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4800" dirty="0" smtClean="0"/>
              <a:t>Scope of the Directive in AngularJS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Prepared By: Manish </a:t>
            </a:r>
            <a:r>
              <a:rPr lang="en-IN" dirty="0" err="1" smtClean="0"/>
              <a:t>Parmar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11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Scope inside a directive 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972588"/>
          </a:xfrm>
        </p:spPr>
        <p:txBody>
          <a:bodyPr>
            <a:normAutofit/>
          </a:bodyPr>
          <a:lstStyle/>
          <a:p>
            <a:r>
              <a:rPr lang="en-US" dirty="0"/>
              <a:t>Directives have access to the parent scope by default in AngularJS applications. For example, the following directive relies on the parent scope to write out a </a:t>
            </a:r>
            <a:r>
              <a:rPr lang="en-US" dirty="0" smtClean="0"/>
              <a:t>name properties:</a:t>
            </a:r>
          </a:p>
          <a:p>
            <a:pPr marL="400050" lvl="1" indent="0">
              <a:buNone/>
            </a:pPr>
            <a:endParaRPr lang="en-IN" sz="1500" dirty="0" smtClean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01695" y="3823855"/>
            <a:ext cx="307570" cy="49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2597" y="2709949"/>
            <a:ext cx="3567468" cy="38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a</a:t>
            </a:r>
            <a:r>
              <a:rPr lang="en-IN" sz="1400" dirty="0" smtClean="0"/>
              <a:t>pp.js</a:t>
            </a:r>
          </a:p>
          <a:p>
            <a:pPr marL="0" indent="0">
              <a:buNone/>
            </a:pPr>
            <a:r>
              <a:rPr lang="en-IN" sz="1400" dirty="0" err="1" smtClean="0"/>
              <a:t>var</a:t>
            </a:r>
            <a:r>
              <a:rPr lang="en-IN" sz="1400" dirty="0"/>
              <a:t> app = </a:t>
            </a:r>
            <a:r>
              <a:rPr lang="en-IN" sz="1400" dirty="0" err="1"/>
              <a:t>angular.module</a:t>
            </a:r>
            <a:r>
              <a:rPr lang="en-IN" sz="1400" dirty="0"/>
              <a:t>("</a:t>
            </a:r>
            <a:r>
              <a:rPr lang="en-IN" sz="1400" dirty="0" err="1"/>
              <a:t>myApp</a:t>
            </a:r>
            <a:r>
              <a:rPr lang="en-IN" sz="1400" dirty="0"/>
              <a:t>", [])</a:t>
            </a:r>
          </a:p>
          <a:p>
            <a:pPr marL="0" indent="0">
              <a:buNone/>
            </a:pPr>
            <a:r>
              <a:rPr lang="en-IN" sz="1400" dirty="0" err="1"/>
              <a:t>app.controller</a:t>
            </a:r>
            <a:r>
              <a:rPr lang="en-IN" sz="1400" dirty="0"/>
              <a:t>('</a:t>
            </a:r>
            <a:r>
              <a:rPr lang="en-IN" sz="1400" dirty="0" err="1"/>
              <a:t>myCtrl</a:t>
            </a:r>
            <a:r>
              <a:rPr lang="en-IN" sz="1400" dirty="0"/>
              <a:t>', function ($scope) {</a:t>
            </a:r>
          </a:p>
          <a:p>
            <a:pPr marL="0" indent="0">
              <a:buNone/>
            </a:pPr>
            <a:r>
              <a:rPr lang="en-IN" sz="1400" dirty="0"/>
              <a:t>$scope.name="Manish";</a:t>
            </a:r>
          </a:p>
          <a:p>
            <a:pPr marL="0" indent="0">
              <a:buNone/>
            </a:pPr>
            <a:r>
              <a:rPr lang="en-IN" sz="1400" dirty="0"/>
              <a:t>});</a:t>
            </a:r>
          </a:p>
          <a:p>
            <a:pPr marL="0" indent="0">
              <a:buNone/>
            </a:pPr>
            <a:r>
              <a:rPr lang="en-IN" sz="1400" dirty="0" err="1"/>
              <a:t>app.directive</a:t>
            </a:r>
            <a:r>
              <a:rPr lang="en-IN" sz="1400" dirty="0"/>
              <a:t>('</a:t>
            </a:r>
            <a:r>
              <a:rPr lang="en-IN" sz="1400" dirty="0" err="1"/>
              <a:t>myDirective</a:t>
            </a:r>
            <a:r>
              <a:rPr lang="en-IN" sz="1400" dirty="0"/>
              <a:t>',function(){</a:t>
            </a:r>
          </a:p>
          <a:p>
            <a:pPr marL="0" indent="0">
              <a:buNone/>
            </a:pPr>
            <a:r>
              <a:rPr lang="en-IN" sz="1400" dirty="0"/>
              <a:t>return{</a:t>
            </a:r>
          </a:p>
          <a:p>
            <a:pPr marL="0" indent="0">
              <a:buNone/>
            </a:pPr>
            <a:r>
              <a:rPr lang="en-IN" sz="1400" dirty="0"/>
              <a:t>    template:'&lt;h2&gt;Hello {{name}}&lt;/h2</a:t>
            </a:r>
            <a:r>
              <a:rPr lang="en-IN" sz="1400" dirty="0" smtClean="0"/>
              <a:t>&gt;'</a:t>
            </a:r>
            <a:r>
              <a:rPr lang="en-IN" sz="1400" dirty="0"/>
              <a:t>	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})</a:t>
            </a:r>
          </a:p>
          <a:p>
            <a:pPr marL="457200" lvl="1" indent="0">
              <a:buNone/>
            </a:pPr>
            <a:endParaRPr lang="en-IN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93298" y="2709949"/>
            <a:ext cx="4632345" cy="38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smtClean="0"/>
              <a:t>index.html</a:t>
            </a:r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/>
              <a:t>body&gt;</a:t>
            </a:r>
          </a:p>
          <a:p>
            <a:pPr marL="0" indent="0">
              <a:buNone/>
            </a:pPr>
            <a:r>
              <a:rPr lang="en-IN" sz="1400" dirty="0"/>
              <a:t>&lt;div ng-app="</a:t>
            </a:r>
            <a:r>
              <a:rPr lang="en-IN" sz="1400" dirty="0" err="1"/>
              <a:t>myApp</a:t>
            </a:r>
            <a:r>
              <a:rPr lang="en-IN" sz="1400" dirty="0"/>
              <a:t>" ng-controller="</a:t>
            </a:r>
            <a:r>
              <a:rPr lang="en-IN" sz="1400" dirty="0" err="1"/>
              <a:t>myCtrl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&lt;div my-directive&gt;&lt;/div&gt;</a:t>
            </a:r>
          </a:p>
          <a:p>
            <a:pPr marL="0" indent="0">
              <a:buNone/>
            </a:pPr>
            <a:r>
              <a:rPr lang="en-IN" sz="1400" dirty="0"/>
              <a:t>&lt;/div&gt;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</a:t>
            </a:r>
            <a:r>
              <a:rPr lang="en-IN" sz="1400" dirty="0" smtClean="0"/>
              <a:t>&gt;</a:t>
            </a:r>
          </a:p>
          <a:p>
            <a:pPr marL="0" indent="0">
              <a:buNone/>
            </a:pPr>
            <a:r>
              <a:rPr lang="en-IN" sz="1400" b="1" dirty="0" smtClean="0"/>
              <a:t>OUTPUT:</a:t>
            </a:r>
          </a:p>
          <a:p>
            <a:pPr marL="0" indent="0">
              <a:buNone/>
            </a:pPr>
            <a:endParaRPr lang="en-IN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17" y="5405177"/>
            <a:ext cx="1924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inside a directive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parent scope changes at all the directive is no longer </a:t>
            </a:r>
            <a:r>
              <a:rPr lang="en-US" dirty="0" smtClean="0"/>
              <a:t>useful</a:t>
            </a:r>
          </a:p>
          <a:p>
            <a:r>
              <a:rPr lang="en-US" dirty="0"/>
              <a:t>If you want to make a </a:t>
            </a:r>
            <a:r>
              <a:rPr lang="en-US" dirty="0" err="1"/>
              <a:t>reuseable</a:t>
            </a:r>
            <a:r>
              <a:rPr lang="en-US" dirty="0"/>
              <a:t> directive you can’t rely on the parent scope and must use something called </a:t>
            </a:r>
            <a:r>
              <a:rPr lang="en-US" b="1" dirty="0"/>
              <a:t>Isolate Scope </a:t>
            </a:r>
            <a:r>
              <a:rPr lang="en-US" dirty="0" smtClean="0"/>
              <a:t>instead</a:t>
            </a:r>
          </a:p>
          <a:p>
            <a:r>
              <a:rPr lang="en-US" dirty="0" smtClean="0"/>
              <a:t>In directive without isolate scope, directive use parent scope so name property use parent scope so that output is Hello Manish</a:t>
            </a:r>
          </a:p>
          <a:p>
            <a:r>
              <a:rPr lang="en-US" dirty="0"/>
              <a:t>Isolating the scope in a directive is a is a simple process. Start by adding a </a:t>
            </a:r>
            <a:r>
              <a:rPr lang="en-US" b="1" dirty="0"/>
              <a:t>scope</a:t>
            </a:r>
            <a:r>
              <a:rPr lang="en-US" dirty="0"/>
              <a:t> property into the directive as shown </a:t>
            </a:r>
            <a:r>
              <a:rPr lang="en-US" dirty="0" smtClean="0"/>
              <a:t>below. </a:t>
            </a:r>
            <a:r>
              <a:rPr lang="en-US" dirty="0"/>
              <a:t>This automatically isolates the directive’s scope from any parent scope(s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IN" dirty="0" err="1"/>
              <a:t>app.directive</a:t>
            </a:r>
            <a:r>
              <a:rPr lang="en-IN" dirty="0"/>
              <a:t>('</a:t>
            </a:r>
            <a:r>
              <a:rPr lang="en-IN" dirty="0" err="1"/>
              <a:t>myDirective</a:t>
            </a:r>
            <a:r>
              <a:rPr lang="en-IN" dirty="0"/>
              <a:t>',function(){</a:t>
            </a:r>
          </a:p>
          <a:p>
            <a:pPr marL="400050" lvl="1" indent="0">
              <a:buNone/>
            </a:pPr>
            <a:r>
              <a:rPr lang="en-IN" dirty="0"/>
              <a:t>return{</a:t>
            </a:r>
          </a:p>
          <a:p>
            <a:pPr marL="400050" lvl="1" indent="0">
              <a:buNone/>
            </a:pPr>
            <a:r>
              <a:rPr lang="en-IN" dirty="0"/>
              <a:t>    template:'&lt;h2&gt;Hello {{name}}&lt;/h2&gt;',</a:t>
            </a:r>
          </a:p>
          <a:p>
            <a:pPr marL="400050" lvl="1" indent="0">
              <a:buNone/>
            </a:pPr>
            <a:r>
              <a:rPr lang="en-IN" dirty="0"/>
              <a:t>    scope:{}</a:t>
            </a:r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r>
              <a:rPr lang="en-IN" dirty="0"/>
              <a:t>})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6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inside a directive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scope is isolated, the </a:t>
            </a:r>
            <a:r>
              <a:rPr lang="en-US" dirty="0" smtClean="0"/>
              <a:t>name property </a:t>
            </a:r>
            <a:r>
              <a:rPr lang="en-US" dirty="0"/>
              <a:t>from the parent scope will no longer be accessible. When the directive is used in a view it’ll result in the following output (notice that the </a:t>
            </a:r>
            <a:r>
              <a:rPr lang="en-US" dirty="0" smtClean="0"/>
              <a:t>name value not rendered):</a:t>
            </a:r>
          </a:p>
          <a:p>
            <a:r>
              <a:rPr lang="en-US" b="1" dirty="0" smtClean="0"/>
              <a:t>OUTPUT: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directive is now completely cut-off from the parent </a:t>
            </a:r>
            <a:r>
              <a:rPr lang="en-US" dirty="0" smtClean="0"/>
              <a:t>scope</a:t>
            </a:r>
          </a:p>
          <a:p>
            <a:r>
              <a:rPr lang="en-US" dirty="0"/>
              <a:t>Directives that use isolate scope provide 3 different options to interact with the outside </a:t>
            </a:r>
            <a:r>
              <a:rPr lang="en-US" dirty="0" smtClean="0"/>
              <a:t>world. The </a:t>
            </a:r>
            <a:r>
              <a:rPr lang="en-US" dirty="0"/>
              <a:t>3 options are referred to as </a:t>
            </a:r>
            <a:r>
              <a:rPr lang="en-US" b="1" dirty="0"/>
              <a:t>Local Scope Properties</a:t>
            </a:r>
            <a:r>
              <a:rPr lang="en-US" dirty="0"/>
              <a:t> and can be defined using the @, =, and &amp; </a:t>
            </a:r>
            <a:r>
              <a:rPr lang="en-US" dirty="0" smtClean="0"/>
              <a:t>characters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83" y="3161781"/>
            <a:ext cx="1771650" cy="745201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403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 Local Scope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621702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@</a:t>
            </a:r>
            <a:r>
              <a:rPr lang="en-US" dirty="0"/>
              <a:t> local scope property is used to access string values that are defined outside the </a:t>
            </a:r>
            <a:r>
              <a:rPr lang="en-US" dirty="0" smtClean="0"/>
              <a:t>directive</a:t>
            </a:r>
          </a:p>
          <a:p>
            <a:r>
              <a:rPr lang="en-US" dirty="0"/>
              <a:t>For example, a controller may defined a </a:t>
            </a:r>
            <a:r>
              <a:rPr lang="en-US" b="1" dirty="0"/>
              <a:t>name</a:t>
            </a:r>
            <a:r>
              <a:rPr lang="en-US" dirty="0"/>
              <a:t> property on the </a:t>
            </a:r>
            <a:r>
              <a:rPr lang="en-US" b="1" dirty="0"/>
              <a:t>$scope</a:t>
            </a:r>
            <a:r>
              <a:rPr lang="en-US" dirty="0"/>
              <a:t> object and you need to get access to that property within the </a:t>
            </a:r>
            <a:r>
              <a:rPr lang="en-US" dirty="0" smtClean="0"/>
              <a:t>directive.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do that, you can use </a:t>
            </a:r>
            <a:r>
              <a:rPr lang="en-US" b="1" dirty="0"/>
              <a:t>@</a:t>
            </a:r>
            <a:r>
              <a:rPr lang="en-US" dirty="0"/>
              <a:t> within the directive’s scope </a:t>
            </a:r>
            <a:r>
              <a:rPr lang="en-US" dirty="0" smtClean="0"/>
              <a:t>property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4796" y="3782292"/>
            <a:ext cx="4008273" cy="2701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 smtClean="0"/>
              <a:t>app.js</a:t>
            </a:r>
          </a:p>
          <a:p>
            <a:pPr marL="0" indent="0">
              <a:buNone/>
            </a:pPr>
            <a:r>
              <a:rPr lang="en-IN" sz="1400" dirty="0" err="1" smtClean="0"/>
              <a:t>app.directive</a:t>
            </a:r>
            <a:r>
              <a:rPr lang="en-IN" sz="1400" dirty="0"/>
              <a:t>('</a:t>
            </a:r>
            <a:r>
              <a:rPr lang="en-IN" sz="1400" dirty="0" err="1"/>
              <a:t>myDirective</a:t>
            </a:r>
            <a:r>
              <a:rPr lang="en-IN" sz="1400" dirty="0"/>
              <a:t>',function(){</a:t>
            </a:r>
          </a:p>
          <a:p>
            <a:pPr marL="0" indent="0">
              <a:buNone/>
            </a:pPr>
            <a:r>
              <a:rPr lang="en-IN" sz="1400" dirty="0"/>
              <a:t>return{</a:t>
            </a:r>
          </a:p>
          <a:p>
            <a:pPr marL="0" indent="0">
              <a:buNone/>
            </a:pPr>
            <a:r>
              <a:rPr lang="en-IN" sz="1400" dirty="0"/>
              <a:t>    template:'&lt;h2&gt;Hello {{name}}&lt;/h2&gt;',</a:t>
            </a:r>
          </a:p>
          <a:p>
            <a:pPr marL="0" indent="0">
              <a:buNone/>
            </a:pPr>
            <a:r>
              <a:rPr lang="en-IN" sz="1400" dirty="0"/>
              <a:t>    scope:{</a:t>
            </a:r>
          </a:p>
          <a:p>
            <a:pPr marL="0" indent="0">
              <a:buNone/>
            </a:pPr>
            <a:r>
              <a:rPr lang="en-IN" sz="1400" dirty="0"/>
              <a:t>        name:'@'</a:t>
            </a:r>
          </a:p>
          <a:p>
            <a:pPr marL="0" indent="0">
              <a:buNone/>
            </a:pPr>
            <a:r>
              <a:rPr lang="en-IN" sz="1400" dirty="0"/>
              <a:t>    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})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3069" y="3851563"/>
            <a:ext cx="4008273" cy="25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Index.html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body&gt;</a:t>
            </a:r>
          </a:p>
          <a:p>
            <a:pPr marL="0" indent="0">
              <a:buNone/>
            </a:pPr>
            <a:r>
              <a:rPr lang="en-US" sz="1400" dirty="0"/>
              <a:t>&lt;div ng-app="</a:t>
            </a:r>
            <a:r>
              <a:rPr lang="en-US" sz="1400" dirty="0" err="1"/>
              <a:t>myApp</a:t>
            </a:r>
            <a:r>
              <a:rPr lang="en-US" sz="1400" dirty="0"/>
              <a:t>" ng-controller="</a:t>
            </a:r>
            <a:r>
              <a:rPr lang="en-US" sz="1400" dirty="0" err="1"/>
              <a:t>myCtrl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&lt;div my-directive name</a:t>
            </a:r>
            <a:r>
              <a:rPr lang="en-US" sz="1400" dirty="0" smtClean="0"/>
              <a:t>=“{{</a:t>
            </a:r>
            <a:r>
              <a:rPr lang="en-US" sz="1400" dirty="0"/>
              <a:t>name</a:t>
            </a:r>
            <a:r>
              <a:rPr lang="en-US" sz="1400" dirty="0" smtClean="0"/>
              <a:t>}}”&gt;&lt;/</a:t>
            </a:r>
            <a:r>
              <a:rPr lang="en-US" sz="1400" dirty="0"/>
              <a:t>div&gt;</a:t>
            </a:r>
          </a:p>
          <a:p>
            <a:pPr marL="0" indent="0">
              <a:buNone/>
            </a:pPr>
            <a:r>
              <a:rPr lang="en-US" sz="1400" dirty="0"/>
              <a:t>&lt;/div&gt;</a:t>
            </a:r>
          </a:p>
          <a:p>
            <a:pPr marL="0" indent="0">
              <a:buNone/>
            </a:pPr>
            <a:r>
              <a:rPr lang="en-US" sz="1400" dirty="0"/>
              <a:t>&lt;/body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b="1" dirty="0" smtClean="0"/>
              <a:t>OUTPUT: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505" y="5736475"/>
            <a:ext cx="205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 Local Scope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Step by step explanation of previous code given below:</a:t>
            </a:r>
          </a:p>
          <a:p>
            <a:pPr>
              <a:buFont typeface="+mj-lt"/>
              <a:buAutoNum type="arabicPeriod"/>
            </a:pPr>
            <a:r>
              <a:rPr lang="en-IN" dirty="0"/>
              <a:t> controller defines </a:t>
            </a:r>
            <a:r>
              <a:rPr lang="en-IN" b="1" dirty="0"/>
              <a:t>$scope.name</a:t>
            </a:r>
            <a:r>
              <a:rPr lang="en-IN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b="1" dirty="0"/>
              <a:t>$scope.name</a:t>
            </a:r>
            <a:r>
              <a:rPr lang="en-US" dirty="0"/>
              <a:t> property value needs to be passed into the directive.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directive creates a custom local scope property within its isolate scope named </a:t>
            </a:r>
            <a:r>
              <a:rPr lang="en-US" b="1" dirty="0"/>
              <a:t>name </a:t>
            </a:r>
            <a:r>
              <a:rPr lang="en-US" dirty="0"/>
              <a:t>(note that the property can be named anything and doesn’t have to match with the $scope object’s property name). This is done using </a:t>
            </a:r>
            <a:r>
              <a:rPr lang="en-US" b="1" dirty="0"/>
              <a:t>scope { name: ‘@’ }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b="1" dirty="0"/>
              <a:t>@</a:t>
            </a:r>
            <a:r>
              <a:rPr lang="en-US" dirty="0"/>
              <a:t> character tells the directive that the value passed into the new name property will be accessed as a string. If the outside value changes the </a:t>
            </a:r>
            <a:r>
              <a:rPr lang="en-US" b="1" dirty="0"/>
              <a:t>name</a:t>
            </a:r>
            <a:r>
              <a:rPr lang="en-US" dirty="0"/>
              <a:t> property in the directive’s isolate scope will automatically be </a:t>
            </a:r>
            <a:r>
              <a:rPr lang="en-US" dirty="0" smtClean="0"/>
              <a:t>updated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template within the directive can now bind to the isolate scope’s </a:t>
            </a:r>
            <a:r>
              <a:rPr lang="en-US" b="1" dirty="0"/>
              <a:t>name</a:t>
            </a:r>
            <a:r>
              <a:rPr lang="en-US" dirty="0"/>
              <a:t> property.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5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 Local Scope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8064"/>
          </a:xfrm>
        </p:spPr>
        <p:txBody>
          <a:bodyPr>
            <a:normAutofit/>
          </a:bodyPr>
          <a:lstStyle/>
          <a:p>
            <a:r>
              <a:rPr lang="en-US" sz="1600" dirty="0"/>
              <a:t>As mentioned earlier, if the </a:t>
            </a:r>
            <a:r>
              <a:rPr lang="en-US" sz="1600" b="1" dirty="0"/>
              <a:t>$</a:t>
            </a:r>
            <a:r>
              <a:rPr lang="en-US" sz="1600" b="1" dirty="0" smtClean="0"/>
              <a:t>scope.name</a:t>
            </a:r>
            <a:r>
              <a:rPr lang="en-US" sz="1600" dirty="0"/>
              <a:t> value changes, the directive will automatically pick up the change. However, if the directive changes its </a:t>
            </a:r>
            <a:r>
              <a:rPr lang="en-US" sz="1600" b="1" dirty="0"/>
              <a:t>name</a:t>
            </a:r>
            <a:r>
              <a:rPr lang="en-US" sz="1600" dirty="0"/>
              <a:t> property, the outside value in </a:t>
            </a:r>
            <a:r>
              <a:rPr lang="en-US" sz="1600" b="1" dirty="0"/>
              <a:t>$scope.customer.name</a:t>
            </a:r>
            <a:r>
              <a:rPr lang="en-US" sz="1600" dirty="0"/>
              <a:t> will not change in this case. If you need to keep properties in-sync check out the </a:t>
            </a:r>
            <a:r>
              <a:rPr lang="en-US" sz="1600" b="1" dirty="0"/>
              <a:t>= </a:t>
            </a:r>
            <a:r>
              <a:rPr lang="en-US" sz="1600" dirty="0"/>
              <a:t>local scope property that’s covered </a:t>
            </a:r>
            <a:r>
              <a:rPr lang="en-US" sz="1600" dirty="0" smtClean="0"/>
              <a:t>next</a:t>
            </a:r>
          </a:p>
          <a:p>
            <a:r>
              <a:rPr lang="en-US" sz="1600" dirty="0"/>
              <a:t>It’s important to note that if you want the local scope property name to be different from the property name used when the directive is defined in a view that you can use the following alternate syntax: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7552" y="4039985"/>
            <a:ext cx="4008273" cy="250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 smtClean="0"/>
              <a:t>app.js</a:t>
            </a:r>
          </a:p>
          <a:p>
            <a:pPr marL="0" indent="0">
              <a:buNone/>
            </a:pPr>
            <a:r>
              <a:rPr lang="en-IN" sz="1400" dirty="0" err="1" smtClean="0"/>
              <a:t>app.directive</a:t>
            </a:r>
            <a:r>
              <a:rPr lang="en-IN" sz="1400" dirty="0"/>
              <a:t>('</a:t>
            </a:r>
            <a:r>
              <a:rPr lang="en-IN" sz="1400" dirty="0" err="1"/>
              <a:t>myDirective</a:t>
            </a:r>
            <a:r>
              <a:rPr lang="en-IN" sz="1400" dirty="0"/>
              <a:t>',function(){</a:t>
            </a:r>
          </a:p>
          <a:p>
            <a:pPr marL="0" indent="0">
              <a:buNone/>
            </a:pPr>
            <a:r>
              <a:rPr lang="en-IN" sz="1400" dirty="0"/>
              <a:t>return{</a:t>
            </a:r>
          </a:p>
          <a:p>
            <a:pPr marL="0" indent="0">
              <a:buNone/>
            </a:pPr>
            <a:r>
              <a:rPr lang="en-IN" sz="1400" dirty="0"/>
              <a:t>    template:'&lt;h2&gt;Hello {{name}}&lt;/h2&gt;',</a:t>
            </a:r>
          </a:p>
          <a:p>
            <a:pPr marL="0" indent="0">
              <a:buNone/>
            </a:pPr>
            <a:r>
              <a:rPr lang="en-IN" sz="1400" dirty="0"/>
              <a:t>    scope:{</a:t>
            </a:r>
          </a:p>
          <a:p>
            <a:pPr marL="0" indent="0">
              <a:buNone/>
            </a:pPr>
            <a:r>
              <a:rPr lang="en-IN" sz="1400" dirty="0"/>
              <a:t>        name</a:t>
            </a:r>
            <a:r>
              <a:rPr lang="en-IN" sz="1400" dirty="0" smtClean="0"/>
              <a:t>:'@parent'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    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})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5825" y="4128654"/>
            <a:ext cx="4008273" cy="2158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Index.html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body&gt;</a:t>
            </a:r>
          </a:p>
          <a:p>
            <a:pPr marL="0" indent="0">
              <a:buNone/>
            </a:pPr>
            <a:r>
              <a:rPr lang="en-US" sz="1400" dirty="0"/>
              <a:t>&lt;div ng-app="</a:t>
            </a:r>
            <a:r>
              <a:rPr lang="en-US" sz="1400" dirty="0" err="1"/>
              <a:t>myApp</a:t>
            </a:r>
            <a:r>
              <a:rPr lang="en-US" sz="1400" dirty="0"/>
              <a:t>" ng-controller="</a:t>
            </a:r>
            <a:r>
              <a:rPr lang="en-US" sz="1400" dirty="0" err="1"/>
              <a:t>myCtrl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&lt;div my-directive </a:t>
            </a:r>
            <a:r>
              <a:rPr lang="en-US" sz="1400" dirty="0" smtClean="0"/>
              <a:t>parent=“{{</a:t>
            </a:r>
            <a:r>
              <a:rPr lang="en-US" sz="1400" dirty="0"/>
              <a:t>name</a:t>
            </a:r>
            <a:r>
              <a:rPr lang="en-US" sz="1400" dirty="0" smtClean="0"/>
              <a:t>}}”&gt;&lt;/</a:t>
            </a:r>
            <a:r>
              <a:rPr lang="en-US" sz="1400" dirty="0"/>
              <a:t>div&gt;</a:t>
            </a:r>
          </a:p>
          <a:p>
            <a:pPr marL="0" indent="0">
              <a:buNone/>
            </a:pPr>
            <a:r>
              <a:rPr lang="en-US" sz="1400" dirty="0"/>
              <a:t>&lt;/div&gt;</a:t>
            </a:r>
          </a:p>
          <a:p>
            <a:pPr marL="0" indent="0">
              <a:buNone/>
            </a:pPr>
            <a:r>
              <a:rPr lang="en-US" sz="1400" dirty="0"/>
              <a:t>&lt;/body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b="1" dirty="0" smtClean="0"/>
              <a:t>OUTPUT: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57" y="5769726"/>
            <a:ext cx="205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= Local Scope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@</a:t>
            </a:r>
            <a:r>
              <a:rPr lang="en-US" dirty="0"/>
              <a:t> character works well for accessing a string value that is passed into a directive as shown in the previous </a:t>
            </a:r>
            <a:r>
              <a:rPr lang="en-US" dirty="0" smtClean="0"/>
              <a:t>example</a:t>
            </a:r>
          </a:p>
          <a:p>
            <a:r>
              <a:rPr lang="en-US" dirty="0"/>
              <a:t>However, it won’t keep changes made in the directive in-sync with the external/outer </a:t>
            </a:r>
            <a:r>
              <a:rPr lang="en-US" dirty="0" smtClean="0"/>
              <a:t>scope</a:t>
            </a:r>
          </a:p>
          <a:p>
            <a:r>
              <a:rPr lang="en-US" dirty="0"/>
              <a:t>In cases where you need to create a two-way binding between the outer scope and the directive’s isolate scope you can use the </a:t>
            </a:r>
            <a:r>
              <a:rPr lang="en-US" b="1" dirty="0"/>
              <a:t>=</a:t>
            </a:r>
            <a:r>
              <a:rPr lang="en-US" dirty="0"/>
              <a:t> 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17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237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Scope of the Directive in AngularJS</vt:lpstr>
      <vt:lpstr>Scope inside a directive   </vt:lpstr>
      <vt:lpstr>Scope inside a directive </vt:lpstr>
      <vt:lpstr>Scope inside a directive </vt:lpstr>
      <vt:lpstr>@ Local Scope Property </vt:lpstr>
      <vt:lpstr>@ Local Scope Property </vt:lpstr>
      <vt:lpstr>@ Local Scope Property </vt:lpstr>
      <vt:lpstr>= Local Scope Property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of the Directive in AngularJS</dc:title>
  <dc:creator>radix</dc:creator>
  <cp:lastModifiedBy>radix</cp:lastModifiedBy>
  <cp:revision>39</cp:revision>
  <dcterms:created xsi:type="dcterms:W3CDTF">2020-09-01T08:39:54Z</dcterms:created>
  <dcterms:modified xsi:type="dcterms:W3CDTF">2020-09-01T10:00:53Z</dcterms:modified>
</cp:coreProperties>
</file>