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599" autoAdjust="0"/>
  </p:normalViewPr>
  <p:slideViewPr>
    <p:cSldViewPr>
      <p:cViewPr varScale="1">
        <p:scale>
          <a:sx n="107" d="100"/>
          <a:sy n="107" d="100"/>
        </p:scale>
        <p:origin x="696" y="10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9/22/2024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9/22/2024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9/22/2024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9/22/2024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9/22/2024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9/22/2024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9/22/2024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9/22/2024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9/22/2024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9/22/2024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9/22/2024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9/22/2024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60D3B-A076-AB8E-94E0-9D973E1C6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32656"/>
            <a:ext cx="9144000" cy="4239344"/>
          </a:xfrm>
        </p:spPr>
        <p:txBody>
          <a:bodyPr/>
          <a:lstStyle/>
          <a:p>
            <a:pPr algn="ctr"/>
            <a:r>
              <a:rPr lang="en-IN" sz="4000" dirty="0"/>
              <a:t>DSA Self-paced summer internship course</a:t>
            </a:r>
            <a:br>
              <a:rPr lang="en-IN" sz="4000" dirty="0"/>
            </a:br>
            <a:r>
              <a:rPr lang="en-IN" sz="4000" dirty="0"/>
              <a:t>by </a:t>
            </a:r>
            <a:br>
              <a:rPr lang="en-IN" sz="4000" dirty="0"/>
            </a:br>
            <a:r>
              <a:rPr lang="en-IN" sz="4000" dirty="0" err="1"/>
              <a:t>GeeksForGeeks</a:t>
            </a:r>
            <a:br>
              <a:rPr lang="en-IN" sz="4000" dirty="0"/>
            </a:br>
            <a:r>
              <a:rPr lang="en-IN" sz="4000" dirty="0"/>
              <a:t>Course code:CSE343(Training in programming)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DD62D-ADA4-5EC8-1C14-D416F9BEAD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Name: Manish Kumar</a:t>
            </a:r>
          </a:p>
          <a:p>
            <a:r>
              <a:rPr lang="en-IN" dirty="0"/>
              <a:t>Registration Number: 12300352</a:t>
            </a:r>
          </a:p>
        </p:txBody>
      </p:sp>
    </p:spTree>
    <p:extLst>
      <p:ext uri="{BB962C8B-B14F-4D97-AF65-F5344CB8AC3E}">
        <p14:creationId xmlns:p14="http://schemas.microsoft.com/office/powerpoint/2010/main" val="203394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1FB4D5-CA0C-7AEA-7CFF-F1BF1E279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5741" y="55668"/>
            <a:ext cx="9677343" cy="674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4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A115-6A7D-A688-3ED1-26A273576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What is DSA?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0E910-E5B0-C2EA-6CF4-257E8080E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/>
              <a:t>DSA stands for data structures and algorithms. It is very important concept in computer science and web development. DSA helps us to </a:t>
            </a:r>
            <a:r>
              <a:rPr lang="en-US" sz="2800" dirty="0"/>
              <a:t>helps you structure, store, and process data. It helps to solve real world problems. It enables you to understand the problem statements on a deeper level and create logical solutions to solve them. Using the right data structure and algorithm makes your program run faster, especially when working with lots of data.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32892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4CD42-40B2-C731-FA92-47ED753EA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Topics: 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F7806-1C4E-AA2B-DB5D-C75D975719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Analysis of common loops</a:t>
            </a:r>
          </a:p>
          <a:p>
            <a:r>
              <a:rPr lang="en-US" dirty="0"/>
              <a:t>Analysis of Recursion</a:t>
            </a:r>
          </a:p>
          <a:p>
            <a:r>
              <a:rPr lang="en-US" dirty="0"/>
              <a:t>Space Complexity</a:t>
            </a:r>
          </a:p>
          <a:p>
            <a:r>
              <a:rPr lang="en-US" dirty="0"/>
              <a:t>Arrays and Strings</a:t>
            </a:r>
          </a:p>
          <a:p>
            <a:r>
              <a:rPr lang="en-US" dirty="0"/>
              <a:t>Searching and Sorting</a:t>
            </a:r>
          </a:p>
          <a:p>
            <a:r>
              <a:rPr lang="en-US" dirty="0"/>
              <a:t>Hashing </a:t>
            </a:r>
          </a:p>
          <a:p>
            <a:r>
              <a:rPr lang="en-US" dirty="0"/>
              <a:t>Linked List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1F902-99C5-1513-1DEE-380526D6B1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8. Stacks, Queues and Deque</a:t>
            </a:r>
          </a:p>
          <a:p>
            <a:r>
              <a:rPr lang="en-US" dirty="0"/>
              <a:t>9. Tree</a:t>
            </a:r>
          </a:p>
          <a:p>
            <a:r>
              <a:rPr lang="en-US" dirty="0"/>
              <a:t>10.Binary Search Tree</a:t>
            </a:r>
          </a:p>
          <a:p>
            <a:r>
              <a:rPr lang="en-US" dirty="0"/>
              <a:t>11. Heap</a:t>
            </a:r>
          </a:p>
          <a:p>
            <a:r>
              <a:rPr lang="en-US" dirty="0"/>
              <a:t>12. Graphs</a:t>
            </a:r>
          </a:p>
          <a:p>
            <a:r>
              <a:rPr lang="en-US" dirty="0"/>
              <a:t>13. Tree </a:t>
            </a:r>
          </a:p>
          <a:p>
            <a:r>
              <a:rPr lang="en-US" dirty="0"/>
              <a:t>14. Segment Tree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372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C0AC7-5487-D7A8-55B9-5CFDC707E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Importance of DSA: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79197-D0F5-451E-C682-2EB6CB1CE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Structures and Algorithms (DSA) are vital part of computer science and programming. It provides the efficient of problem-solving, enabling developers to create optimized solutions that handle large-scale data and complex computations effectively. By mastering DSA, you gain a deep understanding of core concepts like arrays, linked lists, trees, and various algorithms. Specially this course from </a:t>
            </a:r>
            <a:r>
              <a:rPr lang="en-US" dirty="0" err="1"/>
              <a:t>GeeksForGeeks</a:t>
            </a:r>
            <a:r>
              <a:rPr lang="en-US" dirty="0"/>
              <a:t> taught by Mr. Sandeep Jain, is perfectly designed for learners to get comfortable with 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011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E72D7-09EB-6A7C-9623-07966E824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Project 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97C60-8348-9ABE-5E56-67351F894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Tic tac toe is two-player game where participants alternate marking </a:t>
            </a:r>
            <a:r>
              <a:rPr lang="en-US" dirty="0" err="1"/>
              <a:t>Xs</a:t>
            </a:r>
            <a:r>
              <a:rPr lang="en-US" dirty="0"/>
              <a:t> and </a:t>
            </a:r>
            <a:r>
              <a:rPr lang="en-US" dirty="0" err="1"/>
              <a:t>Os</a:t>
            </a:r>
            <a:r>
              <a:rPr lang="en-US" dirty="0"/>
              <a:t> on a 3x3 grid. The objective is to align three of their symbols horizontally, vertically, or diagonally to win. The game is implemented with a user-friendly interface and includes logic to detect winning conditions or ties. It's a great introductory project for understanding basic game mechanics and programming logic. The code is modular, making it easy to expand or customize further.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547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DEFE1-25E5-9817-45D4-58EF17AE7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used in this project: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63C33-0212-15AB-940B-702DF98F8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Tic Tac Toe algorithm starts by initializing a 3x3 grid and designating "X" as the first player's symbol. The game enters a loop where players take turns selecting a cell to place their symbol, ensuring the chosen cell is empty. After each move, the grid is updated, and the game checks for a winning condition by evaluating if a player has aligned three of their symbols horizontally, vertically, or diagonally. If no win occurs, the algorithm also checks for a tie when all cells are filled. The game continues until a player wins or a tie is detected.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62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DB3CCC-1E8E-66E5-B951-4939A77ED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90" y="507185"/>
            <a:ext cx="11206244" cy="584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90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8BC87-CEC2-812A-A748-44502219B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 would like to thank </a:t>
            </a:r>
            <a:r>
              <a:rPr lang="en-IN" dirty="0" err="1"/>
              <a:t>GeeksForGeeks</a:t>
            </a:r>
            <a:r>
              <a:rPr lang="en-IN" dirty="0"/>
              <a:t> and Mr. Sandeep Jain for this amazing course.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9C86ED-AD32-7CE8-B31C-443290D081C5}"/>
              </a:ext>
            </a:extLst>
          </p:cNvPr>
          <p:cNvSpPr txBox="1"/>
          <p:nvPr/>
        </p:nvSpPr>
        <p:spPr>
          <a:xfrm>
            <a:off x="3792339" y="3447383"/>
            <a:ext cx="4604146" cy="168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500" dirty="0"/>
              <a:t>Thanks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9092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185</TotalTime>
  <Words>472</Words>
  <Application>Microsoft Office PowerPoint</Application>
  <PresentationFormat>Custom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Consolas</vt:lpstr>
      <vt:lpstr>Corbel</vt:lpstr>
      <vt:lpstr>Chalkboard 16x9</vt:lpstr>
      <vt:lpstr>DSA Self-paced summer internship course by  GeeksForGeeks Course code:CSE343(Training in programming) </vt:lpstr>
      <vt:lpstr>PowerPoint Presentation</vt:lpstr>
      <vt:lpstr>What is DSA?</vt:lpstr>
      <vt:lpstr>Topics: </vt:lpstr>
      <vt:lpstr>Importance of DSA:</vt:lpstr>
      <vt:lpstr>Project Description:</vt:lpstr>
      <vt:lpstr>Algorithm used in this project:</vt:lpstr>
      <vt:lpstr>PowerPoint Presentation</vt:lpstr>
      <vt:lpstr>I would like to thank GeeksForGeeks and Mr. Sandeep Jain for this amazing course.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DSA Self-paced summer internship course by  GeeksForGeeks Course code:CSE343(Training in programming) </dc:title>
  <dc:creator>Prabhleen Mahi</dc:creator>
  <cp:lastModifiedBy>Manish Kumar</cp:lastModifiedBy>
  <cp:revision>2</cp:revision>
  <dcterms:created xsi:type="dcterms:W3CDTF">2024-08-31T07:41:40Z</dcterms:created>
  <dcterms:modified xsi:type="dcterms:W3CDTF">2024-09-22T04:02:57Z</dcterms:modified>
</cp:coreProperties>
</file>