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7" r:id="rId3"/>
    <p:sldId id="266" r:id="rId4"/>
    <p:sldId id="268" r:id="rId5"/>
    <p:sldId id="269" r:id="rId6"/>
    <p:sldId id="257" r:id="rId7"/>
    <p:sldId id="258" r:id="rId8"/>
    <p:sldId id="261" r:id="rId9"/>
    <p:sldId id="259" r:id="rId10"/>
    <p:sldId id="260" r:id="rId11"/>
    <p:sldId id="262" r:id="rId12"/>
    <p:sldId id="263" r:id="rId13"/>
    <p:sldId id="264" r:id="rId14"/>
    <p:sldId id="265" r:id="rId15"/>
  </p:sldIdLst>
  <p:sldSz cx="18288000" cy="10287000"/>
  <p:notesSz cx="6858000" cy="9144000"/>
  <p:defaultTextStyle>
    <a:defPPr>
      <a:defRPr lang="en-US"/>
    </a:defPPr>
    <a:lvl1pPr marL="0" algn="l" defTabSz="1632614" rtl="0" eaLnBrk="1" latinLnBrk="0" hangingPunct="1">
      <a:defRPr sz="3200" kern="1200">
        <a:solidFill>
          <a:schemeClr val="tx1"/>
        </a:solidFill>
        <a:latin typeface="+mn-lt"/>
        <a:ea typeface="+mn-ea"/>
        <a:cs typeface="+mn-cs"/>
      </a:defRPr>
    </a:lvl1pPr>
    <a:lvl2pPr marL="816307" algn="l" defTabSz="1632614" rtl="0" eaLnBrk="1" latinLnBrk="0" hangingPunct="1">
      <a:defRPr sz="3200" kern="1200">
        <a:solidFill>
          <a:schemeClr val="tx1"/>
        </a:solidFill>
        <a:latin typeface="+mn-lt"/>
        <a:ea typeface="+mn-ea"/>
        <a:cs typeface="+mn-cs"/>
      </a:defRPr>
    </a:lvl2pPr>
    <a:lvl3pPr marL="1632614" algn="l" defTabSz="1632614" rtl="0" eaLnBrk="1" latinLnBrk="0" hangingPunct="1">
      <a:defRPr sz="3200" kern="1200">
        <a:solidFill>
          <a:schemeClr val="tx1"/>
        </a:solidFill>
        <a:latin typeface="+mn-lt"/>
        <a:ea typeface="+mn-ea"/>
        <a:cs typeface="+mn-cs"/>
      </a:defRPr>
    </a:lvl3pPr>
    <a:lvl4pPr marL="2448922" algn="l" defTabSz="1632614" rtl="0" eaLnBrk="1" latinLnBrk="0" hangingPunct="1">
      <a:defRPr sz="3200" kern="1200">
        <a:solidFill>
          <a:schemeClr val="tx1"/>
        </a:solidFill>
        <a:latin typeface="+mn-lt"/>
        <a:ea typeface="+mn-ea"/>
        <a:cs typeface="+mn-cs"/>
      </a:defRPr>
    </a:lvl4pPr>
    <a:lvl5pPr marL="3265231" algn="l" defTabSz="1632614" rtl="0" eaLnBrk="1" latinLnBrk="0" hangingPunct="1">
      <a:defRPr sz="3200" kern="1200">
        <a:solidFill>
          <a:schemeClr val="tx1"/>
        </a:solidFill>
        <a:latin typeface="+mn-lt"/>
        <a:ea typeface="+mn-ea"/>
        <a:cs typeface="+mn-cs"/>
      </a:defRPr>
    </a:lvl5pPr>
    <a:lvl6pPr marL="4081538" algn="l" defTabSz="1632614" rtl="0" eaLnBrk="1" latinLnBrk="0" hangingPunct="1">
      <a:defRPr sz="3200" kern="1200">
        <a:solidFill>
          <a:schemeClr val="tx1"/>
        </a:solidFill>
        <a:latin typeface="+mn-lt"/>
        <a:ea typeface="+mn-ea"/>
        <a:cs typeface="+mn-cs"/>
      </a:defRPr>
    </a:lvl6pPr>
    <a:lvl7pPr marL="4897845" algn="l" defTabSz="1632614" rtl="0" eaLnBrk="1" latinLnBrk="0" hangingPunct="1">
      <a:defRPr sz="3200" kern="1200">
        <a:solidFill>
          <a:schemeClr val="tx1"/>
        </a:solidFill>
        <a:latin typeface="+mn-lt"/>
        <a:ea typeface="+mn-ea"/>
        <a:cs typeface="+mn-cs"/>
      </a:defRPr>
    </a:lvl7pPr>
    <a:lvl8pPr marL="5714152" algn="l" defTabSz="1632614" rtl="0" eaLnBrk="1" latinLnBrk="0" hangingPunct="1">
      <a:defRPr sz="3200" kern="1200">
        <a:solidFill>
          <a:schemeClr val="tx1"/>
        </a:solidFill>
        <a:latin typeface="+mn-lt"/>
        <a:ea typeface="+mn-ea"/>
        <a:cs typeface="+mn-cs"/>
      </a:defRPr>
    </a:lvl8pPr>
    <a:lvl9pPr marL="6530459" algn="l" defTabSz="1632614"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88" autoAdjust="0"/>
    <p:restoredTop sz="94660" autoAdjust="0"/>
  </p:normalViewPr>
  <p:slideViewPr>
    <p:cSldViewPr>
      <p:cViewPr varScale="1">
        <p:scale>
          <a:sx n="39" d="100"/>
          <a:sy n="39" d="100"/>
        </p:scale>
        <p:origin x="-451" y="-82"/>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5" d="100"/>
          <a:sy n="45" d="100"/>
        </p:scale>
        <p:origin x="-2309" y="-6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2A394-2A68-41C6-ABF4-B036F0BF1E30}" type="datetimeFigureOut">
              <a:rPr lang="en-US" smtClean="0"/>
              <a:pPr/>
              <a:t>24-Sep-24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030E8-C30A-4FAE-B707-B067B369947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EE191-56DB-49EA-8A44-5DE6B11C268D}" type="datetimeFigureOut">
              <a:rPr lang="en-US" smtClean="0"/>
              <a:pPr/>
              <a:t>24-Sep-24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E6228A-2CAA-4D3D-87B6-68CED4E7BC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632614" rtl="0" eaLnBrk="1" latinLnBrk="0" hangingPunct="1">
      <a:defRPr sz="2000" kern="1200">
        <a:solidFill>
          <a:schemeClr val="tx1"/>
        </a:solidFill>
        <a:latin typeface="+mn-lt"/>
        <a:ea typeface="+mn-ea"/>
        <a:cs typeface="+mn-cs"/>
      </a:defRPr>
    </a:lvl1pPr>
    <a:lvl2pPr marL="816307" algn="l" defTabSz="1632614" rtl="0" eaLnBrk="1" latinLnBrk="0" hangingPunct="1">
      <a:defRPr sz="2000" kern="1200">
        <a:solidFill>
          <a:schemeClr val="tx1"/>
        </a:solidFill>
        <a:latin typeface="+mn-lt"/>
        <a:ea typeface="+mn-ea"/>
        <a:cs typeface="+mn-cs"/>
      </a:defRPr>
    </a:lvl2pPr>
    <a:lvl3pPr marL="1632614" algn="l" defTabSz="1632614" rtl="0" eaLnBrk="1" latinLnBrk="0" hangingPunct="1">
      <a:defRPr sz="2000" kern="1200">
        <a:solidFill>
          <a:schemeClr val="tx1"/>
        </a:solidFill>
        <a:latin typeface="+mn-lt"/>
        <a:ea typeface="+mn-ea"/>
        <a:cs typeface="+mn-cs"/>
      </a:defRPr>
    </a:lvl3pPr>
    <a:lvl4pPr marL="2448922" algn="l" defTabSz="1632614" rtl="0" eaLnBrk="1" latinLnBrk="0" hangingPunct="1">
      <a:defRPr sz="2000" kern="1200">
        <a:solidFill>
          <a:schemeClr val="tx1"/>
        </a:solidFill>
        <a:latin typeface="+mn-lt"/>
        <a:ea typeface="+mn-ea"/>
        <a:cs typeface="+mn-cs"/>
      </a:defRPr>
    </a:lvl4pPr>
    <a:lvl5pPr marL="3265231" algn="l" defTabSz="1632614" rtl="0" eaLnBrk="1" latinLnBrk="0" hangingPunct="1">
      <a:defRPr sz="2000" kern="1200">
        <a:solidFill>
          <a:schemeClr val="tx1"/>
        </a:solidFill>
        <a:latin typeface="+mn-lt"/>
        <a:ea typeface="+mn-ea"/>
        <a:cs typeface="+mn-cs"/>
      </a:defRPr>
    </a:lvl5pPr>
    <a:lvl6pPr marL="4081538" algn="l" defTabSz="1632614" rtl="0" eaLnBrk="1" latinLnBrk="0" hangingPunct="1">
      <a:defRPr sz="2000" kern="1200">
        <a:solidFill>
          <a:schemeClr val="tx1"/>
        </a:solidFill>
        <a:latin typeface="+mn-lt"/>
        <a:ea typeface="+mn-ea"/>
        <a:cs typeface="+mn-cs"/>
      </a:defRPr>
    </a:lvl6pPr>
    <a:lvl7pPr marL="4897845" algn="l" defTabSz="1632614" rtl="0" eaLnBrk="1" latinLnBrk="0" hangingPunct="1">
      <a:defRPr sz="2000" kern="1200">
        <a:solidFill>
          <a:schemeClr val="tx1"/>
        </a:solidFill>
        <a:latin typeface="+mn-lt"/>
        <a:ea typeface="+mn-ea"/>
        <a:cs typeface="+mn-cs"/>
      </a:defRPr>
    </a:lvl7pPr>
    <a:lvl8pPr marL="5714152" algn="l" defTabSz="1632614" rtl="0" eaLnBrk="1" latinLnBrk="0" hangingPunct="1">
      <a:defRPr sz="2000" kern="1200">
        <a:solidFill>
          <a:schemeClr val="tx1"/>
        </a:solidFill>
        <a:latin typeface="+mn-lt"/>
        <a:ea typeface="+mn-ea"/>
        <a:cs typeface="+mn-cs"/>
      </a:defRPr>
    </a:lvl8pPr>
    <a:lvl9pPr marL="6530459" algn="l" defTabSz="1632614"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E6228A-2CAA-4D3D-87B6-68CED4E7BC93}"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0"/>
            <a:ext cx="15544800" cy="2205038"/>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816307" indent="0" algn="ctr">
              <a:buNone/>
              <a:defRPr>
                <a:solidFill>
                  <a:schemeClr val="tx1">
                    <a:tint val="75000"/>
                  </a:schemeClr>
                </a:solidFill>
              </a:defRPr>
            </a:lvl2pPr>
            <a:lvl3pPr marL="1632614" indent="0" algn="ctr">
              <a:buNone/>
              <a:defRPr>
                <a:solidFill>
                  <a:schemeClr val="tx1">
                    <a:tint val="75000"/>
                  </a:schemeClr>
                </a:solidFill>
              </a:defRPr>
            </a:lvl3pPr>
            <a:lvl4pPr marL="2448922" indent="0" algn="ctr">
              <a:buNone/>
              <a:defRPr>
                <a:solidFill>
                  <a:schemeClr val="tx1">
                    <a:tint val="75000"/>
                  </a:schemeClr>
                </a:solidFill>
              </a:defRPr>
            </a:lvl4pPr>
            <a:lvl5pPr marL="3265231" indent="0" algn="ctr">
              <a:buNone/>
              <a:defRPr>
                <a:solidFill>
                  <a:schemeClr val="tx1">
                    <a:tint val="75000"/>
                  </a:schemeClr>
                </a:solidFill>
              </a:defRPr>
            </a:lvl5pPr>
            <a:lvl6pPr marL="4081538" indent="0" algn="ctr">
              <a:buNone/>
              <a:defRPr>
                <a:solidFill>
                  <a:schemeClr val="tx1">
                    <a:tint val="75000"/>
                  </a:schemeClr>
                </a:solidFill>
              </a:defRPr>
            </a:lvl6pPr>
            <a:lvl7pPr marL="4897845" indent="0" algn="ctr">
              <a:buNone/>
              <a:defRPr>
                <a:solidFill>
                  <a:schemeClr val="tx1">
                    <a:tint val="75000"/>
                  </a:schemeClr>
                </a:solidFill>
              </a:defRPr>
            </a:lvl7pPr>
            <a:lvl8pPr marL="5714152" indent="0" algn="ctr">
              <a:buNone/>
              <a:defRPr>
                <a:solidFill>
                  <a:schemeClr val="tx1">
                    <a:tint val="75000"/>
                  </a:schemeClr>
                </a:solidFill>
              </a:defRPr>
            </a:lvl8pPr>
            <a:lvl9pPr marL="65304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02A23F-BE5C-4D2F-88C6-3BB89ADDC060}" type="datetimeFigureOut">
              <a:rPr lang="en-US" smtClean="0"/>
              <a:pPr/>
              <a:t>24-Sep-24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2A23F-BE5C-4D2F-88C6-3BB89ADDC060}" type="datetimeFigureOut">
              <a:rPr lang="en-US" smtClean="0"/>
              <a:pPr/>
              <a:t>24-Sep-24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9"/>
            <a:ext cx="4114800" cy="8777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11959"/>
            <a:ext cx="12039600" cy="877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2A23F-BE5C-4D2F-88C6-3BB89ADDC060}" type="datetimeFigureOut">
              <a:rPr lang="en-US" smtClean="0"/>
              <a:pPr/>
              <a:t>24-Sep-24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2A23F-BE5C-4D2F-88C6-3BB89ADDC060}" type="datetimeFigureOut">
              <a:rPr lang="en-US" smtClean="0"/>
              <a:pPr/>
              <a:t>24-Sep-24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610352"/>
            <a:ext cx="15544800" cy="2043113"/>
          </a:xfrm>
        </p:spPr>
        <p:txBody>
          <a:bodyPr anchor="t"/>
          <a:lstStyle>
            <a:lvl1pPr algn="l">
              <a:defRPr sz="72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4360072"/>
            <a:ext cx="15544800" cy="2250281"/>
          </a:xfrm>
        </p:spPr>
        <p:txBody>
          <a:bodyPr anchor="b"/>
          <a:lstStyle>
            <a:lvl1pPr marL="0" indent="0">
              <a:buNone/>
              <a:defRPr sz="3600">
                <a:solidFill>
                  <a:schemeClr val="tx1">
                    <a:tint val="75000"/>
                  </a:schemeClr>
                </a:solidFill>
              </a:defRPr>
            </a:lvl1pPr>
            <a:lvl2pPr marL="816307" indent="0">
              <a:buNone/>
              <a:defRPr sz="3200">
                <a:solidFill>
                  <a:schemeClr val="tx1">
                    <a:tint val="75000"/>
                  </a:schemeClr>
                </a:solidFill>
              </a:defRPr>
            </a:lvl2pPr>
            <a:lvl3pPr marL="1632614" indent="0">
              <a:buNone/>
              <a:defRPr sz="2900">
                <a:solidFill>
                  <a:schemeClr val="tx1">
                    <a:tint val="75000"/>
                  </a:schemeClr>
                </a:solidFill>
              </a:defRPr>
            </a:lvl3pPr>
            <a:lvl4pPr marL="2448922" indent="0">
              <a:buNone/>
              <a:defRPr sz="2600">
                <a:solidFill>
                  <a:schemeClr val="tx1">
                    <a:tint val="75000"/>
                  </a:schemeClr>
                </a:solidFill>
              </a:defRPr>
            </a:lvl4pPr>
            <a:lvl5pPr marL="3265231" indent="0">
              <a:buNone/>
              <a:defRPr sz="2600">
                <a:solidFill>
                  <a:schemeClr val="tx1">
                    <a:tint val="75000"/>
                  </a:schemeClr>
                </a:solidFill>
              </a:defRPr>
            </a:lvl5pPr>
            <a:lvl6pPr marL="4081538" indent="0">
              <a:buNone/>
              <a:defRPr sz="2600">
                <a:solidFill>
                  <a:schemeClr val="tx1">
                    <a:tint val="75000"/>
                  </a:schemeClr>
                </a:solidFill>
              </a:defRPr>
            </a:lvl6pPr>
            <a:lvl7pPr marL="4897845" indent="0">
              <a:buNone/>
              <a:defRPr sz="2600">
                <a:solidFill>
                  <a:schemeClr val="tx1">
                    <a:tint val="75000"/>
                  </a:schemeClr>
                </a:solidFill>
              </a:defRPr>
            </a:lvl7pPr>
            <a:lvl8pPr marL="5714152" indent="0">
              <a:buNone/>
              <a:defRPr sz="2600">
                <a:solidFill>
                  <a:schemeClr val="tx1">
                    <a:tint val="75000"/>
                  </a:schemeClr>
                </a:solidFill>
              </a:defRPr>
            </a:lvl8pPr>
            <a:lvl9pPr marL="6530459" indent="0">
              <a:buNone/>
              <a:defRPr sz="2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2A23F-BE5C-4D2F-88C6-3BB89ADDC060}" type="datetimeFigureOut">
              <a:rPr lang="en-US" smtClean="0"/>
              <a:pPr/>
              <a:t>24-Sep-24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00302"/>
            <a:ext cx="8077200" cy="6788945"/>
          </a:xfrm>
        </p:spPr>
        <p:txBody>
          <a:bodyPr/>
          <a:lstStyle>
            <a:lvl1pPr>
              <a:defRPr sz="49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2400302"/>
            <a:ext cx="8077200" cy="6788945"/>
          </a:xfrm>
        </p:spPr>
        <p:txBody>
          <a:bodyPr/>
          <a:lstStyle>
            <a:lvl1pPr>
              <a:defRPr sz="49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02A23F-BE5C-4D2F-88C6-3BB89ADDC060}" type="datetimeFigureOut">
              <a:rPr lang="en-US" smtClean="0"/>
              <a:pPr/>
              <a:t>24-Sep-24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2302671"/>
            <a:ext cx="8080375" cy="959643"/>
          </a:xfrm>
        </p:spPr>
        <p:txBody>
          <a:bodyPr anchor="b"/>
          <a:lstStyle>
            <a:lvl1pPr marL="0" indent="0">
              <a:buNone/>
              <a:defRPr sz="4300" b="1"/>
            </a:lvl1pPr>
            <a:lvl2pPr marL="816307" indent="0">
              <a:buNone/>
              <a:defRPr sz="3600" b="1"/>
            </a:lvl2pPr>
            <a:lvl3pPr marL="1632614" indent="0">
              <a:buNone/>
              <a:defRPr sz="3200" b="1"/>
            </a:lvl3pPr>
            <a:lvl4pPr marL="2448922" indent="0">
              <a:buNone/>
              <a:defRPr sz="2900" b="1"/>
            </a:lvl4pPr>
            <a:lvl5pPr marL="3265231" indent="0">
              <a:buNone/>
              <a:defRPr sz="2900" b="1"/>
            </a:lvl5pPr>
            <a:lvl6pPr marL="4081538" indent="0">
              <a:buNone/>
              <a:defRPr sz="2900" b="1"/>
            </a:lvl6pPr>
            <a:lvl7pPr marL="4897845" indent="0">
              <a:buNone/>
              <a:defRPr sz="2900" b="1"/>
            </a:lvl7pPr>
            <a:lvl8pPr marL="5714152" indent="0">
              <a:buNone/>
              <a:defRPr sz="2900" b="1"/>
            </a:lvl8pPr>
            <a:lvl9pPr marL="6530459" indent="0">
              <a:buNone/>
              <a:defRPr sz="2900" b="1"/>
            </a:lvl9pPr>
          </a:lstStyle>
          <a:p>
            <a:pPr lvl="0"/>
            <a:r>
              <a:rPr lang="en-US" smtClean="0"/>
              <a:t>Click to edit Master text styles</a:t>
            </a:r>
          </a:p>
        </p:txBody>
      </p:sp>
      <p:sp>
        <p:nvSpPr>
          <p:cNvPr id="4" name="Content Placeholder 3"/>
          <p:cNvSpPr>
            <a:spLocks noGrp="1"/>
          </p:cNvSpPr>
          <p:nvPr>
            <p:ph sz="half" idx="2"/>
          </p:nvPr>
        </p:nvSpPr>
        <p:spPr>
          <a:xfrm>
            <a:off x="914400" y="3262313"/>
            <a:ext cx="8080375"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2302671"/>
            <a:ext cx="8083551" cy="959643"/>
          </a:xfrm>
        </p:spPr>
        <p:txBody>
          <a:bodyPr anchor="b"/>
          <a:lstStyle>
            <a:lvl1pPr marL="0" indent="0">
              <a:buNone/>
              <a:defRPr sz="4300" b="1"/>
            </a:lvl1pPr>
            <a:lvl2pPr marL="816307" indent="0">
              <a:buNone/>
              <a:defRPr sz="3600" b="1"/>
            </a:lvl2pPr>
            <a:lvl3pPr marL="1632614" indent="0">
              <a:buNone/>
              <a:defRPr sz="3200" b="1"/>
            </a:lvl3pPr>
            <a:lvl4pPr marL="2448922" indent="0">
              <a:buNone/>
              <a:defRPr sz="2900" b="1"/>
            </a:lvl4pPr>
            <a:lvl5pPr marL="3265231" indent="0">
              <a:buNone/>
              <a:defRPr sz="2900" b="1"/>
            </a:lvl5pPr>
            <a:lvl6pPr marL="4081538" indent="0">
              <a:buNone/>
              <a:defRPr sz="2900" b="1"/>
            </a:lvl6pPr>
            <a:lvl7pPr marL="4897845" indent="0">
              <a:buNone/>
              <a:defRPr sz="2900" b="1"/>
            </a:lvl7pPr>
            <a:lvl8pPr marL="5714152" indent="0">
              <a:buNone/>
              <a:defRPr sz="2900" b="1"/>
            </a:lvl8pPr>
            <a:lvl9pPr marL="6530459" indent="0">
              <a:buNone/>
              <a:defRPr sz="2900" b="1"/>
            </a:lvl9pPr>
          </a:lstStyle>
          <a:p>
            <a:pPr lvl="0"/>
            <a:r>
              <a:rPr lang="en-US" smtClean="0"/>
              <a:t>Click to edit Master text styles</a:t>
            </a:r>
          </a:p>
        </p:txBody>
      </p:sp>
      <p:sp>
        <p:nvSpPr>
          <p:cNvPr id="6" name="Content Placeholder 5"/>
          <p:cNvSpPr>
            <a:spLocks noGrp="1"/>
          </p:cNvSpPr>
          <p:nvPr>
            <p:ph sz="quarter" idx="4"/>
          </p:nvPr>
        </p:nvSpPr>
        <p:spPr>
          <a:xfrm>
            <a:off x="9290051" y="3262313"/>
            <a:ext cx="8083551"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02A23F-BE5C-4D2F-88C6-3BB89ADDC060}" type="datetimeFigureOut">
              <a:rPr lang="en-US" smtClean="0"/>
              <a:pPr/>
              <a:t>24-Sep-24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02A23F-BE5C-4D2F-88C6-3BB89ADDC060}" type="datetimeFigureOut">
              <a:rPr lang="en-US" smtClean="0"/>
              <a:pPr/>
              <a:t>24-Sep-24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2A23F-BE5C-4D2F-88C6-3BB89ADDC060}" type="datetimeFigureOut">
              <a:rPr lang="en-US" smtClean="0"/>
              <a:pPr/>
              <a:t>24-Sep-24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6626" cy="1743075"/>
          </a:xfrm>
        </p:spPr>
        <p:txBody>
          <a:bodyPr anchor="b"/>
          <a:lstStyle>
            <a:lvl1pPr algn="l">
              <a:defRPr sz="3600" b="1"/>
            </a:lvl1pPr>
          </a:lstStyle>
          <a:p>
            <a:r>
              <a:rPr lang="en-US" smtClean="0"/>
              <a:t>Click to edit Master title style</a:t>
            </a:r>
            <a:endParaRPr lang="en-US"/>
          </a:p>
        </p:txBody>
      </p:sp>
      <p:sp>
        <p:nvSpPr>
          <p:cNvPr id="3" name="Content Placeholder 2"/>
          <p:cNvSpPr>
            <a:spLocks noGrp="1"/>
          </p:cNvSpPr>
          <p:nvPr>
            <p:ph idx="1"/>
          </p:nvPr>
        </p:nvSpPr>
        <p:spPr>
          <a:xfrm>
            <a:off x="7150101" y="409577"/>
            <a:ext cx="10223500" cy="8779670"/>
          </a:xfrm>
        </p:spPr>
        <p:txBody>
          <a:bodyPr/>
          <a:lstStyle>
            <a:lvl1pPr>
              <a:defRPr sz="5600"/>
            </a:lvl1pPr>
            <a:lvl2pPr>
              <a:defRPr sz="49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2152652"/>
            <a:ext cx="6016626" cy="7036595"/>
          </a:xfrm>
        </p:spPr>
        <p:txBody>
          <a:bodyPr/>
          <a:lstStyle>
            <a:lvl1pPr marL="0" indent="0">
              <a:buNone/>
              <a:defRPr sz="2600"/>
            </a:lvl1pPr>
            <a:lvl2pPr marL="816307" indent="0">
              <a:buNone/>
              <a:defRPr sz="2000"/>
            </a:lvl2pPr>
            <a:lvl3pPr marL="1632614" indent="0">
              <a:buNone/>
              <a:defRPr sz="1900"/>
            </a:lvl3pPr>
            <a:lvl4pPr marL="2448922" indent="0">
              <a:buNone/>
              <a:defRPr sz="1500"/>
            </a:lvl4pPr>
            <a:lvl5pPr marL="3265231" indent="0">
              <a:buNone/>
              <a:defRPr sz="1500"/>
            </a:lvl5pPr>
            <a:lvl6pPr marL="4081538" indent="0">
              <a:buNone/>
              <a:defRPr sz="1500"/>
            </a:lvl6pPr>
            <a:lvl7pPr marL="4897845" indent="0">
              <a:buNone/>
              <a:defRPr sz="1500"/>
            </a:lvl7pPr>
            <a:lvl8pPr marL="5714152" indent="0">
              <a:buNone/>
              <a:defRPr sz="1500"/>
            </a:lvl8pPr>
            <a:lvl9pPr marL="6530459"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2A23F-BE5C-4D2F-88C6-3BB89ADDC060}" type="datetimeFigureOut">
              <a:rPr lang="en-US" smtClean="0"/>
              <a:pPr/>
              <a:t>24-Sep-24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7200900"/>
            <a:ext cx="10972800" cy="850107"/>
          </a:xfrm>
        </p:spPr>
        <p:txBody>
          <a:bodyPr anchor="b"/>
          <a:lstStyle>
            <a:lvl1pPr algn="l">
              <a:defRPr sz="3600" b="1"/>
            </a:lvl1pPr>
          </a:lstStyle>
          <a:p>
            <a:r>
              <a:rPr lang="en-US" smtClean="0"/>
              <a:t>Click to edit Master title style</a:t>
            </a:r>
            <a:endParaRPr lang="en-US"/>
          </a:p>
        </p:txBody>
      </p:sp>
      <p:sp>
        <p:nvSpPr>
          <p:cNvPr id="3" name="Picture Placeholder 2"/>
          <p:cNvSpPr>
            <a:spLocks noGrp="1"/>
          </p:cNvSpPr>
          <p:nvPr>
            <p:ph type="pic" idx="1"/>
          </p:nvPr>
        </p:nvSpPr>
        <p:spPr>
          <a:xfrm>
            <a:off x="3584575" y="919163"/>
            <a:ext cx="10972800" cy="6172200"/>
          </a:xfrm>
        </p:spPr>
        <p:txBody>
          <a:bodyPr/>
          <a:lstStyle>
            <a:lvl1pPr marL="0" indent="0">
              <a:buNone/>
              <a:defRPr sz="5600"/>
            </a:lvl1pPr>
            <a:lvl2pPr marL="816307" indent="0">
              <a:buNone/>
              <a:defRPr sz="4900"/>
            </a:lvl2pPr>
            <a:lvl3pPr marL="1632614" indent="0">
              <a:buNone/>
              <a:defRPr sz="4300"/>
            </a:lvl3pPr>
            <a:lvl4pPr marL="2448922" indent="0">
              <a:buNone/>
              <a:defRPr sz="3600"/>
            </a:lvl4pPr>
            <a:lvl5pPr marL="3265231" indent="0">
              <a:buNone/>
              <a:defRPr sz="3600"/>
            </a:lvl5pPr>
            <a:lvl6pPr marL="4081538" indent="0">
              <a:buNone/>
              <a:defRPr sz="3600"/>
            </a:lvl6pPr>
            <a:lvl7pPr marL="4897845" indent="0">
              <a:buNone/>
              <a:defRPr sz="3600"/>
            </a:lvl7pPr>
            <a:lvl8pPr marL="5714152" indent="0">
              <a:buNone/>
              <a:defRPr sz="3600"/>
            </a:lvl8pPr>
            <a:lvl9pPr marL="6530459" indent="0">
              <a:buNone/>
              <a:defRPr sz="3600"/>
            </a:lvl9pPr>
          </a:lstStyle>
          <a:p>
            <a:endParaRPr lang="en-US"/>
          </a:p>
        </p:txBody>
      </p:sp>
      <p:sp>
        <p:nvSpPr>
          <p:cNvPr id="4" name="Text Placeholder 3"/>
          <p:cNvSpPr>
            <a:spLocks noGrp="1"/>
          </p:cNvSpPr>
          <p:nvPr>
            <p:ph type="body" sz="half" idx="2"/>
          </p:nvPr>
        </p:nvSpPr>
        <p:spPr>
          <a:xfrm>
            <a:off x="3584575" y="8051007"/>
            <a:ext cx="10972800" cy="1207293"/>
          </a:xfrm>
        </p:spPr>
        <p:txBody>
          <a:bodyPr/>
          <a:lstStyle>
            <a:lvl1pPr marL="0" indent="0">
              <a:buNone/>
              <a:defRPr sz="2600"/>
            </a:lvl1pPr>
            <a:lvl2pPr marL="816307" indent="0">
              <a:buNone/>
              <a:defRPr sz="2000"/>
            </a:lvl2pPr>
            <a:lvl3pPr marL="1632614" indent="0">
              <a:buNone/>
              <a:defRPr sz="1900"/>
            </a:lvl3pPr>
            <a:lvl4pPr marL="2448922" indent="0">
              <a:buNone/>
              <a:defRPr sz="1500"/>
            </a:lvl4pPr>
            <a:lvl5pPr marL="3265231" indent="0">
              <a:buNone/>
              <a:defRPr sz="1500"/>
            </a:lvl5pPr>
            <a:lvl6pPr marL="4081538" indent="0">
              <a:buNone/>
              <a:defRPr sz="1500"/>
            </a:lvl6pPr>
            <a:lvl7pPr marL="4897845" indent="0">
              <a:buNone/>
              <a:defRPr sz="1500"/>
            </a:lvl7pPr>
            <a:lvl8pPr marL="5714152" indent="0">
              <a:buNone/>
              <a:defRPr sz="1500"/>
            </a:lvl8pPr>
            <a:lvl9pPr marL="6530459"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2A23F-BE5C-4D2F-88C6-3BB89ADDC060}" type="datetimeFigureOut">
              <a:rPr lang="en-US" smtClean="0"/>
              <a:pPr/>
              <a:t>24-Sep-24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EADD-EA30-4628-B0B0-A7941C339D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63260" tIns="81630" rIns="163260" bIns="816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2400302"/>
            <a:ext cx="16459200" cy="6788945"/>
          </a:xfrm>
          <a:prstGeom prst="rect">
            <a:avLst/>
          </a:prstGeom>
        </p:spPr>
        <p:txBody>
          <a:bodyPr vert="horz" lIns="163260" tIns="81630" rIns="163260" bIns="816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9534527"/>
            <a:ext cx="4267200" cy="547688"/>
          </a:xfrm>
          <a:prstGeom prst="rect">
            <a:avLst/>
          </a:prstGeom>
        </p:spPr>
        <p:txBody>
          <a:bodyPr vert="horz" lIns="163260" tIns="81630" rIns="163260" bIns="81630" rtlCol="0" anchor="ctr"/>
          <a:lstStyle>
            <a:lvl1pPr algn="l">
              <a:defRPr sz="2000">
                <a:solidFill>
                  <a:schemeClr val="tx1">
                    <a:tint val="75000"/>
                  </a:schemeClr>
                </a:solidFill>
              </a:defRPr>
            </a:lvl1pPr>
          </a:lstStyle>
          <a:p>
            <a:fld id="{9302A23F-BE5C-4D2F-88C6-3BB89ADDC060}" type="datetimeFigureOut">
              <a:rPr lang="en-US" smtClean="0"/>
              <a:pPr/>
              <a:t>24-Sep-24</a:t>
            </a:fld>
            <a:endParaRPr lang="en-US"/>
          </a:p>
        </p:txBody>
      </p:sp>
      <p:sp>
        <p:nvSpPr>
          <p:cNvPr id="5" name="Footer Placeholder 4"/>
          <p:cNvSpPr>
            <a:spLocks noGrp="1"/>
          </p:cNvSpPr>
          <p:nvPr>
            <p:ph type="ftr" sz="quarter" idx="3"/>
          </p:nvPr>
        </p:nvSpPr>
        <p:spPr>
          <a:xfrm>
            <a:off x="6248400" y="9534527"/>
            <a:ext cx="5791200" cy="547688"/>
          </a:xfrm>
          <a:prstGeom prst="rect">
            <a:avLst/>
          </a:prstGeom>
        </p:spPr>
        <p:txBody>
          <a:bodyPr vert="horz" lIns="163260" tIns="81630" rIns="163260" bIns="81630" rtlCol="0" anchor="ctr"/>
          <a:lstStyle>
            <a:lvl1pPr algn="ctr">
              <a:defRPr sz="2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9534527"/>
            <a:ext cx="4267200" cy="547688"/>
          </a:xfrm>
          <a:prstGeom prst="rect">
            <a:avLst/>
          </a:prstGeom>
        </p:spPr>
        <p:txBody>
          <a:bodyPr vert="horz" lIns="163260" tIns="81630" rIns="163260" bIns="81630" rtlCol="0" anchor="ctr"/>
          <a:lstStyle>
            <a:lvl1pPr algn="r">
              <a:defRPr sz="2000">
                <a:solidFill>
                  <a:schemeClr val="tx1">
                    <a:tint val="75000"/>
                  </a:schemeClr>
                </a:solidFill>
              </a:defRPr>
            </a:lvl1pPr>
          </a:lstStyle>
          <a:p>
            <a:fld id="{DAFBEADD-EA30-4628-B0B0-A7941C339D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632614" rtl="0" eaLnBrk="1" latinLnBrk="0" hangingPunct="1">
        <a:spcBef>
          <a:spcPct val="0"/>
        </a:spcBef>
        <a:buNone/>
        <a:defRPr sz="7800" kern="1200">
          <a:solidFill>
            <a:schemeClr val="tx1"/>
          </a:solidFill>
          <a:latin typeface="+mj-lt"/>
          <a:ea typeface="+mj-ea"/>
          <a:cs typeface="+mj-cs"/>
        </a:defRPr>
      </a:lvl1pPr>
    </p:titleStyle>
    <p:bodyStyle>
      <a:lvl1pPr marL="612231" indent="-612231" algn="l" defTabSz="1632614" rtl="0" eaLnBrk="1" latinLnBrk="0" hangingPunct="1">
        <a:spcBef>
          <a:spcPct val="20000"/>
        </a:spcBef>
        <a:buFont typeface="Arial" pitchFamily="34" charset="0"/>
        <a:buChar char="•"/>
        <a:defRPr sz="5600" kern="1200">
          <a:solidFill>
            <a:schemeClr val="tx1"/>
          </a:solidFill>
          <a:latin typeface="+mn-lt"/>
          <a:ea typeface="+mn-ea"/>
          <a:cs typeface="+mn-cs"/>
        </a:defRPr>
      </a:lvl1pPr>
      <a:lvl2pPr marL="1326500" indent="-510193" algn="l" defTabSz="1632614" rtl="0" eaLnBrk="1" latinLnBrk="0" hangingPunct="1">
        <a:spcBef>
          <a:spcPct val="20000"/>
        </a:spcBef>
        <a:buFont typeface="Arial" pitchFamily="34" charset="0"/>
        <a:buChar char="–"/>
        <a:defRPr sz="4900" kern="1200">
          <a:solidFill>
            <a:schemeClr val="tx1"/>
          </a:solidFill>
          <a:latin typeface="+mn-lt"/>
          <a:ea typeface="+mn-ea"/>
          <a:cs typeface="+mn-cs"/>
        </a:defRPr>
      </a:lvl2pPr>
      <a:lvl3pPr marL="2040769" indent="-408154" algn="l" defTabSz="1632614"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076" indent="-408154" algn="l" defTabSz="1632614"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383" indent="-408154" algn="l" defTabSz="1632614"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89690" indent="-408154" algn="l" defTabSz="1632614"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5998" indent="-408154" algn="l" defTabSz="1632614"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2307" indent="-408154" algn="l" defTabSz="1632614"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8614" indent="-408154" algn="l" defTabSz="1632614"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2614" rtl="0" eaLnBrk="1" latinLnBrk="0" hangingPunct="1">
        <a:defRPr sz="3200" kern="1200">
          <a:solidFill>
            <a:schemeClr val="tx1"/>
          </a:solidFill>
          <a:latin typeface="+mn-lt"/>
          <a:ea typeface="+mn-ea"/>
          <a:cs typeface="+mn-cs"/>
        </a:defRPr>
      </a:lvl1pPr>
      <a:lvl2pPr marL="816307" algn="l" defTabSz="1632614" rtl="0" eaLnBrk="1" latinLnBrk="0" hangingPunct="1">
        <a:defRPr sz="3200" kern="1200">
          <a:solidFill>
            <a:schemeClr val="tx1"/>
          </a:solidFill>
          <a:latin typeface="+mn-lt"/>
          <a:ea typeface="+mn-ea"/>
          <a:cs typeface="+mn-cs"/>
        </a:defRPr>
      </a:lvl2pPr>
      <a:lvl3pPr marL="1632614" algn="l" defTabSz="1632614" rtl="0" eaLnBrk="1" latinLnBrk="0" hangingPunct="1">
        <a:defRPr sz="3200" kern="1200">
          <a:solidFill>
            <a:schemeClr val="tx1"/>
          </a:solidFill>
          <a:latin typeface="+mn-lt"/>
          <a:ea typeface="+mn-ea"/>
          <a:cs typeface="+mn-cs"/>
        </a:defRPr>
      </a:lvl3pPr>
      <a:lvl4pPr marL="2448922" algn="l" defTabSz="1632614" rtl="0" eaLnBrk="1" latinLnBrk="0" hangingPunct="1">
        <a:defRPr sz="3200" kern="1200">
          <a:solidFill>
            <a:schemeClr val="tx1"/>
          </a:solidFill>
          <a:latin typeface="+mn-lt"/>
          <a:ea typeface="+mn-ea"/>
          <a:cs typeface="+mn-cs"/>
        </a:defRPr>
      </a:lvl4pPr>
      <a:lvl5pPr marL="3265231" algn="l" defTabSz="1632614" rtl="0" eaLnBrk="1" latinLnBrk="0" hangingPunct="1">
        <a:defRPr sz="3200" kern="1200">
          <a:solidFill>
            <a:schemeClr val="tx1"/>
          </a:solidFill>
          <a:latin typeface="+mn-lt"/>
          <a:ea typeface="+mn-ea"/>
          <a:cs typeface="+mn-cs"/>
        </a:defRPr>
      </a:lvl5pPr>
      <a:lvl6pPr marL="4081538" algn="l" defTabSz="1632614" rtl="0" eaLnBrk="1" latinLnBrk="0" hangingPunct="1">
        <a:defRPr sz="3200" kern="1200">
          <a:solidFill>
            <a:schemeClr val="tx1"/>
          </a:solidFill>
          <a:latin typeface="+mn-lt"/>
          <a:ea typeface="+mn-ea"/>
          <a:cs typeface="+mn-cs"/>
        </a:defRPr>
      </a:lvl6pPr>
      <a:lvl7pPr marL="4897845" algn="l" defTabSz="1632614" rtl="0" eaLnBrk="1" latinLnBrk="0" hangingPunct="1">
        <a:defRPr sz="3200" kern="1200">
          <a:solidFill>
            <a:schemeClr val="tx1"/>
          </a:solidFill>
          <a:latin typeface="+mn-lt"/>
          <a:ea typeface="+mn-ea"/>
          <a:cs typeface="+mn-cs"/>
        </a:defRPr>
      </a:lvl7pPr>
      <a:lvl8pPr marL="5714152" algn="l" defTabSz="1632614" rtl="0" eaLnBrk="1" latinLnBrk="0" hangingPunct="1">
        <a:defRPr sz="3200" kern="1200">
          <a:solidFill>
            <a:schemeClr val="tx1"/>
          </a:solidFill>
          <a:latin typeface="+mn-lt"/>
          <a:ea typeface="+mn-ea"/>
          <a:cs typeface="+mn-cs"/>
        </a:defRPr>
      </a:lvl8pPr>
      <a:lvl9pPr marL="6530459" algn="l" defTabSz="163261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638300"/>
            <a:ext cx="15544800" cy="2286000"/>
          </a:xfrm>
        </p:spPr>
        <p:txBody>
          <a:bodyPr>
            <a:normAutofit fontScale="90000"/>
          </a:bodyPr>
          <a:lstStyle/>
          <a:p>
            <a:pPr algn="l"/>
            <a:r>
              <a:rPr lang="en-US" b="1" dirty="0" smtClean="0"/>
              <a:t>User Engagement </a:t>
            </a:r>
            <a:br>
              <a:rPr lang="en-US" b="1" dirty="0" smtClean="0"/>
            </a:br>
            <a:r>
              <a:rPr lang="en-US" b="1" dirty="0" smtClean="0"/>
              <a:t>Analysis For</a:t>
            </a:r>
            <a:endParaRPr lang="en-US" b="1" dirty="0"/>
          </a:p>
        </p:txBody>
      </p:sp>
      <p:sp>
        <p:nvSpPr>
          <p:cNvPr id="3" name="Subtitle 2"/>
          <p:cNvSpPr>
            <a:spLocks noGrp="1"/>
          </p:cNvSpPr>
          <p:nvPr>
            <p:ph type="subTitle" idx="1"/>
          </p:nvPr>
        </p:nvSpPr>
        <p:spPr>
          <a:xfrm>
            <a:off x="1371600" y="3848100"/>
            <a:ext cx="14173200" cy="4610100"/>
          </a:xfrm>
          <a:ln cmpd="sng">
            <a:noFill/>
          </a:ln>
        </p:spPr>
        <p:txBody>
          <a:bodyPr/>
          <a:lstStyle/>
          <a:p>
            <a:pPr algn="l"/>
            <a:endParaRPr lang="en-US" b="1" dirty="0">
              <a:solidFill>
                <a:schemeClr val="tx1"/>
              </a:solidFill>
            </a:endParaRPr>
          </a:p>
        </p:txBody>
      </p:sp>
      <p:sp>
        <p:nvSpPr>
          <p:cNvPr id="4" name="Rectangle 3"/>
          <p:cNvSpPr/>
          <p:nvPr/>
        </p:nvSpPr>
        <p:spPr>
          <a:xfrm>
            <a:off x="1371600" y="3848100"/>
            <a:ext cx="10363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200" b="1" dirty="0" smtClean="0">
                <a:solidFill>
                  <a:schemeClr val="bg1"/>
                </a:solidFill>
              </a:rPr>
              <a:t>Ajanta Electronics Shop Success</a:t>
            </a:r>
            <a:endParaRPr lang="en-US" sz="7200" b="1" dirty="0">
              <a:solidFill>
                <a:schemeClr val="bg1"/>
              </a:solidFill>
            </a:endParaRPr>
          </a:p>
        </p:txBody>
      </p:sp>
      <p:sp>
        <p:nvSpPr>
          <p:cNvPr id="6" name="TextBox 5"/>
          <p:cNvSpPr txBox="1"/>
          <p:nvPr/>
        </p:nvSpPr>
        <p:spPr>
          <a:xfrm>
            <a:off x="1371600" y="7886700"/>
            <a:ext cx="4876800" cy="584775"/>
          </a:xfrm>
          <a:prstGeom prst="rect">
            <a:avLst/>
          </a:prstGeom>
          <a:noFill/>
        </p:spPr>
        <p:txBody>
          <a:bodyPr wrap="square" rtlCol="0">
            <a:spAutoFit/>
          </a:bodyPr>
          <a:lstStyle/>
          <a:p>
            <a:r>
              <a:rPr lang="en-US" dirty="0" smtClean="0">
                <a:latin typeface="Aparajita" pitchFamily="34" charset="0"/>
                <a:cs typeface="Aparajita" pitchFamily="34" charset="0"/>
              </a:rPr>
              <a:t>Created by: Manish Sharma</a:t>
            </a:r>
            <a:endParaRPr lang="en-US"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sales and quant with cities.png"/>
          <p:cNvPicPr>
            <a:picLocks noChangeAspect="1" noChangeArrowheads="1"/>
          </p:cNvPicPr>
          <p:nvPr/>
        </p:nvPicPr>
        <p:blipFill>
          <a:blip r:embed="rId2"/>
          <a:srcRect/>
          <a:stretch>
            <a:fillRect/>
          </a:stretch>
        </p:blipFill>
        <p:spPr bwMode="auto">
          <a:xfrm>
            <a:off x="0" y="0"/>
            <a:ext cx="18288000" cy="5372100"/>
          </a:xfrm>
          <a:prstGeom prst="rect">
            <a:avLst/>
          </a:prstGeom>
          <a:noFill/>
        </p:spPr>
      </p:pic>
      <p:sp>
        <p:nvSpPr>
          <p:cNvPr id="4" name="TextBox 3"/>
          <p:cNvSpPr txBox="1"/>
          <p:nvPr/>
        </p:nvSpPr>
        <p:spPr>
          <a:xfrm>
            <a:off x="914400" y="5448300"/>
            <a:ext cx="16535400" cy="4553605"/>
          </a:xfrm>
          <a:prstGeom prst="rect">
            <a:avLst/>
          </a:prstGeom>
          <a:noFill/>
        </p:spPr>
        <p:txBody>
          <a:bodyPr wrap="square" rtlCol="0">
            <a:spAutoFit/>
          </a:bodyPr>
          <a:lstStyle/>
          <a:p>
            <a:pPr marL="514350" indent="-514350">
              <a:buFont typeface="Arial" pitchFamily="34" charset="0"/>
              <a:buChar char="•"/>
            </a:pPr>
            <a:r>
              <a:rPr lang="en-US" sz="2800" dirty="0" smtClean="0"/>
              <a:t>This bar graph shows the relation between Cities and Sales over Number of Quantity Ordered represented by line chart.</a:t>
            </a:r>
          </a:p>
          <a:p>
            <a:pPr marL="514350" indent="-514350">
              <a:buFont typeface="Arial" pitchFamily="34" charset="0"/>
              <a:buChar char="•"/>
            </a:pPr>
            <a:r>
              <a:rPr lang="en-US" sz="2800" dirty="0" smtClean="0"/>
              <a:t>As we saw </a:t>
            </a:r>
            <a:r>
              <a:rPr lang="es-ES" sz="2800" dirty="0" smtClean="0"/>
              <a:t>San Francisco has </a:t>
            </a:r>
            <a:r>
              <a:rPr lang="es-ES" sz="2800" dirty="0" err="1" smtClean="0"/>
              <a:t>the</a:t>
            </a:r>
            <a:r>
              <a:rPr lang="es-ES" sz="2800" dirty="0" smtClean="0"/>
              <a:t> </a:t>
            </a:r>
            <a:r>
              <a:rPr lang="es-ES" sz="2800" dirty="0" err="1" smtClean="0"/>
              <a:t>highest</a:t>
            </a:r>
            <a:r>
              <a:rPr lang="es-ES" sz="2800" dirty="0" smtClean="0"/>
              <a:t> sale, </a:t>
            </a:r>
            <a:r>
              <a:rPr lang="es-ES" sz="2800" dirty="0" err="1" smtClean="0"/>
              <a:t>but</a:t>
            </a:r>
            <a:r>
              <a:rPr lang="es-ES" sz="2800" dirty="0" smtClean="0"/>
              <a:t> in </a:t>
            </a:r>
            <a:r>
              <a:rPr lang="es-ES" sz="2800" dirty="0" err="1" smtClean="0"/>
              <a:t>it</a:t>
            </a:r>
            <a:r>
              <a:rPr lang="es-ES" sz="2800" dirty="0" smtClean="0"/>
              <a:t> </a:t>
            </a:r>
            <a:r>
              <a:rPr lang="es-ES" sz="2800" dirty="0" err="1" smtClean="0"/>
              <a:t>we</a:t>
            </a:r>
            <a:r>
              <a:rPr lang="es-ES" sz="2800" dirty="0" smtClean="0"/>
              <a:t> can </a:t>
            </a:r>
            <a:r>
              <a:rPr lang="es-ES" sz="2800" dirty="0" err="1" smtClean="0"/>
              <a:t>clearly</a:t>
            </a:r>
            <a:r>
              <a:rPr lang="es-ES" sz="2800" dirty="0" smtClean="0"/>
              <a:t> </a:t>
            </a:r>
            <a:r>
              <a:rPr lang="es-ES" sz="2800" dirty="0" err="1" smtClean="0"/>
              <a:t>see</a:t>
            </a:r>
            <a:r>
              <a:rPr lang="es-ES" sz="2800" dirty="0" smtClean="0"/>
              <a:t> </a:t>
            </a:r>
            <a:r>
              <a:rPr lang="es-ES" sz="2800" dirty="0" err="1" smtClean="0"/>
              <a:t>that</a:t>
            </a:r>
            <a:r>
              <a:rPr lang="es-ES" sz="2800" dirty="0" smtClean="0"/>
              <a:t> </a:t>
            </a:r>
            <a:r>
              <a:rPr lang="es-ES" sz="2800" dirty="0" err="1" smtClean="0"/>
              <a:t>the</a:t>
            </a:r>
            <a:r>
              <a:rPr lang="es-ES" sz="2800" dirty="0" smtClean="0"/>
              <a:t> </a:t>
            </a:r>
            <a:r>
              <a:rPr lang="es-ES" sz="2800" dirty="0" err="1" smtClean="0"/>
              <a:t>number</a:t>
            </a:r>
            <a:r>
              <a:rPr lang="es-ES" sz="2800" dirty="0" smtClean="0"/>
              <a:t> of </a:t>
            </a:r>
            <a:r>
              <a:rPr lang="es-ES" sz="2800" dirty="0" err="1" smtClean="0"/>
              <a:t>ordered</a:t>
            </a:r>
            <a:r>
              <a:rPr lang="es-ES" sz="2800" dirty="0" smtClean="0"/>
              <a:t> </a:t>
            </a:r>
            <a:r>
              <a:rPr lang="es-ES" sz="2800" dirty="0" err="1" smtClean="0"/>
              <a:t>quantity</a:t>
            </a:r>
            <a:r>
              <a:rPr lang="es-ES" sz="2800" dirty="0" smtClean="0"/>
              <a:t> </a:t>
            </a:r>
            <a:r>
              <a:rPr lang="es-ES" sz="2800" dirty="0" err="1" smtClean="0"/>
              <a:t>is</a:t>
            </a:r>
            <a:r>
              <a:rPr lang="es-ES" sz="2800" dirty="0" smtClean="0"/>
              <a:t> </a:t>
            </a:r>
            <a:r>
              <a:rPr lang="es-ES" sz="2800" dirty="0" err="1" smtClean="0"/>
              <a:t>also</a:t>
            </a:r>
            <a:r>
              <a:rPr lang="es-ES" sz="2800" dirty="0" smtClean="0"/>
              <a:t> </a:t>
            </a:r>
            <a:r>
              <a:rPr lang="es-ES" sz="2800" dirty="0" err="1" smtClean="0"/>
              <a:t>maximum</a:t>
            </a:r>
            <a:r>
              <a:rPr lang="es-ES" sz="2800" dirty="0" smtClean="0"/>
              <a:t> and has </a:t>
            </a:r>
            <a:r>
              <a:rPr lang="es-ES" sz="2800" dirty="0" err="1" smtClean="0"/>
              <a:t>same</a:t>
            </a:r>
            <a:r>
              <a:rPr lang="es-ES" sz="2800" dirty="0" smtClean="0"/>
              <a:t> </a:t>
            </a:r>
            <a:r>
              <a:rPr lang="es-ES" sz="2800" dirty="0" err="1" smtClean="0"/>
              <a:t>height</a:t>
            </a:r>
            <a:r>
              <a:rPr lang="es-ES" sz="2800" dirty="0" smtClean="0"/>
              <a:t> as </a:t>
            </a:r>
            <a:r>
              <a:rPr lang="es-ES" sz="2800" dirty="0" err="1" smtClean="0"/>
              <a:t>that</a:t>
            </a:r>
            <a:r>
              <a:rPr lang="es-ES" sz="2800" dirty="0" smtClean="0"/>
              <a:t> of sales, </a:t>
            </a:r>
            <a:r>
              <a:rPr lang="es-ES" sz="2800" dirty="0" err="1" smtClean="0"/>
              <a:t>this</a:t>
            </a:r>
            <a:r>
              <a:rPr lang="es-ES" sz="2800" dirty="0" smtClean="0"/>
              <a:t> </a:t>
            </a:r>
            <a:r>
              <a:rPr lang="es-ES" sz="2800" dirty="0" err="1" smtClean="0"/>
              <a:t>indicates</a:t>
            </a:r>
            <a:r>
              <a:rPr lang="es-ES" sz="2800" dirty="0" smtClean="0"/>
              <a:t> </a:t>
            </a:r>
            <a:r>
              <a:rPr lang="es-ES" sz="2800" dirty="0" err="1" smtClean="0"/>
              <a:t>that</a:t>
            </a:r>
            <a:r>
              <a:rPr lang="es-ES" sz="2800" dirty="0" smtClean="0"/>
              <a:t> </a:t>
            </a:r>
            <a:r>
              <a:rPr lang="es-ES" sz="2800" dirty="0" err="1" smtClean="0"/>
              <a:t>the</a:t>
            </a:r>
            <a:r>
              <a:rPr lang="es-ES" sz="2800" dirty="0" smtClean="0"/>
              <a:t> </a:t>
            </a:r>
            <a:r>
              <a:rPr lang="es-ES" sz="2800" dirty="0" err="1" smtClean="0"/>
              <a:t>people</a:t>
            </a:r>
            <a:r>
              <a:rPr lang="es-ES" sz="2800" dirty="0" smtClean="0"/>
              <a:t> </a:t>
            </a:r>
            <a:r>
              <a:rPr lang="es-ES" sz="2800" dirty="0" err="1" smtClean="0"/>
              <a:t>may</a:t>
            </a:r>
            <a:r>
              <a:rPr lang="es-ES" sz="2800" dirty="0" smtClean="0"/>
              <a:t> </a:t>
            </a:r>
            <a:r>
              <a:rPr lang="es-ES" sz="2800" dirty="0" err="1" smtClean="0"/>
              <a:t>ordered</a:t>
            </a:r>
            <a:r>
              <a:rPr lang="es-ES" sz="2800" dirty="0" smtClean="0"/>
              <a:t> </a:t>
            </a:r>
            <a:r>
              <a:rPr lang="es-ES" sz="2800" dirty="0" err="1" smtClean="0"/>
              <a:t>budget</a:t>
            </a:r>
            <a:r>
              <a:rPr lang="es-ES" sz="2800" dirty="0" smtClean="0"/>
              <a:t> </a:t>
            </a:r>
            <a:r>
              <a:rPr lang="es-ES" sz="2800" dirty="0" err="1" smtClean="0"/>
              <a:t>products</a:t>
            </a:r>
            <a:r>
              <a:rPr lang="es-ES" sz="2800" dirty="0" smtClean="0"/>
              <a:t> more </a:t>
            </a:r>
            <a:r>
              <a:rPr lang="es-ES" sz="2800" dirty="0" err="1" smtClean="0"/>
              <a:t>than</a:t>
            </a:r>
            <a:r>
              <a:rPr lang="es-ES" sz="2800" dirty="0" smtClean="0"/>
              <a:t> </a:t>
            </a:r>
            <a:r>
              <a:rPr lang="es-ES" sz="2800" dirty="0" err="1" smtClean="0"/>
              <a:t>expensive</a:t>
            </a:r>
            <a:r>
              <a:rPr lang="es-ES" sz="2800" dirty="0" smtClean="0"/>
              <a:t> </a:t>
            </a:r>
            <a:r>
              <a:rPr lang="es-ES" sz="2800" dirty="0" err="1" smtClean="0"/>
              <a:t>products</a:t>
            </a:r>
            <a:r>
              <a:rPr lang="es-ES" sz="2800" dirty="0" smtClean="0"/>
              <a:t>.</a:t>
            </a:r>
          </a:p>
          <a:p>
            <a:pPr marL="514350" indent="-514350">
              <a:buFont typeface="Arial" pitchFamily="34" charset="0"/>
              <a:buChar char="•"/>
            </a:pPr>
            <a:r>
              <a:rPr lang="es-ES" sz="2800" dirty="0" err="1" smtClean="0"/>
              <a:t>But</a:t>
            </a:r>
            <a:r>
              <a:rPr lang="es-ES" sz="2800" dirty="0" smtClean="0"/>
              <a:t> in Austin, sales </a:t>
            </a:r>
            <a:r>
              <a:rPr lang="es-ES" sz="2800" dirty="0" err="1" smtClean="0"/>
              <a:t>is</a:t>
            </a:r>
            <a:r>
              <a:rPr lang="es-ES" sz="2800" dirty="0" smtClean="0"/>
              <a:t> </a:t>
            </a:r>
            <a:r>
              <a:rPr lang="es-ES" sz="2800" dirty="0" err="1" smtClean="0"/>
              <a:t>higher</a:t>
            </a:r>
            <a:r>
              <a:rPr lang="es-ES" sz="2800" dirty="0" smtClean="0"/>
              <a:t> </a:t>
            </a:r>
            <a:r>
              <a:rPr lang="es-ES" sz="2800" dirty="0" err="1" smtClean="0"/>
              <a:t>than</a:t>
            </a:r>
            <a:r>
              <a:rPr lang="es-ES" sz="2800" dirty="0" smtClean="0"/>
              <a:t> </a:t>
            </a:r>
            <a:r>
              <a:rPr lang="es-ES" sz="2800" dirty="0" err="1" smtClean="0"/>
              <a:t>the</a:t>
            </a:r>
            <a:r>
              <a:rPr lang="es-ES" sz="2800" dirty="0" smtClean="0"/>
              <a:t> </a:t>
            </a:r>
            <a:r>
              <a:rPr lang="es-ES" sz="2800" dirty="0" err="1" smtClean="0"/>
              <a:t>number</a:t>
            </a:r>
            <a:r>
              <a:rPr lang="es-ES" sz="2800" dirty="0" smtClean="0"/>
              <a:t> of </a:t>
            </a:r>
            <a:r>
              <a:rPr lang="es-ES" sz="2800" dirty="0" err="1" smtClean="0"/>
              <a:t>ordered</a:t>
            </a:r>
            <a:r>
              <a:rPr lang="es-ES" sz="2800" dirty="0" smtClean="0"/>
              <a:t> </a:t>
            </a:r>
            <a:r>
              <a:rPr lang="es-ES" sz="2800" dirty="0" err="1" smtClean="0"/>
              <a:t>products</a:t>
            </a:r>
            <a:r>
              <a:rPr lang="es-ES" sz="2800" dirty="0" smtClean="0"/>
              <a:t> </a:t>
            </a:r>
            <a:r>
              <a:rPr lang="es-ES" sz="2800" dirty="0" err="1" smtClean="0"/>
              <a:t>this</a:t>
            </a:r>
            <a:r>
              <a:rPr lang="es-ES" sz="2800" dirty="0" smtClean="0"/>
              <a:t> </a:t>
            </a:r>
            <a:r>
              <a:rPr lang="es-ES" sz="2800" dirty="0" err="1" smtClean="0"/>
              <a:t>may</a:t>
            </a:r>
            <a:r>
              <a:rPr lang="es-ES" sz="2800" dirty="0" smtClean="0"/>
              <a:t> </a:t>
            </a:r>
            <a:r>
              <a:rPr lang="es-ES" sz="2800" dirty="0" err="1" smtClean="0"/>
              <a:t>possible</a:t>
            </a:r>
            <a:r>
              <a:rPr lang="es-ES" sz="2800" dirty="0" smtClean="0"/>
              <a:t> </a:t>
            </a:r>
            <a:r>
              <a:rPr lang="es-ES" sz="2800" dirty="0" err="1" smtClean="0"/>
              <a:t>because</a:t>
            </a:r>
            <a:r>
              <a:rPr lang="es-ES" sz="2800" dirty="0" smtClean="0"/>
              <a:t> </a:t>
            </a:r>
            <a:r>
              <a:rPr lang="es-ES" sz="2800" dirty="0" err="1" smtClean="0"/>
              <a:t>people</a:t>
            </a:r>
            <a:r>
              <a:rPr lang="es-ES" sz="2800" dirty="0" smtClean="0"/>
              <a:t> </a:t>
            </a:r>
            <a:r>
              <a:rPr lang="es-ES" sz="2800" dirty="0" err="1" smtClean="0"/>
              <a:t>may</a:t>
            </a:r>
            <a:r>
              <a:rPr lang="es-ES" sz="2800" dirty="0" smtClean="0"/>
              <a:t> </a:t>
            </a:r>
            <a:r>
              <a:rPr lang="es-ES" sz="2800" dirty="0" err="1" smtClean="0"/>
              <a:t>order</a:t>
            </a:r>
            <a:r>
              <a:rPr lang="es-ES" sz="2800" dirty="0" smtClean="0"/>
              <a:t> </a:t>
            </a:r>
            <a:r>
              <a:rPr lang="es-ES" sz="2800" dirty="0" err="1" smtClean="0"/>
              <a:t>expensive</a:t>
            </a:r>
            <a:r>
              <a:rPr lang="es-ES" sz="2800" dirty="0" smtClean="0"/>
              <a:t> </a:t>
            </a:r>
            <a:r>
              <a:rPr lang="es-ES" sz="2800" dirty="0" err="1" smtClean="0"/>
              <a:t>products</a:t>
            </a:r>
            <a:r>
              <a:rPr lang="es-ES" sz="2800" dirty="0" smtClean="0"/>
              <a:t> more </a:t>
            </a:r>
            <a:r>
              <a:rPr lang="es-ES" sz="2800" dirty="0" err="1" smtClean="0"/>
              <a:t>than</a:t>
            </a:r>
            <a:r>
              <a:rPr lang="es-ES" sz="2800" dirty="0" smtClean="0"/>
              <a:t> </a:t>
            </a:r>
            <a:r>
              <a:rPr lang="es-ES" sz="2800" dirty="0" err="1" smtClean="0"/>
              <a:t>the</a:t>
            </a:r>
            <a:r>
              <a:rPr lang="es-ES" sz="2800" dirty="0" smtClean="0"/>
              <a:t> </a:t>
            </a:r>
            <a:r>
              <a:rPr lang="es-ES" sz="2800" dirty="0" err="1" smtClean="0"/>
              <a:t>budget</a:t>
            </a:r>
            <a:r>
              <a:rPr lang="es-ES" sz="2800" dirty="0" smtClean="0"/>
              <a:t> </a:t>
            </a:r>
            <a:r>
              <a:rPr lang="es-ES" sz="2800" dirty="0" err="1" smtClean="0"/>
              <a:t>products</a:t>
            </a:r>
            <a:r>
              <a:rPr lang="es-ES" sz="2800" dirty="0" smtClean="0"/>
              <a:t>.</a:t>
            </a:r>
          </a:p>
          <a:p>
            <a:pPr marL="514350" indent="-514350">
              <a:buFont typeface="Arial" pitchFamily="34" charset="0"/>
              <a:buChar char="•"/>
            </a:pPr>
            <a:r>
              <a:rPr lang="es-ES" sz="2800" dirty="0" err="1" smtClean="0"/>
              <a:t>Cities</a:t>
            </a:r>
            <a:r>
              <a:rPr lang="es-ES" sz="2800" dirty="0" smtClean="0"/>
              <a:t> </a:t>
            </a:r>
            <a:r>
              <a:rPr lang="es-ES" sz="2800" dirty="0" err="1" smtClean="0"/>
              <a:t>like</a:t>
            </a:r>
            <a:r>
              <a:rPr lang="es-ES" sz="2800" dirty="0" smtClean="0"/>
              <a:t> Boston, Dallas, Los </a:t>
            </a:r>
            <a:r>
              <a:rPr lang="es-ES" sz="2800" dirty="0" err="1" smtClean="0"/>
              <a:t>Angeles</a:t>
            </a:r>
            <a:r>
              <a:rPr lang="es-ES" sz="2800" dirty="0" smtClean="0"/>
              <a:t>, New York City </a:t>
            </a:r>
            <a:r>
              <a:rPr lang="es-ES" sz="2800" dirty="0" err="1" smtClean="0"/>
              <a:t>may</a:t>
            </a:r>
            <a:r>
              <a:rPr lang="es-ES" sz="2800" dirty="0" smtClean="0"/>
              <a:t> </a:t>
            </a:r>
            <a:r>
              <a:rPr lang="es-ES" sz="2800" dirty="0" err="1" smtClean="0"/>
              <a:t>have</a:t>
            </a:r>
            <a:r>
              <a:rPr lang="es-ES" sz="2800" dirty="0" smtClean="0"/>
              <a:t> </a:t>
            </a:r>
            <a:r>
              <a:rPr lang="es-ES" sz="2800" dirty="0" err="1" smtClean="0"/>
              <a:t>ordered</a:t>
            </a:r>
            <a:r>
              <a:rPr lang="es-ES" sz="2800" dirty="0" smtClean="0"/>
              <a:t> more </a:t>
            </a:r>
            <a:r>
              <a:rPr lang="es-ES" sz="2800" dirty="0" err="1" smtClean="0"/>
              <a:t>budget</a:t>
            </a:r>
            <a:r>
              <a:rPr lang="es-ES" sz="2800" dirty="0" smtClean="0"/>
              <a:t> and </a:t>
            </a:r>
            <a:r>
              <a:rPr lang="es-ES" sz="2800" dirty="0" err="1" smtClean="0"/>
              <a:t>mid</a:t>
            </a:r>
            <a:r>
              <a:rPr lang="es-ES" sz="2800" dirty="0" smtClean="0"/>
              <a:t> </a:t>
            </a:r>
            <a:r>
              <a:rPr lang="es-ES" sz="2800" dirty="0" err="1" smtClean="0"/>
              <a:t>range</a:t>
            </a:r>
            <a:r>
              <a:rPr lang="es-ES" sz="2800" dirty="0" smtClean="0"/>
              <a:t> </a:t>
            </a:r>
            <a:r>
              <a:rPr lang="es-ES" sz="2800" dirty="0" err="1" smtClean="0"/>
              <a:t>products</a:t>
            </a:r>
            <a:r>
              <a:rPr lang="es-ES" sz="2800" dirty="0" smtClean="0"/>
              <a:t> and </a:t>
            </a:r>
            <a:r>
              <a:rPr lang="es-ES" sz="2800" dirty="0" err="1" smtClean="0"/>
              <a:t>less</a:t>
            </a:r>
            <a:r>
              <a:rPr lang="es-ES" sz="2800" dirty="0" smtClean="0"/>
              <a:t> </a:t>
            </a:r>
            <a:r>
              <a:rPr lang="es-ES" sz="2800" dirty="0" err="1" smtClean="0"/>
              <a:t>expensive</a:t>
            </a:r>
            <a:r>
              <a:rPr lang="es-ES" sz="2800" dirty="0" smtClean="0"/>
              <a:t> </a:t>
            </a:r>
            <a:r>
              <a:rPr lang="es-ES" sz="2800" dirty="0" err="1" smtClean="0"/>
              <a:t>products</a:t>
            </a:r>
            <a:r>
              <a:rPr lang="es-ES" sz="2800" dirty="0" smtClean="0"/>
              <a:t> and </a:t>
            </a:r>
            <a:r>
              <a:rPr lang="es-ES" sz="2800" dirty="0" err="1" smtClean="0"/>
              <a:t>cities</a:t>
            </a:r>
            <a:r>
              <a:rPr lang="es-ES" sz="2800" dirty="0" smtClean="0"/>
              <a:t> </a:t>
            </a:r>
            <a:r>
              <a:rPr lang="es-ES" sz="2800" dirty="0" err="1" smtClean="0"/>
              <a:t>like</a:t>
            </a:r>
            <a:r>
              <a:rPr lang="es-ES" sz="2800" dirty="0" smtClean="0"/>
              <a:t> Atlanta, Portland and Seattle </a:t>
            </a:r>
            <a:r>
              <a:rPr lang="es-ES" sz="2800" dirty="0" err="1" smtClean="0"/>
              <a:t>also</a:t>
            </a:r>
            <a:r>
              <a:rPr lang="es-ES" sz="2800" dirty="0" smtClean="0"/>
              <a:t> </a:t>
            </a:r>
            <a:r>
              <a:rPr lang="es-ES" sz="2800" dirty="0" err="1" smtClean="0"/>
              <a:t>may</a:t>
            </a:r>
            <a:r>
              <a:rPr lang="es-ES" sz="2800" dirty="0" smtClean="0"/>
              <a:t> </a:t>
            </a:r>
            <a:r>
              <a:rPr lang="es-ES" sz="2800" dirty="0" err="1" smtClean="0"/>
              <a:t>have</a:t>
            </a:r>
            <a:r>
              <a:rPr lang="es-ES" sz="2800" dirty="0" smtClean="0"/>
              <a:t> </a:t>
            </a:r>
            <a:r>
              <a:rPr lang="es-ES" sz="2800" dirty="0" err="1" smtClean="0"/>
              <a:t>ordered</a:t>
            </a:r>
            <a:r>
              <a:rPr lang="es-ES" sz="2800" dirty="0" smtClean="0"/>
              <a:t> </a:t>
            </a:r>
            <a:r>
              <a:rPr lang="es-ES" sz="2800" dirty="0" err="1" smtClean="0"/>
              <a:t>expensive</a:t>
            </a:r>
            <a:r>
              <a:rPr lang="es-ES" sz="2800" dirty="0" smtClean="0"/>
              <a:t> and </a:t>
            </a:r>
            <a:r>
              <a:rPr lang="es-ES" sz="2800" dirty="0" err="1" smtClean="0"/>
              <a:t>mid</a:t>
            </a:r>
            <a:r>
              <a:rPr lang="es-ES" sz="2800" dirty="0" smtClean="0"/>
              <a:t> </a:t>
            </a:r>
            <a:r>
              <a:rPr lang="es-ES" sz="2800" dirty="0" err="1" smtClean="0"/>
              <a:t>range</a:t>
            </a:r>
            <a:r>
              <a:rPr lang="es-ES" sz="2800" dirty="0" smtClean="0"/>
              <a:t> </a:t>
            </a:r>
            <a:r>
              <a:rPr lang="es-ES" sz="2800" dirty="0" err="1" smtClean="0"/>
              <a:t>products</a:t>
            </a:r>
            <a:r>
              <a:rPr lang="es-ES" sz="2800" dirty="0" smtClean="0"/>
              <a:t> </a:t>
            </a:r>
            <a:r>
              <a:rPr lang="es-ES" sz="2800" dirty="0" err="1" smtClean="0"/>
              <a:t>products</a:t>
            </a:r>
            <a:r>
              <a:rPr lang="es-ES" sz="2800" dirty="0" smtClean="0"/>
              <a:t> more </a:t>
            </a:r>
            <a:r>
              <a:rPr lang="es-ES" sz="2800" dirty="0" err="1" smtClean="0"/>
              <a:t>than</a:t>
            </a:r>
            <a:r>
              <a:rPr lang="es-ES" sz="2800" dirty="0" smtClean="0"/>
              <a:t> </a:t>
            </a:r>
            <a:r>
              <a:rPr lang="es-ES" sz="2800" dirty="0" err="1" smtClean="0"/>
              <a:t>the</a:t>
            </a:r>
            <a:r>
              <a:rPr lang="es-ES" sz="2800" dirty="0" smtClean="0"/>
              <a:t> </a:t>
            </a:r>
            <a:r>
              <a:rPr lang="es-ES" sz="2800" dirty="0" err="1" smtClean="0"/>
              <a:t>budget</a:t>
            </a:r>
            <a:r>
              <a:rPr lang="es-ES" sz="2800" dirty="0" smtClean="0"/>
              <a:t>.</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8288000" cy="1333499"/>
          </a:xfrm>
        </p:spPr>
        <p:txBody>
          <a:bodyPr>
            <a:normAutofit fontScale="90000"/>
          </a:bodyPr>
          <a:lstStyle/>
          <a:p>
            <a:r>
              <a:rPr lang="en-US" sz="4000" dirty="0" smtClean="0"/>
              <a:t>       What time should we display ads to maximize likelihood of customers buying products?</a:t>
            </a:r>
            <a:r>
              <a:rPr lang="en-US" dirty="0" smtClean="0"/>
              <a:t/>
            </a:r>
            <a:br>
              <a:rPr lang="en-US" dirty="0" smtClean="0"/>
            </a:br>
            <a:endParaRPr lang="en-US" dirty="0"/>
          </a:p>
        </p:txBody>
      </p:sp>
      <p:sp>
        <p:nvSpPr>
          <p:cNvPr id="4" name="Text Placeholder 3"/>
          <p:cNvSpPr>
            <a:spLocks noGrp="1"/>
          </p:cNvSpPr>
          <p:nvPr>
            <p:ph type="body" sz="half" idx="2"/>
          </p:nvPr>
        </p:nvSpPr>
        <p:spPr>
          <a:xfrm>
            <a:off x="762000" y="5905500"/>
            <a:ext cx="16687800" cy="4381499"/>
          </a:xfrm>
        </p:spPr>
        <p:txBody>
          <a:bodyPr>
            <a:normAutofit/>
          </a:bodyPr>
          <a:lstStyle/>
          <a:p>
            <a:pPr marL="514350" indent="-514350">
              <a:buFont typeface="Arial" pitchFamily="34" charset="0"/>
              <a:buChar char="•"/>
            </a:pPr>
            <a:r>
              <a:rPr lang="en-US" sz="2800" dirty="0" smtClean="0"/>
              <a:t>Digital Marketing is the key factor  for enhancing the customers and also for increasing the sales in a business by running ads on various platforms.</a:t>
            </a:r>
          </a:p>
          <a:p>
            <a:pPr marL="514350" indent="-514350">
              <a:buFont typeface="Arial" pitchFamily="34" charset="0"/>
              <a:buChar char="•"/>
            </a:pPr>
            <a:r>
              <a:rPr lang="en-US" sz="2800" dirty="0" smtClean="0"/>
              <a:t>This line graph represents Number of orders placed at what time (in hours) having time ( in hours) on X-axis and Number of Orders on Y-axis.</a:t>
            </a:r>
          </a:p>
          <a:p>
            <a:pPr marL="514350" indent="-514350">
              <a:buFont typeface="Arial" pitchFamily="34" charset="0"/>
              <a:buChar char="•"/>
            </a:pPr>
            <a:r>
              <a:rPr lang="en-US" sz="2800" dirty="0" smtClean="0"/>
              <a:t>Maximum orders (around 9K and above) are placed in day time from 9 AM (in morning) to 10 PM (in night).</a:t>
            </a:r>
          </a:p>
          <a:p>
            <a:pPr marL="514350" indent="-514350">
              <a:buFont typeface="Arial" pitchFamily="34" charset="0"/>
              <a:buChar char="•"/>
            </a:pPr>
            <a:r>
              <a:rPr lang="en-US" sz="2800" dirty="0" smtClean="0"/>
              <a:t>Most of the order (around 12K and above) are placed in afternoon ( between 11AM to 1PM) and in evening (between 6PM to 8PM).</a:t>
            </a:r>
          </a:p>
          <a:p>
            <a:pPr marL="514350" indent="-514350">
              <a:buFont typeface="Arial" pitchFamily="34" charset="0"/>
              <a:buChar char="•"/>
            </a:pPr>
            <a:r>
              <a:rPr lang="en-US" sz="2800" dirty="0" smtClean="0"/>
              <a:t>Minimum orders are placed in night (even less than 2K).</a:t>
            </a:r>
          </a:p>
          <a:p>
            <a:endParaRPr lang="en-US" sz="2800" dirty="0" smtClean="0"/>
          </a:p>
          <a:p>
            <a:endParaRPr lang="en-US" sz="2800" dirty="0"/>
          </a:p>
        </p:txBody>
      </p:sp>
      <p:pic>
        <p:nvPicPr>
          <p:cNvPr id="7" name="Picture Placeholder 6" descr="ques3.png"/>
          <p:cNvPicPr>
            <a:picLocks noGrp="1" noChangeAspect="1"/>
          </p:cNvPicPr>
          <p:nvPr>
            <p:ph type="pic" idx="1"/>
          </p:nvPr>
        </p:nvPicPr>
        <p:blipFill>
          <a:blip r:embed="rId2"/>
          <a:srcRect l="4904" r="4904"/>
          <a:stretch>
            <a:fillRect/>
          </a:stretch>
        </p:blipFill>
        <p:spPr>
          <a:xfrm>
            <a:off x="304800" y="876300"/>
            <a:ext cx="17983200" cy="4953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8288000" cy="876300"/>
          </a:xfrm>
        </p:spPr>
        <p:txBody>
          <a:bodyPr>
            <a:noAutofit/>
          </a:bodyPr>
          <a:lstStyle/>
          <a:p>
            <a:r>
              <a:rPr lang="en-US" sz="5400" dirty="0" smtClean="0"/>
              <a:t>      Which products are most often sold ?</a:t>
            </a:r>
            <a:endParaRPr lang="en-US" sz="5400" dirty="0"/>
          </a:p>
        </p:txBody>
      </p:sp>
      <p:sp>
        <p:nvSpPr>
          <p:cNvPr id="4" name="Text Placeholder 3"/>
          <p:cNvSpPr>
            <a:spLocks noGrp="1"/>
          </p:cNvSpPr>
          <p:nvPr>
            <p:ph type="body" sz="half" idx="2"/>
          </p:nvPr>
        </p:nvSpPr>
        <p:spPr>
          <a:xfrm>
            <a:off x="609600" y="6972300"/>
            <a:ext cx="16992600" cy="3314701"/>
          </a:xfrm>
        </p:spPr>
        <p:txBody>
          <a:bodyPr/>
          <a:lstStyle/>
          <a:p>
            <a:pPr marL="514350" indent="-514350">
              <a:buFont typeface="Arial" pitchFamily="34" charset="0"/>
              <a:buChar char="•"/>
            </a:pPr>
            <a:r>
              <a:rPr lang="en-US" sz="2800" dirty="0" smtClean="0"/>
              <a:t>This graph represents which products are sold the most having quantity of ordered products on X-axis and name of products on Y-axis.</a:t>
            </a:r>
          </a:p>
          <a:p>
            <a:pPr marL="514350" indent="-514350">
              <a:buFont typeface="Arial" pitchFamily="34" charset="0"/>
              <a:buChar char="•"/>
            </a:pPr>
            <a:r>
              <a:rPr lang="en-US" sz="2800" dirty="0" smtClean="0"/>
              <a:t>As we see AAA Batteries and AA Batteries are the most ordered product with 31017 and 27635 units holding the 1</a:t>
            </a:r>
            <a:r>
              <a:rPr lang="en-US" sz="2800" baseline="30000" dirty="0" smtClean="0"/>
              <a:t>st</a:t>
            </a:r>
            <a:r>
              <a:rPr lang="en-US" sz="2800" dirty="0" smtClean="0"/>
              <a:t> and 2</a:t>
            </a:r>
            <a:r>
              <a:rPr lang="en-US" sz="2800" baseline="30000" dirty="0" smtClean="0"/>
              <a:t>nd</a:t>
            </a:r>
            <a:r>
              <a:rPr lang="en-US" sz="2800" dirty="0" smtClean="0"/>
              <a:t> position respectively.</a:t>
            </a:r>
          </a:p>
          <a:p>
            <a:pPr marL="514350" indent="-514350">
              <a:buFont typeface="Arial" pitchFamily="34" charset="0"/>
              <a:buChar char="•"/>
            </a:pPr>
            <a:r>
              <a:rPr lang="en-US" sz="2800" dirty="0" smtClean="0"/>
              <a:t>USB –C Charging Cable with 23975 units, Lightning Charging Cable with 23217 units and  Wired Headphones with 20557 units are in top 5 products that are most often sold.</a:t>
            </a:r>
          </a:p>
          <a:p>
            <a:endParaRPr lang="en-US" dirty="0" smtClean="0"/>
          </a:p>
          <a:p>
            <a:endParaRPr lang="en-US" dirty="0" smtClean="0"/>
          </a:p>
          <a:p>
            <a:endParaRPr lang="en-US" dirty="0" smtClean="0"/>
          </a:p>
          <a:p>
            <a:endParaRPr lang="en-US" dirty="0" smtClean="0"/>
          </a:p>
        </p:txBody>
      </p:sp>
      <p:pic>
        <p:nvPicPr>
          <p:cNvPr id="7" name="Picture Placeholder 6" descr="ques3.png"/>
          <p:cNvPicPr>
            <a:picLocks noGrp="1" noChangeAspect="1"/>
          </p:cNvPicPr>
          <p:nvPr>
            <p:ph type="pic" idx="1"/>
          </p:nvPr>
        </p:nvPicPr>
        <p:blipFill>
          <a:blip r:embed="rId2"/>
          <a:stretch>
            <a:fillRect/>
          </a:stretch>
        </p:blipFill>
        <p:spPr>
          <a:xfrm>
            <a:off x="304801" y="919162"/>
            <a:ext cx="17983199" cy="5976938"/>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8288000" cy="876300"/>
          </a:xfrm>
        </p:spPr>
        <p:txBody>
          <a:bodyPr>
            <a:noAutofit/>
          </a:bodyPr>
          <a:lstStyle/>
          <a:p>
            <a:pPr algn="ctr"/>
            <a:r>
              <a:rPr lang="en-US" sz="4800" dirty="0" smtClean="0"/>
              <a:t>Does price of each product affect the No. of Ordered Quantity?</a:t>
            </a:r>
            <a:endParaRPr lang="en-US" sz="4800" dirty="0"/>
          </a:p>
        </p:txBody>
      </p:sp>
      <p:sp>
        <p:nvSpPr>
          <p:cNvPr id="4" name="Text Placeholder 3"/>
          <p:cNvSpPr>
            <a:spLocks noGrp="1"/>
          </p:cNvSpPr>
          <p:nvPr>
            <p:ph type="body" sz="half" idx="2"/>
          </p:nvPr>
        </p:nvSpPr>
        <p:spPr>
          <a:xfrm>
            <a:off x="533400" y="6438900"/>
            <a:ext cx="17221200" cy="3848099"/>
          </a:xfrm>
        </p:spPr>
        <p:txBody>
          <a:bodyPr>
            <a:normAutofit/>
          </a:bodyPr>
          <a:lstStyle/>
          <a:p>
            <a:r>
              <a:rPr lang="en-US" sz="2400" dirty="0" smtClean="0"/>
              <a:t>This graph shows the relation between products, Number of Quantity Ordered  over price of each product represented by line chart.</a:t>
            </a:r>
          </a:p>
          <a:p>
            <a:r>
              <a:rPr lang="en-US" sz="2400" dirty="0" smtClean="0"/>
              <a:t>Ordered Quantity o f products and Price of each product are inverse to each other.</a:t>
            </a:r>
          </a:p>
          <a:p>
            <a:r>
              <a:rPr lang="en-US" sz="2400" dirty="0" smtClean="0"/>
              <a:t>As maximum products ordered by the people are those which have minimum price or budget range price, like AAA Batteries and AA Batteries have minimum price ($2.99 and $ 3.84 each) so people ordered these items the most.</a:t>
            </a:r>
          </a:p>
          <a:p>
            <a:r>
              <a:rPr lang="en-US" sz="2400" dirty="0" smtClean="0"/>
              <a:t>Products like LG Dryer, LG Washing Machine are the minimum ordered product at price of $600 each because may be this deal is not value for money for the buyers as because </a:t>
            </a:r>
            <a:r>
              <a:rPr lang="en-US" sz="2400" dirty="0" err="1" smtClean="0"/>
              <a:t>Thinkpad</a:t>
            </a:r>
            <a:r>
              <a:rPr lang="en-US" sz="2400" dirty="0" smtClean="0"/>
              <a:t> laptop and </a:t>
            </a:r>
            <a:r>
              <a:rPr lang="en-US" sz="2400" dirty="0" err="1" smtClean="0"/>
              <a:t>Macbook</a:t>
            </a:r>
            <a:r>
              <a:rPr lang="en-US" sz="2400" dirty="0" smtClean="0"/>
              <a:t> Pro are the highest price but have 4728 units ordered by people.</a:t>
            </a:r>
          </a:p>
          <a:p>
            <a:r>
              <a:rPr lang="en-US" sz="2400" dirty="0" smtClean="0"/>
              <a:t>But overall quantity of budget products ordered the most and expensive products ordered the least by the customers.</a:t>
            </a:r>
          </a:p>
        </p:txBody>
      </p:sp>
      <p:pic>
        <p:nvPicPr>
          <p:cNvPr id="6" name="Picture Placeholder 5" descr="ques 5.png"/>
          <p:cNvPicPr>
            <a:picLocks noGrp="1" noChangeAspect="1"/>
          </p:cNvPicPr>
          <p:nvPr>
            <p:ph type="pic" idx="1"/>
          </p:nvPr>
        </p:nvPicPr>
        <p:blipFill>
          <a:blip r:embed="rId2"/>
          <a:stretch>
            <a:fillRect/>
          </a:stretch>
        </p:blipFill>
        <p:spPr>
          <a:xfrm>
            <a:off x="304800" y="723900"/>
            <a:ext cx="17983200" cy="56388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20000"/>
                <a:lumOff val="80000"/>
              </a:schemeClr>
            </a:gs>
            <a:gs pos="50000">
              <a:schemeClr val="accent1">
                <a:tint val="44500"/>
                <a:satMod val="160000"/>
              </a:schemeClr>
            </a:gs>
            <a:gs pos="100000">
              <a:schemeClr val="accent1">
                <a:tint val="23500"/>
                <a:satMod val="16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8288000" cy="2095500"/>
          </a:xfrm>
        </p:spPr>
        <p:txBody>
          <a:bodyPr>
            <a:normAutofit/>
          </a:bodyPr>
          <a:lstStyle/>
          <a:p>
            <a:pPr algn="l"/>
            <a:r>
              <a:rPr lang="en-US" b="1" dirty="0" smtClean="0"/>
              <a:t>     Recommendations</a:t>
            </a:r>
            <a:endParaRPr lang="en-US" b="1" dirty="0"/>
          </a:p>
        </p:txBody>
      </p:sp>
      <p:sp>
        <p:nvSpPr>
          <p:cNvPr id="3" name="Subtitle 2"/>
          <p:cNvSpPr>
            <a:spLocks noGrp="1"/>
          </p:cNvSpPr>
          <p:nvPr>
            <p:ph type="subTitle" idx="1"/>
          </p:nvPr>
        </p:nvSpPr>
        <p:spPr>
          <a:xfrm>
            <a:off x="1066800" y="2019300"/>
            <a:ext cx="15849600" cy="8267700"/>
          </a:xfrm>
          <a:ln>
            <a:noFill/>
          </a:ln>
        </p:spPr>
        <p:txBody>
          <a:bodyPr>
            <a:normAutofit lnSpcReduction="10000"/>
          </a:bodyPr>
          <a:lstStyle/>
          <a:p>
            <a:pPr marL="514350" indent="-514350" algn="l">
              <a:buFont typeface="Arial" pitchFamily="34" charset="0"/>
              <a:buChar char="•"/>
            </a:pPr>
            <a:r>
              <a:rPr lang="en-US" sz="3200" dirty="0" smtClean="0">
                <a:solidFill>
                  <a:schemeClr val="tx1"/>
                </a:solidFill>
              </a:rPr>
              <a:t>There is slightly up-down trends of sales in months which may be due to seasonal or festivals, less sales months may need to focus on strategies to enhance user engagement over time, such as giving additional discounts on expensive products or by start any campaigns to attract new customers etc.</a:t>
            </a:r>
          </a:p>
          <a:p>
            <a:pPr marL="514350" indent="-514350" algn="l"/>
            <a:endParaRPr lang="en-US" sz="3200" dirty="0" smtClean="0">
              <a:solidFill>
                <a:schemeClr val="tx1"/>
              </a:solidFill>
            </a:endParaRPr>
          </a:p>
          <a:p>
            <a:pPr marL="514350" indent="-514350" algn="l">
              <a:buFont typeface="Arial" pitchFamily="34" charset="0"/>
              <a:buChar char="•"/>
            </a:pPr>
            <a:r>
              <a:rPr lang="en-US" sz="3200" dirty="0" smtClean="0">
                <a:solidFill>
                  <a:schemeClr val="tx1"/>
                </a:solidFill>
              </a:rPr>
              <a:t>Cities with high sales presents opportunity for business to expend no. of customers by displaying ads and start promotional campaigns to attract new users, but cities with low sales need to focus on brand awareness, start promotional ads of discounts on expensive products etc</a:t>
            </a:r>
          </a:p>
          <a:p>
            <a:pPr marL="514350" indent="-514350" algn="l"/>
            <a:endParaRPr lang="en-US" sz="3200" dirty="0" smtClean="0">
              <a:solidFill>
                <a:schemeClr val="tx1"/>
              </a:solidFill>
            </a:endParaRPr>
          </a:p>
          <a:p>
            <a:pPr marL="514350" indent="-514350" algn="l">
              <a:buFont typeface="Arial" pitchFamily="34" charset="0"/>
              <a:buChar char="•"/>
            </a:pPr>
            <a:r>
              <a:rPr lang="en-US" sz="3200" dirty="0" smtClean="0">
                <a:solidFill>
                  <a:schemeClr val="tx1"/>
                </a:solidFill>
              </a:rPr>
              <a:t>Promotional ads can be run on during high peeks hours of customers buying products for campaigns and sales to increase demands.</a:t>
            </a:r>
          </a:p>
          <a:p>
            <a:pPr marL="514350" indent="-514350" algn="l"/>
            <a:endParaRPr lang="en-US" sz="3200" dirty="0" smtClean="0">
              <a:solidFill>
                <a:schemeClr val="tx1"/>
              </a:solidFill>
            </a:endParaRPr>
          </a:p>
          <a:p>
            <a:pPr marL="514350" indent="-514350" algn="l">
              <a:buFont typeface="Arial" pitchFamily="34" charset="0"/>
              <a:buChar char="•"/>
            </a:pPr>
            <a:r>
              <a:rPr lang="en-US" sz="3200" dirty="0" smtClean="0">
                <a:solidFill>
                  <a:schemeClr val="tx1"/>
                </a:solidFill>
              </a:rPr>
              <a:t>Products with high price was not bought by the customers may be because that products are not having value for money for customers, so decrease the rates of products by giving discounts.</a:t>
            </a:r>
          </a:p>
        </p:txBody>
      </p:sp>
      <p:sp>
        <p:nvSpPr>
          <p:cNvPr id="4" name="Rectangle 3"/>
          <p:cNvSpPr/>
          <p:nvPr/>
        </p:nvSpPr>
        <p:spPr>
          <a:xfrm>
            <a:off x="1295400" y="1485900"/>
            <a:ext cx="7620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499"/>
            <a:ext cx="16459200" cy="2133601"/>
          </a:xfrm>
        </p:spPr>
        <p:txBody>
          <a:bodyPr/>
          <a:lstStyle/>
          <a:p>
            <a:r>
              <a:rPr lang="en-US" b="1" dirty="0" smtClean="0"/>
              <a:t>About Ajanta Electronics Shop </a:t>
            </a:r>
            <a:endParaRPr lang="en-US" b="1" dirty="0"/>
          </a:p>
        </p:txBody>
      </p:sp>
      <p:sp>
        <p:nvSpPr>
          <p:cNvPr id="3" name="Content Placeholder 2"/>
          <p:cNvSpPr>
            <a:spLocks noGrp="1"/>
          </p:cNvSpPr>
          <p:nvPr>
            <p:ph idx="1"/>
          </p:nvPr>
        </p:nvSpPr>
        <p:spPr>
          <a:xfrm>
            <a:off x="0" y="4076700"/>
            <a:ext cx="18288000" cy="5112547"/>
          </a:xfrm>
        </p:spPr>
        <p:txBody>
          <a:bodyPr numCol="1">
            <a:normAutofit/>
          </a:bodyPr>
          <a:lstStyle/>
          <a:p>
            <a:pPr marL="914400" indent="-914400" algn="ctr">
              <a:buNone/>
            </a:pPr>
            <a:r>
              <a:rPr lang="en-US" sz="4400" dirty="0" smtClean="0"/>
              <a:t>Ajanta is an electronics shop which secure it’s presence in </a:t>
            </a:r>
          </a:p>
          <a:p>
            <a:pPr marL="914400" indent="-914400" algn="ctr">
              <a:buNone/>
            </a:pPr>
            <a:r>
              <a:rPr lang="en-US" sz="4400" dirty="0" smtClean="0"/>
              <a:t>E-market for last 3 Years. It is a leading electronics shop</a:t>
            </a:r>
          </a:p>
          <a:p>
            <a:pPr marL="914400" indent="-914400" algn="ctr">
              <a:buNone/>
            </a:pPr>
            <a:r>
              <a:rPr lang="en-US" sz="4400" dirty="0" smtClean="0"/>
              <a:t>committed to providing cutting edge technology,</a:t>
            </a:r>
          </a:p>
          <a:p>
            <a:pPr marL="914400" indent="-914400" algn="ctr">
              <a:buNone/>
            </a:pPr>
            <a:r>
              <a:rPr lang="en-US" sz="4400" dirty="0" smtClean="0"/>
              <a:t>products of top brands at an competitive prices.</a:t>
            </a:r>
            <a:endParaRPr lang="en-US" sz="4400" dirty="0"/>
          </a:p>
        </p:txBody>
      </p:sp>
      <p:sp>
        <p:nvSpPr>
          <p:cNvPr id="4" name="Rectangle 3"/>
          <p:cNvSpPr/>
          <p:nvPr/>
        </p:nvSpPr>
        <p:spPr>
          <a:xfrm>
            <a:off x="2895600" y="3009900"/>
            <a:ext cx="12344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876300"/>
            <a:ext cx="4648200" cy="1600200"/>
          </a:xfrm>
          <a:solidFill>
            <a:schemeClr val="accent1"/>
          </a:solidFill>
        </p:spPr>
        <p:txBody>
          <a:bodyPr>
            <a:normAutofit/>
          </a:bodyPr>
          <a:lstStyle/>
          <a:p>
            <a:pPr algn="l"/>
            <a:r>
              <a:rPr lang="en-US" b="1" dirty="0" smtClean="0">
                <a:solidFill>
                  <a:schemeClr val="bg1"/>
                </a:solidFill>
              </a:rPr>
              <a:t> AGENDA</a:t>
            </a:r>
            <a:r>
              <a:rPr lang="en-US" b="1" dirty="0" smtClean="0"/>
              <a:t> </a:t>
            </a:r>
            <a:endParaRPr lang="en-US" b="1" dirty="0"/>
          </a:p>
        </p:txBody>
      </p:sp>
      <p:sp>
        <p:nvSpPr>
          <p:cNvPr id="3" name="Content Placeholder 2"/>
          <p:cNvSpPr>
            <a:spLocks noGrp="1"/>
          </p:cNvSpPr>
          <p:nvPr>
            <p:ph idx="1"/>
          </p:nvPr>
        </p:nvSpPr>
        <p:spPr>
          <a:xfrm>
            <a:off x="914400" y="3086100"/>
            <a:ext cx="16459200" cy="6103147"/>
          </a:xfrm>
        </p:spPr>
        <p:txBody>
          <a:bodyPr/>
          <a:lstStyle/>
          <a:p>
            <a:pPr marL="914400" indent="-914400"/>
            <a:r>
              <a:rPr lang="en-US" sz="5400" dirty="0" smtClean="0"/>
              <a:t>Problem Statement</a:t>
            </a:r>
          </a:p>
          <a:p>
            <a:pPr marL="914400" indent="-914400"/>
            <a:r>
              <a:rPr lang="en-US" sz="5400" dirty="0" smtClean="0"/>
              <a:t>Data Overview</a:t>
            </a:r>
          </a:p>
          <a:p>
            <a:pPr marL="914400" indent="-914400"/>
            <a:r>
              <a:rPr lang="en-US" sz="5400" dirty="0" smtClean="0"/>
              <a:t>Assumptions</a:t>
            </a:r>
          </a:p>
          <a:p>
            <a:pPr marL="914400" indent="-914400"/>
            <a:r>
              <a:rPr lang="en-US" sz="5400" dirty="0" smtClean="0"/>
              <a:t>Research Questions</a:t>
            </a:r>
          </a:p>
          <a:p>
            <a:pPr marL="914400" indent="-914400"/>
            <a:r>
              <a:rPr lang="en-US" sz="5400" dirty="0" smtClean="0"/>
              <a:t>Analysis and Findings</a:t>
            </a:r>
          </a:p>
          <a:p>
            <a:pPr marL="914400" indent="-914400"/>
            <a:r>
              <a:rPr lang="en-US" sz="5400" dirty="0" smtClean="0"/>
              <a:t>Recommendations</a:t>
            </a:r>
          </a:p>
          <a:p>
            <a:pPr marL="914400" indent="-914400">
              <a:buFont typeface="+mj-lt"/>
              <a:buAutoNum type="arabicPeriod"/>
            </a:pPr>
            <a:endParaRPr lang="en-US" dirty="0" smtClean="0"/>
          </a:p>
          <a:p>
            <a:pPr marL="914400" indent="-914400">
              <a:buFont typeface="+mj-lt"/>
              <a:buAutoNum type="arabicPeriod"/>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11957"/>
            <a:ext cx="8382000" cy="1714500"/>
          </a:xfrm>
        </p:spPr>
        <p:txBody>
          <a:bodyPr/>
          <a:lstStyle/>
          <a:p>
            <a:r>
              <a:rPr lang="en-US" b="1" dirty="0" smtClean="0"/>
              <a:t>Problem Statement</a:t>
            </a:r>
            <a:endParaRPr lang="en-US" b="1" dirty="0"/>
          </a:p>
        </p:txBody>
      </p:sp>
      <p:sp>
        <p:nvSpPr>
          <p:cNvPr id="3" name="Content Placeholder 2"/>
          <p:cNvSpPr>
            <a:spLocks noGrp="1"/>
          </p:cNvSpPr>
          <p:nvPr>
            <p:ph idx="1"/>
          </p:nvPr>
        </p:nvSpPr>
        <p:spPr>
          <a:xfrm>
            <a:off x="838200" y="2705100"/>
            <a:ext cx="16230600" cy="6484147"/>
          </a:xfrm>
        </p:spPr>
        <p:txBody>
          <a:bodyPr>
            <a:normAutofit/>
          </a:bodyPr>
          <a:lstStyle/>
          <a:p>
            <a:pPr>
              <a:buNone/>
            </a:pPr>
            <a:r>
              <a:rPr lang="en-US" sz="4800" dirty="0" smtClean="0"/>
              <a:t>  Ajanta electronics is startup in a competitive markets like electronics market and online market industry, understanding the factors that influence the business success is a crucial for stakeholders. Utilizing the dataset, this project is aims to investigate the relationship between user engagement and business success metrics for </a:t>
            </a:r>
            <a:r>
              <a:rPr lang="en-US" sz="4800" dirty="0" err="1" smtClean="0"/>
              <a:t>ajanta</a:t>
            </a:r>
            <a:r>
              <a:rPr lang="en-US" sz="4800" dirty="0" smtClean="0"/>
              <a:t> electronics shop.</a:t>
            </a:r>
            <a:endParaRPr lang="en-US" sz="4800" dirty="0"/>
          </a:p>
        </p:txBody>
      </p:sp>
      <p:sp>
        <p:nvSpPr>
          <p:cNvPr id="4" name="Rectangle 3"/>
          <p:cNvSpPr/>
          <p:nvPr/>
        </p:nvSpPr>
        <p:spPr>
          <a:xfrm>
            <a:off x="1066800" y="1790700"/>
            <a:ext cx="8077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20000"/>
                <a:lumOff val="80000"/>
              </a:schemeClr>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181100"/>
            <a:ext cx="6477000" cy="1676399"/>
          </a:xfrm>
        </p:spPr>
        <p:txBody>
          <a:bodyPr/>
          <a:lstStyle/>
          <a:p>
            <a:r>
              <a:rPr lang="en-US" b="1" dirty="0" smtClean="0"/>
              <a:t>Data Overview</a:t>
            </a:r>
            <a:endParaRPr lang="en-US" b="1" dirty="0"/>
          </a:p>
        </p:txBody>
      </p:sp>
      <p:sp>
        <p:nvSpPr>
          <p:cNvPr id="3" name="Content Placeholder 2"/>
          <p:cNvSpPr>
            <a:spLocks noGrp="1"/>
          </p:cNvSpPr>
          <p:nvPr>
            <p:ph idx="1"/>
          </p:nvPr>
        </p:nvSpPr>
        <p:spPr>
          <a:xfrm>
            <a:off x="914400" y="3314700"/>
            <a:ext cx="16459200" cy="5874547"/>
          </a:xfrm>
        </p:spPr>
        <p:txBody>
          <a:bodyPr>
            <a:normAutofit/>
          </a:bodyPr>
          <a:lstStyle/>
          <a:p>
            <a:r>
              <a:rPr lang="en-US" sz="4400" dirty="0" smtClean="0"/>
              <a:t>There are 12 files of data in </a:t>
            </a:r>
            <a:r>
              <a:rPr lang="en-US" sz="4400" dirty="0" err="1" smtClean="0"/>
              <a:t>csv</a:t>
            </a:r>
            <a:r>
              <a:rPr lang="en-US" sz="4400" dirty="0" smtClean="0"/>
              <a:t> format.</a:t>
            </a:r>
          </a:p>
          <a:p>
            <a:r>
              <a:rPr lang="en-US" sz="4400" dirty="0" smtClean="0"/>
              <a:t>The data we have used is of the year 2019 and also have a very few rows of the year 2020 (negligible amount), so we have removed it</a:t>
            </a:r>
          </a:p>
          <a:p>
            <a:r>
              <a:rPr lang="en-US" sz="4400" dirty="0" smtClean="0"/>
              <a:t>All the files </a:t>
            </a:r>
            <a:r>
              <a:rPr lang="en-US" sz="4400" smtClean="0"/>
              <a:t>have been concatenated </a:t>
            </a:r>
            <a:r>
              <a:rPr lang="en-US" sz="4400" dirty="0" smtClean="0"/>
              <a:t>together to make useful insights.</a:t>
            </a:r>
          </a:p>
        </p:txBody>
      </p:sp>
      <p:sp>
        <p:nvSpPr>
          <p:cNvPr id="4" name="Rectangle 3"/>
          <p:cNvSpPr/>
          <p:nvPr/>
        </p:nvSpPr>
        <p:spPr>
          <a:xfrm>
            <a:off x="1066800" y="2476500"/>
            <a:ext cx="6172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16459200" cy="2171700"/>
          </a:xfrm>
        </p:spPr>
        <p:txBody>
          <a:bodyPr/>
          <a:lstStyle/>
          <a:p>
            <a:pPr algn="l"/>
            <a:r>
              <a:rPr lang="en-US" b="1" dirty="0" smtClean="0"/>
              <a:t>Assumptions</a:t>
            </a:r>
            <a:endParaRPr lang="en-US" b="1" dirty="0"/>
          </a:p>
        </p:txBody>
      </p:sp>
      <p:sp>
        <p:nvSpPr>
          <p:cNvPr id="3" name="Content Placeholder 2"/>
          <p:cNvSpPr>
            <a:spLocks noGrp="1"/>
          </p:cNvSpPr>
          <p:nvPr>
            <p:ph idx="1"/>
          </p:nvPr>
        </p:nvSpPr>
        <p:spPr>
          <a:xfrm>
            <a:off x="914400" y="3771902"/>
            <a:ext cx="16459200" cy="5417345"/>
          </a:xfrm>
        </p:spPr>
        <p:txBody>
          <a:bodyPr>
            <a:normAutofit/>
          </a:bodyPr>
          <a:lstStyle/>
          <a:p>
            <a:pPr marL="816307" indent="-816307">
              <a:buFont typeface="+mj-lt"/>
              <a:buAutoNum type="arabicPeriod"/>
            </a:pPr>
            <a:r>
              <a:rPr lang="en-US" sz="4300" dirty="0" smtClean="0"/>
              <a:t>The information is still current and can be used to analyze a shop possible planes in an efficient manner.</a:t>
            </a:r>
          </a:p>
          <a:p>
            <a:pPr marL="816307" indent="-816307">
              <a:buFont typeface="+mj-lt"/>
              <a:buAutoNum type="arabicPeriod"/>
            </a:pPr>
            <a:r>
              <a:rPr lang="en-US" sz="4300" dirty="0" smtClean="0"/>
              <a:t>No unusual occurrence in 2019, will have substantial on the data used.</a:t>
            </a:r>
          </a:p>
          <a:p>
            <a:pPr marL="816307" indent="-816307">
              <a:buFont typeface="+mj-lt"/>
              <a:buAutoNum type="arabicPeriod"/>
            </a:pPr>
            <a:r>
              <a:rPr lang="en-US" sz="4300" dirty="0" smtClean="0"/>
              <a:t>The shop is not currently using any of the suggested solution.</a:t>
            </a:r>
            <a:endParaRPr lang="en-US" sz="4300" dirty="0"/>
          </a:p>
        </p:txBody>
      </p:sp>
      <p:sp>
        <p:nvSpPr>
          <p:cNvPr id="4" name="Rectangle 3"/>
          <p:cNvSpPr/>
          <p:nvPr/>
        </p:nvSpPr>
        <p:spPr>
          <a:xfrm>
            <a:off x="1066800" y="3009900"/>
            <a:ext cx="5257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181100"/>
            <a:ext cx="16459200" cy="2514600"/>
          </a:xfrm>
        </p:spPr>
        <p:txBody>
          <a:bodyPr/>
          <a:lstStyle/>
          <a:p>
            <a:pPr algn="l"/>
            <a:r>
              <a:rPr lang="en-US" b="1" dirty="0" smtClean="0"/>
              <a:t>Research Questions</a:t>
            </a:r>
            <a:endParaRPr lang="en-US" b="1" dirty="0"/>
          </a:p>
        </p:txBody>
      </p:sp>
      <p:sp>
        <p:nvSpPr>
          <p:cNvPr id="3" name="Content Placeholder 2"/>
          <p:cNvSpPr>
            <a:spLocks noGrp="1"/>
          </p:cNvSpPr>
          <p:nvPr>
            <p:ph idx="1"/>
          </p:nvPr>
        </p:nvSpPr>
        <p:spPr>
          <a:xfrm>
            <a:off x="914400" y="3771900"/>
            <a:ext cx="16459200" cy="5417347"/>
          </a:xfrm>
        </p:spPr>
        <p:txBody>
          <a:bodyPr/>
          <a:lstStyle/>
          <a:p>
            <a:pPr marL="742950" indent="-742950">
              <a:buFont typeface="+mj-lt"/>
              <a:buAutoNum type="arabicPeriod"/>
            </a:pPr>
            <a:r>
              <a:rPr lang="en-US" sz="3600" dirty="0" smtClean="0"/>
              <a:t>What was the month with best sales? how much was earned that month?</a:t>
            </a:r>
          </a:p>
          <a:p>
            <a:pPr marL="742950" indent="-742950">
              <a:buFont typeface="+mj-lt"/>
              <a:buAutoNum type="arabicPeriod"/>
            </a:pPr>
            <a:r>
              <a:rPr lang="en-US" sz="3600" dirty="0" smtClean="0"/>
              <a:t>Which city had the highest number of sales?</a:t>
            </a:r>
          </a:p>
          <a:p>
            <a:pPr marL="742950" indent="-742950">
              <a:buFont typeface="+mj-lt"/>
              <a:buAutoNum type="arabicPeriod"/>
            </a:pPr>
            <a:r>
              <a:rPr lang="en-US" sz="3600" dirty="0" smtClean="0"/>
              <a:t>What time should we display ads to maximize likelihood of customers buying products?</a:t>
            </a:r>
          </a:p>
          <a:p>
            <a:pPr marL="742950" indent="-742950">
              <a:buFont typeface="+mj-lt"/>
              <a:buAutoNum type="arabicPeriod"/>
            </a:pPr>
            <a:r>
              <a:rPr lang="en-US" sz="3600" dirty="0" smtClean="0"/>
              <a:t> Which products are most often sold?</a:t>
            </a:r>
          </a:p>
          <a:p>
            <a:pPr marL="742950" indent="-742950">
              <a:buFont typeface="+mj-lt"/>
              <a:buAutoNum type="arabicPeriod"/>
            </a:pPr>
            <a:r>
              <a:rPr lang="en-US" sz="3600" dirty="0" smtClean="0"/>
              <a:t>Does price of each product affect the No. of Ordered Quantity?</a:t>
            </a:r>
          </a:p>
          <a:p>
            <a:pPr marL="742950" indent="-742950">
              <a:buNone/>
            </a:pPr>
            <a:endParaRPr lang="en-US" sz="3600" dirty="0" smtClean="0"/>
          </a:p>
        </p:txBody>
      </p:sp>
      <p:sp>
        <p:nvSpPr>
          <p:cNvPr id="4" name="Rectangle 3"/>
          <p:cNvSpPr/>
          <p:nvPr/>
        </p:nvSpPr>
        <p:spPr>
          <a:xfrm>
            <a:off x="1066800" y="2933700"/>
            <a:ext cx="8077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300"/>
            <a:ext cx="18288000" cy="838200"/>
          </a:xfrm>
        </p:spPr>
        <p:txBody>
          <a:bodyPr>
            <a:normAutofit/>
          </a:bodyPr>
          <a:lstStyle/>
          <a:p>
            <a:r>
              <a:rPr lang="en-US" sz="4000" dirty="0" smtClean="0"/>
              <a:t>     What was the month with best sales? how much was earned that month?</a:t>
            </a:r>
            <a:endParaRPr lang="en-US" sz="4000" dirty="0"/>
          </a:p>
        </p:txBody>
      </p:sp>
      <p:pic>
        <p:nvPicPr>
          <p:cNvPr id="5" name="Picture Placeholder 4" descr="Ques1.png"/>
          <p:cNvPicPr>
            <a:picLocks noGrp="1" noChangeAspect="1"/>
          </p:cNvPicPr>
          <p:nvPr>
            <p:ph type="pic" idx="1"/>
          </p:nvPr>
        </p:nvPicPr>
        <p:blipFill>
          <a:blip r:embed="rId2"/>
          <a:stretch>
            <a:fillRect/>
          </a:stretch>
        </p:blipFill>
        <p:spPr>
          <a:xfrm>
            <a:off x="0" y="1562100"/>
            <a:ext cx="18288000" cy="5562600"/>
          </a:xfrm>
          <a:prstGeom prst="rect">
            <a:avLst/>
          </a:prstGeom>
          <a:noFill/>
          <a:ln>
            <a:noFill/>
          </a:ln>
        </p:spPr>
      </p:pic>
      <p:sp>
        <p:nvSpPr>
          <p:cNvPr id="4" name="Text Placeholder 3"/>
          <p:cNvSpPr>
            <a:spLocks noGrp="1"/>
          </p:cNvSpPr>
          <p:nvPr>
            <p:ph type="body" sz="half" idx="2"/>
          </p:nvPr>
        </p:nvSpPr>
        <p:spPr>
          <a:xfrm>
            <a:off x="838200" y="7200900"/>
            <a:ext cx="16611600" cy="3086100"/>
          </a:xfrm>
        </p:spPr>
        <p:txBody>
          <a:bodyPr>
            <a:normAutofit/>
          </a:bodyPr>
          <a:lstStyle/>
          <a:p>
            <a:pPr marL="514350" indent="-514350">
              <a:buFont typeface="Arial" pitchFamily="34" charset="0"/>
              <a:buChar char="•"/>
            </a:pPr>
            <a:r>
              <a:rPr lang="en-US" sz="2800" dirty="0" smtClean="0"/>
              <a:t>This bar graph shows the relation between Months on X-axis and Sales on Y-axis.</a:t>
            </a:r>
          </a:p>
          <a:p>
            <a:pPr marL="514350" indent="-514350">
              <a:buFont typeface="Arial" pitchFamily="34" charset="0"/>
              <a:buChar char="•"/>
            </a:pPr>
            <a:r>
              <a:rPr lang="en-US" sz="2800" dirty="0" smtClean="0"/>
              <a:t>We can clearly see that the sales is maximum in December month with an amount of 4613443.34 dollars and minimum in </a:t>
            </a:r>
            <a:r>
              <a:rPr lang="en-US" sz="2800" dirty="0" err="1" smtClean="0"/>
              <a:t>january</a:t>
            </a:r>
            <a:r>
              <a:rPr lang="en-US" sz="2800" dirty="0" smtClean="0"/>
              <a:t> month with an amount of 1822256.73 dollars.</a:t>
            </a:r>
          </a:p>
          <a:p>
            <a:pPr marL="514350" indent="-514350">
              <a:buFont typeface="Arial" pitchFamily="34" charset="0"/>
              <a:buChar char="•"/>
            </a:pPr>
            <a:r>
              <a:rPr lang="en-US" sz="2800" dirty="0" smtClean="0"/>
              <a:t>We can also notice the trends in sales that sales has increased till April (in autumn season) than decrease till September (in rainy season) than again increase till December (in starting of winter season).</a:t>
            </a:r>
            <a:endParaRPr lang="en-US" sz="2800" dirty="0"/>
          </a:p>
        </p:txBody>
      </p:sp>
      <p:sp>
        <p:nvSpPr>
          <p:cNvPr id="6" name="TextBox 5"/>
          <p:cNvSpPr txBox="1"/>
          <p:nvPr/>
        </p:nvSpPr>
        <p:spPr>
          <a:xfrm>
            <a:off x="0" y="0"/>
            <a:ext cx="18288000" cy="707886"/>
          </a:xfrm>
          <a:prstGeom prst="rect">
            <a:avLst/>
          </a:prstGeom>
          <a:noFill/>
        </p:spPr>
        <p:txBody>
          <a:bodyPr wrap="square" rtlCol="0">
            <a:spAutoFit/>
          </a:bodyPr>
          <a:lstStyle/>
          <a:p>
            <a:r>
              <a:rPr lang="en-US" sz="4000" b="1" dirty="0" smtClean="0"/>
              <a:t>   Analysis And Insights</a:t>
            </a:r>
            <a:endParaRPr lang="en-US" sz="4000" b="1" dirty="0"/>
          </a:p>
        </p:txBody>
      </p:sp>
      <p:sp>
        <p:nvSpPr>
          <p:cNvPr id="7" name="Rectangle 6"/>
          <p:cNvSpPr/>
          <p:nvPr/>
        </p:nvSpPr>
        <p:spPr>
          <a:xfrm>
            <a:off x="304800" y="647700"/>
            <a:ext cx="4648200" cy="76200"/>
          </a:xfrm>
          <a:prstGeom prst="rect">
            <a:avLst/>
          </a:prstGeom>
          <a:solidFill>
            <a:schemeClr val="tx2">
              <a:lumMod val="60000"/>
              <a:lumOff val="40000"/>
            </a:schemeClr>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8288000" cy="1485900"/>
          </a:xfrm>
        </p:spPr>
        <p:txBody>
          <a:bodyPr tIns="1005840" bIns="0" anchor="b" anchorCtr="0">
            <a:normAutofit fontScale="90000"/>
          </a:bodyPr>
          <a:lstStyle/>
          <a:p>
            <a:pPr marL="742950" indent="-742950"/>
            <a:r>
              <a:rPr lang="en-US" sz="6000" dirty="0" smtClean="0"/>
              <a:t>	</a:t>
            </a:r>
            <a:r>
              <a:rPr lang="en-US" sz="6700" dirty="0" smtClean="0"/>
              <a:t>Which city had the highest number of sales?</a:t>
            </a:r>
            <a:r>
              <a:rPr lang="en-US" dirty="0" smtClean="0"/>
              <a:t/>
            </a:r>
            <a:br>
              <a:rPr lang="en-US" dirty="0" smtClean="0"/>
            </a:br>
            <a:endParaRPr lang="en-US" dirty="0" smtClean="0"/>
          </a:p>
        </p:txBody>
      </p:sp>
      <p:pic>
        <p:nvPicPr>
          <p:cNvPr id="6" name="Picture Placeholder 5" descr="ques 2.png"/>
          <p:cNvPicPr>
            <a:picLocks noGrp="1" noChangeAspect="1"/>
          </p:cNvPicPr>
          <p:nvPr>
            <p:ph type="pic" idx="1"/>
          </p:nvPr>
        </p:nvPicPr>
        <p:blipFill>
          <a:blip r:embed="rId2"/>
          <a:srcRect l="4904" r="4904"/>
          <a:stretch>
            <a:fillRect/>
          </a:stretch>
        </p:blipFill>
        <p:spPr>
          <a:xfrm>
            <a:off x="0" y="952500"/>
            <a:ext cx="18288000" cy="6248400"/>
          </a:xfrm>
        </p:spPr>
      </p:pic>
      <p:sp>
        <p:nvSpPr>
          <p:cNvPr id="4" name="Text Placeholder 3"/>
          <p:cNvSpPr>
            <a:spLocks noGrp="1"/>
          </p:cNvSpPr>
          <p:nvPr>
            <p:ph type="body" sz="half" idx="2"/>
          </p:nvPr>
        </p:nvSpPr>
        <p:spPr>
          <a:xfrm>
            <a:off x="762000" y="7353300"/>
            <a:ext cx="16764000" cy="2933700"/>
          </a:xfrm>
        </p:spPr>
        <p:txBody>
          <a:bodyPr>
            <a:normAutofit/>
          </a:bodyPr>
          <a:lstStyle/>
          <a:p>
            <a:pPr marL="514350" indent="-514350">
              <a:buFont typeface="Arial" pitchFamily="34" charset="0"/>
              <a:buChar char="•"/>
            </a:pPr>
            <a:r>
              <a:rPr lang="en-US" sz="2800" dirty="0" smtClean="0"/>
              <a:t>This bar graph shows the relation between Cities on X-axis and Sales on Y-axis.</a:t>
            </a:r>
          </a:p>
          <a:p>
            <a:pPr marL="514350" indent="-514350">
              <a:buFont typeface="Arial" pitchFamily="34" charset="0"/>
              <a:buChar char="•"/>
            </a:pPr>
            <a:r>
              <a:rPr lang="es-ES" sz="2800" dirty="0" err="1" smtClean="0"/>
              <a:t>Among</a:t>
            </a:r>
            <a:r>
              <a:rPr lang="es-ES" sz="2800" dirty="0" smtClean="0"/>
              <a:t> </a:t>
            </a:r>
            <a:r>
              <a:rPr lang="es-ES" sz="2800" dirty="0" err="1" smtClean="0"/>
              <a:t>all</a:t>
            </a:r>
            <a:r>
              <a:rPr lang="es-ES" sz="2800" dirty="0" smtClean="0"/>
              <a:t> </a:t>
            </a:r>
            <a:r>
              <a:rPr lang="es-ES" sz="2800" dirty="0" err="1" smtClean="0"/>
              <a:t>the</a:t>
            </a:r>
            <a:r>
              <a:rPr lang="es-ES" sz="2800" dirty="0" smtClean="0"/>
              <a:t> </a:t>
            </a:r>
            <a:r>
              <a:rPr lang="es-ES" sz="2800" dirty="0" err="1" smtClean="0"/>
              <a:t>cities</a:t>
            </a:r>
            <a:r>
              <a:rPr lang="es-ES" sz="2800" dirty="0" smtClean="0"/>
              <a:t> San Francisco has </a:t>
            </a:r>
            <a:r>
              <a:rPr lang="es-ES" sz="2800" dirty="0" err="1" smtClean="0"/>
              <a:t>the</a:t>
            </a:r>
            <a:r>
              <a:rPr lang="es-ES" sz="2800" dirty="0" smtClean="0"/>
              <a:t> </a:t>
            </a:r>
            <a:r>
              <a:rPr lang="es-ES" sz="2800" dirty="0" err="1" smtClean="0"/>
              <a:t>highest</a:t>
            </a:r>
            <a:r>
              <a:rPr lang="es-ES" sz="2800" dirty="0" smtClean="0"/>
              <a:t> sale </a:t>
            </a:r>
            <a:r>
              <a:rPr lang="es-ES" sz="2800" dirty="0" err="1" smtClean="0"/>
              <a:t>that</a:t>
            </a:r>
            <a:r>
              <a:rPr lang="es-ES" sz="2800" dirty="0" smtClean="0"/>
              <a:t> </a:t>
            </a:r>
            <a:r>
              <a:rPr lang="es-ES" sz="2800" dirty="0" err="1" smtClean="0"/>
              <a:t>is</a:t>
            </a:r>
            <a:r>
              <a:rPr lang="es-ES" sz="2800" dirty="0" smtClean="0"/>
              <a:t> 8262203.91 </a:t>
            </a:r>
            <a:r>
              <a:rPr lang="es-ES" sz="2800" dirty="0" err="1" smtClean="0"/>
              <a:t>dollars</a:t>
            </a:r>
            <a:r>
              <a:rPr lang="es-ES" sz="2800" dirty="0" smtClean="0"/>
              <a:t> and Austin has </a:t>
            </a:r>
            <a:r>
              <a:rPr lang="es-ES" sz="2800" dirty="0" err="1" smtClean="0"/>
              <a:t>the</a:t>
            </a:r>
            <a:r>
              <a:rPr lang="es-ES" sz="2800" dirty="0" smtClean="0"/>
              <a:t> </a:t>
            </a:r>
            <a:r>
              <a:rPr lang="es-ES" sz="2800" dirty="0" err="1" smtClean="0"/>
              <a:t>minimum</a:t>
            </a:r>
            <a:r>
              <a:rPr lang="es-ES" sz="2800" dirty="0" smtClean="0"/>
              <a:t> sale </a:t>
            </a:r>
            <a:r>
              <a:rPr lang="es-ES" sz="2800" dirty="0" err="1" smtClean="0"/>
              <a:t>that</a:t>
            </a:r>
            <a:r>
              <a:rPr lang="es-ES" sz="2800" dirty="0" smtClean="0"/>
              <a:t> </a:t>
            </a:r>
            <a:r>
              <a:rPr lang="es-ES" sz="2800" dirty="0" err="1" smtClean="0"/>
              <a:t>is</a:t>
            </a:r>
            <a:r>
              <a:rPr lang="es-ES" sz="2800" dirty="0" smtClean="0"/>
              <a:t> 1819581.75 </a:t>
            </a:r>
            <a:r>
              <a:rPr lang="es-ES" sz="2800" dirty="0" err="1" smtClean="0"/>
              <a:t>dollars</a:t>
            </a:r>
            <a:r>
              <a:rPr lang="es-ES" sz="2800" dirty="0" smtClean="0"/>
              <a:t>.</a:t>
            </a:r>
          </a:p>
          <a:p>
            <a:pPr marL="514350" indent="-514350">
              <a:buFont typeface="Arial" pitchFamily="34" charset="0"/>
              <a:buChar char="•"/>
            </a:pPr>
            <a:r>
              <a:rPr lang="es-ES" sz="2800" dirty="0" smtClean="0"/>
              <a:t> </a:t>
            </a:r>
            <a:r>
              <a:rPr lang="es-ES" sz="2800" dirty="0" err="1" smtClean="0"/>
              <a:t>It</a:t>
            </a:r>
            <a:r>
              <a:rPr lang="es-ES" sz="2800" dirty="0" smtClean="0"/>
              <a:t> </a:t>
            </a:r>
            <a:r>
              <a:rPr lang="es-ES" sz="2800" dirty="0" err="1" smtClean="0"/>
              <a:t>seems</a:t>
            </a:r>
            <a:r>
              <a:rPr lang="es-ES" sz="2800" dirty="0" smtClean="0"/>
              <a:t> </a:t>
            </a:r>
            <a:r>
              <a:rPr lang="es-ES" sz="2800" dirty="0" err="1" smtClean="0"/>
              <a:t>that</a:t>
            </a:r>
            <a:r>
              <a:rPr lang="es-ES" sz="2800" dirty="0" smtClean="0"/>
              <a:t> San Francisco has </a:t>
            </a:r>
            <a:r>
              <a:rPr lang="es-ES" sz="2800" dirty="0" err="1" smtClean="0"/>
              <a:t>that</a:t>
            </a:r>
            <a:r>
              <a:rPr lang="es-ES" sz="2800" dirty="0" smtClean="0"/>
              <a:t> </a:t>
            </a:r>
            <a:r>
              <a:rPr lang="es-ES" sz="2800" dirty="0" err="1" smtClean="0"/>
              <a:t>over</a:t>
            </a:r>
            <a:r>
              <a:rPr lang="es-ES" sz="2800" dirty="0" smtClean="0"/>
              <a:t> </a:t>
            </a:r>
            <a:r>
              <a:rPr lang="es-ES" sz="2800" dirty="0" err="1" smtClean="0"/>
              <a:t>high</a:t>
            </a:r>
            <a:r>
              <a:rPr lang="es-ES" sz="2800" dirty="0" smtClean="0"/>
              <a:t> sales </a:t>
            </a:r>
            <a:r>
              <a:rPr lang="es-ES" sz="2800" dirty="0" err="1" smtClean="0"/>
              <a:t>may</a:t>
            </a:r>
            <a:r>
              <a:rPr lang="es-ES" sz="2800" dirty="0" smtClean="0"/>
              <a:t> </a:t>
            </a:r>
            <a:r>
              <a:rPr lang="es-ES" sz="2800" dirty="0" err="1" smtClean="0"/>
              <a:t>be</a:t>
            </a:r>
            <a:r>
              <a:rPr lang="es-ES" sz="2800" dirty="0" smtClean="0"/>
              <a:t> </a:t>
            </a:r>
            <a:r>
              <a:rPr lang="es-ES" sz="2800" dirty="0" err="1" smtClean="0"/>
              <a:t>due</a:t>
            </a:r>
            <a:r>
              <a:rPr lang="es-ES" sz="2800" dirty="0" smtClean="0"/>
              <a:t> </a:t>
            </a:r>
            <a:r>
              <a:rPr lang="es-ES" sz="2800" dirty="0" err="1" smtClean="0"/>
              <a:t>to</a:t>
            </a:r>
            <a:r>
              <a:rPr lang="es-ES" sz="2800" dirty="0" smtClean="0"/>
              <a:t> </a:t>
            </a:r>
            <a:r>
              <a:rPr lang="es-ES" sz="2800" dirty="0" err="1" smtClean="0"/>
              <a:t>maximum</a:t>
            </a:r>
            <a:r>
              <a:rPr lang="es-ES" sz="2800" dirty="0" smtClean="0"/>
              <a:t> </a:t>
            </a:r>
            <a:r>
              <a:rPr lang="es-ES" sz="2800" dirty="0" err="1" smtClean="0"/>
              <a:t>number</a:t>
            </a:r>
            <a:r>
              <a:rPr lang="es-ES" sz="2800" dirty="0" smtClean="0"/>
              <a:t> of </a:t>
            </a:r>
            <a:r>
              <a:rPr lang="es-ES" sz="2800" dirty="0" err="1" smtClean="0"/>
              <a:t>ordered</a:t>
            </a:r>
            <a:r>
              <a:rPr lang="es-ES" sz="2800" dirty="0" smtClean="0"/>
              <a:t> </a:t>
            </a:r>
            <a:r>
              <a:rPr lang="es-ES" sz="2800" dirty="0" err="1" smtClean="0"/>
              <a:t>quantity</a:t>
            </a:r>
            <a:r>
              <a:rPr lang="es-ES" sz="2800" dirty="0" smtClean="0"/>
              <a:t> of </a:t>
            </a:r>
            <a:r>
              <a:rPr lang="es-ES" sz="2800" dirty="0" err="1" smtClean="0"/>
              <a:t>products</a:t>
            </a:r>
            <a:r>
              <a:rPr lang="es-ES" sz="2800" dirty="0" smtClean="0"/>
              <a:t> </a:t>
            </a:r>
            <a:r>
              <a:rPr lang="es-ES" sz="2800" dirty="0" err="1" smtClean="0"/>
              <a:t>or</a:t>
            </a:r>
            <a:r>
              <a:rPr lang="es-ES" sz="2800" dirty="0" smtClean="0"/>
              <a:t>  </a:t>
            </a:r>
            <a:r>
              <a:rPr lang="es-ES" sz="2800" dirty="0" err="1" smtClean="0"/>
              <a:t>may</a:t>
            </a:r>
            <a:r>
              <a:rPr lang="es-ES" sz="2800" dirty="0" smtClean="0"/>
              <a:t> </a:t>
            </a:r>
            <a:r>
              <a:rPr lang="es-ES" sz="2800" dirty="0" err="1" smtClean="0"/>
              <a:t>be</a:t>
            </a:r>
            <a:r>
              <a:rPr lang="es-ES" sz="2800" dirty="0" smtClean="0"/>
              <a:t> </a:t>
            </a:r>
            <a:r>
              <a:rPr lang="es-ES" sz="2800" dirty="0" err="1" smtClean="0"/>
              <a:t>due</a:t>
            </a:r>
            <a:r>
              <a:rPr lang="es-ES" sz="2800" dirty="0" smtClean="0"/>
              <a:t> </a:t>
            </a:r>
            <a:r>
              <a:rPr lang="es-ES" sz="2800" dirty="0" err="1" smtClean="0"/>
              <a:t>to</a:t>
            </a:r>
            <a:r>
              <a:rPr lang="es-ES" sz="2800" dirty="0" smtClean="0"/>
              <a:t> </a:t>
            </a:r>
            <a:r>
              <a:rPr lang="es-ES" sz="2800" dirty="0" err="1" smtClean="0"/>
              <a:t>expensive</a:t>
            </a:r>
            <a:r>
              <a:rPr lang="es-ES" sz="2800" dirty="0" smtClean="0"/>
              <a:t> </a:t>
            </a:r>
            <a:r>
              <a:rPr lang="es-ES" sz="2800" dirty="0" err="1" smtClean="0"/>
              <a:t>products</a:t>
            </a:r>
            <a:r>
              <a:rPr lang="es-ES" sz="2800" dirty="0" smtClean="0"/>
              <a:t> </a:t>
            </a:r>
            <a:r>
              <a:rPr lang="es-ES" sz="2800" dirty="0" err="1" smtClean="0"/>
              <a:t>with</a:t>
            </a:r>
            <a:r>
              <a:rPr lang="es-ES" sz="2800" dirty="0" smtClean="0"/>
              <a:t> </a:t>
            </a:r>
            <a:r>
              <a:rPr lang="es-ES" sz="2800" dirty="0" err="1" smtClean="0"/>
              <a:t>moderate</a:t>
            </a:r>
            <a:r>
              <a:rPr lang="es-ES" sz="2800" dirty="0" smtClean="0"/>
              <a:t> </a:t>
            </a:r>
            <a:r>
              <a:rPr lang="es-ES" sz="2800" dirty="0" err="1" smtClean="0"/>
              <a:t>ordered</a:t>
            </a:r>
            <a:r>
              <a:rPr lang="es-ES" sz="2800" dirty="0" smtClean="0"/>
              <a:t> </a:t>
            </a:r>
            <a:r>
              <a:rPr lang="es-ES" sz="2800" dirty="0" err="1" smtClean="0"/>
              <a:t>quantity</a:t>
            </a:r>
            <a:r>
              <a:rPr lang="es-ES" sz="2800" dirty="0" smtClean="0"/>
              <a:t>, </a:t>
            </a:r>
            <a:r>
              <a:rPr lang="es-ES" sz="2800" dirty="0" err="1" smtClean="0"/>
              <a:t>lets</a:t>
            </a:r>
            <a:r>
              <a:rPr lang="es-ES" sz="2800" dirty="0" smtClean="0"/>
              <a:t> figure </a:t>
            </a:r>
            <a:r>
              <a:rPr lang="es-ES" sz="2800" dirty="0" err="1" smtClean="0"/>
              <a:t>out</a:t>
            </a:r>
            <a:r>
              <a:rPr lang="es-ES" sz="2800" dirty="0" smtClean="0"/>
              <a:t> </a:t>
            </a:r>
            <a:r>
              <a:rPr lang="es-ES" sz="2800" dirty="0" err="1" smtClean="0"/>
              <a:t>on</a:t>
            </a:r>
            <a:r>
              <a:rPr lang="es-ES" sz="2800" dirty="0" smtClean="0"/>
              <a:t> </a:t>
            </a:r>
            <a:r>
              <a:rPr lang="es-ES" sz="2800" dirty="0" err="1" smtClean="0"/>
              <a:t>next</a:t>
            </a:r>
            <a:r>
              <a:rPr lang="es-ES" sz="2800" dirty="0" smtClean="0"/>
              <a:t> </a:t>
            </a:r>
            <a:r>
              <a:rPr lang="es-ES" sz="2800" dirty="0" err="1" smtClean="0"/>
              <a:t>slide</a:t>
            </a:r>
            <a:r>
              <a:rPr lang="es-ES" sz="2800" dirty="0" smtClean="0"/>
              <a:t>.</a:t>
            </a:r>
          </a:p>
          <a:p>
            <a:endParaRPr lang="es-ES" sz="2800" dirty="0" smtClean="0"/>
          </a:p>
          <a:p>
            <a:endParaRPr lang="es-ES" sz="2800" dirty="0" smtClean="0"/>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1145</Words>
  <Application>Microsoft Office PowerPoint</Application>
  <PresentationFormat>Custom</PresentationFormat>
  <Paragraphs>72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User Engagement  Analysis For</vt:lpstr>
      <vt:lpstr>About Ajanta Electronics Shop </vt:lpstr>
      <vt:lpstr> AGENDA </vt:lpstr>
      <vt:lpstr>Problem Statement</vt:lpstr>
      <vt:lpstr>Data Overview</vt:lpstr>
      <vt:lpstr>Assumptions</vt:lpstr>
      <vt:lpstr>Research Questions</vt:lpstr>
      <vt:lpstr>     What was the month with best sales? how much was earned that month?</vt:lpstr>
      <vt:lpstr> Which city had the highest number of sales? </vt:lpstr>
      <vt:lpstr>Slide 10</vt:lpstr>
      <vt:lpstr>       What time should we display ads to maximize likelihood of customers buying products? </vt:lpstr>
      <vt:lpstr>      Which products are most often sold ?</vt:lpstr>
      <vt:lpstr>Does price of each product affect the No. of Ordered Quantity?</vt:lpstr>
      <vt:lpstr>     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Engagement  Analysis For</dc:title>
  <dc:creator>Acer</dc:creator>
  <cp:lastModifiedBy>Acer</cp:lastModifiedBy>
  <cp:revision>100</cp:revision>
  <dcterms:created xsi:type="dcterms:W3CDTF">2024-09-20T04:54:12Z</dcterms:created>
  <dcterms:modified xsi:type="dcterms:W3CDTF">2024-09-24T15:59:42Z</dcterms:modified>
</cp:coreProperties>
</file>