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3"/>
  </p:handoutMasterIdLst>
  <p:sldIdLst>
    <p:sldId id="281" r:id="rId2"/>
    <p:sldId id="282" r:id="rId3"/>
    <p:sldId id="256" r:id="rId4"/>
    <p:sldId id="307" r:id="rId5"/>
    <p:sldId id="308" r:id="rId6"/>
    <p:sldId id="257" r:id="rId7"/>
    <p:sldId id="283" r:id="rId8"/>
    <p:sldId id="311" r:id="rId9"/>
    <p:sldId id="258" r:id="rId10"/>
    <p:sldId id="269" r:id="rId11"/>
    <p:sldId id="270" r:id="rId12"/>
    <p:sldId id="310" r:id="rId13"/>
    <p:sldId id="309" r:id="rId14"/>
    <p:sldId id="284" r:id="rId15"/>
    <p:sldId id="285" r:id="rId16"/>
    <p:sldId id="286" r:id="rId17"/>
    <p:sldId id="312" r:id="rId18"/>
    <p:sldId id="287" r:id="rId19"/>
    <p:sldId id="288" r:id="rId20"/>
    <p:sldId id="289" r:id="rId21"/>
    <p:sldId id="313" r:id="rId22"/>
    <p:sldId id="290" r:id="rId23"/>
    <p:sldId id="291" r:id="rId24"/>
    <p:sldId id="292" r:id="rId25"/>
    <p:sldId id="314" r:id="rId26"/>
    <p:sldId id="275" r:id="rId27"/>
    <p:sldId id="276" r:id="rId28"/>
    <p:sldId id="277" r:id="rId29"/>
    <p:sldId id="278" r:id="rId30"/>
    <p:sldId id="279" r:id="rId31"/>
    <p:sldId id="315" r:id="rId32"/>
    <p:sldId id="293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294" r:id="rId41"/>
    <p:sldId id="295" r:id="rId42"/>
    <p:sldId id="296" r:id="rId43"/>
    <p:sldId id="316" r:id="rId44"/>
    <p:sldId id="271" r:id="rId45"/>
    <p:sldId id="272" r:id="rId46"/>
    <p:sldId id="273" r:id="rId47"/>
    <p:sldId id="274" r:id="rId48"/>
    <p:sldId id="317" r:id="rId49"/>
    <p:sldId id="305" r:id="rId50"/>
    <p:sldId id="306" r:id="rId51"/>
    <p:sldId id="318" r:id="rId52"/>
    <p:sldId id="259" r:id="rId53"/>
    <p:sldId id="260" r:id="rId54"/>
    <p:sldId id="261" r:id="rId55"/>
    <p:sldId id="262" r:id="rId56"/>
    <p:sldId id="263" r:id="rId57"/>
    <p:sldId id="266" r:id="rId58"/>
    <p:sldId id="267" r:id="rId59"/>
    <p:sldId id="268" r:id="rId60"/>
    <p:sldId id="264" r:id="rId61"/>
    <p:sldId id="265" r:id="rId62"/>
  </p:sldIdLst>
  <p:sldSz cx="9144000" cy="6858000" type="screen4x3"/>
  <p:notesSz cx="7010400" cy="9296400"/>
  <p:defaultTextStyle>
    <a:defPPr>
      <a:defRPr lang="en-US"/>
    </a:defPPr>
    <a:lvl1pPr marL="0" algn="l" defTabSz="9140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21" algn="l" defTabSz="9140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1" algn="l" defTabSz="9140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03" algn="l" defTabSz="9140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241" algn="l" defTabSz="9140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283" algn="l" defTabSz="9140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323" algn="l" defTabSz="9140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02" y="-78"/>
      </p:cViewPr>
      <p:guideLst>
        <p:guide orient="horz" pos="216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D0236-835B-42AE-BCC2-D4D9AC4B9F3E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7727D-889C-4A53-BA4E-D8B43A797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202"/>
            <a:ext cx="6400800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FFB4-277C-4533-AF07-58893D3DF757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9C52-4E07-4EB0-9432-E9354A46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FFB4-277C-4533-AF07-58893D3DF757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9C52-4E07-4EB0-9432-E9354A46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44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FFB4-277C-4533-AF07-58893D3DF757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9C52-4E07-4EB0-9432-E9354A46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FFB4-277C-4533-AF07-58893D3DF757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9C52-4E07-4EB0-9432-E9354A46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9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828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52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7422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1992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6563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FFB4-277C-4533-AF07-58893D3DF757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9C52-4E07-4EB0-9432-E9354A46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4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4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FFB4-277C-4533-AF07-58893D3DF757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9C52-4E07-4EB0-9432-E9354A46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0" indent="0">
              <a:buNone/>
              <a:defRPr sz="2000" b="1"/>
            </a:lvl2pPr>
            <a:lvl3pPr marL="914080" indent="0">
              <a:buNone/>
              <a:defRPr sz="1800" b="1"/>
            </a:lvl3pPr>
            <a:lvl4pPr marL="1371121" indent="0">
              <a:buNone/>
              <a:defRPr sz="1600" b="1"/>
            </a:lvl4pPr>
            <a:lvl5pPr marL="1828161" indent="0">
              <a:buNone/>
              <a:defRPr sz="1600" b="1"/>
            </a:lvl5pPr>
            <a:lvl6pPr marL="2285203" indent="0">
              <a:buNone/>
              <a:defRPr sz="1600" b="1"/>
            </a:lvl6pPr>
            <a:lvl7pPr marL="2742241" indent="0">
              <a:buNone/>
              <a:defRPr sz="1600" b="1"/>
            </a:lvl7pPr>
            <a:lvl8pPr marL="3199283" indent="0">
              <a:buNone/>
              <a:defRPr sz="1600" b="1"/>
            </a:lvl8pPr>
            <a:lvl9pPr marL="365632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0" indent="0">
              <a:buNone/>
              <a:defRPr sz="2000" b="1"/>
            </a:lvl2pPr>
            <a:lvl3pPr marL="914080" indent="0">
              <a:buNone/>
              <a:defRPr sz="1800" b="1"/>
            </a:lvl3pPr>
            <a:lvl4pPr marL="1371121" indent="0">
              <a:buNone/>
              <a:defRPr sz="1600" b="1"/>
            </a:lvl4pPr>
            <a:lvl5pPr marL="1828161" indent="0">
              <a:buNone/>
              <a:defRPr sz="1600" b="1"/>
            </a:lvl5pPr>
            <a:lvl6pPr marL="2285203" indent="0">
              <a:buNone/>
              <a:defRPr sz="1600" b="1"/>
            </a:lvl6pPr>
            <a:lvl7pPr marL="2742241" indent="0">
              <a:buNone/>
              <a:defRPr sz="1600" b="1"/>
            </a:lvl7pPr>
            <a:lvl8pPr marL="3199283" indent="0">
              <a:buNone/>
              <a:defRPr sz="1600" b="1"/>
            </a:lvl8pPr>
            <a:lvl9pPr marL="365632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7"/>
            <a:ext cx="4041775" cy="3951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FFB4-277C-4533-AF07-58893D3DF757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9C52-4E07-4EB0-9432-E9354A46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FFB4-277C-4533-AF07-58893D3DF757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9C52-4E07-4EB0-9432-E9354A46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FFB4-277C-4533-AF07-58893D3DF757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9C52-4E07-4EB0-9432-E9354A46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3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4"/>
            <a:ext cx="5111749" cy="5853113"/>
          </a:xfrm>
        </p:spPr>
        <p:txBody>
          <a:bodyPr/>
          <a:lstStyle>
            <a:lvl1pPr>
              <a:defRPr sz="3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200"/>
            </a:lvl1pPr>
            <a:lvl2pPr marL="457040" indent="0">
              <a:buNone/>
              <a:defRPr sz="1200"/>
            </a:lvl2pPr>
            <a:lvl3pPr marL="914080" indent="0">
              <a:buNone/>
              <a:defRPr sz="1100"/>
            </a:lvl3pPr>
            <a:lvl4pPr marL="1371121" indent="0">
              <a:buNone/>
              <a:defRPr sz="900"/>
            </a:lvl4pPr>
            <a:lvl5pPr marL="1828161" indent="0">
              <a:buNone/>
              <a:defRPr sz="900"/>
            </a:lvl5pPr>
            <a:lvl6pPr marL="2285203" indent="0">
              <a:buNone/>
              <a:defRPr sz="900"/>
            </a:lvl6pPr>
            <a:lvl7pPr marL="2742241" indent="0">
              <a:buNone/>
              <a:defRPr sz="900"/>
            </a:lvl7pPr>
            <a:lvl8pPr marL="3199283" indent="0">
              <a:buNone/>
              <a:defRPr sz="900"/>
            </a:lvl8pPr>
            <a:lvl9pPr marL="365632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FFB4-277C-4533-AF07-58893D3DF757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9C52-4E07-4EB0-9432-E9354A46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57040" indent="0">
              <a:buNone/>
              <a:defRPr sz="2800"/>
            </a:lvl2pPr>
            <a:lvl3pPr marL="914080" indent="0">
              <a:buNone/>
              <a:defRPr sz="2400"/>
            </a:lvl3pPr>
            <a:lvl4pPr marL="1371121" indent="0">
              <a:buNone/>
              <a:defRPr sz="2000"/>
            </a:lvl4pPr>
            <a:lvl5pPr marL="1828161" indent="0">
              <a:buNone/>
              <a:defRPr sz="2000"/>
            </a:lvl5pPr>
            <a:lvl6pPr marL="2285203" indent="0">
              <a:buNone/>
              <a:defRPr sz="2000"/>
            </a:lvl6pPr>
            <a:lvl7pPr marL="2742241" indent="0">
              <a:buNone/>
              <a:defRPr sz="2000"/>
            </a:lvl7pPr>
            <a:lvl8pPr marL="3199283" indent="0">
              <a:buNone/>
              <a:defRPr sz="2000"/>
            </a:lvl8pPr>
            <a:lvl9pPr marL="365632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2"/>
          </a:xfrm>
        </p:spPr>
        <p:txBody>
          <a:bodyPr/>
          <a:lstStyle>
            <a:lvl1pPr marL="0" indent="0">
              <a:buNone/>
              <a:defRPr sz="1200"/>
            </a:lvl1pPr>
            <a:lvl2pPr marL="457040" indent="0">
              <a:buNone/>
              <a:defRPr sz="1200"/>
            </a:lvl2pPr>
            <a:lvl3pPr marL="914080" indent="0">
              <a:buNone/>
              <a:defRPr sz="1100"/>
            </a:lvl3pPr>
            <a:lvl4pPr marL="1371121" indent="0">
              <a:buNone/>
              <a:defRPr sz="900"/>
            </a:lvl4pPr>
            <a:lvl5pPr marL="1828161" indent="0">
              <a:buNone/>
              <a:defRPr sz="900"/>
            </a:lvl5pPr>
            <a:lvl6pPr marL="2285203" indent="0">
              <a:buNone/>
              <a:defRPr sz="900"/>
            </a:lvl6pPr>
            <a:lvl7pPr marL="2742241" indent="0">
              <a:buNone/>
              <a:defRPr sz="900"/>
            </a:lvl7pPr>
            <a:lvl8pPr marL="3199283" indent="0">
              <a:buNone/>
              <a:defRPr sz="900"/>
            </a:lvl8pPr>
            <a:lvl9pPr marL="365632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FFB4-277C-4533-AF07-58893D3DF757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9C52-4E07-4EB0-9432-E9354A46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8"/>
            <a:ext cx="8229600" cy="1143000"/>
          </a:xfrm>
          <a:prstGeom prst="rect">
            <a:avLst/>
          </a:prstGeom>
        </p:spPr>
        <p:txBody>
          <a:bodyPr vert="horz" lIns="91407" tIns="45705" rIns="91407" bIns="457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4"/>
            <a:ext cx="8229600" cy="4525963"/>
          </a:xfrm>
          <a:prstGeom prst="rect">
            <a:avLst/>
          </a:prstGeom>
        </p:spPr>
        <p:txBody>
          <a:bodyPr vert="horz" lIns="91407" tIns="45705" rIns="91407" bIns="457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1" cy="365125"/>
          </a:xfrm>
          <a:prstGeom prst="rect">
            <a:avLst/>
          </a:prstGeom>
        </p:spPr>
        <p:txBody>
          <a:bodyPr vert="horz" lIns="91407" tIns="45705" rIns="91407" bIns="4570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FFFB4-277C-4533-AF07-58893D3DF757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4"/>
            <a:ext cx="2895600" cy="365125"/>
          </a:xfrm>
          <a:prstGeom prst="rect">
            <a:avLst/>
          </a:prstGeom>
        </p:spPr>
        <p:txBody>
          <a:bodyPr vert="horz" lIns="91407" tIns="45705" rIns="91407" bIns="4570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1" cy="365125"/>
          </a:xfrm>
          <a:prstGeom prst="rect">
            <a:avLst/>
          </a:prstGeom>
        </p:spPr>
        <p:txBody>
          <a:bodyPr vert="horz" lIns="91407" tIns="45705" rIns="91407" bIns="4570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9C52-4E07-4EB0-9432-E9354A46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080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0" indent="-342780" algn="l" defTabSz="91408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89" indent="-285651" algn="l" defTabSz="91408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01" indent="-228520" algn="l" defTabSz="9140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41" indent="-228520" algn="l" defTabSz="91408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81" indent="-228520" algn="l" defTabSz="91408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21" indent="-228520" algn="l" defTabSz="9140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61" indent="-228520" algn="l" defTabSz="9140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03" indent="-228520" algn="l" defTabSz="9140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44" indent="-228520" algn="l" defTabSz="9140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21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1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03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41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83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23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34.png"/><Relationship Id="rId12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2.png"/><Relationship Id="rId7" Type="http://schemas.openxmlformats.org/officeDocument/2006/relationships/image" Target="../media/image1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2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2.png"/><Relationship Id="rId7" Type="http://schemas.openxmlformats.org/officeDocument/2006/relationships/image" Target="../media/image2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31.png"/><Relationship Id="rId9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1.png"/><Relationship Id="rId7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9.png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9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581400" y="609606"/>
            <a:ext cx="1676400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1132" y="7"/>
            <a:ext cx="4072780" cy="553968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pPr algn="ctr"/>
            <a:r>
              <a:rPr lang="en-US" sz="3000" dirty="0" smtClean="0"/>
              <a:t>Admin Screens flowchart</a:t>
            </a:r>
            <a:endParaRPr lang="en-US" sz="3000" dirty="0"/>
          </a:p>
        </p:txBody>
      </p:sp>
      <p:sp>
        <p:nvSpPr>
          <p:cNvPr id="7" name="Flowchart: Process 6"/>
          <p:cNvSpPr/>
          <p:nvPr/>
        </p:nvSpPr>
        <p:spPr>
          <a:xfrm>
            <a:off x="3733802" y="2362203"/>
            <a:ext cx="1447799" cy="60960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Installation Location (local or AWS selection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3657602" y="3276601"/>
            <a:ext cx="1523999" cy="9144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Local or AWS</a:t>
            </a:r>
            <a:endParaRPr lang="en-US" sz="1200" dirty="0"/>
          </a:p>
        </p:txBody>
      </p:sp>
      <p:sp>
        <p:nvSpPr>
          <p:cNvPr id="9" name="Flowchart: Process 8"/>
          <p:cNvSpPr/>
          <p:nvPr/>
        </p:nvSpPr>
        <p:spPr>
          <a:xfrm>
            <a:off x="1295403" y="3429002"/>
            <a:ext cx="1447799" cy="60960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Local Network installation screen (enter company name select network folder)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3657602" y="4495803"/>
            <a:ext cx="1447799" cy="60960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Enter user name and password 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5943603" y="3429002"/>
            <a:ext cx="1447799" cy="60960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AWS installation (enter MC #, company name, setup database)</a:t>
            </a:r>
            <a:endParaRPr lang="en-US" dirty="0"/>
          </a:p>
        </p:txBody>
      </p:sp>
      <p:cxnSp>
        <p:nvCxnSpPr>
          <p:cNvPr id="13" name="Elbow Connector 12"/>
          <p:cNvCxnSpPr>
            <a:stCxn id="8" idx="1"/>
            <a:endCxn id="9" idx="3"/>
          </p:cNvCxnSpPr>
          <p:nvPr/>
        </p:nvCxnSpPr>
        <p:spPr>
          <a:xfrm rot="10800000">
            <a:off x="2743201" y="3733802"/>
            <a:ext cx="9144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2"/>
            <a:endCxn id="10" idx="3"/>
          </p:cNvCxnSpPr>
          <p:nvPr/>
        </p:nvCxnSpPr>
        <p:spPr>
          <a:xfrm rot="5400000">
            <a:off x="5505454" y="3638550"/>
            <a:ext cx="76200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5"/>
          <p:cNvCxnSpPr>
            <a:stCxn id="9" idx="2"/>
            <a:endCxn id="10" idx="1"/>
          </p:cNvCxnSpPr>
          <p:nvPr/>
        </p:nvCxnSpPr>
        <p:spPr>
          <a:xfrm rot="16200000" flipH="1">
            <a:off x="2457454" y="3600451"/>
            <a:ext cx="762000" cy="1638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1" idx="1"/>
          </p:cNvCxnSpPr>
          <p:nvPr/>
        </p:nvCxnSpPr>
        <p:spPr>
          <a:xfrm>
            <a:off x="5181600" y="3733802"/>
            <a:ext cx="7620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8" idx="0"/>
          </p:cNvCxnSpPr>
          <p:nvPr/>
        </p:nvCxnSpPr>
        <p:spPr>
          <a:xfrm rot="5400000">
            <a:off x="4286255" y="3105154"/>
            <a:ext cx="304800" cy="38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3657602" y="5334002"/>
            <a:ext cx="1447799" cy="60960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User setup screen (main configuration screen)</a:t>
            </a:r>
            <a:endParaRPr lang="en-US" dirty="0"/>
          </a:p>
        </p:txBody>
      </p:sp>
      <p:sp>
        <p:nvSpPr>
          <p:cNvPr id="40" name="Flowchart: Decision 39"/>
          <p:cNvSpPr/>
          <p:nvPr/>
        </p:nvSpPr>
        <p:spPr>
          <a:xfrm>
            <a:off x="3657602" y="1219201"/>
            <a:ext cx="1523999" cy="9144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First time setup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40" idx="2"/>
            <a:endCxn id="7" idx="0"/>
          </p:cNvCxnSpPr>
          <p:nvPr/>
        </p:nvCxnSpPr>
        <p:spPr>
          <a:xfrm rot="16200000" flipH="1">
            <a:off x="4324350" y="2228853"/>
            <a:ext cx="228600" cy="38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" idx="2"/>
            <a:endCxn id="40" idx="0"/>
          </p:cNvCxnSpPr>
          <p:nvPr/>
        </p:nvCxnSpPr>
        <p:spPr>
          <a:xfrm rot="5400000">
            <a:off x="4305302" y="1104903"/>
            <a:ext cx="2286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5"/>
          <p:cNvCxnSpPr>
            <a:stCxn id="40" idx="1"/>
            <a:endCxn id="35" idx="1"/>
          </p:cNvCxnSpPr>
          <p:nvPr/>
        </p:nvCxnSpPr>
        <p:spPr>
          <a:xfrm rot="10800000" flipV="1">
            <a:off x="3657604" y="1676406"/>
            <a:ext cx="12700" cy="3962400"/>
          </a:xfrm>
          <a:prstGeom prst="bentConnector3">
            <a:avLst>
              <a:gd name="adj1" fmla="val 210578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48002" y="1295401"/>
            <a:ext cx="485964" cy="369302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57602" y="1981200"/>
            <a:ext cx="485451" cy="369302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55" name="Elbow Connector 54"/>
          <p:cNvCxnSpPr>
            <a:stCxn id="10" idx="2"/>
            <a:endCxn id="35" idx="0"/>
          </p:cNvCxnSpPr>
          <p:nvPr/>
        </p:nvCxnSpPr>
        <p:spPr>
          <a:xfrm rot="5400000">
            <a:off x="4267200" y="5219705"/>
            <a:ext cx="2286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"/>
            <a:ext cx="9144000" cy="1066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43006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Local Network </a:t>
            </a:r>
            <a:r>
              <a:rPr lang="en-US" sz="1200" dirty="0" smtClean="0"/>
              <a:t>(only shows when local network is selected) 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447802" y="2"/>
            <a:ext cx="1523999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Setup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" y="2"/>
            <a:ext cx="1447799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Database Setup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28602" y="381001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602" y="685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7202" y="685806"/>
            <a:ext cx="1110721" cy="274951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200" dirty="0" smtClean="0"/>
              <a:t>AWS Database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2" y="304806"/>
            <a:ext cx="1094851" cy="274951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200" dirty="0" smtClean="0"/>
              <a:t>Local Network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533400" y="1676405"/>
            <a:ext cx="3581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Database Network Location 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38" descr="Opened Folder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1" y="1676405"/>
            <a:ext cx="304801" cy="3048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0" y="2286007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AWS Database </a:t>
            </a:r>
            <a:r>
              <a:rPr lang="en-US" sz="1200" dirty="0" smtClean="0"/>
              <a:t>(only shows when AWS database is selected) </a:t>
            </a:r>
            <a:endParaRPr lang="en-US" sz="12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4267200" y="1600205"/>
            <a:ext cx="1295401" cy="381000"/>
            <a:chOff x="4572000" y="1600200"/>
            <a:chExt cx="1295400" cy="381000"/>
          </a:xfrm>
        </p:grpSpPr>
        <p:pic>
          <p:nvPicPr>
            <p:cNvPr id="41" name="Picture 40" descr="Database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600200"/>
              <a:ext cx="381000" cy="381000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4572000" y="1600200"/>
              <a:ext cx="1295400" cy="381000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Test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        Connection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7202" y="2743206"/>
            <a:ext cx="3581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7201" y="3124205"/>
            <a:ext cx="12954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267200" y="2743205"/>
            <a:ext cx="1295401" cy="381000"/>
            <a:chOff x="4572000" y="1600200"/>
            <a:chExt cx="1295400" cy="381000"/>
          </a:xfrm>
        </p:grpSpPr>
        <p:pic>
          <p:nvPicPr>
            <p:cNvPr id="47" name="Picture 46" descr="Database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600200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4572000" y="1600200"/>
              <a:ext cx="1295400" cy="381000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Test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        Connection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981202" y="4267205"/>
            <a:ext cx="4267199" cy="738633"/>
          </a:xfrm>
          <a:prstGeom prst="rect">
            <a:avLst/>
          </a:prstGeom>
          <a:noFill/>
        </p:spPr>
        <p:txBody>
          <a:bodyPr wrap="square" lIns="91407" tIns="45705" rIns="91407" bIns="45705" rtlCol="0">
            <a:spAutoFit/>
          </a:bodyPr>
          <a:lstStyle/>
          <a:p>
            <a:r>
              <a:rPr lang="en-US" dirty="0" smtClean="0"/>
              <a:t>NOTE:    </a:t>
            </a:r>
            <a:r>
              <a:rPr lang="en-US" sz="1200" dirty="0" smtClean="0"/>
              <a:t>When test connection button is clicked user will get notified if connection is successful or if connection to database failed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2971800" y="0"/>
            <a:ext cx="1523999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Fuel Setup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48600" y="2286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5600" y="3048000"/>
            <a:ext cx="1981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Opens Standard windows file dialog window</a:t>
            </a:r>
            <a:endParaRPr lang="en-US" sz="1000" dirty="0"/>
          </a:p>
        </p:txBody>
      </p:sp>
      <p:cxnSp>
        <p:nvCxnSpPr>
          <p:cNvPr id="27" name="Straight Arrow Connector 26"/>
          <p:cNvCxnSpPr>
            <a:stCxn id="25" idx="1"/>
            <a:endCxn id="39" idx="2"/>
          </p:cNvCxnSpPr>
          <p:nvPr/>
        </p:nvCxnSpPr>
        <p:spPr>
          <a:xfrm flipH="1" flipV="1">
            <a:off x="3962402" y="1981205"/>
            <a:ext cx="2743198" cy="1266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371607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Select QuickBooks Company File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" y="2"/>
            <a:ext cx="1523999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 Setup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0" y="2"/>
            <a:ext cx="16002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Accounting Setup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602" y="1905006"/>
            <a:ext cx="3886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Database Network Location 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38" descr="Opened Folder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1" y="1905006"/>
            <a:ext cx="304801" cy="304800"/>
          </a:xfrm>
          <a:prstGeom prst="rect">
            <a:avLst/>
          </a:prstGeom>
        </p:spPr>
      </p:pic>
      <p:grpSp>
        <p:nvGrpSpPr>
          <p:cNvPr id="2" name="Group 42"/>
          <p:cNvGrpSpPr/>
          <p:nvPr/>
        </p:nvGrpSpPr>
        <p:grpSpPr>
          <a:xfrm>
            <a:off x="4267200" y="1828804"/>
            <a:ext cx="1295401" cy="381000"/>
            <a:chOff x="4572000" y="1600200"/>
            <a:chExt cx="1295400" cy="381000"/>
          </a:xfrm>
        </p:grpSpPr>
        <p:pic>
          <p:nvPicPr>
            <p:cNvPr id="41" name="Picture 40" descr="Database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600200"/>
              <a:ext cx="381000" cy="381000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4572000" y="1600200"/>
              <a:ext cx="1295400" cy="381000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Test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        Connection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Picture 22" descr="Import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3" y="381006"/>
            <a:ext cx="381001" cy="381000"/>
          </a:xfrm>
          <a:prstGeom prst="rect">
            <a:avLst/>
          </a:prstGeom>
        </p:spPr>
      </p:pic>
      <p:pic>
        <p:nvPicPr>
          <p:cNvPr id="24" name="Picture 23" descr="Settings3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9201" y="381006"/>
            <a:ext cx="381001" cy="381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2401" y="762006"/>
            <a:ext cx="795344" cy="430857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Import</a:t>
            </a:r>
          </a:p>
          <a:p>
            <a:r>
              <a:rPr lang="en-US" sz="1100" dirty="0" smtClean="0"/>
              <a:t>Customers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066803" y="762006"/>
            <a:ext cx="979689" cy="430857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Setup  </a:t>
            </a:r>
          </a:p>
          <a:p>
            <a:r>
              <a:rPr lang="en-US" sz="1100" dirty="0" smtClean="0"/>
              <a:t>Custom Fields</a:t>
            </a:r>
            <a:endParaRPr lang="en-US" sz="1100" dirty="0"/>
          </a:p>
        </p:txBody>
      </p:sp>
      <p:pic>
        <p:nvPicPr>
          <p:cNvPr id="27" name="Picture 26" descr="Settings3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1" y="381006"/>
            <a:ext cx="381001" cy="381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33603" y="762006"/>
            <a:ext cx="577336" cy="430857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Setup  </a:t>
            </a:r>
          </a:p>
          <a:p>
            <a:r>
              <a:rPr lang="en-US" sz="1100" dirty="0" smtClean="0"/>
              <a:t>Payroll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3" y="762006"/>
            <a:ext cx="593366" cy="430857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Setup </a:t>
            </a:r>
          </a:p>
          <a:p>
            <a:r>
              <a:rPr lang="en-US" sz="1100" dirty="0" smtClean="0"/>
              <a:t>Classes</a:t>
            </a:r>
          </a:p>
        </p:txBody>
      </p:sp>
      <p:pic>
        <p:nvPicPr>
          <p:cNvPr id="30" name="Picture 29" descr="Settings3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71803" y="381006"/>
            <a:ext cx="381001" cy="381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124200" y="0"/>
            <a:ext cx="1600199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Fuel Setup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48600" y="2286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3048000"/>
            <a:ext cx="1981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Opens Standard windows file dialog window</a:t>
            </a:r>
            <a:endParaRPr lang="en-US" sz="1000" dirty="0"/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 flipV="1">
            <a:off x="3962402" y="1981205"/>
            <a:ext cx="2743198" cy="1266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" y="2"/>
            <a:ext cx="1523999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 Setup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0" y="2"/>
            <a:ext cx="1600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Setup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0"/>
            <a:ext cx="1600199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Fuel Setup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610600" cy="540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1828800" y="609600"/>
            <a:ext cx="28956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Fuel Provider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2" name="Picture 31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609600"/>
            <a:ext cx="304799" cy="304800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7848600" y="2286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3048000"/>
            <a:ext cx="1981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Opens Standard windows file dialog window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V="1">
            <a:off x="2590800" y="20574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6400" y="228600"/>
            <a:ext cx="16002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Options are below: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err="1" smtClean="0"/>
              <a:t>FleetOne</a:t>
            </a:r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err="1" smtClean="0"/>
              <a:t>CommDate</a:t>
            </a:r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TCH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Pilot</a:t>
            </a:r>
          </a:p>
          <a:p>
            <a:endParaRPr lang="en-US" sz="1000" dirty="0"/>
          </a:p>
        </p:txBody>
      </p:sp>
      <p:cxnSp>
        <p:nvCxnSpPr>
          <p:cNvPr id="15" name="Straight Arrow Connector 14"/>
          <p:cNvCxnSpPr>
            <a:stCxn id="14" idx="1"/>
            <a:endCxn id="32" idx="3"/>
          </p:cNvCxnSpPr>
          <p:nvPr/>
        </p:nvCxnSpPr>
        <p:spPr>
          <a:xfrm flipH="1">
            <a:off x="4724399" y="736432"/>
            <a:ext cx="762001" cy="25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pic>
        <p:nvPicPr>
          <p:cNvPr id="52" name="Picture 51" descr="Save As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1" y="381003"/>
            <a:ext cx="457201" cy="45720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28603" y="914402"/>
            <a:ext cx="454471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Save</a:t>
            </a:r>
            <a:endParaRPr lang="en-US" sz="1100" dirty="0"/>
          </a:p>
        </p:txBody>
      </p:sp>
      <p:grpSp>
        <p:nvGrpSpPr>
          <p:cNvPr id="2" name="Group 94"/>
          <p:cNvGrpSpPr/>
          <p:nvPr/>
        </p:nvGrpSpPr>
        <p:grpSpPr>
          <a:xfrm>
            <a:off x="990604" y="381005"/>
            <a:ext cx="780983" cy="964287"/>
            <a:chOff x="990600" y="381000"/>
            <a:chExt cx="780983" cy="964287"/>
          </a:xfrm>
        </p:grpSpPr>
        <p:pic>
          <p:nvPicPr>
            <p:cNvPr id="47" name="Picture 46" descr="Add Property-50 (1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990600" y="914400"/>
              <a:ext cx="7809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</a:t>
              </a:r>
            </a:p>
            <a:p>
              <a:r>
                <a:rPr lang="en-US" sz="1100" dirty="0" smtClean="0"/>
                <a:t>Document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1295406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Company Profile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2403" y="1676405"/>
            <a:ext cx="3886197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Full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2400" y="2057406"/>
            <a:ext cx="38861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Street Address Number and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2400" y="2438400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981200" y="2438400"/>
            <a:ext cx="762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5" name="Picture 74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2514595"/>
            <a:ext cx="238128" cy="238128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819401" y="2438400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Zip Code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7" name="Picture 76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800" y="2514595"/>
            <a:ext cx="238128" cy="238128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152400" y="2819400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Phone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981200" y="2819400"/>
            <a:ext cx="2057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Fax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2000" y="3581400"/>
            <a:ext cx="4572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Liability Insurance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52400" y="3200400"/>
            <a:ext cx="3886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Main Company Email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" y="3581400"/>
            <a:ext cx="44196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Cargo Insurance</a:t>
            </a:r>
            <a:endParaRPr lang="en-US" dirty="0"/>
          </a:p>
        </p:txBody>
      </p:sp>
      <p:grpSp>
        <p:nvGrpSpPr>
          <p:cNvPr id="5" name="Group 68"/>
          <p:cNvGrpSpPr/>
          <p:nvPr/>
        </p:nvGrpSpPr>
        <p:grpSpPr>
          <a:xfrm>
            <a:off x="2057400" y="5562600"/>
            <a:ext cx="1981200" cy="314326"/>
            <a:chOff x="1371600" y="2209800"/>
            <a:chExt cx="1447800" cy="314325"/>
          </a:xfrm>
        </p:grpSpPr>
        <p:sp>
          <p:nvSpPr>
            <p:cNvPr id="103" name="Rectangle 102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Expiration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4" name="Picture 103" descr="Calendar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pic>
        <p:nvPicPr>
          <p:cNvPr id="60" name="Picture 59" descr="Close-5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34402" y="381005"/>
            <a:ext cx="476250" cy="47625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534400" y="838203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pic>
        <p:nvPicPr>
          <p:cNvPr id="65" name="Picture 64" descr="View File-5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28800" y="381000"/>
            <a:ext cx="476250" cy="47625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828800" y="914400"/>
            <a:ext cx="835418" cy="430857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View </a:t>
            </a:r>
          </a:p>
          <a:p>
            <a:r>
              <a:rPr lang="en-US" sz="1100" dirty="0" smtClean="0"/>
              <a:t>Documents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7848600" y="1676400"/>
            <a:ext cx="1295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Dot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410200" y="1676400"/>
            <a:ext cx="12954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Dot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2000" y="1676400"/>
            <a:ext cx="894730" cy="261580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pPr algn="r"/>
            <a:r>
              <a:rPr lang="en-US" sz="1100" dirty="0" smtClean="0"/>
              <a:t>Dot Number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4572000" y="1981200"/>
            <a:ext cx="883509" cy="261580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pPr algn="r"/>
            <a:r>
              <a:rPr lang="en-US" sz="1100" dirty="0" smtClean="0"/>
              <a:t>MC Number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4572000" y="2286000"/>
            <a:ext cx="920378" cy="261580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pPr algn="r"/>
            <a:r>
              <a:rPr lang="en-US" sz="1100" dirty="0" smtClean="0"/>
              <a:t>KYU Number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4648200" y="2590800"/>
            <a:ext cx="796946" cy="261580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pPr algn="r"/>
            <a:r>
              <a:rPr lang="en-US" sz="1100" dirty="0" smtClean="0"/>
              <a:t>EIN/Fed ID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4419600" y="3200400"/>
            <a:ext cx="1050221" cy="261580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New Mexico ID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6934200" y="1752600"/>
            <a:ext cx="997322" cy="261580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Oregon Tex ID</a:t>
            </a:r>
            <a:endParaRPr lang="en-US" sz="1100" dirty="0"/>
          </a:p>
        </p:txBody>
      </p:sp>
      <p:sp>
        <p:nvSpPr>
          <p:cNvPr id="86" name="Rectangle 85"/>
          <p:cNvSpPr/>
          <p:nvPr/>
        </p:nvSpPr>
        <p:spPr>
          <a:xfrm>
            <a:off x="5410200" y="1981200"/>
            <a:ext cx="12954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Dot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410200" y="2286000"/>
            <a:ext cx="12954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Dot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410200" y="2590800"/>
            <a:ext cx="12954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Dot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572000" y="2895600"/>
            <a:ext cx="938011" cy="261580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IFTA Number</a:t>
            </a:r>
            <a:endParaRPr lang="en-US" sz="1100" dirty="0"/>
          </a:p>
        </p:txBody>
      </p:sp>
      <p:sp>
        <p:nvSpPr>
          <p:cNvPr id="92" name="Rectangle 91"/>
          <p:cNvSpPr/>
          <p:nvPr/>
        </p:nvSpPr>
        <p:spPr>
          <a:xfrm>
            <a:off x="5410200" y="2895600"/>
            <a:ext cx="12954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Dot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10200" y="3200400"/>
            <a:ext cx="12954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Dot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52400" y="3962400"/>
            <a:ext cx="3886197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Cargo Insurance Company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52397" y="4343401"/>
            <a:ext cx="38861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Street Address Number and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2397" y="4724395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981197" y="4724395"/>
            <a:ext cx="762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8" name="Picture 107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597" y="4800590"/>
            <a:ext cx="238128" cy="238128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2819398" y="4724395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Zip Code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2" name="Picture 111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797" y="4800590"/>
            <a:ext cx="238128" cy="238128"/>
          </a:xfrm>
          <a:prstGeom prst="rect">
            <a:avLst/>
          </a:prstGeom>
        </p:spPr>
      </p:pic>
      <p:sp>
        <p:nvSpPr>
          <p:cNvPr id="113" name="Rectangle 112"/>
          <p:cNvSpPr/>
          <p:nvPr/>
        </p:nvSpPr>
        <p:spPr>
          <a:xfrm>
            <a:off x="152397" y="5105395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Phone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981197" y="5105395"/>
            <a:ext cx="2057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Fax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52400" y="5562600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Policy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52400" y="5943600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Agent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52400" y="6324600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Agent Phone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1" name="Group 68"/>
          <p:cNvGrpSpPr/>
          <p:nvPr/>
        </p:nvGrpSpPr>
        <p:grpSpPr>
          <a:xfrm>
            <a:off x="6553200" y="5562600"/>
            <a:ext cx="1981200" cy="314326"/>
            <a:chOff x="1371600" y="2209800"/>
            <a:chExt cx="1447800" cy="314325"/>
          </a:xfrm>
        </p:grpSpPr>
        <p:sp>
          <p:nvSpPr>
            <p:cNvPr id="132" name="Rectangle 131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Expiration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3" name="Picture 132" descr="Calendar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134" name="Rectangle 133"/>
          <p:cNvSpPr/>
          <p:nvPr/>
        </p:nvSpPr>
        <p:spPr>
          <a:xfrm>
            <a:off x="4648200" y="3962400"/>
            <a:ext cx="3886197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 Liability Insurance Company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48197" y="4343401"/>
            <a:ext cx="38861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Street Address Number and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48197" y="4724395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476997" y="4724395"/>
            <a:ext cx="762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8" name="Picture 137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397" y="4800590"/>
            <a:ext cx="238128" cy="238128"/>
          </a:xfrm>
          <a:prstGeom prst="rect">
            <a:avLst/>
          </a:prstGeom>
        </p:spPr>
      </p:pic>
      <p:sp>
        <p:nvSpPr>
          <p:cNvPr id="139" name="Rectangle 138"/>
          <p:cNvSpPr/>
          <p:nvPr/>
        </p:nvSpPr>
        <p:spPr>
          <a:xfrm>
            <a:off x="7315198" y="4724395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Zip Code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0" name="Picture 139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597" y="4800590"/>
            <a:ext cx="238128" cy="238128"/>
          </a:xfrm>
          <a:prstGeom prst="rect">
            <a:avLst/>
          </a:prstGeom>
        </p:spPr>
      </p:pic>
      <p:sp>
        <p:nvSpPr>
          <p:cNvPr id="141" name="Rectangle 140"/>
          <p:cNvSpPr/>
          <p:nvPr/>
        </p:nvSpPr>
        <p:spPr>
          <a:xfrm>
            <a:off x="4648197" y="5105395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Phone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476997" y="5105395"/>
            <a:ext cx="2057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Fax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648200" y="5562600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Policy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648200" y="5943600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Agent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648200" y="6324600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Agent Phone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162800" y="4572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9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" y="457200"/>
            <a:ext cx="9143996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0" y="6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QuickBooks custom field setup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7848600" y="2286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10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36" y="457200"/>
            <a:ext cx="9111064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QuickBooks Class Setup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7848600" y="2286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11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7276"/>
            <a:ext cx="9144000" cy="5495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QuickBooks Vendor/Driver Setup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7772400" y="3810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12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505204" y="609606"/>
            <a:ext cx="1828796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Accounting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3038" y="7"/>
            <a:ext cx="3948963" cy="553968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pPr algn="ctr"/>
            <a:r>
              <a:rPr lang="en-US" sz="3000" dirty="0" smtClean="0"/>
              <a:t>Client Screens flowchart</a:t>
            </a:r>
            <a:endParaRPr lang="en-US" sz="3000" dirty="0"/>
          </a:p>
        </p:txBody>
      </p:sp>
      <p:sp>
        <p:nvSpPr>
          <p:cNvPr id="7" name="Flowchart: Process 6"/>
          <p:cNvSpPr/>
          <p:nvPr/>
        </p:nvSpPr>
        <p:spPr>
          <a:xfrm>
            <a:off x="838200" y="1447800"/>
            <a:ext cx="1447799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Overview Selected</a:t>
            </a:r>
            <a:endParaRPr lang="en-US" sz="1200" dirty="0"/>
          </a:p>
        </p:txBody>
      </p:sp>
      <p:cxnSp>
        <p:nvCxnSpPr>
          <p:cNvPr id="67" name="Elbow Connector 66"/>
          <p:cNvCxnSpPr>
            <a:stCxn id="4" idx="2"/>
            <a:endCxn id="7" idx="0"/>
          </p:cNvCxnSpPr>
          <p:nvPr/>
        </p:nvCxnSpPr>
        <p:spPr>
          <a:xfrm rot="5400000">
            <a:off x="2762254" y="-209548"/>
            <a:ext cx="457194" cy="2857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5486400" y="1447800"/>
            <a:ext cx="1447799" cy="381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Company clicked go to </a:t>
            </a:r>
            <a:r>
              <a:rPr lang="en-US" sz="1200" b="1" dirty="0" smtClean="0"/>
              <a:t>screen 9</a:t>
            </a:r>
            <a:endParaRPr lang="en-US" sz="1200" b="1" dirty="0"/>
          </a:p>
        </p:txBody>
      </p:sp>
      <p:cxnSp>
        <p:nvCxnSpPr>
          <p:cNvPr id="37" name="Elbow Connector 36"/>
          <p:cNvCxnSpPr>
            <a:stCxn id="4" idx="2"/>
            <a:endCxn id="34" idx="0"/>
          </p:cNvCxnSpPr>
          <p:nvPr/>
        </p:nvCxnSpPr>
        <p:spPr>
          <a:xfrm rot="16200000" flipH="1">
            <a:off x="5086354" y="323854"/>
            <a:ext cx="457194" cy="17906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990600" y="2133600"/>
            <a:ext cx="9144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Screen 13</a:t>
            </a:r>
            <a:endParaRPr lang="en-US" sz="1200" b="1" dirty="0"/>
          </a:p>
        </p:txBody>
      </p:sp>
      <p:sp>
        <p:nvSpPr>
          <p:cNvPr id="46" name="Flowchart: Process 45"/>
          <p:cNvSpPr/>
          <p:nvPr/>
        </p:nvSpPr>
        <p:spPr>
          <a:xfrm>
            <a:off x="3200400" y="1447800"/>
            <a:ext cx="1447799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Invoicing Selected</a:t>
            </a:r>
            <a:endParaRPr lang="en-US" sz="1200" b="1" dirty="0"/>
          </a:p>
        </p:txBody>
      </p:sp>
      <p:sp>
        <p:nvSpPr>
          <p:cNvPr id="47" name="Flowchart: Process 46"/>
          <p:cNvSpPr/>
          <p:nvPr/>
        </p:nvSpPr>
        <p:spPr>
          <a:xfrm>
            <a:off x="3429000" y="2133600"/>
            <a:ext cx="9906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Screen 14</a:t>
            </a:r>
            <a:endParaRPr lang="en-US" sz="1200" b="1" dirty="0"/>
          </a:p>
        </p:txBody>
      </p:sp>
      <p:cxnSp>
        <p:nvCxnSpPr>
          <p:cNvPr id="76" name="Elbow Connector 75"/>
          <p:cNvCxnSpPr>
            <a:stCxn id="4" idx="2"/>
            <a:endCxn id="46" idx="0"/>
          </p:cNvCxnSpPr>
          <p:nvPr/>
        </p:nvCxnSpPr>
        <p:spPr>
          <a:xfrm rot="5400000">
            <a:off x="3943354" y="971552"/>
            <a:ext cx="457194" cy="4953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5715000" y="2133600"/>
            <a:ext cx="9906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Screen 15</a:t>
            </a:r>
            <a:endParaRPr lang="en-US" sz="1200" b="1" dirty="0"/>
          </a:p>
        </p:txBody>
      </p:sp>
      <p:cxnSp>
        <p:nvCxnSpPr>
          <p:cNvPr id="40" name="Elbow Connector 39"/>
          <p:cNvCxnSpPr>
            <a:stCxn id="34" idx="2"/>
            <a:endCxn id="39" idx="0"/>
          </p:cNvCxnSpPr>
          <p:nvPr/>
        </p:nvCxnSpPr>
        <p:spPr>
          <a:xfrm rot="5400000">
            <a:off x="6057900" y="1981200"/>
            <a:ext cx="3048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6" idx="2"/>
            <a:endCxn id="47" idx="0"/>
          </p:cNvCxnSpPr>
          <p:nvPr/>
        </p:nvCxnSpPr>
        <p:spPr>
          <a:xfrm rot="5400000">
            <a:off x="3771900" y="1981199"/>
            <a:ext cx="304801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2"/>
            <a:endCxn id="45" idx="0"/>
          </p:cNvCxnSpPr>
          <p:nvPr/>
        </p:nvCxnSpPr>
        <p:spPr>
          <a:xfrm rot="5400000">
            <a:off x="1352550" y="1924049"/>
            <a:ext cx="304801" cy="1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1" y="228604"/>
            <a:ext cx="1905000" cy="1066801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66802" y="2"/>
            <a:ext cx="9144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Accounting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1" y="2"/>
            <a:ext cx="1143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Maintenance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3" y="2"/>
            <a:ext cx="137160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Accident Register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0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Dispatch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Drivers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8800" y="2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IFTA/Fuel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2"/>
            <a:ext cx="1066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724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2402" y="381006"/>
            <a:ext cx="164334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Overview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8" name="Picture 57" descr="Down4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3" y="381001"/>
            <a:ext cx="314326" cy="31432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1" y="1371600"/>
            <a:ext cx="670560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1371600"/>
            <a:ext cx="243839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Box 52"/>
          <p:cNvSpPr txBox="1"/>
          <p:nvPr/>
        </p:nvSpPr>
        <p:spPr>
          <a:xfrm>
            <a:off x="2590800" y="304800"/>
            <a:ext cx="1011621" cy="8309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07" tIns="45705" rIns="91407" bIns="45705" rtlCol="0">
            <a:spAutoFit/>
          </a:bodyPr>
          <a:lstStyle/>
          <a:p>
            <a:r>
              <a:rPr lang="en-US" sz="1200" b="1" dirty="0" smtClean="0"/>
              <a:t>Selection are</a:t>
            </a:r>
          </a:p>
          <a:p>
            <a:r>
              <a:rPr lang="en-US" sz="1200" dirty="0" smtClean="0"/>
              <a:t>Overview</a:t>
            </a:r>
          </a:p>
          <a:p>
            <a:r>
              <a:rPr lang="en-US" sz="1200" dirty="0" smtClean="0"/>
              <a:t>Invoicing</a:t>
            </a:r>
          </a:p>
          <a:p>
            <a:r>
              <a:rPr lang="en-US" sz="1200" dirty="0" smtClean="0"/>
              <a:t>Payroll</a:t>
            </a:r>
            <a:endParaRPr lang="en-US" sz="1200" dirty="0"/>
          </a:p>
        </p:txBody>
      </p:sp>
      <p:cxnSp>
        <p:nvCxnSpPr>
          <p:cNvPr id="55" name="Straight Arrow Connector 54"/>
          <p:cNvCxnSpPr>
            <a:stCxn id="53" idx="1"/>
            <a:endCxn id="47" idx="2"/>
          </p:cNvCxnSpPr>
          <p:nvPr/>
        </p:nvCxnSpPr>
        <p:spPr>
          <a:xfrm flipH="1" flipV="1">
            <a:off x="974077" y="685806"/>
            <a:ext cx="1616723" cy="34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848600" y="3810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13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3810002" y="228602"/>
            <a:ext cx="4190999" cy="1371600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905000" y="228602"/>
            <a:ext cx="1828800" cy="1371600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" y="228602"/>
            <a:ext cx="1905000" cy="1371600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"/>
            <a:ext cx="91440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66802" y="2"/>
            <a:ext cx="9144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Accounting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1" y="2"/>
            <a:ext cx="1143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Maintenance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3" y="2"/>
            <a:ext cx="137160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Accident Register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0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Dispatch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Drivers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8800" y="2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IFTA/Fuel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2"/>
            <a:ext cx="1066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724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Group 55"/>
          <p:cNvGrpSpPr/>
          <p:nvPr/>
        </p:nvGrpSpPr>
        <p:grpSpPr>
          <a:xfrm>
            <a:off x="152400" y="685803"/>
            <a:ext cx="1143000" cy="238126"/>
            <a:chOff x="7848600" y="457200"/>
            <a:chExt cx="1143000" cy="238125"/>
          </a:xfrm>
        </p:grpSpPr>
        <p:pic>
          <p:nvPicPr>
            <p:cNvPr id="48" name="Picture 47" descr="Calendar-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8600" y="457200"/>
              <a:ext cx="238125" cy="238125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8077200" y="457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from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" name="Group 54"/>
          <p:cNvGrpSpPr/>
          <p:nvPr/>
        </p:nvGrpSpPr>
        <p:grpSpPr>
          <a:xfrm>
            <a:off x="152400" y="990603"/>
            <a:ext cx="1143000" cy="238126"/>
            <a:chOff x="7848600" y="838200"/>
            <a:chExt cx="1143000" cy="238125"/>
          </a:xfrm>
        </p:grpSpPr>
        <p:pic>
          <p:nvPicPr>
            <p:cNvPr id="50" name="Picture 49" descr="Calendar-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8600" y="838200"/>
              <a:ext cx="238125" cy="238125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8077200" y="838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to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52403" y="304806"/>
            <a:ext cx="164334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Invoicing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57402" y="304803"/>
            <a:ext cx="1600200" cy="838201"/>
            <a:chOff x="2057400" y="304800"/>
            <a:chExt cx="1600200" cy="838200"/>
          </a:xfrm>
        </p:grpSpPr>
        <p:sp>
          <p:nvSpPr>
            <p:cNvPr id="52" name="Rectangle 51"/>
            <p:cNvSpPr/>
            <p:nvPr/>
          </p:nvSpPr>
          <p:spPr>
            <a:xfrm>
              <a:off x="2057400" y="304800"/>
              <a:ext cx="16002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Load Status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8" name="Picture 57" descr="Down4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304800"/>
              <a:ext cx="228600" cy="22860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2057400" y="609600"/>
              <a:ext cx="16002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Filter Criteria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Picture 30" descr="Down4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609600"/>
              <a:ext cx="228600" cy="228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2057400" y="914400"/>
              <a:ext cx="16002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Filter Value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3" name="Picture 32" descr="Down4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914400"/>
              <a:ext cx="228600" cy="228600"/>
            </a:xfrm>
            <a:prstGeom prst="rect">
              <a:avLst/>
            </a:prstGeom>
          </p:spPr>
        </p:pic>
      </p:grpSp>
      <p:sp>
        <p:nvSpPr>
          <p:cNvPr id="38" name="Rectangle 37"/>
          <p:cNvSpPr/>
          <p:nvPr/>
        </p:nvSpPr>
        <p:spPr>
          <a:xfrm>
            <a:off x="3962401" y="304801"/>
            <a:ext cx="18288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QB Invoice Template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33601" y="1219203"/>
            <a:ext cx="1536498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b="1" i="1" dirty="0" smtClean="0"/>
              <a:t>Select Loads to Invoice</a:t>
            </a:r>
            <a:endParaRPr lang="en-US" sz="1100" b="1" i="1" dirty="0"/>
          </a:p>
        </p:txBody>
      </p:sp>
      <p:pic>
        <p:nvPicPr>
          <p:cNvPr id="40" name="Picture 39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381001"/>
            <a:ext cx="228600" cy="2286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3962401" y="609601"/>
            <a:ext cx="18288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Job Type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62401" y="914401"/>
            <a:ext cx="18288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Invoice Item List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62401" y="1219201"/>
            <a:ext cx="18288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Payment Terms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67401" y="304801"/>
            <a:ext cx="19812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Invoice Line Description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4" name="Group 55"/>
          <p:cNvGrpSpPr/>
          <p:nvPr/>
        </p:nvGrpSpPr>
        <p:grpSpPr>
          <a:xfrm>
            <a:off x="5867398" y="609605"/>
            <a:ext cx="1523999" cy="304800"/>
            <a:chOff x="7848600" y="457200"/>
            <a:chExt cx="879231" cy="238125"/>
          </a:xfrm>
        </p:grpSpPr>
        <p:pic>
          <p:nvPicPr>
            <p:cNvPr id="56" name="Picture 55" descr="Calendar-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8600" y="457200"/>
              <a:ext cx="175846" cy="238125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8024446" y="457200"/>
              <a:ext cx="703385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Invoice Date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0" name="Picture 59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2" y="304801"/>
            <a:ext cx="228600" cy="228600"/>
          </a:xfrm>
          <a:prstGeom prst="rect">
            <a:avLst/>
          </a:prstGeom>
        </p:spPr>
      </p:pic>
      <p:pic>
        <p:nvPicPr>
          <p:cNvPr id="61" name="Picture 60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2" y="1219201"/>
            <a:ext cx="228600" cy="228600"/>
          </a:xfrm>
          <a:prstGeom prst="rect">
            <a:avLst/>
          </a:prstGeom>
        </p:spPr>
      </p:pic>
      <p:pic>
        <p:nvPicPr>
          <p:cNvPr id="62" name="Picture 61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2" y="914401"/>
            <a:ext cx="228600" cy="228600"/>
          </a:xfrm>
          <a:prstGeom prst="rect">
            <a:avLst/>
          </a:prstGeom>
        </p:spPr>
      </p:pic>
      <p:pic>
        <p:nvPicPr>
          <p:cNvPr id="63" name="Picture 62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2" y="304801"/>
            <a:ext cx="228600" cy="228600"/>
          </a:xfrm>
          <a:prstGeom prst="rect">
            <a:avLst/>
          </a:prstGeom>
        </p:spPr>
      </p:pic>
      <p:pic>
        <p:nvPicPr>
          <p:cNvPr id="37" name="Picture 36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2" y="609601"/>
            <a:ext cx="228600" cy="228600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6019800" y="990600"/>
            <a:ext cx="1468897" cy="430887"/>
            <a:chOff x="6324600" y="1600193"/>
            <a:chExt cx="1078862" cy="430887"/>
          </a:xfrm>
        </p:grpSpPr>
        <p:sp>
          <p:nvSpPr>
            <p:cNvPr id="64" name="Rectangle 63"/>
            <p:cNvSpPr/>
            <p:nvPr/>
          </p:nvSpPr>
          <p:spPr>
            <a:xfrm>
              <a:off x="6324600" y="1676400"/>
              <a:ext cx="111931" cy="152393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36531" y="1600193"/>
              <a:ext cx="9669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Use QB Classes</a:t>
              </a:r>
              <a:endParaRPr lang="en-US" sz="11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019800" y="1219205"/>
            <a:ext cx="1905000" cy="261610"/>
            <a:chOff x="6324600" y="1905000"/>
            <a:chExt cx="1905000" cy="261611"/>
          </a:xfrm>
        </p:grpSpPr>
        <p:sp>
          <p:nvSpPr>
            <p:cNvPr id="66" name="Rectangle 65"/>
            <p:cNvSpPr/>
            <p:nvPr/>
          </p:nvSpPr>
          <p:spPr>
            <a:xfrm>
              <a:off x="6324600" y="1981200"/>
              <a:ext cx="152400" cy="1524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77000" y="1905000"/>
              <a:ext cx="1752600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Save Invoice to QB Print</a:t>
              </a:r>
              <a:endParaRPr lang="en-US" sz="1100" dirty="0"/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8077200" y="228600"/>
            <a:ext cx="2590800" cy="1371600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71" descr="Save As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381000"/>
            <a:ext cx="381000" cy="3810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077200" y="838200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Save Selected</a:t>
            </a:r>
          </a:p>
          <a:p>
            <a:r>
              <a:rPr lang="en-US" sz="1100" dirty="0" smtClean="0"/>
              <a:t>To QB</a:t>
            </a:r>
            <a:endParaRPr lang="en-US" sz="11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9144000" y="381000"/>
            <a:ext cx="381000" cy="609600"/>
            <a:chOff x="7543800" y="381000"/>
            <a:chExt cx="770747" cy="867974"/>
          </a:xfrm>
        </p:grpSpPr>
        <p:pic>
          <p:nvPicPr>
            <p:cNvPr id="75" name="Picture 74" descr="Export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3800" y="381000"/>
              <a:ext cx="476250" cy="38100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7543800" y="914400"/>
              <a:ext cx="770747" cy="334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Export</a:t>
              </a:r>
              <a:endParaRPr lang="en-US" sz="1100" dirty="0"/>
            </a:p>
          </p:txBody>
        </p:sp>
      </p:grpSp>
      <p:pic>
        <p:nvPicPr>
          <p:cNvPr id="77" name="Picture 76" descr="Expensive 2-5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29800" y="304800"/>
            <a:ext cx="476250" cy="47625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9829800" y="6858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Load </a:t>
            </a:r>
          </a:p>
          <a:p>
            <a:r>
              <a:rPr lang="en-US" sz="1100" dirty="0" smtClean="0"/>
              <a:t>Expenses</a:t>
            </a:r>
            <a:endParaRPr lang="en-US" sz="1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752600"/>
            <a:ext cx="1066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Rounded Rectangle 58"/>
          <p:cNvSpPr/>
          <p:nvPr/>
        </p:nvSpPr>
        <p:spPr>
          <a:xfrm>
            <a:off x="7010400" y="21336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14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/>
          <p:cNvSpPr/>
          <p:nvPr/>
        </p:nvSpPr>
        <p:spPr>
          <a:xfrm>
            <a:off x="1295403" y="1371603"/>
            <a:ext cx="1447799" cy="60960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Users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152402" y="2514601"/>
            <a:ext cx="1447799" cy="45720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Add New User clicked go to </a:t>
            </a:r>
            <a:r>
              <a:rPr lang="en-US" sz="1100" b="1" dirty="0" smtClean="0"/>
              <a:t>screen 2</a:t>
            </a:r>
            <a:endParaRPr lang="en-US" b="1" dirty="0"/>
          </a:p>
        </p:txBody>
      </p:sp>
      <p:sp>
        <p:nvSpPr>
          <p:cNvPr id="11" name="Flowchart: Process 10"/>
          <p:cNvSpPr/>
          <p:nvPr/>
        </p:nvSpPr>
        <p:spPr>
          <a:xfrm>
            <a:off x="6019804" y="1371603"/>
            <a:ext cx="1447799" cy="60960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Email Setup</a:t>
            </a:r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>
            <a:off x="3657602" y="228604"/>
            <a:ext cx="1447799" cy="60960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User setup screen (main configuration screen)</a:t>
            </a:r>
            <a:endParaRPr lang="en-US" dirty="0"/>
          </a:p>
        </p:txBody>
      </p:sp>
      <p:sp>
        <p:nvSpPr>
          <p:cNvPr id="40" name="Flowchart: Decision 39"/>
          <p:cNvSpPr/>
          <p:nvPr/>
        </p:nvSpPr>
        <p:spPr>
          <a:xfrm>
            <a:off x="3657602" y="1219201"/>
            <a:ext cx="1523999" cy="9144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Tab selection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9" idx="2"/>
            <a:endCxn id="10" idx="0"/>
          </p:cNvCxnSpPr>
          <p:nvPr/>
        </p:nvCxnSpPr>
        <p:spPr>
          <a:xfrm rot="5400000">
            <a:off x="1181104" y="1676400"/>
            <a:ext cx="5334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0" idx="1"/>
            <a:endCxn id="9" idx="3"/>
          </p:cNvCxnSpPr>
          <p:nvPr/>
        </p:nvCxnSpPr>
        <p:spPr>
          <a:xfrm rot="10800000">
            <a:off x="2743201" y="1676405"/>
            <a:ext cx="9144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0" idx="3"/>
            <a:endCxn id="11" idx="1"/>
          </p:cNvCxnSpPr>
          <p:nvPr/>
        </p:nvCxnSpPr>
        <p:spPr>
          <a:xfrm>
            <a:off x="5181599" y="1676405"/>
            <a:ext cx="8382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5" idx="2"/>
            <a:endCxn id="40" idx="0"/>
          </p:cNvCxnSpPr>
          <p:nvPr/>
        </p:nvCxnSpPr>
        <p:spPr>
          <a:xfrm rot="16200000" flipH="1">
            <a:off x="4210053" y="1009653"/>
            <a:ext cx="381000" cy="38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1828802" y="2590800"/>
            <a:ext cx="1447799" cy="45720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Edit  User Screen go to </a:t>
            </a:r>
            <a:r>
              <a:rPr lang="en-US" sz="1100" b="1" dirty="0" smtClean="0"/>
              <a:t>screen 3</a:t>
            </a:r>
            <a:endParaRPr lang="en-US" b="1" dirty="0"/>
          </a:p>
        </p:txBody>
      </p:sp>
      <p:sp>
        <p:nvSpPr>
          <p:cNvPr id="17" name="Flowchart: Process 16"/>
          <p:cNvSpPr/>
          <p:nvPr/>
        </p:nvSpPr>
        <p:spPr>
          <a:xfrm>
            <a:off x="3429002" y="2590800"/>
            <a:ext cx="1523999" cy="45720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Remove User (When remove  button is clicked)</a:t>
            </a:r>
            <a:endParaRPr lang="en-US" dirty="0"/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16200000" flipH="1">
            <a:off x="1981204" y="2019303"/>
            <a:ext cx="609601" cy="5333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2"/>
            <a:endCxn id="17" idx="0"/>
          </p:cNvCxnSpPr>
          <p:nvPr/>
        </p:nvCxnSpPr>
        <p:spPr>
          <a:xfrm rot="16200000" flipH="1">
            <a:off x="2800352" y="1200150"/>
            <a:ext cx="609601" cy="2171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2438403" y="3733804"/>
            <a:ext cx="2438399" cy="5334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100" dirty="0" smtClean="0"/>
              <a:t>Warning Box</a:t>
            </a:r>
          </a:p>
          <a:p>
            <a:r>
              <a:rPr lang="en-US" sz="1100" dirty="0" smtClean="0"/>
              <a:t>Are you sure you want to remove user from the database.</a:t>
            </a:r>
          </a:p>
        </p:txBody>
      </p:sp>
      <p:cxnSp>
        <p:nvCxnSpPr>
          <p:cNvPr id="27" name="Elbow Connector 26"/>
          <p:cNvCxnSpPr>
            <a:stCxn id="17" idx="2"/>
            <a:endCxn id="25" idx="0"/>
          </p:cNvCxnSpPr>
          <p:nvPr/>
        </p:nvCxnSpPr>
        <p:spPr>
          <a:xfrm rot="5400000">
            <a:off x="3581400" y="3124201"/>
            <a:ext cx="685800" cy="5333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/>
          <p:cNvSpPr/>
          <p:nvPr/>
        </p:nvSpPr>
        <p:spPr>
          <a:xfrm>
            <a:off x="6019800" y="2438403"/>
            <a:ext cx="2057400" cy="60960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Email Send Successfully if successfully when Send test email button is clicked</a:t>
            </a:r>
            <a:endParaRPr lang="en-US" dirty="0"/>
          </a:p>
        </p:txBody>
      </p:sp>
      <p:cxnSp>
        <p:nvCxnSpPr>
          <p:cNvPr id="44" name="Elbow Connector 43"/>
          <p:cNvCxnSpPr>
            <a:stCxn id="11" idx="2"/>
            <a:endCxn id="43" idx="0"/>
          </p:cNvCxnSpPr>
          <p:nvPr/>
        </p:nvCxnSpPr>
        <p:spPr>
          <a:xfrm rot="16200000" flipH="1">
            <a:off x="6667501" y="2057403"/>
            <a:ext cx="457201" cy="3048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4038600" y="228600"/>
            <a:ext cx="2819400" cy="1066800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905000" y="228600"/>
            <a:ext cx="2133600" cy="1066798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" y="228602"/>
            <a:ext cx="1905000" cy="1066798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"/>
            <a:ext cx="9144000" cy="137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66802" y="2"/>
            <a:ext cx="9144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Accounting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1" y="2"/>
            <a:ext cx="1143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Maintenance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3" y="2"/>
            <a:ext cx="137160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Accident Register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0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Dispatch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Drivers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8800" y="2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IFTA/Fuel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2"/>
            <a:ext cx="1066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724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Group 55"/>
          <p:cNvGrpSpPr/>
          <p:nvPr/>
        </p:nvGrpSpPr>
        <p:grpSpPr>
          <a:xfrm>
            <a:off x="4191000" y="609600"/>
            <a:ext cx="1143000" cy="238126"/>
            <a:chOff x="7848600" y="457200"/>
            <a:chExt cx="1143000" cy="238125"/>
          </a:xfrm>
        </p:grpSpPr>
        <p:pic>
          <p:nvPicPr>
            <p:cNvPr id="48" name="Picture 47" descr="Calendar-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8600" y="457200"/>
              <a:ext cx="238125" cy="238125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8077200" y="457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from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" name="Group 54"/>
          <p:cNvGrpSpPr/>
          <p:nvPr/>
        </p:nvGrpSpPr>
        <p:grpSpPr>
          <a:xfrm>
            <a:off x="4191000" y="914400"/>
            <a:ext cx="1143000" cy="238126"/>
            <a:chOff x="7848600" y="838200"/>
            <a:chExt cx="1143000" cy="238125"/>
          </a:xfrm>
        </p:grpSpPr>
        <p:pic>
          <p:nvPicPr>
            <p:cNvPr id="50" name="Picture 49" descr="Calendar-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8600" y="838200"/>
              <a:ext cx="238125" cy="238125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8077200" y="838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to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52403" y="304806"/>
            <a:ext cx="164334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Payroll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0" name="Picture 39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381001"/>
            <a:ext cx="228600" cy="228600"/>
          </a:xfrm>
          <a:prstGeom prst="rect">
            <a:avLst/>
          </a:prstGeom>
        </p:spPr>
      </p:pic>
      <p:pic>
        <p:nvPicPr>
          <p:cNvPr id="72" name="Picture 71" descr="Save As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7400" y="304800"/>
            <a:ext cx="381000" cy="3810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057400" y="762000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Save Selected</a:t>
            </a:r>
          </a:p>
          <a:p>
            <a:r>
              <a:rPr lang="en-US" sz="1100" dirty="0" smtClean="0"/>
              <a:t>To QB</a:t>
            </a:r>
            <a:endParaRPr lang="en-US" sz="1100" dirty="0"/>
          </a:p>
        </p:txBody>
      </p:sp>
      <p:pic>
        <p:nvPicPr>
          <p:cNvPr id="65" name="Picture 64" descr="Print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304800"/>
            <a:ext cx="476250" cy="47625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3200400" y="762000"/>
            <a:ext cx="636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Print</a:t>
            </a:r>
          </a:p>
          <a:p>
            <a:r>
              <a:rPr lang="en-US" sz="1100" dirty="0" smtClean="0"/>
              <a:t>Paystub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343400" y="304800"/>
            <a:ext cx="864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00B0F0"/>
                </a:solidFill>
              </a:rPr>
              <a:t>Pay Period</a:t>
            </a:r>
            <a:endParaRPr lang="en-US" sz="1200" b="1" i="1" dirty="0">
              <a:solidFill>
                <a:srgbClr val="00B0F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38800" y="304800"/>
            <a:ext cx="759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00B0F0"/>
                </a:solidFill>
              </a:rPr>
              <a:t>Pay Date</a:t>
            </a:r>
            <a:endParaRPr lang="en-US" sz="1200" b="1" i="1" dirty="0">
              <a:solidFill>
                <a:srgbClr val="00B0F0"/>
              </a:solidFill>
            </a:endParaRPr>
          </a:p>
        </p:txBody>
      </p:sp>
      <p:grpSp>
        <p:nvGrpSpPr>
          <p:cNvPr id="80" name="Group 54"/>
          <p:cNvGrpSpPr/>
          <p:nvPr/>
        </p:nvGrpSpPr>
        <p:grpSpPr>
          <a:xfrm>
            <a:off x="5562600" y="609600"/>
            <a:ext cx="1143000" cy="238126"/>
            <a:chOff x="7848600" y="838200"/>
            <a:chExt cx="1143000" cy="238125"/>
          </a:xfrm>
        </p:grpSpPr>
        <p:pic>
          <p:nvPicPr>
            <p:cNvPr id="81" name="Picture 80" descr="Calendar-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8600" y="838200"/>
              <a:ext cx="238125" cy="238125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>
            <a:xfrm>
              <a:off x="8077200" y="838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447800"/>
            <a:ext cx="2286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1447800"/>
            <a:ext cx="6629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ounded Rectangle 35"/>
          <p:cNvSpPr/>
          <p:nvPr/>
        </p:nvSpPr>
        <p:spPr>
          <a:xfrm>
            <a:off x="7848600" y="3810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15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895600" y="533400"/>
            <a:ext cx="2438400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Accident Register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3038" y="7"/>
            <a:ext cx="3948963" cy="553968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pPr algn="ctr"/>
            <a:r>
              <a:rPr lang="en-US" sz="3000" dirty="0" smtClean="0"/>
              <a:t>Client Screens flowchart</a:t>
            </a:r>
            <a:endParaRPr lang="en-US" sz="3000" dirty="0"/>
          </a:p>
        </p:txBody>
      </p:sp>
      <p:sp>
        <p:nvSpPr>
          <p:cNvPr id="7" name="Flowchart: Process 6"/>
          <p:cNvSpPr/>
          <p:nvPr/>
        </p:nvSpPr>
        <p:spPr>
          <a:xfrm>
            <a:off x="838200" y="1447800"/>
            <a:ext cx="1447799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New Record</a:t>
            </a:r>
            <a:endParaRPr lang="en-US" sz="1200" dirty="0"/>
          </a:p>
        </p:txBody>
      </p:sp>
      <p:cxnSp>
        <p:nvCxnSpPr>
          <p:cNvPr id="67" name="Elbow Connector 66"/>
          <p:cNvCxnSpPr>
            <a:stCxn id="4" idx="2"/>
            <a:endCxn id="7" idx="0"/>
          </p:cNvCxnSpPr>
          <p:nvPr/>
        </p:nvCxnSpPr>
        <p:spPr>
          <a:xfrm rot="5400000">
            <a:off x="2571750" y="-95250"/>
            <a:ext cx="533400" cy="255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7086600" y="1447800"/>
            <a:ext cx="1447799" cy="381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Export</a:t>
            </a:r>
            <a:endParaRPr lang="en-US" sz="1200" b="1" dirty="0"/>
          </a:p>
        </p:txBody>
      </p:sp>
      <p:cxnSp>
        <p:nvCxnSpPr>
          <p:cNvPr id="37" name="Elbow Connector 36"/>
          <p:cNvCxnSpPr>
            <a:stCxn id="4" idx="2"/>
            <a:endCxn id="34" idx="0"/>
          </p:cNvCxnSpPr>
          <p:nvPr/>
        </p:nvCxnSpPr>
        <p:spPr>
          <a:xfrm rot="16200000" flipH="1">
            <a:off x="5695950" y="-666750"/>
            <a:ext cx="533400" cy="3695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990600" y="2133600"/>
            <a:ext cx="9144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Screen 17</a:t>
            </a:r>
            <a:endParaRPr lang="en-US" sz="1200" b="1" dirty="0"/>
          </a:p>
        </p:txBody>
      </p:sp>
      <p:sp>
        <p:nvSpPr>
          <p:cNvPr id="46" name="Flowchart: Process 45"/>
          <p:cNvSpPr/>
          <p:nvPr/>
        </p:nvSpPr>
        <p:spPr>
          <a:xfrm>
            <a:off x="3200400" y="1447800"/>
            <a:ext cx="1447799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Add document</a:t>
            </a:r>
            <a:endParaRPr lang="en-US" sz="1200" b="1" dirty="0"/>
          </a:p>
        </p:txBody>
      </p:sp>
      <p:sp>
        <p:nvSpPr>
          <p:cNvPr id="47" name="Flowchart: Process 46"/>
          <p:cNvSpPr/>
          <p:nvPr/>
        </p:nvSpPr>
        <p:spPr>
          <a:xfrm>
            <a:off x="3276600" y="3124200"/>
            <a:ext cx="9906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Screen 18</a:t>
            </a:r>
            <a:endParaRPr lang="en-US" sz="1200" b="1" dirty="0"/>
          </a:p>
        </p:txBody>
      </p:sp>
      <p:cxnSp>
        <p:nvCxnSpPr>
          <p:cNvPr id="76" name="Elbow Connector 75"/>
          <p:cNvCxnSpPr>
            <a:stCxn id="4" idx="2"/>
            <a:endCxn id="46" idx="0"/>
          </p:cNvCxnSpPr>
          <p:nvPr/>
        </p:nvCxnSpPr>
        <p:spPr>
          <a:xfrm rot="5400000">
            <a:off x="3752850" y="1085850"/>
            <a:ext cx="533400" cy="190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7239000" y="2286000"/>
            <a:ext cx="9906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Export table into excel </a:t>
            </a:r>
            <a:endParaRPr lang="en-US" sz="1200" b="1" dirty="0"/>
          </a:p>
        </p:txBody>
      </p:sp>
      <p:cxnSp>
        <p:nvCxnSpPr>
          <p:cNvPr id="40" name="Elbow Connector 39"/>
          <p:cNvCxnSpPr>
            <a:stCxn id="34" idx="2"/>
            <a:endCxn id="39" idx="0"/>
          </p:cNvCxnSpPr>
          <p:nvPr/>
        </p:nvCxnSpPr>
        <p:spPr>
          <a:xfrm rot="5400000">
            <a:off x="7543800" y="2019300"/>
            <a:ext cx="4572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2"/>
            <a:endCxn id="45" idx="0"/>
          </p:cNvCxnSpPr>
          <p:nvPr/>
        </p:nvCxnSpPr>
        <p:spPr>
          <a:xfrm rot="5400000">
            <a:off x="1352550" y="1924049"/>
            <a:ext cx="304801" cy="1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3124200" y="2362200"/>
            <a:ext cx="14478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Windows File Selection window</a:t>
            </a:r>
            <a:endParaRPr lang="en-US" sz="1200" b="1" dirty="0"/>
          </a:p>
        </p:txBody>
      </p:sp>
      <p:cxnSp>
        <p:nvCxnSpPr>
          <p:cNvPr id="36" name="Elbow Connector 35"/>
          <p:cNvCxnSpPr>
            <a:stCxn id="46" idx="2"/>
            <a:endCxn id="31" idx="0"/>
          </p:cNvCxnSpPr>
          <p:nvPr/>
        </p:nvCxnSpPr>
        <p:spPr>
          <a:xfrm rot="5400000">
            <a:off x="3619500" y="2057399"/>
            <a:ext cx="533401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1" idx="2"/>
            <a:endCxn id="47" idx="0"/>
          </p:cNvCxnSpPr>
          <p:nvPr/>
        </p:nvCxnSpPr>
        <p:spPr>
          <a:xfrm rot="5400000">
            <a:off x="3619500" y="2895599"/>
            <a:ext cx="381001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5334000" y="1447800"/>
            <a:ext cx="1447799" cy="381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View Document</a:t>
            </a:r>
            <a:endParaRPr lang="en-US" sz="1200" b="1" dirty="0"/>
          </a:p>
        </p:txBody>
      </p:sp>
      <p:cxnSp>
        <p:nvCxnSpPr>
          <p:cNvPr id="57" name="Elbow Connector 56"/>
          <p:cNvCxnSpPr>
            <a:stCxn id="4" idx="2"/>
            <a:endCxn id="56" idx="0"/>
          </p:cNvCxnSpPr>
          <p:nvPr/>
        </p:nvCxnSpPr>
        <p:spPr>
          <a:xfrm rot="16200000" flipH="1">
            <a:off x="4819650" y="209550"/>
            <a:ext cx="533400" cy="1943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/>
          <p:cNvSpPr/>
          <p:nvPr/>
        </p:nvSpPr>
        <p:spPr>
          <a:xfrm>
            <a:off x="5638800" y="2209800"/>
            <a:ext cx="9906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Screen 18</a:t>
            </a:r>
            <a:endParaRPr lang="en-US" sz="1200" b="1" dirty="0"/>
          </a:p>
        </p:txBody>
      </p:sp>
      <p:cxnSp>
        <p:nvCxnSpPr>
          <p:cNvPr id="65" name="Elbow Connector 64"/>
          <p:cNvCxnSpPr>
            <a:stCxn id="56" idx="2"/>
            <a:endCxn id="63" idx="0"/>
          </p:cNvCxnSpPr>
          <p:nvPr/>
        </p:nvCxnSpPr>
        <p:spPr>
          <a:xfrm rot="16200000" flipH="1">
            <a:off x="5905500" y="1981200"/>
            <a:ext cx="3810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"/>
            <a:ext cx="9144000" cy="1295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66802" y="2"/>
            <a:ext cx="914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1" y="2"/>
            <a:ext cx="1143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Maintenance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3" y="2"/>
            <a:ext cx="1371601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Accident Register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0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Dispatch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Drivers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8800" y="2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IFTA/Fuel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2"/>
            <a:ext cx="1066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724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91440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Group 52"/>
          <p:cNvGrpSpPr/>
          <p:nvPr/>
        </p:nvGrpSpPr>
        <p:grpSpPr>
          <a:xfrm>
            <a:off x="1143001" y="381000"/>
            <a:ext cx="780983" cy="964287"/>
            <a:chOff x="6553201" y="381000"/>
            <a:chExt cx="780984" cy="964287"/>
          </a:xfrm>
        </p:grpSpPr>
        <p:sp>
          <p:nvSpPr>
            <p:cNvPr id="37" name="TextBox 36"/>
            <p:cNvSpPr txBox="1"/>
            <p:nvPr/>
          </p:nvSpPr>
          <p:spPr>
            <a:xfrm>
              <a:off x="6553201" y="914400"/>
              <a:ext cx="7809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</a:t>
              </a:r>
            </a:p>
            <a:p>
              <a:r>
                <a:rPr lang="en-US" sz="1100" dirty="0" smtClean="0"/>
                <a:t>Document</a:t>
              </a:r>
              <a:endParaRPr lang="en-US" sz="1100" dirty="0"/>
            </a:p>
          </p:txBody>
        </p:sp>
        <p:pic>
          <p:nvPicPr>
            <p:cNvPr id="38" name="Picture 37" descr="Add Property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600" y="381000"/>
              <a:ext cx="476250" cy="476250"/>
            </a:xfrm>
            <a:prstGeom prst="rect">
              <a:avLst/>
            </a:prstGeom>
          </p:spPr>
        </p:pic>
      </p:grpSp>
      <p:grpSp>
        <p:nvGrpSpPr>
          <p:cNvPr id="39" name="Group 51"/>
          <p:cNvGrpSpPr/>
          <p:nvPr/>
        </p:nvGrpSpPr>
        <p:grpSpPr>
          <a:xfrm>
            <a:off x="152397" y="381000"/>
            <a:ext cx="588623" cy="964287"/>
            <a:chOff x="5562600" y="381000"/>
            <a:chExt cx="588622" cy="964287"/>
          </a:xfrm>
        </p:grpSpPr>
        <p:pic>
          <p:nvPicPr>
            <p:cNvPr id="41" name="Picture 40" descr="Create New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8800" y="381000"/>
              <a:ext cx="476250" cy="4762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562600" y="914400"/>
              <a:ext cx="5886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New </a:t>
              </a:r>
            </a:p>
            <a:p>
              <a:r>
                <a:rPr lang="en-US" sz="1100" dirty="0" smtClean="0"/>
                <a:t>Record</a:t>
              </a:r>
              <a:endParaRPr lang="en-US" sz="1100" dirty="0"/>
            </a:p>
          </p:txBody>
        </p:sp>
      </p:grpSp>
      <p:grpSp>
        <p:nvGrpSpPr>
          <p:cNvPr id="43" name="Group 53"/>
          <p:cNvGrpSpPr/>
          <p:nvPr/>
        </p:nvGrpSpPr>
        <p:grpSpPr>
          <a:xfrm>
            <a:off x="3200400" y="381000"/>
            <a:ext cx="558166" cy="795010"/>
            <a:chOff x="7543800" y="381000"/>
            <a:chExt cx="558164" cy="795010"/>
          </a:xfrm>
        </p:grpSpPr>
        <p:pic>
          <p:nvPicPr>
            <p:cNvPr id="44" name="Picture 43" descr="Export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3800" y="381000"/>
              <a:ext cx="476250" cy="381000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543800" y="914400"/>
              <a:ext cx="5581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Export</a:t>
              </a:r>
              <a:endParaRPr lang="en-US" sz="1100" dirty="0"/>
            </a:p>
          </p:txBody>
        </p:sp>
      </p:grpSp>
      <p:grpSp>
        <p:nvGrpSpPr>
          <p:cNvPr id="46" name="Group 55"/>
          <p:cNvGrpSpPr/>
          <p:nvPr/>
        </p:nvGrpSpPr>
        <p:grpSpPr>
          <a:xfrm>
            <a:off x="4038600" y="457200"/>
            <a:ext cx="1143000" cy="238126"/>
            <a:chOff x="7848600" y="457200"/>
            <a:chExt cx="1143000" cy="238125"/>
          </a:xfrm>
        </p:grpSpPr>
        <p:pic>
          <p:nvPicPr>
            <p:cNvPr id="52" name="Picture 51" descr="Calendar-50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600" y="457200"/>
              <a:ext cx="238125" cy="238125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8077200" y="457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from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4038600" y="838200"/>
            <a:ext cx="1143000" cy="238126"/>
            <a:chOff x="7848600" y="838200"/>
            <a:chExt cx="1143000" cy="238125"/>
          </a:xfrm>
        </p:grpSpPr>
        <p:pic>
          <p:nvPicPr>
            <p:cNvPr id="55" name="Picture 54" descr="Calendar-50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600" y="838200"/>
              <a:ext cx="238125" cy="238125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8077200" y="838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to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2" name="Picture 61" descr="View File-5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9800" y="381000"/>
            <a:ext cx="476250" cy="47625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209800" y="914401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View</a:t>
            </a:r>
          </a:p>
          <a:p>
            <a:r>
              <a:rPr lang="en-US" sz="1100" dirty="0" smtClean="0"/>
              <a:t>Document</a:t>
            </a:r>
            <a:endParaRPr lang="en-US" sz="1100" dirty="0"/>
          </a:p>
        </p:txBody>
      </p:sp>
      <p:sp>
        <p:nvSpPr>
          <p:cNvPr id="30" name="Rounded Rectangle 29"/>
          <p:cNvSpPr/>
          <p:nvPr/>
        </p:nvSpPr>
        <p:spPr>
          <a:xfrm>
            <a:off x="7772400" y="381000"/>
            <a:ext cx="12192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16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295401" y="2209805"/>
            <a:ext cx="5943599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Record to Accident Register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371601" y="2971805"/>
            <a:ext cx="2286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Driver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85"/>
          <p:cNvGrpSpPr/>
          <p:nvPr/>
        </p:nvGrpSpPr>
        <p:grpSpPr>
          <a:xfrm>
            <a:off x="1295401" y="2590805"/>
            <a:ext cx="1447800" cy="314325"/>
            <a:chOff x="1371600" y="2209800"/>
            <a:chExt cx="1447800" cy="314325"/>
          </a:xfrm>
        </p:grpSpPr>
        <p:sp>
          <p:nvSpPr>
            <p:cNvPr id="87" name="Rectangle 86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Accident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8" name="Picture 87" descr="Calendar-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pic>
        <p:nvPicPr>
          <p:cNvPr id="86" name="Picture 85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1" y="2971805"/>
            <a:ext cx="314325" cy="314325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2819401" y="2590805"/>
            <a:ext cx="19811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19201" y="1447805"/>
            <a:ext cx="6095999" cy="2743196"/>
          </a:xfrm>
          <a:prstGeom prst="rect">
            <a:avLst/>
          </a:prstGeom>
          <a:noFill/>
          <a:ln>
            <a:solidFill>
              <a:schemeClr val="bg1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3"/>
          <p:cNvGrpSpPr/>
          <p:nvPr/>
        </p:nvGrpSpPr>
        <p:grpSpPr>
          <a:xfrm>
            <a:off x="1371601" y="1524005"/>
            <a:ext cx="457200" cy="718810"/>
            <a:chOff x="2286000" y="1524000"/>
            <a:chExt cx="457200" cy="718810"/>
          </a:xfrm>
        </p:grpSpPr>
        <p:pic>
          <p:nvPicPr>
            <p:cNvPr id="103" name="Picture 102" descr="Save As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0" y="1524000"/>
              <a:ext cx="457200" cy="457200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2286000" y="1981200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Save</a:t>
              </a:r>
              <a:endParaRPr lang="en-US" sz="1100" dirty="0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6705600" y="1447800"/>
            <a:ext cx="490840" cy="718810"/>
            <a:chOff x="6172200" y="1524000"/>
            <a:chExt cx="490840" cy="718810"/>
          </a:xfrm>
        </p:grpSpPr>
        <p:pic>
          <p:nvPicPr>
            <p:cNvPr id="105" name="Picture 104" descr="Close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2200" y="1524000"/>
              <a:ext cx="476250" cy="476250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6172200" y="1981200"/>
              <a:ext cx="4908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Close</a:t>
              </a:r>
              <a:endParaRPr lang="en-US" sz="11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733800" y="2971800"/>
            <a:ext cx="13715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Truck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3352800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 of Fatalities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57600" y="3352800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Property Damaged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57600" y="3733800"/>
            <a:ext cx="3429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Insurance Claim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71601" y="3352805"/>
            <a:ext cx="9905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 of Injuries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76801" y="2590800"/>
            <a:ext cx="762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16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2590800"/>
            <a:ext cx="314325" cy="314325"/>
          </a:xfrm>
          <a:prstGeom prst="rect">
            <a:avLst/>
          </a:prstGeom>
        </p:spPr>
      </p:pic>
      <p:pic>
        <p:nvPicPr>
          <p:cNvPr id="27" name="Picture 26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2590800"/>
            <a:ext cx="314325" cy="314325"/>
          </a:xfrm>
          <a:prstGeom prst="rect">
            <a:avLst/>
          </a:prstGeom>
        </p:spPr>
      </p:pic>
      <p:pic>
        <p:nvPicPr>
          <p:cNvPr id="28" name="Picture 27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2971800"/>
            <a:ext cx="314325" cy="31432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181600" y="2971800"/>
            <a:ext cx="13715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Trailer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Picture 29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2971800"/>
            <a:ext cx="314325" cy="314325"/>
          </a:xfrm>
          <a:prstGeom prst="rect">
            <a:avLst/>
          </a:prstGeom>
        </p:spPr>
      </p:pic>
      <p:pic>
        <p:nvPicPr>
          <p:cNvPr id="31" name="Picture 30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3352800"/>
            <a:ext cx="314325" cy="31432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486400" y="3352800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Hazardous Spill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3352800"/>
            <a:ext cx="314325" cy="31432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371600" y="3733800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Fire Caused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34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3733800"/>
            <a:ext cx="314325" cy="314325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7848600" y="3810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17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295401" y="2209805"/>
            <a:ext cx="2590799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or Enter Claim 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295400" y="2590800"/>
            <a:ext cx="2590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Claim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6" name="Picture 85" descr="Down4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2590800"/>
            <a:ext cx="314325" cy="314325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1219201" y="1447805"/>
            <a:ext cx="2819399" cy="2057395"/>
          </a:xfrm>
          <a:prstGeom prst="rect">
            <a:avLst/>
          </a:prstGeom>
          <a:noFill/>
          <a:ln>
            <a:solidFill>
              <a:schemeClr val="bg1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3"/>
          <p:cNvGrpSpPr/>
          <p:nvPr/>
        </p:nvGrpSpPr>
        <p:grpSpPr>
          <a:xfrm>
            <a:off x="1371601" y="1524005"/>
            <a:ext cx="457200" cy="718810"/>
            <a:chOff x="2286000" y="1524000"/>
            <a:chExt cx="457200" cy="718810"/>
          </a:xfrm>
        </p:grpSpPr>
        <p:pic>
          <p:nvPicPr>
            <p:cNvPr id="103" name="Picture 102" descr="Save As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0" y="1524000"/>
              <a:ext cx="457200" cy="457200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2286000" y="1981200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Save</a:t>
              </a:r>
              <a:endParaRPr lang="en-US" sz="1100" dirty="0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3352800" y="1447800"/>
            <a:ext cx="490840" cy="718810"/>
            <a:chOff x="6172200" y="1524000"/>
            <a:chExt cx="490840" cy="718810"/>
          </a:xfrm>
        </p:grpSpPr>
        <p:pic>
          <p:nvPicPr>
            <p:cNvPr id="105" name="Picture 104" descr="Close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200" y="1524000"/>
              <a:ext cx="476250" cy="476250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6172200" y="1981200"/>
              <a:ext cx="4908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Close</a:t>
              </a:r>
              <a:endParaRPr lang="en-US" sz="11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295400" y="3048000"/>
            <a:ext cx="2590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Claim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48600" y="3810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18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895600" y="533400"/>
            <a:ext cx="2438400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Contacts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3038" y="7"/>
            <a:ext cx="3948963" cy="553968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pPr algn="ctr"/>
            <a:r>
              <a:rPr lang="en-US" sz="3000" dirty="0" smtClean="0"/>
              <a:t>Client Screens flowchart</a:t>
            </a:r>
            <a:endParaRPr lang="en-US" sz="3000" dirty="0"/>
          </a:p>
        </p:txBody>
      </p:sp>
      <p:sp>
        <p:nvSpPr>
          <p:cNvPr id="7" name="Flowchart: Process 6"/>
          <p:cNvSpPr/>
          <p:nvPr/>
        </p:nvSpPr>
        <p:spPr>
          <a:xfrm>
            <a:off x="838201" y="1447800"/>
            <a:ext cx="4572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Add </a:t>
            </a:r>
            <a:endParaRPr lang="en-US" sz="1200" dirty="0"/>
          </a:p>
        </p:txBody>
      </p:sp>
      <p:cxnSp>
        <p:nvCxnSpPr>
          <p:cNvPr id="67" name="Elbow Connector 66"/>
          <p:cNvCxnSpPr>
            <a:stCxn id="4" idx="2"/>
            <a:endCxn id="7" idx="0"/>
          </p:cNvCxnSpPr>
          <p:nvPr/>
        </p:nvCxnSpPr>
        <p:spPr>
          <a:xfrm rot="5400000">
            <a:off x="2324101" y="-342899"/>
            <a:ext cx="533400" cy="30479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7086600" y="1447800"/>
            <a:ext cx="1447799" cy="381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Edit</a:t>
            </a:r>
            <a:endParaRPr lang="en-US" sz="1200" b="1" dirty="0"/>
          </a:p>
        </p:txBody>
      </p:sp>
      <p:cxnSp>
        <p:nvCxnSpPr>
          <p:cNvPr id="37" name="Elbow Connector 36"/>
          <p:cNvCxnSpPr>
            <a:stCxn id="4" idx="2"/>
            <a:endCxn id="34" idx="0"/>
          </p:cNvCxnSpPr>
          <p:nvPr/>
        </p:nvCxnSpPr>
        <p:spPr>
          <a:xfrm rot="16200000" flipH="1">
            <a:off x="5695950" y="-666750"/>
            <a:ext cx="533400" cy="3695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228600" y="2286000"/>
            <a:ext cx="9144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b="1" dirty="0" smtClean="0"/>
              <a:t>Screen 22</a:t>
            </a:r>
            <a:endParaRPr lang="en-US" sz="1200" b="1" dirty="0"/>
          </a:p>
        </p:txBody>
      </p:sp>
      <p:sp>
        <p:nvSpPr>
          <p:cNvPr id="46" name="Flowchart: Process 45"/>
          <p:cNvSpPr/>
          <p:nvPr/>
        </p:nvSpPr>
        <p:spPr>
          <a:xfrm>
            <a:off x="2133601" y="1447800"/>
            <a:ext cx="4572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Edit</a:t>
            </a:r>
            <a:endParaRPr lang="en-US" sz="1200" b="1" dirty="0"/>
          </a:p>
        </p:txBody>
      </p:sp>
      <p:cxnSp>
        <p:nvCxnSpPr>
          <p:cNvPr id="76" name="Elbow Connector 75"/>
          <p:cNvCxnSpPr>
            <a:stCxn id="4" idx="2"/>
            <a:endCxn id="46" idx="0"/>
          </p:cNvCxnSpPr>
          <p:nvPr/>
        </p:nvCxnSpPr>
        <p:spPr>
          <a:xfrm rot="5400000">
            <a:off x="2971801" y="304801"/>
            <a:ext cx="533400" cy="17525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2"/>
            <a:endCxn id="45" idx="0"/>
          </p:cNvCxnSpPr>
          <p:nvPr/>
        </p:nvCxnSpPr>
        <p:spPr>
          <a:xfrm rot="5400000">
            <a:off x="647701" y="1866899"/>
            <a:ext cx="457201" cy="3810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1905000" y="2286001"/>
            <a:ext cx="990600" cy="3048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b="1" dirty="0" smtClean="0"/>
              <a:t>Screen 23</a:t>
            </a:r>
            <a:endParaRPr lang="en-US" sz="1200" b="1" dirty="0"/>
          </a:p>
        </p:txBody>
      </p:sp>
      <p:cxnSp>
        <p:nvCxnSpPr>
          <p:cNvPr id="36" name="Elbow Connector 35"/>
          <p:cNvCxnSpPr>
            <a:stCxn id="56" idx="2"/>
            <a:endCxn id="52" idx="0"/>
          </p:cNvCxnSpPr>
          <p:nvPr/>
        </p:nvCxnSpPr>
        <p:spPr>
          <a:xfrm rot="16200000" flipH="1">
            <a:off x="5867400" y="2019300"/>
            <a:ext cx="4572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5334000" y="1447800"/>
            <a:ext cx="1447799" cy="381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Add</a:t>
            </a:r>
            <a:endParaRPr lang="en-US" sz="1200" b="1" dirty="0"/>
          </a:p>
        </p:txBody>
      </p:sp>
      <p:cxnSp>
        <p:nvCxnSpPr>
          <p:cNvPr id="57" name="Elbow Connector 56"/>
          <p:cNvCxnSpPr>
            <a:stCxn id="4" idx="2"/>
            <a:endCxn id="56" idx="0"/>
          </p:cNvCxnSpPr>
          <p:nvPr/>
        </p:nvCxnSpPr>
        <p:spPr>
          <a:xfrm rot="16200000" flipH="1">
            <a:off x="4819650" y="209550"/>
            <a:ext cx="533400" cy="1943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/>
          <p:cNvSpPr/>
          <p:nvPr/>
        </p:nvSpPr>
        <p:spPr>
          <a:xfrm>
            <a:off x="381000" y="762000"/>
            <a:ext cx="1447800" cy="30479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Costumer Contacts</a:t>
            </a:r>
            <a:endParaRPr lang="en-US" sz="1200" b="1" dirty="0"/>
          </a:p>
        </p:txBody>
      </p:sp>
      <p:sp>
        <p:nvSpPr>
          <p:cNvPr id="44" name="Flowchart: Process 43"/>
          <p:cNvSpPr/>
          <p:nvPr/>
        </p:nvSpPr>
        <p:spPr>
          <a:xfrm>
            <a:off x="6629400" y="762000"/>
            <a:ext cx="1447800" cy="3047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Costumer</a:t>
            </a:r>
            <a:endParaRPr lang="en-US" sz="1200" b="1" dirty="0"/>
          </a:p>
        </p:txBody>
      </p:sp>
      <p:sp>
        <p:nvSpPr>
          <p:cNvPr id="52" name="Flowchart: Process 51"/>
          <p:cNvSpPr/>
          <p:nvPr/>
        </p:nvSpPr>
        <p:spPr>
          <a:xfrm>
            <a:off x="5638800" y="2286000"/>
            <a:ext cx="990600" cy="3048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b="1" dirty="0" smtClean="0"/>
              <a:t>Screen 20</a:t>
            </a:r>
            <a:endParaRPr lang="en-US" sz="1200" b="1" dirty="0"/>
          </a:p>
        </p:txBody>
      </p:sp>
      <p:sp>
        <p:nvSpPr>
          <p:cNvPr id="53" name="Flowchart: Process 52"/>
          <p:cNvSpPr/>
          <p:nvPr/>
        </p:nvSpPr>
        <p:spPr>
          <a:xfrm>
            <a:off x="7543800" y="2286000"/>
            <a:ext cx="990600" cy="3048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b="1" dirty="0" smtClean="0"/>
              <a:t>Screen 21</a:t>
            </a:r>
            <a:endParaRPr lang="en-US" sz="1200" b="1" dirty="0"/>
          </a:p>
        </p:txBody>
      </p:sp>
      <p:cxnSp>
        <p:nvCxnSpPr>
          <p:cNvPr id="60" name="Elbow Connector 59"/>
          <p:cNvCxnSpPr>
            <a:stCxn id="34" idx="2"/>
            <a:endCxn id="53" idx="0"/>
          </p:cNvCxnSpPr>
          <p:nvPr/>
        </p:nvCxnSpPr>
        <p:spPr>
          <a:xfrm rot="16200000" flipH="1">
            <a:off x="7696200" y="1943100"/>
            <a:ext cx="4572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66802" y="2"/>
            <a:ext cx="914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1" y="2"/>
            <a:ext cx="1143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Maintenance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3" y="2"/>
            <a:ext cx="137160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Accident Register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0" y="2"/>
            <a:ext cx="762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Contacts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Dispatch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Drivers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8800" y="2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IFTA/Fuel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2"/>
            <a:ext cx="1066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724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9" name="Picture 38" descr="Add User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2" y="457206"/>
            <a:ext cx="476250" cy="476250"/>
          </a:xfrm>
          <a:prstGeom prst="rect">
            <a:avLst/>
          </a:prstGeom>
        </p:spPr>
      </p:pic>
      <p:pic>
        <p:nvPicPr>
          <p:cNvPr id="53" name="Picture 52" descr="Edit User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1" y="457201"/>
            <a:ext cx="476250" cy="457201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667001" y="381007"/>
            <a:ext cx="1752600" cy="308429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 By: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602" y="381001"/>
            <a:ext cx="314326" cy="314326"/>
          </a:xfrm>
          <a:prstGeom prst="rect">
            <a:avLst/>
          </a:prstGeom>
        </p:spPr>
      </p:pic>
      <p:pic>
        <p:nvPicPr>
          <p:cNvPr id="55" name="Picture 54" descr="Remove User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0" y="457206"/>
            <a:ext cx="476250" cy="47625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28600" y="914402"/>
            <a:ext cx="420688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Add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914404" y="914402"/>
            <a:ext cx="41107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Edit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1447805" y="914402"/>
            <a:ext cx="661079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Remove</a:t>
            </a:r>
            <a:endParaRPr lang="en-US" sz="1100" dirty="0"/>
          </a:p>
        </p:txBody>
      </p:sp>
      <p:sp>
        <p:nvSpPr>
          <p:cNvPr id="61" name="Rectangle 60"/>
          <p:cNvSpPr/>
          <p:nvPr/>
        </p:nvSpPr>
        <p:spPr>
          <a:xfrm>
            <a:off x="0" y="1295406"/>
            <a:ext cx="9144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Costumer Name</a:t>
            </a:r>
            <a:endParaRPr lang="en-US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1" y="1600199"/>
          <a:ext cx="190499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9"/>
              </a:tblGrid>
              <a:tr h="364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Active</a:t>
                      </a:r>
                      <a:r>
                        <a:rPr lang="en-US" sz="1900" baseline="0" dirty="0" smtClean="0"/>
                        <a:t> Contacts</a:t>
                      </a:r>
                      <a:endParaRPr lang="en-US" sz="1900" dirty="0" smtClean="0"/>
                    </a:p>
                  </a:txBody>
                  <a:tcPr marL="91439" marR="91439"/>
                </a:tc>
              </a:tr>
              <a:tr h="36467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64672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</a:tr>
              <a:tr h="36467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64672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</a:tr>
              <a:tr h="36467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6467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6467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6467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6467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6467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6467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6467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6467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1981200" y="1676405"/>
            <a:ext cx="71628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Selected Contact Information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981200" y="3200406"/>
            <a:ext cx="71628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Costumer Billing Address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981200" y="4876806"/>
            <a:ext cx="71628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Costumer Ship Address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057402" y="3581405"/>
            <a:ext cx="2590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57402" y="4038605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6202" y="4038605"/>
            <a:ext cx="762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0" name="Picture 69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3403" y="4038601"/>
            <a:ext cx="314326" cy="314326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4724403" y="4038605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Zip Code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2" name="Picture 71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602" y="4038601"/>
            <a:ext cx="314326" cy="314326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4800600" y="3581405"/>
            <a:ext cx="2514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Street Address  Number and Name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67602" y="3581405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P.O. BOX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057402" y="4495805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Phone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62402" y="4495805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Fax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91202" y="4495805"/>
            <a:ext cx="2057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57402" y="5334006"/>
            <a:ext cx="2590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57402" y="57912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86202" y="5791206"/>
            <a:ext cx="762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1" name="Picture 80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3403" y="5791203"/>
            <a:ext cx="314326" cy="314326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4724403" y="5791206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Zip Code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3" name="Picture 82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602" y="5791203"/>
            <a:ext cx="314326" cy="314326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4800600" y="5334006"/>
            <a:ext cx="2514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Street Address  Number and Name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467602" y="5334006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P.O. BOX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57402" y="2057406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33801" y="2057406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057402" y="2438407"/>
            <a:ext cx="3352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Job Title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562602" y="2438407"/>
            <a:ext cx="2057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Office Phone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057401" y="2819406"/>
            <a:ext cx="1981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Fax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191000" y="2819406"/>
            <a:ext cx="1905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Cell Phone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696199" y="2438407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Extension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48400" y="2819406"/>
            <a:ext cx="2590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E-mail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4" name="Picture 93" descr="Add User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2" y="457206"/>
            <a:ext cx="476250" cy="476250"/>
          </a:xfrm>
          <a:prstGeom prst="rect">
            <a:avLst/>
          </a:prstGeom>
        </p:spPr>
      </p:pic>
      <p:pic>
        <p:nvPicPr>
          <p:cNvPr id="95" name="Picture 94" descr="Edit User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2" y="457201"/>
            <a:ext cx="476250" cy="457201"/>
          </a:xfrm>
          <a:prstGeom prst="rect">
            <a:avLst/>
          </a:prstGeom>
        </p:spPr>
      </p:pic>
      <p:pic>
        <p:nvPicPr>
          <p:cNvPr id="96" name="Picture 95" descr="Remove User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1" y="457206"/>
            <a:ext cx="476250" cy="47625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6934202" y="914402"/>
            <a:ext cx="420688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Add</a:t>
            </a:r>
            <a:endParaRPr 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7620003" y="914402"/>
            <a:ext cx="41107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Edit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8153404" y="914402"/>
            <a:ext cx="661079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Remove</a:t>
            </a:r>
            <a:endParaRPr 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609602" y="228603"/>
            <a:ext cx="1298153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Costumer Contacts</a:t>
            </a:r>
            <a:endParaRPr 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467603" y="228603"/>
            <a:ext cx="755696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Costumer</a:t>
            </a:r>
            <a:endParaRPr lang="en-US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667002" y="838205"/>
            <a:ext cx="3276599" cy="308429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 Value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4" name="Picture 53" descr="Find User-5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38801" y="838205"/>
            <a:ext cx="304801" cy="304800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7391400" y="12954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19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838202" y="1295406"/>
            <a:ext cx="7010399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Costumer Billing To Address </a:t>
            </a:r>
            <a:r>
              <a:rPr lang="en-US" sz="1200" dirty="0" smtClean="0"/>
              <a:t>(QuickBooks Bill To: Address)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838202" y="3581405"/>
            <a:ext cx="7010399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Costumer Shipping Address </a:t>
            </a:r>
            <a:r>
              <a:rPr lang="en-US" sz="1200" dirty="0" smtClean="0"/>
              <a:t>(QuickBooks Shipp To: Address)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914401" y="1676405"/>
            <a:ext cx="2590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14401" y="21336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743201" y="2133606"/>
            <a:ext cx="762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0" name="Picture 69" descr="Down4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2" y="2133602"/>
            <a:ext cx="314326" cy="314326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3581401" y="2133606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Zip Code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2" name="Picture 71" descr="Down4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3" y="2133602"/>
            <a:ext cx="314326" cy="314326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3657600" y="1676405"/>
            <a:ext cx="2514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Street Address  Number and Name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2" y="1676405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P.O. BOX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14401" y="25908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Phone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819401" y="25908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Fax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48202" y="2590806"/>
            <a:ext cx="2057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14401" y="4495805"/>
            <a:ext cx="2590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14401" y="4953005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43201" y="4953005"/>
            <a:ext cx="762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1" name="Picture 80" descr="Down4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2" y="4953001"/>
            <a:ext cx="314326" cy="314326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3581401" y="4953005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Zip Code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3" name="Picture 82" descr="Down4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3" y="4953001"/>
            <a:ext cx="314326" cy="314326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3657600" y="4495805"/>
            <a:ext cx="2514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Street Address  Number and Name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24602" y="4495805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P.O. BOX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14401" y="30480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Federal ID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19401" y="30480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MC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14402" y="5334000"/>
            <a:ext cx="6858001" cy="457201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Add New Costumer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6" name="Picture 105" descr="Save As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1" y="457201"/>
            <a:ext cx="457201" cy="457201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914404" y="990603"/>
            <a:ext cx="454471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Save</a:t>
            </a:r>
            <a:endParaRPr lang="en-US" sz="1100" dirty="0"/>
          </a:p>
        </p:txBody>
      </p:sp>
      <p:grpSp>
        <p:nvGrpSpPr>
          <p:cNvPr id="108" name="Group 94"/>
          <p:cNvGrpSpPr/>
          <p:nvPr/>
        </p:nvGrpSpPr>
        <p:grpSpPr>
          <a:xfrm>
            <a:off x="1676403" y="457204"/>
            <a:ext cx="644728" cy="795010"/>
            <a:chOff x="990600" y="381000"/>
            <a:chExt cx="644728" cy="795010"/>
          </a:xfrm>
        </p:grpSpPr>
        <p:pic>
          <p:nvPicPr>
            <p:cNvPr id="109" name="Picture 108" descr="Add Property-50 (1)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990600" y="914400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File</a:t>
              </a:r>
              <a:endParaRPr lang="en-US" sz="1100" dirty="0"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762000" y="381005"/>
            <a:ext cx="7162800" cy="5562600"/>
          </a:xfrm>
          <a:prstGeom prst="rect">
            <a:avLst/>
          </a:prstGeom>
          <a:noFill/>
          <a:ln w="127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914401" y="4038605"/>
            <a:ext cx="10668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Save as above</a:t>
            </a:r>
            <a:endParaRPr lang="en-US" sz="1100" dirty="0"/>
          </a:p>
        </p:txBody>
      </p:sp>
      <p:pic>
        <p:nvPicPr>
          <p:cNvPr id="115" name="Picture 114" descr="Close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9001" y="457206"/>
            <a:ext cx="476250" cy="47625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7239001" y="914402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7848600" y="3810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20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838202" y="1295406"/>
            <a:ext cx="7010399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Costumer Billing To Address </a:t>
            </a:r>
            <a:r>
              <a:rPr lang="en-US" sz="1200" dirty="0" smtClean="0"/>
              <a:t>(QuickBooks Bill To: Address)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838202" y="3581405"/>
            <a:ext cx="7010399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Costumer Shipping Address </a:t>
            </a:r>
            <a:r>
              <a:rPr lang="en-US" sz="1200" dirty="0" smtClean="0"/>
              <a:t>(QuickBooks Shipp To: Address)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914401" y="1676405"/>
            <a:ext cx="2590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14401" y="21336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743201" y="2133606"/>
            <a:ext cx="762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0" name="Picture 69" descr="Down4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2" y="2133602"/>
            <a:ext cx="314326" cy="314326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3581401" y="2133606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Zip Code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2" name="Picture 71" descr="Down4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3" y="2133602"/>
            <a:ext cx="314326" cy="314326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3657600" y="1676405"/>
            <a:ext cx="2514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Street Address  Number and Name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2" y="1676405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P.O. BOX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14401" y="25908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Phone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819401" y="25908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Fax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48202" y="2590806"/>
            <a:ext cx="2057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14401" y="4495805"/>
            <a:ext cx="2590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14401" y="4953005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43201" y="4953005"/>
            <a:ext cx="762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1" name="Picture 80" descr="Down4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2" y="4953001"/>
            <a:ext cx="314326" cy="314326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3581401" y="4953005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Zip Code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3" name="Picture 82" descr="Down4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3" y="4953001"/>
            <a:ext cx="314326" cy="314326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3657600" y="4495805"/>
            <a:ext cx="2514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Street Address  Number and Name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24602" y="4495805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P.O. BOX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14401" y="30480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Federal ID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19401" y="30480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MC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14402" y="5334000"/>
            <a:ext cx="6858001" cy="457201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Edit Costumer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6" name="Picture 105" descr="Save As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1" y="457201"/>
            <a:ext cx="457201" cy="457201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914402" y="990603"/>
            <a:ext cx="979254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Save Changes</a:t>
            </a:r>
            <a:endParaRPr lang="en-US" sz="1100" dirty="0"/>
          </a:p>
        </p:txBody>
      </p:sp>
      <p:grpSp>
        <p:nvGrpSpPr>
          <p:cNvPr id="2" name="Group 94"/>
          <p:cNvGrpSpPr/>
          <p:nvPr/>
        </p:nvGrpSpPr>
        <p:grpSpPr>
          <a:xfrm>
            <a:off x="1981204" y="457204"/>
            <a:ext cx="644728" cy="795010"/>
            <a:chOff x="990600" y="381000"/>
            <a:chExt cx="644728" cy="795010"/>
          </a:xfrm>
        </p:grpSpPr>
        <p:pic>
          <p:nvPicPr>
            <p:cNvPr id="109" name="Picture 108" descr="Add Property-50 (1)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990600" y="914400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File</a:t>
              </a:r>
              <a:endParaRPr lang="en-US" sz="1100" dirty="0"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762000" y="381005"/>
            <a:ext cx="7162800" cy="5562600"/>
          </a:xfrm>
          <a:prstGeom prst="rect">
            <a:avLst/>
          </a:prstGeom>
          <a:noFill/>
          <a:ln w="127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914401" y="4038605"/>
            <a:ext cx="10668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Save as above</a:t>
            </a:r>
            <a:endParaRPr lang="en-US" sz="1100" dirty="0"/>
          </a:p>
        </p:txBody>
      </p:sp>
      <p:pic>
        <p:nvPicPr>
          <p:cNvPr id="34" name="Picture 33" descr="Close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9001" y="457206"/>
            <a:ext cx="476250" cy="4762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239001" y="914402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7848600" y="3810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21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838202" y="1295406"/>
            <a:ext cx="7010399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/>
              <a:t>Select Company and add new contact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838201" y="1676405"/>
            <a:ext cx="3581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Company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2" name="Picture 71" descr="Down4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2" y="1676402"/>
            <a:ext cx="314326" cy="314326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Add New Contact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6" name="Picture 105" descr="Save As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1" y="457201"/>
            <a:ext cx="457201" cy="457201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914404" y="990603"/>
            <a:ext cx="454471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Save</a:t>
            </a:r>
            <a:endParaRPr lang="en-US" sz="1100" dirty="0"/>
          </a:p>
        </p:txBody>
      </p:sp>
      <p:sp>
        <p:nvSpPr>
          <p:cNvPr id="111" name="Rectangle 110"/>
          <p:cNvSpPr/>
          <p:nvPr/>
        </p:nvSpPr>
        <p:spPr>
          <a:xfrm>
            <a:off x="762000" y="381000"/>
            <a:ext cx="7162800" cy="2971800"/>
          </a:xfrm>
          <a:prstGeom prst="rect">
            <a:avLst/>
          </a:prstGeom>
          <a:noFill/>
          <a:ln w="127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8200" y="2057406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90800" y="2057406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8202" y="2438407"/>
            <a:ext cx="3352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Job Title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43401" y="2438407"/>
            <a:ext cx="2057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Office Phone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8200" y="2819406"/>
            <a:ext cx="1981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Fax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71802" y="2819406"/>
            <a:ext cx="1905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Cell Phone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77000" y="2438407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Extension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29202" y="2819406"/>
            <a:ext cx="2590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E-mail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1" descr="Close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9001" y="457206"/>
            <a:ext cx="476250" cy="47625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239001" y="914402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7848600" y="3810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22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"/>
            <a:ext cx="9144000" cy="1066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pic>
        <p:nvPicPr>
          <p:cNvPr id="6" name="Picture 5" descr="Add User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2" y="381005"/>
            <a:ext cx="476250" cy="476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" y="1066805"/>
            <a:ext cx="4267199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Current Users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1" y="1066805"/>
            <a:ext cx="4876801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Selected User Profile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" y="1447800"/>
          <a:ext cx="4190999" cy="30828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190999"/>
              </a:tblGrid>
              <a:tr h="385354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User</a:t>
                      </a:r>
                      <a:r>
                        <a:rPr lang="en-US" sz="1900" baseline="0" dirty="0" smtClean="0"/>
                        <a:t> Name</a:t>
                      </a:r>
                      <a:endParaRPr lang="en-US" sz="19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419601" y="1524005"/>
            <a:ext cx="13716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1524005"/>
            <a:ext cx="685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M.I.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9402" y="1524005"/>
            <a:ext cx="2057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19600" y="1981205"/>
            <a:ext cx="4343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Job Title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9600" y="2438407"/>
            <a:ext cx="1828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Phone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00801" y="2438407"/>
            <a:ext cx="1066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Extension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19600" y="2819406"/>
            <a:ext cx="1828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Cell Phone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67201" y="3657605"/>
            <a:ext cx="4876801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Software Permission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267200" y="4038603"/>
          <a:ext cx="4876798" cy="219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/>
                <a:gridCol w="2438399"/>
              </a:tblGrid>
              <a:tr h="2743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Modules</a:t>
                      </a:r>
                      <a:endParaRPr lang="en-US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Access</a:t>
                      </a:r>
                      <a:endParaRPr lang="en-US" sz="1200" dirty="0"/>
                    </a:p>
                  </a:txBody>
                  <a:tcPr marL="91439" marR="91439"/>
                </a:tc>
              </a:tr>
              <a:tr h="2743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Accounting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r>
                        <a:rPr lang="en-US" sz="1200" baseline="0" dirty="0" smtClean="0"/>
                        <a:t> Access</a:t>
                      </a:r>
                      <a:endParaRPr lang="en-US" sz="1200" dirty="0"/>
                    </a:p>
                  </a:txBody>
                  <a:tcPr marL="91439" marR="91439"/>
                </a:tc>
              </a:tr>
              <a:tr h="2743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Accident Register</a:t>
                      </a:r>
                      <a:endParaRPr lang="en-US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Read Only</a:t>
                      </a:r>
                      <a:endParaRPr lang="en-US" sz="1200" dirty="0"/>
                    </a:p>
                  </a:txBody>
                  <a:tcPr marL="91439" marR="91439"/>
                </a:tc>
              </a:tr>
              <a:tr h="2743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Contacts</a:t>
                      </a:r>
                      <a:endParaRPr lang="en-US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Read/Write</a:t>
                      </a:r>
                      <a:endParaRPr lang="en-US" sz="1200" dirty="0"/>
                    </a:p>
                  </a:txBody>
                  <a:tcPr marL="91439" marR="91439"/>
                </a:tc>
              </a:tr>
              <a:tr h="2743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Dispatch</a:t>
                      </a:r>
                      <a:endParaRPr lang="en-US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Read/Write</a:t>
                      </a:r>
                      <a:endParaRPr lang="en-US" sz="1200" dirty="0"/>
                    </a:p>
                  </a:txBody>
                  <a:tcPr marL="91439" marR="91439"/>
                </a:tc>
              </a:tr>
              <a:tr h="2743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Driver</a:t>
                      </a:r>
                      <a:endParaRPr lang="en-US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Read</a:t>
                      </a:r>
                      <a:endParaRPr lang="en-US" sz="1200" dirty="0"/>
                    </a:p>
                  </a:txBody>
                  <a:tcPr marL="91439" marR="91439"/>
                </a:tc>
              </a:tr>
              <a:tr h="2743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IFTA/Fuel</a:t>
                      </a:r>
                      <a:endParaRPr lang="en-US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Read</a:t>
                      </a:r>
                      <a:endParaRPr lang="en-US" sz="1200" dirty="0"/>
                    </a:p>
                  </a:txBody>
                  <a:tcPr marL="91439" marR="91439"/>
                </a:tc>
              </a:tr>
              <a:tr h="2743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Maintenance</a:t>
                      </a:r>
                      <a:endParaRPr lang="en-US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Read/Write</a:t>
                      </a:r>
                      <a:endParaRPr lang="en-US" sz="1200" dirty="0"/>
                    </a:p>
                  </a:txBody>
                  <a:tcPr marL="91439" marR="91439"/>
                </a:tc>
              </a:tr>
            </a:tbl>
          </a:graphicData>
        </a:graphic>
      </p:graphicFrame>
      <p:pic>
        <p:nvPicPr>
          <p:cNvPr id="20" name="Picture 19" descr="Edit User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2" y="381005"/>
            <a:ext cx="476250" cy="47625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" y="2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4402" y="2"/>
            <a:ext cx="1447799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Email Setup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00" y="838204"/>
            <a:ext cx="381615" cy="232554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900" dirty="0" smtClean="0"/>
              <a:t>Add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143002" y="838206"/>
            <a:ext cx="375604" cy="232554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900" dirty="0" smtClean="0"/>
              <a:t>Edit</a:t>
            </a:r>
            <a:endParaRPr lang="en-US" sz="900" dirty="0"/>
          </a:p>
        </p:txBody>
      </p:sp>
      <p:pic>
        <p:nvPicPr>
          <p:cNvPr id="29" name="Picture 28" descr="Remove User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1" y="381005"/>
            <a:ext cx="476250" cy="4762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28802" y="838206"/>
            <a:ext cx="584496" cy="232554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900" dirty="0" smtClean="0"/>
              <a:t>Remove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4419601" y="3200406"/>
            <a:ext cx="30480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E-mail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" y="4572002"/>
            <a:ext cx="4038601" cy="2154406"/>
          </a:xfrm>
          <a:prstGeom prst="rect">
            <a:avLst/>
          </a:prstGeom>
          <a:noFill/>
        </p:spPr>
        <p:txBody>
          <a:bodyPr wrap="square" lIns="91407" tIns="45705" rIns="91407" bIns="45705" rtlCol="0">
            <a:spAutoFit/>
          </a:bodyPr>
          <a:lstStyle/>
          <a:p>
            <a:r>
              <a:rPr lang="en-US" sz="1200" b="1" dirty="0" smtClean="0"/>
              <a:t>NOTE:</a:t>
            </a:r>
          </a:p>
          <a:p>
            <a:r>
              <a:rPr lang="en-US" sz="1200" dirty="0" smtClean="0"/>
              <a:t>User name table will show all active users in the database. </a:t>
            </a:r>
          </a:p>
          <a:p>
            <a:r>
              <a:rPr lang="en-US" sz="1200" dirty="0" smtClean="0"/>
              <a:t>When user is selected, profile and fields will be automatically populated with information. User profile can be edited by double-click on the user name or single-click on the </a:t>
            </a:r>
            <a:r>
              <a:rPr lang="en-US" sz="1200" b="1" dirty="0" smtClean="0"/>
              <a:t>Edit</a:t>
            </a:r>
            <a:r>
              <a:rPr lang="en-US" sz="1200" dirty="0" smtClean="0"/>
              <a:t> icon at the top of the screen. </a:t>
            </a:r>
          </a:p>
          <a:p>
            <a:r>
              <a:rPr lang="en-US" sz="1200" b="1" dirty="0" smtClean="0"/>
              <a:t>Remove</a:t>
            </a:r>
            <a:r>
              <a:rPr lang="en-US" sz="1200" dirty="0" smtClean="0"/>
              <a:t> button will remove user from the database. A warning box will popup asking “Are you sure you want to remove user?” and it will have Yes and Cancel options.</a:t>
            </a:r>
          </a:p>
          <a:p>
            <a:r>
              <a:rPr lang="en-US" sz="1200" b="1" dirty="0" smtClean="0"/>
              <a:t>Add </a:t>
            </a:r>
            <a:r>
              <a:rPr lang="en-US" sz="1200" dirty="0" smtClean="0"/>
              <a:t>button will open add user screen to add new user to the database</a:t>
            </a:r>
            <a:endParaRPr lang="en-US" sz="12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7848600" y="2286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1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838202" y="1295406"/>
            <a:ext cx="7010399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/>
              <a:t>Select Company and add new contact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Edit Contact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6" name="Picture 105" descr="Save As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1" y="457201"/>
            <a:ext cx="457201" cy="457201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838202" y="990603"/>
            <a:ext cx="979254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Save Changes</a:t>
            </a:r>
            <a:endParaRPr lang="en-US" sz="1100" dirty="0"/>
          </a:p>
        </p:txBody>
      </p:sp>
      <p:sp>
        <p:nvSpPr>
          <p:cNvPr id="111" name="Rectangle 110"/>
          <p:cNvSpPr/>
          <p:nvPr/>
        </p:nvSpPr>
        <p:spPr>
          <a:xfrm>
            <a:off x="762000" y="381004"/>
            <a:ext cx="7162800" cy="2590799"/>
          </a:xfrm>
          <a:prstGeom prst="rect">
            <a:avLst/>
          </a:prstGeom>
          <a:noFill/>
          <a:ln w="127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8200" y="1676405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90800" y="1676405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8202" y="2057406"/>
            <a:ext cx="3352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Job Title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43401" y="2057406"/>
            <a:ext cx="2057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Office Phone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8200" y="2438407"/>
            <a:ext cx="1981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Fax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71802" y="2438407"/>
            <a:ext cx="1905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Cell Phone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77000" y="2057406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Extension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29202" y="2438407"/>
            <a:ext cx="2590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E-mail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16" descr="Close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1" y="457206"/>
            <a:ext cx="476250" cy="476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39001" y="914402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7848600" y="3810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23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895600" y="533400"/>
            <a:ext cx="2438400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Dispatch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3038" y="7"/>
            <a:ext cx="3948963" cy="553968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pPr algn="ctr"/>
            <a:r>
              <a:rPr lang="en-US" sz="3000" dirty="0" smtClean="0"/>
              <a:t>Client Screens flowchart</a:t>
            </a:r>
            <a:endParaRPr lang="en-US" sz="3000" dirty="0"/>
          </a:p>
        </p:txBody>
      </p:sp>
      <p:sp>
        <p:nvSpPr>
          <p:cNvPr id="7" name="Flowchart: Process 6"/>
          <p:cNvSpPr/>
          <p:nvPr/>
        </p:nvSpPr>
        <p:spPr>
          <a:xfrm>
            <a:off x="838200" y="1447800"/>
            <a:ext cx="1371600" cy="30479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Load Boards</a:t>
            </a:r>
            <a:endParaRPr lang="en-US" sz="1200" dirty="0"/>
          </a:p>
        </p:txBody>
      </p:sp>
      <p:cxnSp>
        <p:nvCxnSpPr>
          <p:cNvPr id="67" name="Elbow Connector 66"/>
          <p:cNvCxnSpPr>
            <a:stCxn id="4" idx="2"/>
            <a:endCxn id="7" idx="0"/>
          </p:cNvCxnSpPr>
          <p:nvPr/>
        </p:nvCxnSpPr>
        <p:spPr>
          <a:xfrm rot="5400000">
            <a:off x="2552700" y="-114300"/>
            <a:ext cx="533400" cy="2590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609600" y="2133600"/>
            <a:ext cx="13716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b="1" dirty="0" smtClean="0"/>
              <a:t>Screen </a:t>
            </a:r>
            <a:r>
              <a:rPr lang="en-US" sz="1200" b="1" dirty="0" smtClean="0"/>
              <a:t>24</a:t>
            </a:r>
            <a:endParaRPr lang="en-US" sz="1200" b="1" dirty="0"/>
          </a:p>
        </p:txBody>
      </p:sp>
      <p:cxnSp>
        <p:nvCxnSpPr>
          <p:cNvPr id="42" name="Elbow Connector 41"/>
          <p:cNvCxnSpPr>
            <a:stCxn id="7" idx="2"/>
            <a:endCxn id="45" idx="0"/>
          </p:cNvCxnSpPr>
          <p:nvPr/>
        </p:nvCxnSpPr>
        <p:spPr>
          <a:xfrm rot="5400000">
            <a:off x="1219200" y="1828799"/>
            <a:ext cx="381001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914400" y="3200400"/>
            <a:ext cx="7620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000" dirty="0" smtClean="0"/>
              <a:t>Add go to </a:t>
            </a:r>
            <a:r>
              <a:rPr lang="en-US" sz="1000" b="1" dirty="0" smtClean="0"/>
              <a:t>Screen 25</a:t>
            </a:r>
            <a:endParaRPr lang="en-US" sz="1000" b="1" dirty="0"/>
          </a:p>
        </p:txBody>
      </p:sp>
      <p:sp>
        <p:nvSpPr>
          <p:cNvPr id="11" name="Flowchart: Process 10"/>
          <p:cNvSpPr/>
          <p:nvPr/>
        </p:nvSpPr>
        <p:spPr>
          <a:xfrm>
            <a:off x="1752600" y="3200400"/>
            <a:ext cx="7620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000" dirty="0" smtClean="0"/>
              <a:t>Edit go to </a:t>
            </a:r>
            <a:r>
              <a:rPr lang="en-US" sz="1000" b="1" dirty="0" smtClean="0"/>
              <a:t>Screen 25</a:t>
            </a:r>
            <a:endParaRPr lang="en-US" sz="1000" b="1" dirty="0"/>
          </a:p>
        </p:txBody>
      </p:sp>
      <p:sp>
        <p:nvSpPr>
          <p:cNvPr id="12" name="Flowchart: Process 11"/>
          <p:cNvSpPr/>
          <p:nvPr/>
        </p:nvSpPr>
        <p:spPr>
          <a:xfrm>
            <a:off x="2590800" y="3200400"/>
            <a:ext cx="9144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000" dirty="0" smtClean="0"/>
              <a:t>Check Call go to </a:t>
            </a:r>
            <a:r>
              <a:rPr lang="en-US" sz="1000" b="1" dirty="0" smtClean="0"/>
              <a:t>Screen 27</a:t>
            </a:r>
            <a:endParaRPr lang="en-US" sz="1000" b="1" dirty="0"/>
          </a:p>
        </p:txBody>
      </p:sp>
      <p:sp>
        <p:nvSpPr>
          <p:cNvPr id="14" name="Flowchart: Process 13"/>
          <p:cNvSpPr/>
          <p:nvPr/>
        </p:nvSpPr>
        <p:spPr>
          <a:xfrm>
            <a:off x="3581400" y="3200400"/>
            <a:ext cx="9906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000" dirty="0" smtClean="0"/>
              <a:t>Emai</a:t>
            </a:r>
            <a:r>
              <a:rPr lang="en-US" sz="1000" dirty="0" smtClean="0"/>
              <a:t>l Broker </a:t>
            </a:r>
            <a:r>
              <a:rPr lang="en-US" sz="1000" dirty="0" smtClean="0"/>
              <a:t>go to </a:t>
            </a:r>
            <a:r>
              <a:rPr lang="en-US" sz="1000" b="1" dirty="0" smtClean="0"/>
              <a:t>Screen 28</a:t>
            </a:r>
            <a:endParaRPr lang="en-US" sz="1000" b="1" dirty="0"/>
          </a:p>
        </p:txBody>
      </p:sp>
      <p:sp>
        <p:nvSpPr>
          <p:cNvPr id="15" name="Flowchart: Process 14"/>
          <p:cNvSpPr/>
          <p:nvPr/>
        </p:nvSpPr>
        <p:spPr>
          <a:xfrm>
            <a:off x="4648200" y="3200400"/>
            <a:ext cx="9906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000" dirty="0" smtClean="0"/>
              <a:t>Emai</a:t>
            </a:r>
            <a:r>
              <a:rPr lang="en-US" sz="1000" dirty="0" smtClean="0"/>
              <a:t>l Driver </a:t>
            </a:r>
            <a:r>
              <a:rPr lang="en-US" sz="1000" dirty="0" smtClean="0"/>
              <a:t>go to </a:t>
            </a:r>
            <a:r>
              <a:rPr lang="en-US" sz="1000" b="1" dirty="0" smtClean="0"/>
              <a:t>Screen 29</a:t>
            </a:r>
            <a:endParaRPr lang="en-US" sz="1000" b="1" dirty="0"/>
          </a:p>
        </p:txBody>
      </p:sp>
      <p:sp>
        <p:nvSpPr>
          <p:cNvPr id="16" name="Flowchart: Process 15"/>
          <p:cNvSpPr/>
          <p:nvPr/>
        </p:nvSpPr>
        <p:spPr>
          <a:xfrm>
            <a:off x="5715000" y="3200400"/>
            <a:ext cx="9144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000" dirty="0" smtClean="0"/>
              <a:t>Text Driver go to </a:t>
            </a:r>
            <a:r>
              <a:rPr lang="en-US" sz="1000" b="1" dirty="0" smtClean="0"/>
              <a:t>Screen 30</a:t>
            </a:r>
            <a:endParaRPr lang="en-US" sz="1000" b="1" dirty="0"/>
          </a:p>
        </p:txBody>
      </p:sp>
      <p:sp>
        <p:nvSpPr>
          <p:cNvPr id="17" name="Flowchart: Process 16"/>
          <p:cNvSpPr/>
          <p:nvPr/>
        </p:nvSpPr>
        <p:spPr>
          <a:xfrm>
            <a:off x="6705600" y="3200400"/>
            <a:ext cx="10668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000" dirty="0" smtClean="0"/>
              <a:t>Load Expenses go to </a:t>
            </a:r>
            <a:r>
              <a:rPr lang="en-US" sz="1000" b="1" dirty="0" smtClean="0"/>
              <a:t>Screen 31</a:t>
            </a:r>
            <a:endParaRPr lang="en-US" sz="1000" b="1" dirty="0"/>
          </a:p>
        </p:txBody>
      </p:sp>
      <p:sp>
        <p:nvSpPr>
          <p:cNvPr id="18" name="Flowchart: Process 17"/>
          <p:cNvSpPr/>
          <p:nvPr/>
        </p:nvSpPr>
        <p:spPr>
          <a:xfrm>
            <a:off x="7924800" y="3200400"/>
            <a:ext cx="10668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000" dirty="0" smtClean="0"/>
              <a:t>Favorites go to </a:t>
            </a:r>
            <a:r>
              <a:rPr lang="en-US" sz="1000" b="1" dirty="0" smtClean="0"/>
              <a:t>Screen 26</a:t>
            </a:r>
            <a:endParaRPr lang="en-US" sz="1000" b="1" dirty="0"/>
          </a:p>
        </p:txBody>
      </p:sp>
      <p:sp>
        <p:nvSpPr>
          <p:cNvPr id="19" name="Flowchart: Process 18"/>
          <p:cNvSpPr/>
          <p:nvPr/>
        </p:nvSpPr>
        <p:spPr>
          <a:xfrm>
            <a:off x="914400" y="3733800"/>
            <a:ext cx="12954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000" dirty="0" smtClean="0"/>
              <a:t>Export, export table to excel sheet</a:t>
            </a:r>
            <a:endParaRPr lang="en-US" sz="1000" b="1" dirty="0" smtClean="0"/>
          </a:p>
        </p:txBody>
      </p:sp>
      <p:sp>
        <p:nvSpPr>
          <p:cNvPr id="20" name="Flowchart: Process 19"/>
          <p:cNvSpPr/>
          <p:nvPr/>
        </p:nvSpPr>
        <p:spPr>
          <a:xfrm>
            <a:off x="914400" y="4191000"/>
            <a:ext cx="7620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000" dirty="0" smtClean="0"/>
              <a:t>Map go to </a:t>
            </a:r>
            <a:r>
              <a:rPr lang="en-US" sz="1000" b="1" dirty="0" smtClean="0"/>
              <a:t>Screen 34</a:t>
            </a:r>
            <a:endParaRPr lang="en-US" sz="1000" b="1" dirty="0"/>
          </a:p>
        </p:txBody>
      </p:sp>
      <p:cxnSp>
        <p:nvCxnSpPr>
          <p:cNvPr id="21" name="Elbow Connector 20"/>
          <p:cNvCxnSpPr>
            <a:stCxn id="45" idx="2"/>
            <a:endCxn id="12" idx="0"/>
          </p:cNvCxnSpPr>
          <p:nvPr/>
        </p:nvCxnSpPr>
        <p:spPr>
          <a:xfrm rot="16200000" flipH="1">
            <a:off x="1828800" y="1981199"/>
            <a:ext cx="685801" cy="1752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5" idx="2"/>
            <a:endCxn id="20" idx="1"/>
          </p:cNvCxnSpPr>
          <p:nvPr/>
        </p:nvCxnSpPr>
        <p:spPr>
          <a:xfrm rot="5400000">
            <a:off x="171450" y="3257549"/>
            <a:ext cx="1866901" cy="381000"/>
          </a:xfrm>
          <a:prstGeom prst="bentConnector4">
            <a:avLst>
              <a:gd name="adj1" fmla="val 44898"/>
              <a:gd name="adj2" fmla="val 1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5" idx="2"/>
            <a:endCxn id="18" idx="0"/>
          </p:cNvCxnSpPr>
          <p:nvPr/>
        </p:nvCxnSpPr>
        <p:spPr>
          <a:xfrm rot="16200000" flipH="1">
            <a:off x="4533900" y="-723901"/>
            <a:ext cx="685801" cy="7162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5" idx="2"/>
            <a:endCxn id="17" idx="0"/>
          </p:cNvCxnSpPr>
          <p:nvPr/>
        </p:nvCxnSpPr>
        <p:spPr>
          <a:xfrm rot="16200000" flipH="1">
            <a:off x="3924300" y="-114301"/>
            <a:ext cx="685801" cy="594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5" idx="2"/>
            <a:endCxn id="16" idx="0"/>
          </p:cNvCxnSpPr>
          <p:nvPr/>
        </p:nvCxnSpPr>
        <p:spPr>
          <a:xfrm rot="16200000" flipH="1">
            <a:off x="3390900" y="419099"/>
            <a:ext cx="685801" cy="487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5" idx="2"/>
            <a:endCxn id="11" idx="0"/>
          </p:cNvCxnSpPr>
          <p:nvPr/>
        </p:nvCxnSpPr>
        <p:spPr>
          <a:xfrm rot="16200000" flipH="1">
            <a:off x="1371600" y="2438399"/>
            <a:ext cx="685801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5" idx="2"/>
            <a:endCxn id="10" idx="0"/>
          </p:cNvCxnSpPr>
          <p:nvPr/>
        </p:nvCxnSpPr>
        <p:spPr>
          <a:xfrm rot="5400000">
            <a:off x="952500" y="2857499"/>
            <a:ext cx="685801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45" idx="2"/>
            <a:endCxn id="14" idx="0"/>
          </p:cNvCxnSpPr>
          <p:nvPr/>
        </p:nvCxnSpPr>
        <p:spPr>
          <a:xfrm rot="16200000" flipH="1">
            <a:off x="2343150" y="1466849"/>
            <a:ext cx="685801" cy="278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5" idx="2"/>
            <a:endCxn id="15" idx="0"/>
          </p:cNvCxnSpPr>
          <p:nvPr/>
        </p:nvCxnSpPr>
        <p:spPr>
          <a:xfrm rot="16200000" flipH="1">
            <a:off x="2876550" y="933449"/>
            <a:ext cx="685801" cy="384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2"/>
            <a:endCxn id="19" idx="1"/>
          </p:cNvCxnSpPr>
          <p:nvPr/>
        </p:nvCxnSpPr>
        <p:spPr>
          <a:xfrm rot="5400000">
            <a:off x="400050" y="3028949"/>
            <a:ext cx="1409701" cy="381000"/>
          </a:xfrm>
          <a:prstGeom prst="bentConnector4">
            <a:avLst>
              <a:gd name="adj1" fmla="val 43243"/>
              <a:gd name="adj2" fmla="val 1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Process 60"/>
          <p:cNvSpPr/>
          <p:nvPr/>
        </p:nvSpPr>
        <p:spPr>
          <a:xfrm>
            <a:off x="3124200" y="1447800"/>
            <a:ext cx="1371600" cy="30479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Availability</a:t>
            </a:r>
            <a:endParaRPr lang="en-US" sz="1200" dirty="0"/>
          </a:p>
        </p:txBody>
      </p:sp>
      <p:sp>
        <p:nvSpPr>
          <p:cNvPr id="62" name="Flowchart: Process 61"/>
          <p:cNvSpPr/>
          <p:nvPr/>
        </p:nvSpPr>
        <p:spPr>
          <a:xfrm>
            <a:off x="5029200" y="1447800"/>
            <a:ext cx="1371600" cy="30479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Calendar</a:t>
            </a:r>
            <a:endParaRPr lang="en-US" sz="1200" dirty="0"/>
          </a:p>
        </p:txBody>
      </p:sp>
      <p:sp>
        <p:nvSpPr>
          <p:cNvPr id="63" name="Flowchart: Process 62"/>
          <p:cNvSpPr/>
          <p:nvPr/>
        </p:nvSpPr>
        <p:spPr>
          <a:xfrm>
            <a:off x="6934200" y="1447800"/>
            <a:ext cx="1371600" cy="30479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Map</a:t>
            </a:r>
            <a:endParaRPr lang="en-US" sz="1200" dirty="0"/>
          </a:p>
        </p:txBody>
      </p:sp>
      <p:sp>
        <p:nvSpPr>
          <p:cNvPr id="76" name="Flowchart: Process 75"/>
          <p:cNvSpPr/>
          <p:nvPr/>
        </p:nvSpPr>
        <p:spPr>
          <a:xfrm>
            <a:off x="3200400" y="2133600"/>
            <a:ext cx="9144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b="1" dirty="0" smtClean="0"/>
              <a:t>Screen </a:t>
            </a:r>
            <a:r>
              <a:rPr lang="en-US" sz="1200" b="1" dirty="0" smtClean="0"/>
              <a:t>32</a:t>
            </a:r>
            <a:endParaRPr lang="en-US" sz="1200" b="1" dirty="0"/>
          </a:p>
        </p:txBody>
      </p:sp>
      <p:sp>
        <p:nvSpPr>
          <p:cNvPr id="77" name="Flowchart: Process 76"/>
          <p:cNvSpPr/>
          <p:nvPr/>
        </p:nvSpPr>
        <p:spPr>
          <a:xfrm>
            <a:off x="5181600" y="2133600"/>
            <a:ext cx="9144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b="1" dirty="0" smtClean="0"/>
              <a:t>Screen </a:t>
            </a:r>
            <a:r>
              <a:rPr lang="en-US" sz="1200" b="1" dirty="0" smtClean="0"/>
              <a:t>33</a:t>
            </a:r>
            <a:endParaRPr lang="en-US" sz="1200" b="1" dirty="0"/>
          </a:p>
        </p:txBody>
      </p:sp>
      <p:sp>
        <p:nvSpPr>
          <p:cNvPr id="78" name="Flowchart: Process 77"/>
          <p:cNvSpPr/>
          <p:nvPr/>
        </p:nvSpPr>
        <p:spPr>
          <a:xfrm>
            <a:off x="7162800" y="2133600"/>
            <a:ext cx="9144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b="1" dirty="0" smtClean="0"/>
              <a:t>Screen </a:t>
            </a:r>
            <a:r>
              <a:rPr lang="en-US" sz="1200" b="1" dirty="0" smtClean="0"/>
              <a:t>3</a:t>
            </a:r>
            <a:r>
              <a:rPr lang="en-US" sz="1200" b="1" dirty="0" smtClean="0"/>
              <a:t>4</a:t>
            </a:r>
            <a:endParaRPr lang="en-US" sz="1200" b="1" dirty="0"/>
          </a:p>
        </p:txBody>
      </p:sp>
      <p:cxnSp>
        <p:nvCxnSpPr>
          <p:cNvPr id="113" name="Elbow Connector 112"/>
          <p:cNvCxnSpPr>
            <a:endCxn id="76" idx="0"/>
          </p:cNvCxnSpPr>
          <p:nvPr/>
        </p:nvCxnSpPr>
        <p:spPr>
          <a:xfrm rot="5400000">
            <a:off x="3619500" y="1790700"/>
            <a:ext cx="3810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62" idx="2"/>
            <a:endCxn id="77" idx="0"/>
          </p:cNvCxnSpPr>
          <p:nvPr/>
        </p:nvCxnSpPr>
        <p:spPr>
          <a:xfrm rot="5400000">
            <a:off x="5486400" y="1904999"/>
            <a:ext cx="381001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63" idx="2"/>
            <a:endCxn id="78" idx="0"/>
          </p:cNvCxnSpPr>
          <p:nvPr/>
        </p:nvCxnSpPr>
        <p:spPr>
          <a:xfrm rot="5400000">
            <a:off x="7429500" y="1943099"/>
            <a:ext cx="381001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4" idx="2"/>
            <a:endCxn id="61" idx="0"/>
          </p:cNvCxnSpPr>
          <p:nvPr/>
        </p:nvCxnSpPr>
        <p:spPr>
          <a:xfrm rot="5400000">
            <a:off x="3695700" y="1028700"/>
            <a:ext cx="5334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4" idx="2"/>
            <a:endCxn id="62" idx="0"/>
          </p:cNvCxnSpPr>
          <p:nvPr/>
        </p:nvCxnSpPr>
        <p:spPr>
          <a:xfrm rot="16200000" flipH="1">
            <a:off x="4648200" y="381000"/>
            <a:ext cx="533400" cy="1600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4" idx="2"/>
            <a:endCxn id="63" idx="0"/>
          </p:cNvCxnSpPr>
          <p:nvPr/>
        </p:nvCxnSpPr>
        <p:spPr>
          <a:xfrm rot="16200000" flipH="1">
            <a:off x="5600700" y="-571500"/>
            <a:ext cx="533400" cy="3505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1981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66802" y="2"/>
            <a:ext cx="914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1" y="2"/>
            <a:ext cx="1143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Maintenance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3" y="2"/>
            <a:ext cx="137160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Accident Register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0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2" y="2"/>
            <a:ext cx="7620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Dispatch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Drivers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8800" y="2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IFTA/Fuel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2"/>
            <a:ext cx="1066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724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6705600" y="533400"/>
            <a:ext cx="990600" cy="1447800"/>
            <a:chOff x="7543800" y="457200"/>
            <a:chExt cx="990600" cy="1447800"/>
          </a:xfrm>
        </p:grpSpPr>
        <p:sp>
          <p:nvSpPr>
            <p:cNvPr id="100" name="Rounded Rectangle 99"/>
            <p:cNvSpPr/>
            <p:nvPr/>
          </p:nvSpPr>
          <p:spPr>
            <a:xfrm>
              <a:off x="7543800" y="457200"/>
              <a:ext cx="990600" cy="1447800"/>
            </a:xfrm>
            <a:prstGeom prst="roundRect">
              <a:avLst>
                <a:gd name="adj" fmla="val 665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07" tIns="45705" rIns="91407" bIns="45705"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620000" y="533400"/>
              <a:ext cx="526106" cy="505304"/>
              <a:chOff x="7162800" y="502917"/>
              <a:chExt cx="526106" cy="505304"/>
            </a:xfrm>
          </p:grpSpPr>
          <p:pic>
            <p:nvPicPr>
              <p:cNvPr id="31" name="Picture 30" descr="Export-50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238999" y="502917"/>
                <a:ext cx="323861" cy="259088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7162800" y="762000"/>
                <a:ext cx="5261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Export</a:t>
                </a:r>
                <a:endParaRPr lang="en-US" sz="1000" dirty="0"/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7620000" y="1066800"/>
              <a:ext cx="838200" cy="152399"/>
              <a:chOff x="7848600" y="457200"/>
              <a:chExt cx="1143000" cy="238125"/>
            </a:xfrm>
          </p:grpSpPr>
          <p:pic>
            <p:nvPicPr>
              <p:cNvPr id="48" name="Picture 47" descr="Calendar-50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48600" y="457200"/>
                <a:ext cx="238125" cy="238125"/>
              </a:xfrm>
              <a:prstGeom prst="rect">
                <a:avLst/>
              </a:prstGeom>
            </p:spPr>
          </p:pic>
          <p:sp>
            <p:nvSpPr>
              <p:cNvPr id="49" name="Rectangle 48"/>
              <p:cNvSpPr/>
              <p:nvPr/>
            </p:nvSpPr>
            <p:spPr>
              <a:xfrm>
                <a:off x="8077200" y="457200"/>
                <a:ext cx="914400" cy="228600"/>
              </a:xfrm>
              <a:prstGeom prst="rect">
                <a:avLst/>
              </a:prstGeom>
              <a:ln w="6350">
                <a:solidFill>
                  <a:schemeClr val="tx1">
                    <a:lumMod val="95000"/>
                    <a:lumOff val="5000"/>
                    <a:alpha val="48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from</a:t>
                </a:r>
                <a:endParaRPr lang="en-US" sz="1000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" name="Group 54"/>
            <p:cNvGrpSpPr/>
            <p:nvPr/>
          </p:nvGrpSpPr>
          <p:grpSpPr>
            <a:xfrm>
              <a:off x="7620000" y="1371600"/>
              <a:ext cx="838200" cy="152398"/>
              <a:chOff x="7848600" y="838200"/>
              <a:chExt cx="1143000" cy="238125"/>
            </a:xfrm>
          </p:grpSpPr>
          <p:pic>
            <p:nvPicPr>
              <p:cNvPr id="50" name="Picture 49" descr="Calendar-50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48600" y="838200"/>
                <a:ext cx="238125" cy="238125"/>
              </a:xfrm>
              <a:prstGeom prst="rect">
                <a:avLst/>
              </a:prstGeom>
            </p:spPr>
          </p:pic>
          <p:sp>
            <p:nvSpPr>
              <p:cNvPr id="51" name="Rectangle 50"/>
              <p:cNvSpPr/>
              <p:nvPr/>
            </p:nvSpPr>
            <p:spPr>
              <a:xfrm>
                <a:off x="8077200" y="838200"/>
                <a:ext cx="914400" cy="228600"/>
              </a:xfrm>
              <a:prstGeom prst="rect">
                <a:avLst/>
              </a:prstGeom>
              <a:ln w="6350">
                <a:solidFill>
                  <a:schemeClr val="tx1">
                    <a:lumMod val="95000"/>
                    <a:lumOff val="5000"/>
                    <a:alpha val="48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to</a:t>
                </a:r>
                <a:endParaRPr lang="en-US" sz="1000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0" y="533400"/>
            <a:ext cx="1447800" cy="1450032"/>
            <a:chOff x="0" y="533400"/>
            <a:chExt cx="1447800" cy="1450032"/>
          </a:xfrm>
        </p:grpSpPr>
        <p:sp>
          <p:nvSpPr>
            <p:cNvPr id="36" name="Rounded Rectangle 35"/>
            <p:cNvSpPr/>
            <p:nvPr/>
          </p:nvSpPr>
          <p:spPr>
            <a:xfrm>
              <a:off x="1" y="533400"/>
              <a:ext cx="1447799" cy="1447800"/>
            </a:xfrm>
            <a:prstGeom prst="roundRect">
              <a:avLst>
                <a:gd name="adj" fmla="val 665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600" y="1752600"/>
              <a:ext cx="990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Load Editing</a:t>
              </a:r>
              <a:endParaRPr lang="en-US" sz="900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0" y="609600"/>
              <a:ext cx="1447662" cy="1085910"/>
              <a:chOff x="0" y="533400"/>
              <a:chExt cx="1447662" cy="108591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0" y="533401"/>
                <a:ext cx="381000" cy="457200"/>
                <a:chOff x="76200" y="457200"/>
                <a:chExt cx="393056" cy="474821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76200" y="685800"/>
                  <a:ext cx="3930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Add</a:t>
                  </a:r>
                  <a:endParaRPr lang="en-US" sz="900" dirty="0"/>
                </a:p>
              </p:txBody>
            </p:sp>
            <p:pic>
              <p:nvPicPr>
                <p:cNvPr id="41" name="Picture 40" descr="Plus-50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2400" y="457200"/>
                  <a:ext cx="304800" cy="304800"/>
                </a:xfrm>
                <a:prstGeom prst="rect">
                  <a:avLst/>
                </a:prstGeom>
              </p:spPr>
            </p:pic>
          </p:grpSp>
          <p:grpSp>
            <p:nvGrpSpPr>
              <p:cNvPr id="53" name="Group 52"/>
              <p:cNvGrpSpPr/>
              <p:nvPr/>
            </p:nvGrpSpPr>
            <p:grpSpPr>
              <a:xfrm>
                <a:off x="381000" y="533400"/>
                <a:ext cx="367408" cy="459432"/>
                <a:chOff x="762000" y="457200"/>
                <a:chExt cx="367408" cy="459432"/>
              </a:xfrm>
            </p:grpSpPr>
            <p:pic>
              <p:nvPicPr>
                <p:cNvPr id="40" name="Picture 39" descr="Edit File-50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838200" y="457200"/>
                  <a:ext cx="228600" cy="228600"/>
                </a:xfrm>
                <a:prstGeom prst="rect">
                  <a:avLst/>
                </a:prstGeom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762000" y="685800"/>
                  <a:ext cx="3674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Edit</a:t>
                  </a:r>
                  <a:endParaRPr lang="en-US" sz="9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762000" y="533400"/>
                <a:ext cx="569387" cy="459432"/>
                <a:chOff x="838200" y="533400"/>
                <a:chExt cx="569387" cy="459432"/>
              </a:xfrm>
            </p:grpSpPr>
            <p:pic>
              <p:nvPicPr>
                <p:cNvPr id="55" name="Picture 54" descr="Mark As Favourite-50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914400" y="533400"/>
                  <a:ext cx="228600" cy="228600"/>
                </a:xfrm>
                <a:prstGeom prst="rect">
                  <a:avLst/>
                </a:prstGeom>
              </p:spPr>
            </p:pic>
            <p:sp>
              <p:nvSpPr>
                <p:cNvPr id="62" name="TextBox 61"/>
                <p:cNvSpPr txBox="1"/>
                <p:nvPr/>
              </p:nvSpPr>
              <p:spPr>
                <a:xfrm>
                  <a:off x="838200" y="762000"/>
                  <a:ext cx="56938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Favorite</a:t>
                  </a:r>
                  <a:endParaRPr lang="en-US" sz="900" dirty="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0" y="1066800"/>
                <a:ext cx="494046" cy="459432"/>
                <a:chOff x="0" y="1066800"/>
                <a:chExt cx="494046" cy="459432"/>
              </a:xfrm>
            </p:grpSpPr>
            <p:pic>
              <p:nvPicPr>
                <p:cNvPr id="64" name="Picture 63" descr="Trash-50.png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6200" y="1066800"/>
                  <a:ext cx="228600" cy="228600"/>
                </a:xfrm>
                <a:prstGeom prst="rect">
                  <a:avLst/>
                </a:prstGeom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0" y="1295400"/>
                  <a:ext cx="49404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Delete</a:t>
                  </a:r>
                  <a:endParaRPr lang="en-US" sz="900" dirty="0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457200" y="990600"/>
                <a:ext cx="397866" cy="589448"/>
                <a:chOff x="76200" y="457200"/>
                <a:chExt cx="410456" cy="612166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76200" y="685800"/>
                  <a:ext cx="410456" cy="3835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Add</a:t>
                  </a:r>
                </a:p>
                <a:p>
                  <a:r>
                    <a:rPr lang="en-US" sz="900" dirty="0" smtClean="0"/>
                    <a:t>Stop</a:t>
                  </a:r>
                  <a:endParaRPr lang="en-US" sz="900" dirty="0"/>
                </a:p>
              </p:txBody>
            </p:sp>
            <p:pic>
              <p:nvPicPr>
                <p:cNvPr id="71" name="Picture 70" descr="Plus-50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2400" y="457200"/>
                  <a:ext cx="304800" cy="30480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oup 72"/>
              <p:cNvGrpSpPr/>
              <p:nvPr/>
            </p:nvGrpSpPr>
            <p:grpSpPr>
              <a:xfrm>
                <a:off x="838200" y="990600"/>
                <a:ext cx="609462" cy="628710"/>
                <a:chOff x="838200" y="990600"/>
                <a:chExt cx="609462" cy="628710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838200" y="1219200"/>
                  <a:ext cx="6094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/>
                    <a:t>Remove</a:t>
                  </a:r>
                </a:p>
                <a:p>
                  <a:r>
                    <a:rPr lang="en-US" sz="1000" dirty="0" smtClean="0"/>
                    <a:t>Stop</a:t>
                  </a:r>
                  <a:endParaRPr lang="en-US" sz="1000" dirty="0"/>
                </a:p>
              </p:txBody>
            </p:sp>
            <p:pic>
              <p:nvPicPr>
                <p:cNvPr id="72" name="Picture 71" descr="Minus-50.png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990600" y="990600"/>
                  <a:ext cx="238125" cy="23812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4" name="Group 103"/>
          <p:cNvGrpSpPr/>
          <p:nvPr/>
        </p:nvGrpSpPr>
        <p:grpSpPr>
          <a:xfrm>
            <a:off x="4191000" y="533400"/>
            <a:ext cx="1013419" cy="1450032"/>
            <a:chOff x="1447800" y="533400"/>
            <a:chExt cx="1323915" cy="1450032"/>
          </a:xfrm>
        </p:grpSpPr>
        <p:sp>
          <p:nvSpPr>
            <p:cNvPr id="38" name="Rounded Rectangle 37"/>
            <p:cNvSpPr/>
            <p:nvPr/>
          </p:nvSpPr>
          <p:spPr>
            <a:xfrm>
              <a:off x="1447800" y="533400"/>
              <a:ext cx="1294105" cy="1447800"/>
            </a:xfrm>
            <a:prstGeom prst="roundRect">
              <a:avLst>
                <a:gd name="adj" fmla="val 665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07" tIns="45705" rIns="91407" bIns="45705"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523999" y="609600"/>
              <a:ext cx="526106" cy="628710"/>
              <a:chOff x="2057400" y="762000"/>
              <a:chExt cx="526106" cy="628710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2057400" y="990600"/>
                <a:ext cx="5261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Check </a:t>
                </a:r>
              </a:p>
              <a:p>
                <a:r>
                  <a:rPr lang="en-US" sz="1000" dirty="0" smtClean="0"/>
                  <a:t>Call</a:t>
                </a:r>
                <a:endParaRPr lang="en-US" sz="1000" dirty="0"/>
              </a:p>
            </p:txBody>
          </p:sp>
          <p:pic>
            <p:nvPicPr>
              <p:cNvPr id="80" name="Picture 79" descr="Phone-50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33600" y="762000"/>
                <a:ext cx="228600" cy="228600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2057399" y="533400"/>
              <a:ext cx="534121" cy="704910"/>
              <a:chOff x="2590800" y="685800"/>
              <a:chExt cx="534121" cy="704910"/>
            </a:xfrm>
          </p:grpSpPr>
          <p:pic>
            <p:nvPicPr>
              <p:cNvPr id="79" name="Picture 78" descr="Message-50.png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667000" y="685800"/>
                <a:ext cx="304800" cy="304800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2590800" y="990600"/>
                <a:ext cx="5341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Email</a:t>
                </a:r>
              </a:p>
              <a:p>
                <a:r>
                  <a:rPr lang="en-US" sz="1000" dirty="0" smtClean="0"/>
                  <a:t>Broker</a:t>
                </a:r>
                <a:endParaRPr lang="en-US" sz="10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447800" y="1752600"/>
              <a:ext cx="1323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Costumer Update</a:t>
              </a:r>
              <a:endParaRPr lang="en-US" sz="9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181600" y="533400"/>
            <a:ext cx="914400" cy="1450032"/>
            <a:chOff x="2590800" y="533400"/>
            <a:chExt cx="1246909" cy="1450032"/>
          </a:xfrm>
        </p:grpSpPr>
        <p:sp>
          <p:nvSpPr>
            <p:cNvPr id="91" name="Rounded Rectangle 90"/>
            <p:cNvSpPr/>
            <p:nvPr/>
          </p:nvSpPr>
          <p:spPr>
            <a:xfrm>
              <a:off x="2590800" y="533400"/>
              <a:ext cx="1246909" cy="1447800"/>
            </a:xfrm>
            <a:prstGeom prst="roundRect">
              <a:avLst>
                <a:gd name="adj" fmla="val 665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07" tIns="45705" rIns="91407" bIns="45705"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590800" y="533400"/>
              <a:ext cx="686815" cy="704910"/>
              <a:chOff x="2590800" y="685800"/>
              <a:chExt cx="686815" cy="704910"/>
            </a:xfrm>
          </p:grpSpPr>
          <p:pic>
            <p:nvPicPr>
              <p:cNvPr id="87" name="Picture 86" descr="Message-50.png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667000" y="685800"/>
                <a:ext cx="304800" cy="304800"/>
              </a:xfrm>
              <a:prstGeom prst="rect">
                <a:avLst/>
              </a:prstGeom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2590800" y="990600"/>
                <a:ext cx="6868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Email</a:t>
                </a:r>
              </a:p>
              <a:p>
                <a:r>
                  <a:rPr lang="en-US" sz="1000" dirty="0" smtClean="0"/>
                  <a:t>Driver</a:t>
                </a:r>
                <a:endParaRPr lang="en-US" sz="10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3200400" y="533400"/>
              <a:ext cx="503664" cy="704910"/>
              <a:chOff x="3352800" y="533400"/>
              <a:chExt cx="503664" cy="704910"/>
            </a:xfrm>
          </p:grpSpPr>
          <p:pic>
            <p:nvPicPr>
              <p:cNvPr id="77" name="Picture 76" descr="Chat-50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429000" y="533400"/>
                <a:ext cx="304800" cy="304800"/>
              </a:xfrm>
              <a:prstGeom prst="rect">
                <a:avLst/>
              </a:prstGeom>
            </p:spPr>
          </p:pic>
          <p:sp>
            <p:nvSpPr>
              <p:cNvPr id="89" name="TextBox 88"/>
              <p:cNvSpPr txBox="1"/>
              <p:nvPr/>
            </p:nvSpPr>
            <p:spPr>
              <a:xfrm>
                <a:off x="3352800" y="838200"/>
                <a:ext cx="503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Text</a:t>
                </a:r>
              </a:p>
              <a:p>
                <a:r>
                  <a:rPr lang="en-US" sz="1000" dirty="0" smtClean="0"/>
                  <a:t>Driver</a:t>
                </a:r>
                <a:endParaRPr lang="en-US" sz="1000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2667000" y="1752600"/>
              <a:ext cx="11524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Driver Update</a:t>
              </a:r>
              <a:endParaRPr lang="en-US" sz="9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019799" y="533400"/>
            <a:ext cx="712054" cy="1450032"/>
            <a:chOff x="4648200" y="457200"/>
            <a:chExt cx="855820" cy="1450032"/>
          </a:xfrm>
        </p:grpSpPr>
        <p:sp>
          <p:nvSpPr>
            <p:cNvPr id="97" name="Rounded Rectangle 96"/>
            <p:cNvSpPr/>
            <p:nvPr/>
          </p:nvSpPr>
          <p:spPr>
            <a:xfrm>
              <a:off x="4739783" y="457200"/>
              <a:ext cx="732680" cy="1447800"/>
            </a:xfrm>
            <a:prstGeom prst="roundRect">
              <a:avLst>
                <a:gd name="adj" fmla="val 665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07" tIns="45705" rIns="91407" bIns="45705"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4648200" y="457200"/>
              <a:ext cx="855820" cy="1450032"/>
              <a:chOff x="3733800" y="533400"/>
              <a:chExt cx="855820" cy="1450032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3810000" y="533400"/>
                <a:ext cx="665567" cy="704910"/>
                <a:chOff x="3962400" y="533400"/>
                <a:chExt cx="665567" cy="704910"/>
              </a:xfrm>
            </p:grpSpPr>
            <p:pic>
              <p:nvPicPr>
                <p:cNvPr id="78" name="Picture 77" descr="Expensive 2-50.pn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4038600" y="533400"/>
                  <a:ext cx="381000" cy="381000"/>
                </a:xfrm>
                <a:prstGeom prst="rect">
                  <a:avLst/>
                </a:prstGeom>
              </p:spPr>
            </p:pic>
            <p:sp>
              <p:nvSpPr>
                <p:cNvPr id="94" name="TextBox 93"/>
                <p:cNvSpPr txBox="1"/>
                <p:nvPr/>
              </p:nvSpPr>
              <p:spPr>
                <a:xfrm>
                  <a:off x="3962400" y="838200"/>
                  <a:ext cx="66556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/>
                    <a:t>Load </a:t>
                  </a:r>
                </a:p>
                <a:p>
                  <a:r>
                    <a:rPr lang="en-US" sz="1000" dirty="0" smtClean="0"/>
                    <a:t>Expenses</a:t>
                  </a:r>
                  <a:endParaRPr lang="en-US" sz="1000" dirty="0"/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3733800" y="1752600"/>
                <a:ext cx="855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Accounting</a:t>
                </a:r>
                <a:endParaRPr lang="en-US" sz="900" dirty="0"/>
              </a:p>
            </p:txBody>
          </p:sp>
        </p:grpSp>
      </p:grpSp>
      <p:sp>
        <p:nvSpPr>
          <p:cNvPr id="105" name="Rounded Rectangle 104"/>
          <p:cNvSpPr/>
          <p:nvPr/>
        </p:nvSpPr>
        <p:spPr>
          <a:xfrm>
            <a:off x="1447800" y="533400"/>
            <a:ext cx="2743200" cy="1447800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grpSp>
        <p:nvGrpSpPr>
          <p:cNvPr id="129" name="Group 128"/>
          <p:cNvGrpSpPr/>
          <p:nvPr/>
        </p:nvGrpSpPr>
        <p:grpSpPr>
          <a:xfrm>
            <a:off x="1524000" y="457200"/>
            <a:ext cx="2514600" cy="1043520"/>
            <a:chOff x="1524000" y="455366"/>
            <a:chExt cx="3733800" cy="1068634"/>
          </a:xfrm>
        </p:grpSpPr>
        <p:sp>
          <p:nvSpPr>
            <p:cNvPr id="47" name="Rectangle 46"/>
            <p:cNvSpPr/>
            <p:nvPr/>
          </p:nvSpPr>
          <p:spPr>
            <a:xfrm>
              <a:off x="1524000" y="990600"/>
              <a:ext cx="14478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07" tIns="45705" rIns="91407" bIns="45705" rtlCol="0" anchor="ctr"/>
            <a:lstStyle/>
            <a:p>
              <a:r>
                <a:rPr lang="en-US" sz="7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Select First Criteria</a:t>
              </a:r>
              <a:endParaRPr lang="en-US" sz="7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8" name="Picture 57" descr="Down4-50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43200" y="990600"/>
              <a:ext cx="192657" cy="228600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994891" y="455366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Load Filtering</a:t>
              </a:r>
              <a:endParaRPr lang="en-US" sz="1100" dirty="0"/>
            </a:p>
          </p:txBody>
        </p:sp>
        <p:grpSp>
          <p:nvGrpSpPr>
            <p:cNvPr id="108" name="Group 55"/>
            <p:cNvGrpSpPr/>
            <p:nvPr/>
          </p:nvGrpSpPr>
          <p:grpSpPr>
            <a:xfrm>
              <a:off x="1600200" y="762000"/>
              <a:ext cx="838200" cy="152399"/>
              <a:chOff x="7848600" y="457200"/>
              <a:chExt cx="1143000" cy="238125"/>
            </a:xfrm>
          </p:grpSpPr>
          <p:pic>
            <p:nvPicPr>
              <p:cNvPr id="109" name="Picture 108" descr="Calendar-50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48600" y="457200"/>
                <a:ext cx="238125" cy="238125"/>
              </a:xfrm>
              <a:prstGeom prst="rect">
                <a:avLst/>
              </a:prstGeom>
            </p:spPr>
          </p:pic>
          <p:sp>
            <p:nvSpPr>
              <p:cNvPr id="110" name="Rectangle 109"/>
              <p:cNvSpPr/>
              <p:nvPr/>
            </p:nvSpPr>
            <p:spPr>
              <a:xfrm>
                <a:off x="8077200" y="457200"/>
                <a:ext cx="914400" cy="228600"/>
              </a:xfrm>
              <a:prstGeom prst="rect">
                <a:avLst/>
              </a:prstGeom>
              <a:ln w="6350">
                <a:solidFill>
                  <a:schemeClr val="tx1">
                    <a:lumMod val="95000"/>
                    <a:lumOff val="5000"/>
                    <a:alpha val="48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from</a:t>
                </a:r>
                <a:endParaRPr lang="en-US" sz="1000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1" name="Group 54"/>
            <p:cNvGrpSpPr/>
            <p:nvPr/>
          </p:nvGrpSpPr>
          <p:grpSpPr>
            <a:xfrm>
              <a:off x="2590800" y="762000"/>
              <a:ext cx="838200" cy="152398"/>
              <a:chOff x="7848600" y="838200"/>
              <a:chExt cx="1143000" cy="238125"/>
            </a:xfrm>
          </p:grpSpPr>
          <p:pic>
            <p:nvPicPr>
              <p:cNvPr id="112" name="Picture 111" descr="Calendar-50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48600" y="838200"/>
                <a:ext cx="238125" cy="238125"/>
              </a:xfrm>
              <a:prstGeom prst="rect">
                <a:avLst/>
              </a:prstGeom>
            </p:spPr>
          </p:pic>
          <p:sp>
            <p:nvSpPr>
              <p:cNvPr id="113" name="Rectangle 112"/>
              <p:cNvSpPr/>
              <p:nvPr/>
            </p:nvSpPr>
            <p:spPr>
              <a:xfrm>
                <a:off x="8077200" y="838200"/>
                <a:ext cx="914400" cy="228600"/>
              </a:xfrm>
              <a:prstGeom prst="rect">
                <a:avLst/>
              </a:prstGeom>
              <a:ln w="6350">
                <a:solidFill>
                  <a:schemeClr val="tx1">
                    <a:lumMod val="95000"/>
                    <a:lumOff val="5000"/>
                    <a:alpha val="48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to</a:t>
                </a:r>
                <a:endParaRPr lang="en-US" sz="1000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1676400" y="533400"/>
              <a:ext cx="7216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Date Range</a:t>
              </a:r>
              <a:endParaRPr lang="en-US" sz="9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48000" y="990600"/>
              <a:ext cx="6096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07" tIns="45705" rIns="91407" bIns="45705" rtlCol="0" anchor="ctr"/>
            <a:lstStyle/>
            <a:p>
              <a:r>
                <a:rPr lang="en-US" sz="7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AND</a:t>
              </a:r>
              <a:endParaRPr lang="en-US" sz="7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0" name="Picture 119" descr="Down4-50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29000" y="990600"/>
              <a:ext cx="192657" cy="228600"/>
            </a:xfrm>
            <a:prstGeom prst="rect">
              <a:avLst/>
            </a:prstGeom>
          </p:spPr>
        </p:pic>
        <p:sp>
          <p:nvSpPr>
            <p:cNvPr id="121" name="Rectangle 120"/>
            <p:cNvSpPr/>
            <p:nvPr/>
          </p:nvSpPr>
          <p:spPr>
            <a:xfrm>
              <a:off x="3733800" y="990600"/>
              <a:ext cx="15240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07" tIns="45705" rIns="91407" bIns="45705" rtlCol="0" anchor="ctr"/>
            <a:lstStyle/>
            <a:p>
              <a:r>
                <a:rPr lang="en-US" sz="7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Select Second Criteria</a:t>
              </a:r>
              <a:endParaRPr lang="en-US" sz="7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2" name="Picture 121" descr="Down4-50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29200" y="990600"/>
              <a:ext cx="192657" cy="228600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1524000" y="1295400"/>
              <a:ext cx="14478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07" tIns="45705" rIns="91407" bIns="45705" rtlCol="0" anchor="ctr"/>
            <a:lstStyle/>
            <a:p>
              <a:r>
                <a:rPr lang="en-US" sz="7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First Criteria Value</a:t>
              </a:r>
              <a:endParaRPr lang="en-US" sz="7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4" name="Picture 123" descr="Down4-50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43200" y="1295400"/>
              <a:ext cx="192657" cy="228600"/>
            </a:xfrm>
            <a:prstGeom prst="rect">
              <a:avLst/>
            </a:prstGeom>
          </p:spPr>
        </p:pic>
        <p:sp>
          <p:nvSpPr>
            <p:cNvPr id="125" name="Rectangle 124"/>
            <p:cNvSpPr/>
            <p:nvPr/>
          </p:nvSpPr>
          <p:spPr>
            <a:xfrm>
              <a:off x="3733800" y="1295400"/>
              <a:ext cx="15240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07" tIns="45705" rIns="91407" bIns="45705" rtlCol="0" anchor="ctr"/>
            <a:lstStyle/>
            <a:p>
              <a:r>
                <a:rPr lang="en-US" sz="7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 Criteria Value</a:t>
              </a:r>
              <a:endParaRPr lang="en-US" sz="7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6" name="Picture 125" descr="Down4-50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29200" y="1295400"/>
              <a:ext cx="192657" cy="228600"/>
            </a:xfrm>
            <a:prstGeom prst="rect">
              <a:avLst/>
            </a:prstGeom>
          </p:spPr>
        </p:pic>
      </p:grpSp>
      <p:grpSp>
        <p:nvGrpSpPr>
          <p:cNvPr id="131" name="Group 130"/>
          <p:cNvGrpSpPr/>
          <p:nvPr/>
        </p:nvGrpSpPr>
        <p:grpSpPr>
          <a:xfrm>
            <a:off x="7696200" y="533400"/>
            <a:ext cx="1219200" cy="1450032"/>
            <a:chOff x="1447800" y="533400"/>
            <a:chExt cx="1294105" cy="1450032"/>
          </a:xfrm>
        </p:grpSpPr>
        <p:sp>
          <p:nvSpPr>
            <p:cNvPr id="132" name="Rounded Rectangle 131"/>
            <p:cNvSpPr/>
            <p:nvPr/>
          </p:nvSpPr>
          <p:spPr>
            <a:xfrm>
              <a:off x="1447800" y="533400"/>
              <a:ext cx="1294105" cy="1447800"/>
            </a:xfrm>
            <a:prstGeom prst="roundRect">
              <a:avLst>
                <a:gd name="adj" fmla="val 665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07" tIns="45705" rIns="91407" bIns="45705"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23998" y="838200"/>
              <a:ext cx="461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Map</a:t>
              </a:r>
            </a:p>
            <a:p>
              <a:r>
                <a:rPr lang="en-US" sz="1000" dirty="0" smtClean="0"/>
                <a:t>Load</a:t>
              </a:r>
              <a:endParaRPr lang="en-US" sz="1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447800" y="1752600"/>
              <a:ext cx="10756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Costumer Update</a:t>
              </a:r>
              <a:endParaRPr lang="en-US" sz="900" dirty="0"/>
            </a:p>
          </p:txBody>
        </p:sp>
      </p:grpSp>
      <p:grpSp>
        <p:nvGrpSpPr>
          <p:cNvPr id="2" name="Group 28"/>
          <p:cNvGrpSpPr/>
          <p:nvPr/>
        </p:nvGrpSpPr>
        <p:grpSpPr>
          <a:xfrm>
            <a:off x="1524000" y="1600200"/>
            <a:ext cx="2590800" cy="323850"/>
            <a:chOff x="685800" y="1371600"/>
            <a:chExt cx="1676400" cy="400050"/>
          </a:xfrm>
        </p:grpSpPr>
        <p:sp>
          <p:nvSpPr>
            <p:cNvPr id="46" name="Rectangle 45"/>
            <p:cNvSpPr/>
            <p:nvPr/>
          </p:nvSpPr>
          <p:spPr>
            <a:xfrm>
              <a:off x="685800" y="1371600"/>
              <a:ext cx="1676400" cy="3810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1" descr="Search-50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15671" y="1371600"/>
              <a:ext cx="189379" cy="400050"/>
            </a:xfrm>
            <a:prstGeom prst="rect">
              <a:avLst/>
            </a:prstGeom>
          </p:spPr>
        </p:pic>
      </p:grpSp>
      <p:pic>
        <p:nvPicPr>
          <p:cNvPr id="140" name="Picture 139" descr="Route Sign-50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48600" y="609600"/>
            <a:ext cx="228600" cy="228600"/>
          </a:xfrm>
          <a:prstGeom prst="rect">
            <a:avLst/>
          </a:prstGeom>
        </p:spPr>
      </p:pic>
      <p:sp>
        <p:nvSpPr>
          <p:cNvPr id="141" name="Rectangle 140"/>
          <p:cNvSpPr/>
          <p:nvPr/>
        </p:nvSpPr>
        <p:spPr>
          <a:xfrm>
            <a:off x="0" y="304800"/>
            <a:ext cx="9144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Load Board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914400" y="3048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Availability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905000" y="304800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Calendar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667000" y="304800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620000" y="20574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24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52400" y="1295406"/>
            <a:ext cx="8839200" cy="22859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/>
              <a:t>Enter New Load Information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228600" y="3276600"/>
            <a:ext cx="3276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Company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Add/Edit Load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6" name="Picture 105" descr="Save As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57200"/>
            <a:ext cx="457201" cy="457201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381000" y="990600"/>
            <a:ext cx="454471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Save</a:t>
            </a:r>
            <a:endParaRPr lang="en-US" sz="1100" dirty="0"/>
          </a:p>
        </p:txBody>
      </p:sp>
      <p:sp>
        <p:nvSpPr>
          <p:cNvPr id="111" name="Rectangle 110"/>
          <p:cNvSpPr/>
          <p:nvPr/>
        </p:nvSpPr>
        <p:spPr>
          <a:xfrm>
            <a:off x="152400" y="304800"/>
            <a:ext cx="8839200" cy="6324600"/>
          </a:xfrm>
          <a:prstGeom prst="rect">
            <a:avLst/>
          </a:prstGeom>
          <a:noFill/>
          <a:ln w="127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8600" y="1600200"/>
            <a:ext cx="1066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Load Number</a:t>
            </a:r>
            <a:endParaRPr lang="en-US" sz="10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38400" y="1600200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Load Status</a:t>
            </a:r>
            <a:endParaRPr lang="en-US" sz="10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76400" y="2971800"/>
            <a:ext cx="18288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Pickup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24200" y="609600"/>
            <a:ext cx="3124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Dispatcher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7600" y="1600200"/>
            <a:ext cx="1524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Equipment Type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8600" y="2133600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Driver 1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71600" y="1600200"/>
            <a:ext cx="990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Load Type</a:t>
            </a:r>
            <a:endParaRPr lang="en-US" sz="10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10200" y="1600200"/>
            <a:ext cx="2590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Costumer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1" descr="Close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381000"/>
            <a:ext cx="476250" cy="47625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382000" y="914400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5410200" y="2133600"/>
            <a:ext cx="2209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Contact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" name="Picture 19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2800" y="1676400"/>
            <a:ext cx="228600" cy="228600"/>
          </a:xfrm>
          <a:prstGeom prst="rect">
            <a:avLst/>
          </a:prstGeom>
        </p:spPr>
      </p:pic>
      <p:pic>
        <p:nvPicPr>
          <p:cNvPr id="21" name="Picture 20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1676400"/>
            <a:ext cx="228600" cy="228600"/>
          </a:xfrm>
          <a:prstGeom prst="rect">
            <a:avLst/>
          </a:prstGeom>
        </p:spPr>
      </p:pic>
      <p:pic>
        <p:nvPicPr>
          <p:cNvPr id="22" name="Picture 21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1676400"/>
            <a:ext cx="228600" cy="228600"/>
          </a:xfrm>
          <a:prstGeom prst="rect">
            <a:avLst/>
          </a:prstGeom>
        </p:spPr>
      </p:pic>
      <p:pic>
        <p:nvPicPr>
          <p:cNvPr id="23" name="Picture 22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600" y="1676400"/>
            <a:ext cx="228600" cy="228600"/>
          </a:xfrm>
          <a:prstGeom prst="rect">
            <a:avLst/>
          </a:prstGeom>
        </p:spPr>
      </p:pic>
      <p:pic>
        <p:nvPicPr>
          <p:cNvPr id="24" name="Picture 23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400" y="2209800"/>
            <a:ext cx="228600" cy="228600"/>
          </a:xfrm>
          <a:prstGeom prst="rect">
            <a:avLst/>
          </a:prstGeom>
        </p:spPr>
      </p:pic>
      <p:pic>
        <p:nvPicPr>
          <p:cNvPr id="25" name="Picture 24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4800" y="2209800"/>
            <a:ext cx="228600" cy="228600"/>
          </a:xfrm>
          <a:prstGeom prst="rect">
            <a:avLst/>
          </a:prstGeom>
        </p:spPr>
      </p:pic>
      <p:pic>
        <p:nvPicPr>
          <p:cNvPr id="28" name="Picture 27" descr="Add User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2133600"/>
            <a:ext cx="304800" cy="304800"/>
          </a:xfrm>
          <a:prstGeom prst="rect">
            <a:avLst/>
          </a:prstGeom>
        </p:spPr>
      </p:pic>
      <p:pic>
        <p:nvPicPr>
          <p:cNvPr id="29" name="Picture 28" descr="Edit User-5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05800" y="2130552"/>
            <a:ext cx="304800" cy="292610"/>
          </a:xfrm>
          <a:prstGeom prst="rect">
            <a:avLst/>
          </a:prstGeom>
        </p:spPr>
      </p:pic>
      <p:pic>
        <p:nvPicPr>
          <p:cNvPr id="32" name="Picture 31" descr="Add User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3400" y="1600200"/>
            <a:ext cx="381000" cy="3810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905000" y="2133600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Driver 2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81400" y="2133600"/>
            <a:ext cx="762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Truck #</a:t>
            </a:r>
            <a:endParaRPr lang="en-US" sz="10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19600" y="2133600"/>
            <a:ext cx="762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0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Trailer #</a:t>
            </a:r>
            <a:endParaRPr lang="en-US" sz="10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25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4800" y="2209800"/>
            <a:ext cx="228600" cy="228600"/>
          </a:xfrm>
          <a:prstGeom prst="rect">
            <a:avLst/>
          </a:prstGeom>
        </p:spPr>
      </p:pic>
      <p:pic>
        <p:nvPicPr>
          <p:cNvPr id="46" name="Picture 45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2209800"/>
            <a:ext cx="228600" cy="228600"/>
          </a:xfrm>
          <a:prstGeom prst="rect">
            <a:avLst/>
          </a:prstGeom>
        </p:spPr>
      </p:pic>
      <p:pic>
        <p:nvPicPr>
          <p:cNvPr id="27" name="Picture 26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2209800"/>
            <a:ext cx="228600" cy="228600"/>
          </a:xfrm>
          <a:prstGeom prst="rect">
            <a:avLst/>
          </a:prstGeom>
        </p:spPr>
      </p:pic>
      <p:pic>
        <p:nvPicPr>
          <p:cNvPr id="47" name="Picture 46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2209800"/>
            <a:ext cx="228600" cy="2286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52400" y="2514600"/>
            <a:ext cx="3352800" cy="22859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/>
              <a:t>Pickup Location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3733800" y="2514600"/>
            <a:ext cx="3276600" cy="22859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/>
              <a:t>Delivery Location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7315200" y="2514600"/>
            <a:ext cx="1600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/>
              <a:t>Payment</a:t>
            </a:r>
            <a:endParaRPr lang="en-US" sz="1600" dirty="0"/>
          </a:p>
        </p:txBody>
      </p:sp>
      <p:grpSp>
        <p:nvGrpSpPr>
          <p:cNvPr id="51" name="Group 55"/>
          <p:cNvGrpSpPr/>
          <p:nvPr/>
        </p:nvGrpSpPr>
        <p:grpSpPr>
          <a:xfrm>
            <a:off x="228600" y="2971800"/>
            <a:ext cx="1371600" cy="238126"/>
            <a:chOff x="7848600" y="457200"/>
            <a:chExt cx="1371600" cy="238125"/>
          </a:xfrm>
        </p:grpSpPr>
        <p:pic>
          <p:nvPicPr>
            <p:cNvPr id="52" name="Picture 51" descr="Calendar-50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8600" y="457200"/>
              <a:ext cx="238125" cy="238125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8077200" y="457201"/>
              <a:ext cx="1143000" cy="228599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Pickup Date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228600" y="3657600"/>
            <a:ext cx="3276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Street Address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" y="4038600"/>
            <a:ext cx="2133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14600" y="4038600"/>
            <a:ext cx="990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" y="4419600"/>
            <a:ext cx="1219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Zip Code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" y="5181600"/>
            <a:ext cx="4267200" cy="1371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Notes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0" name="Picture 59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200" y="4495800"/>
            <a:ext cx="228600" cy="228600"/>
          </a:xfrm>
          <a:prstGeom prst="rect">
            <a:avLst/>
          </a:prstGeom>
        </p:spPr>
      </p:pic>
      <p:pic>
        <p:nvPicPr>
          <p:cNvPr id="61" name="Picture 60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4114800"/>
            <a:ext cx="228600" cy="228600"/>
          </a:xfrm>
          <a:prstGeom prst="rect">
            <a:avLst/>
          </a:prstGeom>
        </p:spPr>
      </p:pic>
      <p:pic>
        <p:nvPicPr>
          <p:cNvPr id="62" name="Picture 61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600" y="4114800"/>
            <a:ext cx="228600" cy="2286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228600" y="4876800"/>
            <a:ext cx="4267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/>
              <a:t>Dispatcher Notes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3733800" y="3276600"/>
            <a:ext cx="3276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Company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81600" y="2971800"/>
            <a:ext cx="18288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Pickup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1" name="Group 55"/>
          <p:cNvGrpSpPr/>
          <p:nvPr/>
        </p:nvGrpSpPr>
        <p:grpSpPr>
          <a:xfrm>
            <a:off x="3733800" y="2971800"/>
            <a:ext cx="1371600" cy="238126"/>
            <a:chOff x="7848600" y="457200"/>
            <a:chExt cx="1371600" cy="238125"/>
          </a:xfrm>
        </p:grpSpPr>
        <p:pic>
          <p:nvPicPr>
            <p:cNvPr id="82" name="Picture 81" descr="Calendar-50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8600" y="457200"/>
              <a:ext cx="238125" cy="238125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8077200" y="457201"/>
              <a:ext cx="1143000" cy="228599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Pickup Date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3733800" y="3657600"/>
            <a:ext cx="3276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Street Address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733800" y="4038600"/>
            <a:ext cx="2133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019800" y="4038600"/>
            <a:ext cx="990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33800" y="4419600"/>
            <a:ext cx="1219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Zip Code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8" name="Picture 87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400" y="4495800"/>
            <a:ext cx="228600" cy="228600"/>
          </a:xfrm>
          <a:prstGeom prst="rect">
            <a:avLst/>
          </a:prstGeom>
        </p:spPr>
      </p:pic>
      <p:pic>
        <p:nvPicPr>
          <p:cNvPr id="89" name="Picture 88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1800" y="4114800"/>
            <a:ext cx="228600" cy="228600"/>
          </a:xfrm>
          <a:prstGeom prst="rect">
            <a:avLst/>
          </a:prstGeom>
        </p:spPr>
      </p:pic>
      <p:pic>
        <p:nvPicPr>
          <p:cNvPr id="90" name="Picture 89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800" y="4114800"/>
            <a:ext cx="228600" cy="228600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7315200" y="2895600"/>
            <a:ext cx="1600200" cy="304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Gross Pay (USD)</a:t>
            </a:r>
            <a:endParaRPr lang="en-US" sz="1200" i="1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48200" y="4876800"/>
            <a:ext cx="4267200" cy="22859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/>
              <a:t>Send Information to Driver</a:t>
            </a:r>
            <a:endParaRPr lang="en-US" sz="16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4724400" y="5257800"/>
            <a:ext cx="1185054" cy="276999"/>
            <a:chOff x="533401" y="685800"/>
            <a:chExt cx="1185054" cy="276999"/>
          </a:xfrm>
        </p:grpSpPr>
        <p:sp>
          <p:nvSpPr>
            <p:cNvPr id="97" name="Rectangle 96"/>
            <p:cNvSpPr/>
            <p:nvPr/>
          </p:nvSpPr>
          <p:spPr>
            <a:xfrm>
              <a:off x="533401" y="762000"/>
              <a:ext cx="152399" cy="1524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07" tIns="45705" rIns="91407" bIns="45705" rtlCol="0" anchor="ctr"/>
            <a:lstStyle/>
            <a:p>
              <a:endParaRPr lang="en-US" sz="7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85800" y="685800"/>
              <a:ext cx="10326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Load Number</a:t>
              </a:r>
              <a:endParaRPr lang="en-US" sz="12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724400" y="5562600"/>
            <a:ext cx="1313486" cy="276999"/>
            <a:chOff x="533401" y="685800"/>
            <a:chExt cx="1313486" cy="276999"/>
          </a:xfrm>
        </p:grpSpPr>
        <p:sp>
          <p:nvSpPr>
            <p:cNvPr id="100" name="Rectangle 99"/>
            <p:cNvSpPr/>
            <p:nvPr/>
          </p:nvSpPr>
          <p:spPr>
            <a:xfrm>
              <a:off x="533401" y="762000"/>
              <a:ext cx="152399" cy="1524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07" tIns="45705" rIns="91407" bIns="45705" rtlCol="0" anchor="ctr"/>
            <a:lstStyle/>
            <a:p>
              <a:endParaRPr lang="en-US" sz="7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85800" y="685800"/>
              <a:ext cx="11610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Pickup Location</a:t>
              </a:r>
              <a:endParaRPr lang="en-US" sz="12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724400" y="5867400"/>
            <a:ext cx="1412488" cy="276999"/>
            <a:chOff x="533401" y="685800"/>
            <a:chExt cx="1412488" cy="276999"/>
          </a:xfrm>
        </p:grpSpPr>
        <p:sp>
          <p:nvSpPr>
            <p:cNvPr id="103" name="Rectangle 102"/>
            <p:cNvSpPr/>
            <p:nvPr/>
          </p:nvSpPr>
          <p:spPr>
            <a:xfrm>
              <a:off x="533401" y="762000"/>
              <a:ext cx="152399" cy="1524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07" tIns="45705" rIns="91407" bIns="45705" rtlCol="0" anchor="ctr"/>
            <a:lstStyle/>
            <a:p>
              <a:endParaRPr lang="en-US" sz="7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85800" y="685800"/>
              <a:ext cx="12600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Delivery Location</a:t>
              </a:r>
              <a:endParaRPr lang="en-US" sz="12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724400" y="6172200"/>
            <a:ext cx="1409346" cy="276999"/>
            <a:chOff x="533401" y="685800"/>
            <a:chExt cx="1409346" cy="276999"/>
          </a:xfrm>
        </p:grpSpPr>
        <p:sp>
          <p:nvSpPr>
            <p:cNvPr id="109" name="Rectangle 108"/>
            <p:cNvSpPr/>
            <p:nvPr/>
          </p:nvSpPr>
          <p:spPr>
            <a:xfrm>
              <a:off x="533401" y="762000"/>
              <a:ext cx="152399" cy="1524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07" tIns="45705" rIns="91407" bIns="45705" rtlCol="0" anchor="ctr"/>
            <a:lstStyle/>
            <a:p>
              <a:endParaRPr lang="en-US" sz="7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85800" y="685800"/>
              <a:ext cx="12569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Dispatcher Notes</a:t>
              </a:r>
              <a:endParaRPr lang="en-US" sz="1200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315200" y="5181600"/>
            <a:ext cx="685800" cy="627221"/>
            <a:chOff x="7315200" y="5181600"/>
            <a:chExt cx="685800" cy="627221"/>
          </a:xfrm>
        </p:grpSpPr>
        <p:pic>
          <p:nvPicPr>
            <p:cNvPr id="119" name="Picture 118" descr="Message-50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91400" y="5181600"/>
              <a:ext cx="609600" cy="457200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7315200" y="5562600"/>
              <a:ext cx="4683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Email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91400" y="5943600"/>
            <a:ext cx="412292" cy="400050"/>
            <a:chOff x="7543800" y="5943600"/>
            <a:chExt cx="412292" cy="400050"/>
          </a:xfrm>
        </p:grpSpPr>
        <p:pic>
          <p:nvPicPr>
            <p:cNvPr id="122" name="Picture 121" descr="Speech Bubble-50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43800" y="5943600"/>
              <a:ext cx="400050" cy="400050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7543800" y="6019800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SMS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315200" y="6324600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 Message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858000" y="6858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25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52400" y="381000"/>
            <a:ext cx="7010399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/>
              <a:t>Load Favorite List (Double Click to Select)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Favorites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52400" y="381005"/>
            <a:ext cx="8839200" cy="2590796"/>
          </a:xfrm>
          <a:prstGeom prst="rect">
            <a:avLst/>
          </a:prstGeom>
          <a:noFill/>
          <a:ln w="127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pic>
        <p:nvPicPr>
          <p:cNvPr id="17" name="Picture 16" descr="Close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381000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05800" y="685800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28600" y="1094808"/>
          <a:ext cx="8686802" cy="180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242"/>
                <a:gridCol w="932242"/>
                <a:gridCol w="932242"/>
                <a:gridCol w="1048773"/>
                <a:gridCol w="1048773"/>
                <a:gridCol w="1048773"/>
                <a:gridCol w="1729389"/>
                <a:gridCol w="1014368"/>
              </a:tblGrid>
              <a:tr h="4199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Pickup Address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Pickup City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Pickup State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Delivery  Address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Delivery  City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Delivery State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Broker/Costumer 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Costumer Contact</a:t>
                      </a:r>
                      <a:endParaRPr lang="en-US" sz="1000" dirty="0"/>
                    </a:p>
                  </a:txBody>
                  <a:tcPr/>
                </a:tc>
              </a:tr>
              <a:tr h="34521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4521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4521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34521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6934200" y="6858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26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838202" y="1295406"/>
            <a:ext cx="7010399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/>
              <a:t>Current Location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Check Call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6" name="Picture 105" descr="Save As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1" y="457201"/>
            <a:ext cx="380999" cy="380999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914400" y="838200"/>
            <a:ext cx="450698" cy="261580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Save</a:t>
            </a:r>
            <a:endParaRPr lang="en-US" sz="1100" dirty="0"/>
          </a:p>
        </p:txBody>
      </p:sp>
      <p:sp>
        <p:nvSpPr>
          <p:cNvPr id="111" name="Rectangle 110"/>
          <p:cNvSpPr/>
          <p:nvPr/>
        </p:nvSpPr>
        <p:spPr>
          <a:xfrm>
            <a:off x="762000" y="381004"/>
            <a:ext cx="7162800" cy="3428996"/>
          </a:xfrm>
          <a:prstGeom prst="rect">
            <a:avLst/>
          </a:prstGeom>
          <a:noFill/>
          <a:ln w="127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590800" y="1676405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Load #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8203" y="2057406"/>
            <a:ext cx="1295398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81400" y="2057400"/>
            <a:ext cx="2286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8200" y="2438400"/>
            <a:ext cx="6934200" cy="12192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Dispatcher Notes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86000" y="2057400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43600" y="2057400"/>
            <a:ext cx="685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16" descr="Close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199" y="457206"/>
            <a:ext cx="400051" cy="40005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15200" y="838200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pic>
        <p:nvPicPr>
          <p:cNvPr id="20" name="Picture 19" descr="Message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457200"/>
            <a:ext cx="448819" cy="40434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00200" y="838200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Email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52800" y="609600"/>
            <a:ext cx="3352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Dispatcher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8200" y="1676400"/>
            <a:ext cx="17526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/>
              <a:t>Load Number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6781800" y="2057400"/>
            <a:ext cx="990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Zip Code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" name="Picture 24" descr="Down4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8800" y="2133600"/>
            <a:ext cx="228598" cy="228598"/>
          </a:xfrm>
          <a:prstGeom prst="rect">
            <a:avLst/>
          </a:prstGeom>
        </p:spPr>
      </p:pic>
      <p:pic>
        <p:nvPicPr>
          <p:cNvPr id="26" name="Picture 25" descr="Down4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800" y="2133600"/>
            <a:ext cx="228598" cy="228598"/>
          </a:xfrm>
          <a:prstGeom prst="rect">
            <a:avLst/>
          </a:prstGeom>
        </p:spPr>
      </p:pic>
      <p:pic>
        <p:nvPicPr>
          <p:cNvPr id="27" name="Picture 26" descr="Down4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43800" y="2133600"/>
            <a:ext cx="228598" cy="228598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6019800" y="9906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27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Email Broker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2000" y="381004"/>
            <a:ext cx="6629400" cy="3428996"/>
          </a:xfrm>
          <a:prstGeom prst="rect">
            <a:avLst/>
          </a:prstGeom>
          <a:noFill/>
          <a:ln w="127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8200" y="1676400"/>
            <a:ext cx="6400800" cy="19812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 Body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16" descr="Close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457200"/>
            <a:ext cx="400051" cy="40005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05601" y="838194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pic>
        <p:nvPicPr>
          <p:cNvPr id="20" name="Picture 19" descr="Message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00"/>
            <a:ext cx="448819" cy="533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" y="914400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Send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90801" y="457200"/>
            <a:ext cx="21336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53000" y="685800"/>
            <a:ext cx="1219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Normal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26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90847" y="762000"/>
            <a:ext cx="281351" cy="22859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752600" y="457200"/>
            <a:ext cx="838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r"/>
            <a:r>
              <a:rPr lang="en-US" sz="1400" dirty="0" smtClean="0"/>
              <a:t>TO: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752600" y="762000"/>
            <a:ext cx="838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r"/>
            <a:r>
              <a:rPr lang="en-US" sz="1400" dirty="0" smtClean="0"/>
              <a:t>CC: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1752600" y="1066800"/>
            <a:ext cx="838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r"/>
            <a:r>
              <a:rPr lang="en-US" sz="1400" dirty="0" smtClean="0"/>
              <a:t>Subject: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2590800" y="762000"/>
            <a:ext cx="21336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90800" y="1066800"/>
            <a:ext cx="35814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53000" y="457200"/>
            <a:ext cx="1219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r"/>
            <a:r>
              <a:rPr lang="en-US" sz="1400" dirty="0" smtClean="0"/>
              <a:t>Importance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752600" y="1371600"/>
            <a:ext cx="1219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r"/>
            <a:r>
              <a:rPr lang="en-US" sz="1400" dirty="0" smtClean="0"/>
              <a:t>Attachments: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2971800" y="1371600"/>
            <a:ext cx="32004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24600" y="12954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28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Email Driver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2000" y="381004"/>
            <a:ext cx="6629400" cy="3428996"/>
          </a:xfrm>
          <a:prstGeom prst="rect">
            <a:avLst/>
          </a:prstGeom>
          <a:noFill/>
          <a:ln w="127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8200" y="1676400"/>
            <a:ext cx="6400800" cy="19812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 Body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16" descr="Close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457200"/>
            <a:ext cx="400051" cy="40005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05601" y="838194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pic>
        <p:nvPicPr>
          <p:cNvPr id="20" name="Picture 19" descr="Message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00"/>
            <a:ext cx="448819" cy="533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" y="914400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Send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90801" y="457200"/>
            <a:ext cx="21336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53000" y="685800"/>
            <a:ext cx="1219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Normal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26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90847" y="762000"/>
            <a:ext cx="281351" cy="22859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752600" y="457200"/>
            <a:ext cx="838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r"/>
            <a:r>
              <a:rPr lang="en-US" sz="1400" dirty="0" smtClean="0"/>
              <a:t>Driver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752600" y="762000"/>
            <a:ext cx="838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r"/>
            <a:r>
              <a:rPr lang="en-US" sz="1400" dirty="0" smtClean="0"/>
              <a:t>Email: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1752600" y="1066800"/>
            <a:ext cx="838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r"/>
            <a:r>
              <a:rPr lang="en-US" sz="1400" dirty="0" smtClean="0"/>
              <a:t>Subject: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2590800" y="762000"/>
            <a:ext cx="21336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90800" y="1066800"/>
            <a:ext cx="35814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53000" y="457200"/>
            <a:ext cx="1219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r"/>
            <a:r>
              <a:rPr lang="en-US" sz="1400" dirty="0" smtClean="0"/>
              <a:t>Importance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752600" y="1371600"/>
            <a:ext cx="1219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r"/>
            <a:r>
              <a:rPr lang="en-US" sz="1400" dirty="0" smtClean="0"/>
              <a:t>Attachments: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2971800" y="1371600"/>
            <a:ext cx="32004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0" y="457200"/>
            <a:ext cx="281351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6858000" y="12192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29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Send Driver Text Message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2000" y="381004"/>
            <a:ext cx="4953000" cy="2590796"/>
          </a:xfrm>
          <a:prstGeom prst="rect">
            <a:avLst/>
          </a:prstGeom>
          <a:noFill/>
          <a:ln w="127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8200" y="1371600"/>
            <a:ext cx="4800600" cy="15240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 Text Message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05400" y="457200"/>
            <a:ext cx="501841" cy="641813"/>
            <a:chOff x="6705600" y="457200"/>
            <a:chExt cx="501841" cy="641813"/>
          </a:xfrm>
        </p:grpSpPr>
        <p:pic>
          <p:nvPicPr>
            <p:cNvPr id="17" name="Picture 16" descr="Close-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00" y="457200"/>
              <a:ext cx="400051" cy="4000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705601" y="838194"/>
              <a:ext cx="501840" cy="260819"/>
            </a:xfrm>
            <a:prstGeom prst="rect">
              <a:avLst/>
            </a:prstGeom>
            <a:noFill/>
          </p:spPr>
          <p:txBody>
            <a:bodyPr wrap="none" lIns="91407" tIns="45705" rIns="91407" bIns="45705" rtlCol="0">
              <a:spAutoFit/>
            </a:bodyPr>
            <a:lstStyle/>
            <a:p>
              <a:r>
                <a:rPr lang="en-US" sz="1100" dirty="0" smtClean="0"/>
                <a:t>Close</a:t>
              </a:r>
              <a:endParaRPr lang="en-US" sz="11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14400" y="914400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Send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90801" y="457200"/>
            <a:ext cx="21336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Driver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52600" y="457200"/>
            <a:ext cx="838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r"/>
            <a:r>
              <a:rPr lang="en-US" sz="1400" dirty="0" smtClean="0"/>
              <a:t>Driver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752600" y="762000"/>
            <a:ext cx="838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r"/>
            <a:r>
              <a:rPr lang="en-US" sz="1400" dirty="0" smtClean="0"/>
              <a:t>Carrier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1752600" y="1066800"/>
            <a:ext cx="838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r"/>
            <a:r>
              <a:rPr lang="en-US" sz="1400" dirty="0" smtClean="0"/>
              <a:t>Number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2590800" y="762000"/>
            <a:ext cx="21336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Phone Carrier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90800" y="1066800"/>
            <a:ext cx="21336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Phone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457200"/>
            <a:ext cx="281351" cy="228598"/>
          </a:xfrm>
          <a:prstGeom prst="rect">
            <a:avLst/>
          </a:prstGeom>
        </p:spPr>
      </p:pic>
      <p:pic>
        <p:nvPicPr>
          <p:cNvPr id="27" name="Picture 26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762000"/>
            <a:ext cx="281351" cy="22859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914400" y="457200"/>
            <a:ext cx="412292" cy="400050"/>
            <a:chOff x="7543800" y="5943600"/>
            <a:chExt cx="412292" cy="400050"/>
          </a:xfrm>
        </p:grpSpPr>
        <p:pic>
          <p:nvPicPr>
            <p:cNvPr id="35" name="Picture 34" descr="Speech Bubble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800" y="5943600"/>
              <a:ext cx="400050" cy="40005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7543800" y="6019800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SMS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6172200" y="11430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30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Load Expenses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2000" y="381004"/>
            <a:ext cx="4953000" cy="5105396"/>
          </a:xfrm>
          <a:prstGeom prst="rect">
            <a:avLst/>
          </a:prstGeom>
          <a:noFill/>
          <a:ln w="127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grpSp>
        <p:nvGrpSpPr>
          <p:cNvPr id="2" name="Group 24"/>
          <p:cNvGrpSpPr/>
          <p:nvPr/>
        </p:nvGrpSpPr>
        <p:grpSpPr>
          <a:xfrm>
            <a:off x="5105400" y="457200"/>
            <a:ext cx="501841" cy="641813"/>
            <a:chOff x="6705600" y="457200"/>
            <a:chExt cx="501841" cy="641813"/>
          </a:xfrm>
        </p:grpSpPr>
        <p:pic>
          <p:nvPicPr>
            <p:cNvPr id="17" name="Picture 16" descr="Close-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00" y="457200"/>
              <a:ext cx="400051" cy="4000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705601" y="838194"/>
              <a:ext cx="501840" cy="260819"/>
            </a:xfrm>
            <a:prstGeom prst="rect">
              <a:avLst/>
            </a:prstGeom>
            <a:noFill/>
          </p:spPr>
          <p:txBody>
            <a:bodyPr wrap="none" lIns="91407" tIns="45705" rIns="91407" bIns="45705" rtlCol="0">
              <a:spAutoFit/>
            </a:bodyPr>
            <a:lstStyle/>
            <a:p>
              <a:r>
                <a:rPr lang="en-US" sz="1100" dirty="0" smtClean="0"/>
                <a:t>Close</a:t>
              </a:r>
              <a:endParaRPr lang="en-US" sz="11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14400" y="914400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28800" y="1600200"/>
            <a:ext cx="11430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914400" y="457200"/>
            <a:ext cx="412292" cy="400050"/>
            <a:chOff x="7543800" y="5943600"/>
            <a:chExt cx="412292" cy="400050"/>
          </a:xfrm>
        </p:grpSpPr>
        <p:pic>
          <p:nvPicPr>
            <p:cNvPr id="35" name="Picture 34" descr="Speech Bubble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5943600"/>
              <a:ext cx="400050" cy="40005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7543800" y="6019800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SMS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762000" y="1295400"/>
            <a:ext cx="49530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400" dirty="0" smtClean="0"/>
              <a:t>Load Information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2133600" y="685800"/>
            <a:ext cx="21336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Driver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2000" y="1600200"/>
            <a:ext cx="108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Load Number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28800" y="1981200"/>
            <a:ext cx="1143000" cy="228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4400" y="2895600"/>
            <a:ext cx="874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Driver Pay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28800" y="2895600"/>
            <a:ext cx="11430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4400" y="1981200"/>
            <a:ext cx="832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Gross Pay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43400" y="2819400"/>
            <a:ext cx="1143000" cy="228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81400" y="2819400"/>
            <a:ext cx="838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Detention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00400" y="1600200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Deadhead Miles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29000" y="1905000"/>
            <a:ext cx="1044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Loaded Miles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95800" y="1600200"/>
            <a:ext cx="11430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95800" y="1905000"/>
            <a:ext cx="1143000" cy="2286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2000" y="2438400"/>
            <a:ext cx="22098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400" dirty="0" smtClean="0"/>
              <a:t>Expenses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3200400" y="2438400"/>
            <a:ext cx="25146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400" dirty="0" smtClean="0"/>
              <a:t>Advances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295400" y="3200400"/>
            <a:ext cx="473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Tolls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9200" y="350520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Scales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" y="3810000"/>
            <a:ext cx="1042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Load/Unload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57600" y="3124200"/>
            <a:ext cx="69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Layover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90600" y="4724400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Fuel Fees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2000" y="4419600"/>
            <a:ext cx="106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Fuel Advance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5800" y="4114800"/>
            <a:ext cx="1116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Cash Advance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28800" y="3200400"/>
            <a:ext cx="11430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28800" y="3505200"/>
            <a:ext cx="11430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28800" y="3810000"/>
            <a:ext cx="11430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28800" y="4114800"/>
            <a:ext cx="11430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28800" y="4419600"/>
            <a:ext cx="11430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28800" y="4724400"/>
            <a:ext cx="11430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29000" y="3429000"/>
            <a:ext cx="913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Extra Stops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10000" y="3733800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19200" y="5029200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828800" y="5029200"/>
            <a:ext cx="11430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343400" y="3124200"/>
            <a:ext cx="1143000" cy="228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400" y="3429000"/>
            <a:ext cx="1143000" cy="228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3733800"/>
            <a:ext cx="1143000" cy="228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172200" y="13716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31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838202" y="1295406"/>
            <a:ext cx="7010399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/>
              <a:t>Add New User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Add User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6" name="Picture 105" descr="Save As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1" y="457201"/>
            <a:ext cx="457201" cy="457201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838200" y="990600"/>
            <a:ext cx="450698" cy="261580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Save</a:t>
            </a:r>
            <a:endParaRPr lang="en-US" sz="1100" dirty="0"/>
          </a:p>
        </p:txBody>
      </p:sp>
      <p:sp>
        <p:nvSpPr>
          <p:cNvPr id="111" name="Rectangle 110"/>
          <p:cNvSpPr/>
          <p:nvPr/>
        </p:nvSpPr>
        <p:spPr>
          <a:xfrm>
            <a:off x="762000" y="381004"/>
            <a:ext cx="7162800" cy="2590799"/>
          </a:xfrm>
          <a:prstGeom prst="rect">
            <a:avLst/>
          </a:prstGeom>
          <a:noFill/>
          <a:ln w="127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8200" y="1676405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90800" y="1676405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8202" y="2057406"/>
            <a:ext cx="3352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Job Title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43401" y="2057406"/>
            <a:ext cx="2057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Office Phone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8200" y="2438407"/>
            <a:ext cx="1981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Fax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71802" y="2438407"/>
            <a:ext cx="1905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Cell Phone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77000" y="2057406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Extension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29202" y="2438407"/>
            <a:ext cx="2590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E-mail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16" descr="Close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1" y="457206"/>
            <a:ext cx="476250" cy="476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39001" y="914402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8001000" y="6858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2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1447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66802" y="2"/>
            <a:ext cx="914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1" y="2"/>
            <a:ext cx="1143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Maintenance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3" y="2"/>
            <a:ext cx="137160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Accident Register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0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2" y="2"/>
            <a:ext cx="7620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Dispatch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Drivers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8800" y="2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IFTA/Fuel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2"/>
            <a:ext cx="1066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724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" y="533400"/>
            <a:ext cx="1828799" cy="914400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0" y="304800"/>
            <a:ext cx="914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Load Board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914400" y="304800"/>
            <a:ext cx="9906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Availability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905000" y="304800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Calendar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667000" y="304800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828800" y="533400"/>
            <a:ext cx="685800" cy="914400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grpSp>
        <p:nvGrpSpPr>
          <p:cNvPr id="107" name="Group 81"/>
          <p:cNvGrpSpPr/>
          <p:nvPr/>
        </p:nvGrpSpPr>
        <p:grpSpPr>
          <a:xfrm>
            <a:off x="1905000" y="609600"/>
            <a:ext cx="495649" cy="704910"/>
            <a:chOff x="2590799" y="685800"/>
            <a:chExt cx="647508" cy="704910"/>
          </a:xfrm>
        </p:grpSpPr>
        <p:pic>
          <p:nvPicPr>
            <p:cNvPr id="111" name="Picture 110" descr="Message-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0" y="685800"/>
              <a:ext cx="304800" cy="304800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2590799" y="990600"/>
              <a:ext cx="647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Email</a:t>
              </a:r>
            </a:p>
            <a:p>
              <a:r>
                <a:rPr lang="en-US" sz="1000" dirty="0" smtClean="0"/>
                <a:t>Board</a:t>
              </a:r>
              <a:endParaRPr lang="en-US" sz="10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52401" y="609600"/>
            <a:ext cx="731660" cy="276999"/>
            <a:chOff x="533401" y="685800"/>
            <a:chExt cx="731660" cy="276999"/>
          </a:xfrm>
        </p:grpSpPr>
        <p:sp>
          <p:nvSpPr>
            <p:cNvPr id="121" name="Rectangle 120"/>
            <p:cNvSpPr/>
            <p:nvPr/>
          </p:nvSpPr>
          <p:spPr>
            <a:xfrm>
              <a:off x="533401" y="762000"/>
              <a:ext cx="152399" cy="1524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07" tIns="45705" rIns="91407" bIns="45705" rtlCol="0" anchor="ctr"/>
            <a:lstStyle/>
            <a:p>
              <a:endParaRPr lang="en-US" sz="7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85800" y="685800"/>
              <a:ext cx="5792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Trucks</a:t>
              </a:r>
              <a:endParaRPr lang="en-US" sz="12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52400" y="838200"/>
            <a:ext cx="785009" cy="276999"/>
            <a:chOff x="533400" y="914400"/>
            <a:chExt cx="785009" cy="276999"/>
          </a:xfrm>
        </p:grpSpPr>
        <p:sp>
          <p:nvSpPr>
            <p:cNvPr id="129" name="Rectangle 128"/>
            <p:cNvSpPr/>
            <p:nvPr/>
          </p:nvSpPr>
          <p:spPr>
            <a:xfrm>
              <a:off x="533400" y="990600"/>
              <a:ext cx="152399" cy="1524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07" tIns="45705" rIns="91407" bIns="45705" rtlCol="0" anchor="ctr"/>
            <a:lstStyle/>
            <a:p>
              <a:endParaRPr lang="en-US" sz="7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5800" y="914400"/>
              <a:ext cx="632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Trailers</a:t>
              </a:r>
              <a:endParaRPr lang="en-US" sz="1200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52400" y="11430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Show on Map</a:t>
            </a:r>
            <a:endParaRPr lang="en-US" sz="1100" dirty="0"/>
          </a:p>
        </p:txBody>
      </p:sp>
      <p:graphicFrame>
        <p:nvGraphicFramePr>
          <p:cNvPr id="137" name="Table 136"/>
          <p:cNvGraphicFramePr>
            <a:graphicFrameLocks noGrp="1"/>
          </p:cNvGraphicFramePr>
          <p:nvPr/>
        </p:nvGraphicFramePr>
        <p:xfrm>
          <a:off x="0" y="1524000"/>
          <a:ext cx="2667000" cy="1798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43000"/>
                <a:gridCol w="1524000"/>
              </a:tblGrid>
              <a:tr h="2007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Truck Number</a:t>
                      </a:r>
                      <a:endParaRPr lang="en-US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Location (City,</a:t>
                      </a:r>
                      <a:r>
                        <a:rPr lang="en-US" sz="1200" baseline="0" dirty="0" smtClean="0"/>
                        <a:t> State)</a:t>
                      </a:r>
                      <a:endParaRPr lang="en-US" sz="1200" dirty="0"/>
                    </a:p>
                  </a:txBody>
                  <a:tcPr marL="91439" marR="91439"/>
                </a:tc>
              </a:tr>
              <a:tr h="14636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</a:tr>
              <a:tr h="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146360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146360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/>
        </p:nvGraphicFramePr>
        <p:xfrm>
          <a:off x="0" y="3429000"/>
          <a:ext cx="2667000" cy="1417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43000"/>
                <a:gridCol w="1524000"/>
              </a:tblGrid>
              <a:tr h="2007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Trailer Number</a:t>
                      </a:r>
                      <a:endParaRPr lang="en-US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Location (City,</a:t>
                      </a:r>
                      <a:r>
                        <a:rPr lang="en-US" sz="1200" baseline="0" dirty="0" smtClean="0"/>
                        <a:t> State)</a:t>
                      </a:r>
                      <a:endParaRPr lang="en-US" sz="1200" dirty="0"/>
                    </a:p>
                  </a:txBody>
                  <a:tcPr marL="91439" marR="91439"/>
                </a:tc>
              </a:tr>
              <a:tr h="14636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</a:tr>
              <a:tr h="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14636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524000"/>
            <a:ext cx="6400800" cy="512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5" name="Table 144"/>
          <p:cNvGraphicFramePr>
            <a:graphicFrameLocks noGrp="1"/>
          </p:cNvGraphicFramePr>
          <p:nvPr/>
        </p:nvGraphicFramePr>
        <p:xfrm>
          <a:off x="0" y="4953000"/>
          <a:ext cx="2667000" cy="1798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43000"/>
                <a:gridCol w="1524000"/>
              </a:tblGrid>
              <a:tr h="2557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Driver Name</a:t>
                      </a:r>
                      <a:endParaRPr lang="en-US" sz="12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Phone Number</a:t>
                      </a:r>
                      <a:endParaRPr lang="en-US" sz="1200" dirty="0"/>
                    </a:p>
                  </a:txBody>
                  <a:tcPr marL="91439" marR="91439"/>
                </a:tc>
              </a:tr>
              <a:tr h="35516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</a:tr>
              <a:tr h="35516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55169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55169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</a:tbl>
          </a:graphicData>
        </a:graphic>
      </p:graphicFrame>
      <p:grpSp>
        <p:nvGrpSpPr>
          <p:cNvPr id="146" name="Group 145"/>
          <p:cNvGrpSpPr/>
          <p:nvPr/>
        </p:nvGrpSpPr>
        <p:grpSpPr>
          <a:xfrm>
            <a:off x="990600" y="609600"/>
            <a:ext cx="775391" cy="276999"/>
            <a:chOff x="533400" y="914400"/>
            <a:chExt cx="775391" cy="276999"/>
          </a:xfrm>
        </p:grpSpPr>
        <p:sp>
          <p:nvSpPr>
            <p:cNvPr id="147" name="Rectangle 146"/>
            <p:cNvSpPr/>
            <p:nvPr/>
          </p:nvSpPr>
          <p:spPr>
            <a:xfrm>
              <a:off x="533400" y="990600"/>
              <a:ext cx="152399" cy="1524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07" tIns="45705" rIns="91407" bIns="45705" rtlCol="0" anchor="ctr"/>
            <a:lstStyle/>
            <a:p>
              <a:endParaRPr lang="en-US" sz="7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5800" y="914400"/>
              <a:ext cx="6229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Drivers</a:t>
              </a:r>
              <a:endParaRPr lang="en-US" sz="1200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543800" y="7620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32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1447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66802" y="2"/>
            <a:ext cx="914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1" y="2"/>
            <a:ext cx="1143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Maintenance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3" y="2"/>
            <a:ext cx="137160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Accident Register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0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2" y="2"/>
            <a:ext cx="7620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Dispatch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Drivers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8800" y="2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IFTA/Fuel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2"/>
            <a:ext cx="1066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724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0" y="304800"/>
            <a:ext cx="914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Load Board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914400" y="3048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Availability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905000" y="304800"/>
            <a:ext cx="762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Calendar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667000" y="304800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0" y="533400"/>
            <a:ext cx="685800" cy="914400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grpSp>
        <p:nvGrpSpPr>
          <p:cNvPr id="2" name="Group 81"/>
          <p:cNvGrpSpPr/>
          <p:nvPr/>
        </p:nvGrpSpPr>
        <p:grpSpPr>
          <a:xfrm>
            <a:off x="152400" y="685800"/>
            <a:ext cx="495649" cy="704910"/>
            <a:chOff x="2590799" y="685800"/>
            <a:chExt cx="647508" cy="704910"/>
          </a:xfrm>
        </p:grpSpPr>
        <p:pic>
          <p:nvPicPr>
            <p:cNvPr id="111" name="Picture 110" descr="Message-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0" y="685800"/>
              <a:ext cx="304800" cy="304800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2590799" y="990600"/>
              <a:ext cx="647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Email</a:t>
              </a:r>
            </a:p>
            <a:p>
              <a:r>
                <a:rPr lang="en-US" sz="1000" dirty="0" smtClean="0"/>
                <a:t>Board</a:t>
              </a:r>
              <a:endParaRPr lang="en-US" sz="1000" dirty="0"/>
            </a:p>
          </p:txBody>
        </p:sp>
      </p:grpSp>
      <p:pic>
        <p:nvPicPr>
          <p:cNvPr id="35" name="Picture 34" descr="image77.png"/>
          <p:cNvPicPr>
            <a:picLocks noChangeAspect="1"/>
          </p:cNvPicPr>
          <p:nvPr/>
        </p:nvPicPr>
        <p:blipFill>
          <a:blip r:embed="rId3" cstate="print"/>
          <a:srcRect t="14444" b="6291"/>
          <a:stretch>
            <a:fillRect/>
          </a:stretch>
        </p:blipFill>
        <p:spPr>
          <a:xfrm>
            <a:off x="0" y="1524000"/>
            <a:ext cx="9144000" cy="51054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981200" y="2514600"/>
            <a:ext cx="2209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Truck 100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971800" y="3352800"/>
            <a:ext cx="2514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Truck 169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53000" y="2895600"/>
            <a:ext cx="2514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Truck 105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133600" y="4267200"/>
            <a:ext cx="1828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Truck 205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696200" y="7620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33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1371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66802" y="2"/>
            <a:ext cx="914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1" y="2"/>
            <a:ext cx="1143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Maintenance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3" y="2"/>
            <a:ext cx="137160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Accident Register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0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2" y="2"/>
            <a:ext cx="7620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Dispatch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Drivers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8800" y="2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IFTA/Fuel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2"/>
            <a:ext cx="1066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724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0" y="304800"/>
            <a:ext cx="914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Load Board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914400" y="3048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Availability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905000" y="304800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Calendar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667000" y="304800"/>
            <a:ext cx="762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2400" y="1905000"/>
            <a:ext cx="2438400" cy="308429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 1 (Address or Zip Code)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0" y="1447800"/>
            <a:ext cx="25908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Trip Route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52400" y="2286000"/>
            <a:ext cx="2438400" cy="308429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 2 (Address or Zip Code)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2400" y="2667000"/>
            <a:ext cx="2438400" cy="308429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 3 (Address or Zip Code)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2400" y="3048000"/>
            <a:ext cx="2438400" cy="308429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 4 (Address or Zip Code)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2400" y="3429000"/>
            <a:ext cx="2438400" cy="308429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 5 (Address or Zip Code)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2400" y="3810000"/>
            <a:ext cx="2438400" cy="308429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 6 (Address or Zip Code)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2400" y="4191000"/>
            <a:ext cx="2438400" cy="308429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 7 (Address or Zip Code)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2400" y="4572000"/>
            <a:ext cx="2438400" cy="308429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 8 (Address or Zip Code)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2400" y="4953000"/>
            <a:ext cx="2438400" cy="308429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 9 (Address or Zip Code)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52400" y="5334000"/>
            <a:ext cx="2438400" cy="308429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 10 (Address or Zip Code)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90800" y="762000"/>
            <a:ext cx="838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Trip Miles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3505200" y="762000"/>
            <a:ext cx="838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Trip Time</a:t>
            </a:r>
            <a:endParaRPr lang="en-US" sz="1200" dirty="0"/>
          </a:p>
        </p:txBody>
      </p:sp>
      <p:sp>
        <p:nvSpPr>
          <p:cNvPr id="75" name="Rectangle 74"/>
          <p:cNvSpPr/>
          <p:nvPr/>
        </p:nvSpPr>
        <p:spPr>
          <a:xfrm>
            <a:off x="4419600" y="762000"/>
            <a:ext cx="838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Fuel Cost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5334000" y="762000"/>
            <a:ext cx="10668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Toll Charges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6477000" y="762000"/>
            <a:ext cx="6096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IFTA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7162800" y="762000"/>
            <a:ext cx="838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Driver Pay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>
          <a:xfrm>
            <a:off x="8153400" y="762000"/>
            <a:ext cx="8382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Profit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2590800" y="990600"/>
            <a:ext cx="838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05200" y="990600"/>
            <a:ext cx="838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19600" y="990600"/>
            <a:ext cx="838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334000" y="990600"/>
            <a:ext cx="1066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77000" y="990600"/>
            <a:ext cx="609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162800" y="990600"/>
            <a:ext cx="838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153400" y="990600"/>
            <a:ext cx="838200" cy="304800"/>
          </a:xfrm>
          <a:prstGeom prst="rect">
            <a:avLst/>
          </a:prstGeom>
          <a:ln w="9525">
            <a:solidFill>
              <a:srgbClr val="00B050">
                <a:alpha val="48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8" name="Picture 87" descr="Interstate Truck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685800"/>
            <a:ext cx="400050" cy="40005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533400" y="10668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Run  Trip</a:t>
            </a:r>
            <a:endParaRPr lang="en-US" sz="1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447800"/>
            <a:ext cx="6477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ounded Rectangle 43"/>
          <p:cNvSpPr/>
          <p:nvPr/>
        </p:nvSpPr>
        <p:spPr>
          <a:xfrm>
            <a:off x="7620000" y="20574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34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895600" y="533400"/>
            <a:ext cx="2438400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Drivers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3038" y="7"/>
            <a:ext cx="3948963" cy="553968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pPr algn="ctr"/>
            <a:r>
              <a:rPr lang="en-US" sz="3000" dirty="0" smtClean="0"/>
              <a:t>Client Screens flowchart</a:t>
            </a:r>
            <a:endParaRPr lang="en-US" sz="3000" dirty="0"/>
          </a:p>
        </p:txBody>
      </p:sp>
      <p:cxnSp>
        <p:nvCxnSpPr>
          <p:cNvPr id="67" name="Elbow Connector 66"/>
          <p:cNvCxnSpPr>
            <a:stCxn id="4" idx="2"/>
            <a:endCxn id="45" idx="0"/>
          </p:cNvCxnSpPr>
          <p:nvPr/>
        </p:nvCxnSpPr>
        <p:spPr>
          <a:xfrm rot="5400000">
            <a:off x="2190750" y="209550"/>
            <a:ext cx="1219200" cy="2628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990600" y="2133600"/>
            <a:ext cx="9906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Add go to</a:t>
            </a:r>
          </a:p>
          <a:p>
            <a:pPr algn="ctr"/>
            <a:r>
              <a:rPr lang="en-US" sz="1200" b="1" dirty="0" smtClean="0"/>
              <a:t>Screen 36</a:t>
            </a:r>
            <a:endParaRPr lang="en-US" sz="1200" b="1" dirty="0"/>
          </a:p>
        </p:txBody>
      </p:sp>
      <p:sp>
        <p:nvSpPr>
          <p:cNvPr id="76" name="Flowchart: Process 75"/>
          <p:cNvSpPr/>
          <p:nvPr/>
        </p:nvSpPr>
        <p:spPr>
          <a:xfrm>
            <a:off x="3200400" y="2133600"/>
            <a:ext cx="9144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Edit go to </a:t>
            </a:r>
            <a:r>
              <a:rPr lang="en-US" sz="1200" b="1" dirty="0" smtClean="0"/>
              <a:t>Screen 37 </a:t>
            </a:r>
            <a:endParaRPr lang="en-US" sz="1200" b="1" dirty="0"/>
          </a:p>
        </p:txBody>
      </p:sp>
      <p:sp>
        <p:nvSpPr>
          <p:cNvPr id="77" name="Flowchart: Process 76"/>
          <p:cNvSpPr/>
          <p:nvPr/>
        </p:nvSpPr>
        <p:spPr>
          <a:xfrm>
            <a:off x="5181600" y="2133600"/>
            <a:ext cx="9144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View go to </a:t>
            </a:r>
          </a:p>
          <a:p>
            <a:pPr algn="ctr"/>
            <a:r>
              <a:rPr lang="en-US" sz="1200" b="1" dirty="0" smtClean="0"/>
              <a:t>Screen 38</a:t>
            </a:r>
            <a:endParaRPr lang="en-US" sz="1200" b="1" dirty="0"/>
          </a:p>
        </p:txBody>
      </p:sp>
      <p:sp>
        <p:nvSpPr>
          <p:cNvPr id="78" name="Flowchart: Process 77"/>
          <p:cNvSpPr/>
          <p:nvPr/>
        </p:nvSpPr>
        <p:spPr>
          <a:xfrm>
            <a:off x="7162800" y="2133600"/>
            <a:ext cx="1447800" cy="5334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Export </a:t>
            </a:r>
          </a:p>
          <a:p>
            <a:pPr algn="ctr"/>
            <a:r>
              <a:rPr lang="en-US" sz="1200" dirty="0" smtClean="0"/>
              <a:t>Export table to</a:t>
            </a:r>
          </a:p>
          <a:p>
            <a:pPr algn="ctr"/>
            <a:r>
              <a:rPr lang="en-US" sz="1200" dirty="0" smtClean="0"/>
              <a:t> excel sheet</a:t>
            </a:r>
            <a:endParaRPr lang="en-US" sz="1200" dirty="0"/>
          </a:p>
        </p:txBody>
      </p:sp>
      <p:cxnSp>
        <p:nvCxnSpPr>
          <p:cNvPr id="123" name="Elbow Connector 122"/>
          <p:cNvCxnSpPr>
            <a:stCxn id="4" idx="2"/>
            <a:endCxn id="76" idx="0"/>
          </p:cNvCxnSpPr>
          <p:nvPr/>
        </p:nvCxnSpPr>
        <p:spPr>
          <a:xfrm rot="5400000">
            <a:off x="3276600" y="1295400"/>
            <a:ext cx="1219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4" idx="2"/>
            <a:endCxn id="77" idx="0"/>
          </p:cNvCxnSpPr>
          <p:nvPr/>
        </p:nvCxnSpPr>
        <p:spPr>
          <a:xfrm rot="16200000" flipH="1">
            <a:off x="4267200" y="762000"/>
            <a:ext cx="1219200" cy="1524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4" idx="2"/>
            <a:endCxn id="78" idx="0"/>
          </p:cNvCxnSpPr>
          <p:nvPr/>
        </p:nvCxnSpPr>
        <p:spPr>
          <a:xfrm rot="16200000" flipH="1">
            <a:off x="5391150" y="-361950"/>
            <a:ext cx="1219200" cy="3771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2438400" y="228604"/>
            <a:ext cx="3581400" cy="1066801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66802" y="2"/>
            <a:ext cx="914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1" y="2"/>
            <a:ext cx="1143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Maintenance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3" y="2"/>
            <a:ext cx="137160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Accident Register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0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Dispatch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2" y="2"/>
            <a:ext cx="762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Drivers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8800" y="2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IFTA/Fuel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2"/>
            <a:ext cx="1066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724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096001" y="228604"/>
            <a:ext cx="3048001" cy="1066801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grpSp>
        <p:nvGrpSpPr>
          <p:cNvPr id="2" name="Group 28"/>
          <p:cNvGrpSpPr/>
          <p:nvPr/>
        </p:nvGrpSpPr>
        <p:grpSpPr>
          <a:xfrm>
            <a:off x="2514602" y="685804"/>
            <a:ext cx="3352799" cy="323850"/>
            <a:chOff x="685800" y="1371600"/>
            <a:chExt cx="1676400" cy="400050"/>
          </a:xfrm>
        </p:grpSpPr>
        <p:sp>
          <p:nvSpPr>
            <p:cNvPr id="46" name="Rectangle 45"/>
            <p:cNvSpPr/>
            <p:nvPr/>
          </p:nvSpPr>
          <p:spPr>
            <a:xfrm>
              <a:off x="685800" y="1371600"/>
              <a:ext cx="1676400" cy="3810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 Driver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1" descr="Search-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0263" y="1371600"/>
              <a:ext cx="204788" cy="400050"/>
            </a:xfrm>
            <a:prstGeom prst="rect">
              <a:avLst/>
            </a:prstGeom>
          </p:spPr>
        </p:pic>
      </p:grpSp>
      <p:grpSp>
        <p:nvGrpSpPr>
          <p:cNvPr id="3" name="Group 27"/>
          <p:cNvGrpSpPr/>
          <p:nvPr/>
        </p:nvGrpSpPr>
        <p:grpSpPr>
          <a:xfrm>
            <a:off x="2" y="228604"/>
            <a:ext cx="2362199" cy="1066801"/>
            <a:chOff x="1371600" y="228600"/>
            <a:chExt cx="2362200" cy="1066800"/>
          </a:xfrm>
        </p:grpSpPr>
        <p:sp>
          <p:nvSpPr>
            <p:cNvPr id="36" name="Rounded Rectangle 35"/>
            <p:cNvSpPr/>
            <p:nvPr/>
          </p:nvSpPr>
          <p:spPr>
            <a:xfrm>
              <a:off x="1371600" y="228600"/>
              <a:ext cx="2362200" cy="1066800"/>
            </a:xfrm>
            <a:prstGeom prst="roundRect">
              <a:avLst>
                <a:gd name="adj" fmla="val 665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0200" y="914400"/>
              <a:ext cx="4138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</a:t>
              </a:r>
              <a:endParaRPr lang="en-US" sz="1100" dirty="0"/>
            </a:p>
          </p:txBody>
        </p:sp>
        <p:pic>
          <p:nvPicPr>
            <p:cNvPr id="40" name="Picture 39" descr="Edit File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800" y="381000"/>
              <a:ext cx="476250" cy="476250"/>
            </a:xfrm>
            <a:prstGeom prst="rect">
              <a:avLst/>
            </a:prstGeom>
          </p:spPr>
        </p:pic>
        <p:pic>
          <p:nvPicPr>
            <p:cNvPr id="41" name="Picture 40" descr="Plus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381000"/>
              <a:ext cx="476250" cy="476250"/>
            </a:xfrm>
            <a:prstGeom prst="rect">
              <a:avLst/>
            </a:prstGeom>
          </p:spPr>
        </p:pic>
        <p:pic>
          <p:nvPicPr>
            <p:cNvPr id="43" name="Picture 42" descr="View File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1800" y="381000"/>
              <a:ext cx="476250" cy="47625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209800" y="914400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Edit</a:t>
              </a:r>
              <a:endParaRPr 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71800" y="914400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View</a:t>
              </a:r>
              <a:endParaRPr lang="en-US" sz="1100" dirty="0"/>
            </a:p>
          </p:txBody>
        </p:sp>
      </p:grpSp>
      <p:grpSp>
        <p:nvGrpSpPr>
          <p:cNvPr id="7" name="Group 53"/>
          <p:cNvGrpSpPr/>
          <p:nvPr/>
        </p:nvGrpSpPr>
        <p:grpSpPr>
          <a:xfrm>
            <a:off x="6248409" y="381005"/>
            <a:ext cx="558166" cy="795010"/>
            <a:chOff x="7543800" y="381000"/>
            <a:chExt cx="558164" cy="795010"/>
          </a:xfrm>
        </p:grpSpPr>
        <p:pic>
          <p:nvPicPr>
            <p:cNvPr id="31" name="Picture 30" descr="Export-50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3800" y="381000"/>
              <a:ext cx="476250" cy="3810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543800" y="914400"/>
              <a:ext cx="5581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Export</a:t>
              </a:r>
              <a:endParaRPr lang="en-US" sz="1100" dirty="0"/>
            </a:p>
          </p:txBody>
        </p:sp>
      </p:grpSp>
      <p:grpSp>
        <p:nvGrpSpPr>
          <p:cNvPr id="8" name="Group 55"/>
          <p:cNvGrpSpPr/>
          <p:nvPr/>
        </p:nvGrpSpPr>
        <p:grpSpPr>
          <a:xfrm>
            <a:off x="7162800" y="457201"/>
            <a:ext cx="1143000" cy="238126"/>
            <a:chOff x="7848600" y="457200"/>
            <a:chExt cx="1143000" cy="238125"/>
          </a:xfrm>
        </p:grpSpPr>
        <p:pic>
          <p:nvPicPr>
            <p:cNvPr id="48" name="Picture 47" descr="Calendar-50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8600" y="457200"/>
              <a:ext cx="238125" cy="238125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8077200" y="457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from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" name="Group 54"/>
          <p:cNvGrpSpPr/>
          <p:nvPr/>
        </p:nvGrpSpPr>
        <p:grpSpPr>
          <a:xfrm>
            <a:off x="7162800" y="914401"/>
            <a:ext cx="1143000" cy="238126"/>
            <a:chOff x="7848600" y="838200"/>
            <a:chExt cx="1143000" cy="238125"/>
          </a:xfrm>
        </p:grpSpPr>
        <p:pic>
          <p:nvPicPr>
            <p:cNvPr id="50" name="Picture 49" descr="Calendar-50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8600" y="838200"/>
              <a:ext cx="238125" cy="238125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8077200" y="838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to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2" y="1371603"/>
          <a:ext cx="4953000" cy="548639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651000"/>
                <a:gridCol w="1651000"/>
                <a:gridCol w="1651000"/>
              </a:tblGrid>
              <a:tr h="386366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Driver Name</a:t>
                      </a:r>
                      <a:endParaRPr lang="en-US" sz="15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CDL Exp.</a:t>
                      </a:r>
                      <a:r>
                        <a:rPr lang="en-US" sz="1500" baseline="0" dirty="0" smtClean="0"/>
                        <a:t> Date</a:t>
                      </a:r>
                      <a:endParaRPr lang="en-US" sz="15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Medical Exp. </a:t>
                      </a:r>
                      <a:r>
                        <a:rPr lang="en-US" sz="1500" baseline="0" dirty="0" smtClean="0"/>
                        <a:t>Date</a:t>
                      </a:r>
                      <a:endParaRPr lang="en-US" sz="15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363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363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3639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3639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3639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363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3639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3639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3639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3639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3639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2514600" y="3048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Active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 descr="Down4-5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62402" y="304802"/>
            <a:ext cx="314326" cy="314326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7620000" y="16002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35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Add New Driver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2" name="Picture 51" descr="Save As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1" y="381003"/>
            <a:ext cx="457201" cy="45720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28603" y="914402"/>
            <a:ext cx="454471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Save</a:t>
            </a:r>
            <a:endParaRPr lang="en-US" sz="1100" dirty="0"/>
          </a:p>
        </p:txBody>
      </p:sp>
      <p:grpSp>
        <p:nvGrpSpPr>
          <p:cNvPr id="2" name="Group 94"/>
          <p:cNvGrpSpPr/>
          <p:nvPr/>
        </p:nvGrpSpPr>
        <p:grpSpPr>
          <a:xfrm>
            <a:off x="990604" y="381005"/>
            <a:ext cx="644728" cy="795010"/>
            <a:chOff x="990600" y="381000"/>
            <a:chExt cx="644728" cy="795010"/>
          </a:xfrm>
        </p:grpSpPr>
        <p:pic>
          <p:nvPicPr>
            <p:cNvPr id="47" name="Picture 46" descr="Add Property-50 (1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990600" y="914400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File</a:t>
              </a:r>
              <a:endParaRPr lang="en-US" sz="11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1295406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Driver Personal Profile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2403" y="1676405"/>
            <a:ext cx="13716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00201" y="1676405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Middle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895601" y="1676405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72001" y="1676405"/>
            <a:ext cx="21336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SSN 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58001" y="1676405"/>
            <a:ext cx="21336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CDL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2401" y="2057406"/>
            <a:ext cx="2590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Street Address Number and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819401" y="20574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48201" y="2057406"/>
            <a:ext cx="762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5" name="Picture 74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3" y="2057403"/>
            <a:ext cx="314326" cy="314326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5486402" y="2057406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Zip Code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7" name="Picture 76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3" y="2057403"/>
            <a:ext cx="314326" cy="314326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152402" y="2438407"/>
            <a:ext cx="15239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Cell Phone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048001" y="2438407"/>
            <a:ext cx="1828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85"/>
          <p:cNvGrpSpPr/>
          <p:nvPr/>
        </p:nvGrpSpPr>
        <p:grpSpPr>
          <a:xfrm>
            <a:off x="6858001" y="2438401"/>
            <a:ext cx="2133601" cy="314326"/>
            <a:chOff x="1421524" y="2209800"/>
            <a:chExt cx="1397876" cy="314325"/>
          </a:xfrm>
        </p:grpSpPr>
        <p:sp>
          <p:nvSpPr>
            <p:cNvPr id="87" name="Rectangle 86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CDL Expiration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8" name="Picture 87" descr="Calendar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524" y="2209800"/>
              <a:ext cx="264401" cy="314325"/>
            </a:xfrm>
            <a:prstGeom prst="rect">
              <a:avLst/>
            </a:prstGeom>
          </p:spPr>
        </p:pic>
      </p:grpSp>
      <p:sp>
        <p:nvSpPr>
          <p:cNvPr id="94" name="Rectangle 93"/>
          <p:cNvSpPr/>
          <p:nvPr/>
        </p:nvSpPr>
        <p:spPr>
          <a:xfrm>
            <a:off x="5029201" y="3352805"/>
            <a:ext cx="4114801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CDL Violation </a:t>
            </a:r>
            <a:endParaRPr lang="en-US" dirty="0"/>
          </a:p>
        </p:txBody>
      </p: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5029203" y="3810003"/>
          <a:ext cx="4114802" cy="163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1143000"/>
                <a:gridCol w="2286002"/>
              </a:tblGrid>
              <a:tr h="47065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Violation Number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Violation</a:t>
                      </a:r>
                      <a:r>
                        <a:rPr lang="en-US" sz="1200" baseline="0" dirty="0" smtClean="0"/>
                        <a:t> Description</a:t>
                      </a:r>
                      <a:endParaRPr lang="en-US" sz="1200" dirty="0"/>
                    </a:p>
                  </a:txBody>
                  <a:tcPr marL="91439" marR="91439"/>
                </a:tc>
              </a:tr>
              <a:tr h="3886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86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</a:tr>
              <a:tr h="3886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6858001" y="2057406"/>
            <a:ext cx="21336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CDL Status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58001" y="2895605"/>
            <a:ext cx="21336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CDL Issuing 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7" name="Picture 56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86802" y="2895602"/>
            <a:ext cx="314326" cy="314326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1752601" y="2438407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Cell Carrier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2819406"/>
            <a:ext cx="1981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Emergency Contact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209800" y="2819406"/>
            <a:ext cx="2057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Emergency Contact Phone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5" name="Picture 94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3" y="2438401"/>
            <a:ext cx="314326" cy="314326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5029201" y="3352802"/>
            <a:ext cx="4114801" cy="3505200"/>
          </a:xfrm>
          <a:prstGeom prst="rect">
            <a:avLst/>
          </a:prstGeom>
          <a:noFill/>
          <a:ln w="6350"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" y="3352805"/>
            <a:ext cx="4953001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Driver Company Profile</a:t>
            </a:r>
            <a:endParaRPr lang="en-US" dirty="0"/>
          </a:p>
        </p:txBody>
      </p:sp>
      <p:grpSp>
        <p:nvGrpSpPr>
          <p:cNvPr id="102" name="Group 68"/>
          <p:cNvGrpSpPr/>
          <p:nvPr/>
        </p:nvGrpSpPr>
        <p:grpSpPr>
          <a:xfrm>
            <a:off x="152402" y="3733803"/>
            <a:ext cx="1447799" cy="314326"/>
            <a:chOff x="1371600" y="2209800"/>
            <a:chExt cx="1447800" cy="314325"/>
          </a:xfrm>
        </p:grpSpPr>
        <p:sp>
          <p:nvSpPr>
            <p:cNvPr id="103" name="Rectangle 102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 of Hire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4" name="Picture 103" descr="Calendar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grpSp>
        <p:nvGrpSpPr>
          <p:cNvPr id="105" name="Group 68"/>
          <p:cNvGrpSpPr/>
          <p:nvPr/>
        </p:nvGrpSpPr>
        <p:grpSpPr>
          <a:xfrm>
            <a:off x="1752602" y="3733803"/>
            <a:ext cx="1447799" cy="314326"/>
            <a:chOff x="1371600" y="2209800"/>
            <a:chExt cx="1447800" cy="314325"/>
          </a:xfrm>
        </p:grpSpPr>
        <p:sp>
          <p:nvSpPr>
            <p:cNvPr id="106" name="Rectangle 105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Last Alcohol  Test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7" name="Picture 106" descr="Calendar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grpSp>
        <p:nvGrpSpPr>
          <p:cNvPr id="108" name="Group 68"/>
          <p:cNvGrpSpPr/>
          <p:nvPr/>
        </p:nvGrpSpPr>
        <p:grpSpPr>
          <a:xfrm>
            <a:off x="1752602" y="4191002"/>
            <a:ext cx="1447799" cy="314326"/>
            <a:chOff x="1371600" y="2209800"/>
            <a:chExt cx="1447800" cy="314325"/>
          </a:xfrm>
        </p:grpSpPr>
        <p:sp>
          <p:nvSpPr>
            <p:cNvPr id="109" name="Rectangle 108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Last Drug  Test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0" name="Picture 109" descr="Calendar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114" name="Rectangle 113"/>
          <p:cNvSpPr/>
          <p:nvPr/>
        </p:nvSpPr>
        <p:spPr>
          <a:xfrm>
            <a:off x="152402" y="4114806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Hire Status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5" name="Picture 114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2" y="4114803"/>
            <a:ext cx="314326" cy="314326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>
          <a:xfrm>
            <a:off x="152402" y="4495805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Classification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8" name="Picture 117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2" y="4495802"/>
            <a:ext cx="314326" cy="314326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152402" y="4876806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Pay Type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0" name="Picture 119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2" y="4876802"/>
            <a:ext cx="314326" cy="314326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152402" y="5257807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Pay Rate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2402" y="5638805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Pay Rate Empty Miles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505202" y="3733806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Assigned Truck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505202" y="4191006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Assigned Trailer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752602" y="4724405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Fuel Card ID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752602" y="5105406"/>
            <a:ext cx="32004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Fuel Card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2602" y="5562600"/>
            <a:ext cx="3200401" cy="11430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0" name="Picture 59" descr="Close-5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34402" y="381005"/>
            <a:ext cx="476250" cy="47625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534400" y="838203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sp>
        <p:nvSpPr>
          <p:cNvPr id="65" name="Rounded Rectangle 64"/>
          <p:cNvSpPr/>
          <p:nvPr/>
        </p:nvSpPr>
        <p:spPr>
          <a:xfrm>
            <a:off x="7162800" y="5334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36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Edit Driver Profile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2" name="Picture 51" descr="Save As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1" y="381003"/>
            <a:ext cx="457201" cy="45720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28603" y="914402"/>
            <a:ext cx="979254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Save Changes</a:t>
            </a:r>
            <a:endParaRPr lang="en-US" sz="1100" dirty="0"/>
          </a:p>
        </p:txBody>
      </p:sp>
      <p:grpSp>
        <p:nvGrpSpPr>
          <p:cNvPr id="2" name="Group 94"/>
          <p:cNvGrpSpPr/>
          <p:nvPr/>
        </p:nvGrpSpPr>
        <p:grpSpPr>
          <a:xfrm>
            <a:off x="1295403" y="381005"/>
            <a:ext cx="644728" cy="795010"/>
            <a:chOff x="990600" y="381000"/>
            <a:chExt cx="644728" cy="795010"/>
          </a:xfrm>
        </p:grpSpPr>
        <p:pic>
          <p:nvPicPr>
            <p:cNvPr id="47" name="Picture 46" descr="Add Property-50 (1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990600" y="914400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File</a:t>
              </a:r>
              <a:endParaRPr lang="en-US" sz="11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1295406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Driver Personal Profile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2403" y="1676405"/>
            <a:ext cx="13716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00201" y="1676405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Middle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895601" y="1676405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72001" y="1676405"/>
            <a:ext cx="21336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SSN 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58001" y="1676405"/>
            <a:ext cx="21336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CDL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2401" y="2057406"/>
            <a:ext cx="2590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Street Address Number and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819401" y="20574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48201" y="2057406"/>
            <a:ext cx="762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5" name="Picture 74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3" y="2057403"/>
            <a:ext cx="314326" cy="314326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5486402" y="2057406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Zip Code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7" name="Picture 76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3" y="2057403"/>
            <a:ext cx="314326" cy="314326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152402" y="2438407"/>
            <a:ext cx="15239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Cell Phone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048001" y="2438407"/>
            <a:ext cx="1828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85"/>
          <p:cNvGrpSpPr/>
          <p:nvPr/>
        </p:nvGrpSpPr>
        <p:grpSpPr>
          <a:xfrm>
            <a:off x="6858001" y="2438401"/>
            <a:ext cx="2133601" cy="314326"/>
            <a:chOff x="1421524" y="2209800"/>
            <a:chExt cx="1397876" cy="314325"/>
          </a:xfrm>
        </p:grpSpPr>
        <p:sp>
          <p:nvSpPr>
            <p:cNvPr id="87" name="Rectangle 86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CDL Expiration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8" name="Picture 87" descr="Calendar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524" y="2209800"/>
              <a:ext cx="264401" cy="314325"/>
            </a:xfrm>
            <a:prstGeom prst="rect">
              <a:avLst/>
            </a:prstGeom>
          </p:spPr>
        </p:pic>
      </p:grpSp>
      <p:sp>
        <p:nvSpPr>
          <p:cNvPr id="94" name="Rectangle 93"/>
          <p:cNvSpPr/>
          <p:nvPr/>
        </p:nvSpPr>
        <p:spPr>
          <a:xfrm>
            <a:off x="5029201" y="3352805"/>
            <a:ext cx="4114801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DOT Inspections</a:t>
            </a:r>
            <a:endParaRPr lang="en-US" dirty="0"/>
          </a:p>
        </p:txBody>
      </p: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5029203" y="3810003"/>
          <a:ext cx="4114802" cy="163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1219201"/>
                <a:gridCol w="2209801"/>
              </a:tblGrid>
              <a:tr h="47065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Inspection Number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Inspection </a:t>
                      </a:r>
                      <a:r>
                        <a:rPr lang="en-US" sz="1200" baseline="0" dirty="0" smtClean="0"/>
                        <a:t>Description</a:t>
                      </a:r>
                      <a:endParaRPr lang="en-US" sz="1200" dirty="0"/>
                    </a:p>
                  </a:txBody>
                  <a:tcPr marL="91439" marR="91439"/>
                </a:tc>
              </a:tr>
              <a:tr h="3886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86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</a:tr>
              <a:tr h="3886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6858001" y="2057406"/>
            <a:ext cx="21336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CDL Status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58001" y="2895605"/>
            <a:ext cx="21336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CDL Issuing 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7" name="Picture 56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86802" y="2895602"/>
            <a:ext cx="314326" cy="314326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1752601" y="2438407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Cell Carrier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2819406"/>
            <a:ext cx="1981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Emergency Contact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209800" y="2819406"/>
            <a:ext cx="2057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Emergency Contact Phone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5" name="Picture 94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3" y="2438401"/>
            <a:ext cx="314326" cy="314326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5029201" y="3352802"/>
            <a:ext cx="4114801" cy="3505200"/>
          </a:xfrm>
          <a:prstGeom prst="rect">
            <a:avLst/>
          </a:prstGeom>
          <a:noFill/>
          <a:ln w="6350"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" y="3352805"/>
            <a:ext cx="4953001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Driver Company Profile</a:t>
            </a:r>
            <a:endParaRPr lang="en-US" dirty="0"/>
          </a:p>
        </p:txBody>
      </p:sp>
      <p:grpSp>
        <p:nvGrpSpPr>
          <p:cNvPr id="5" name="Group 68"/>
          <p:cNvGrpSpPr/>
          <p:nvPr/>
        </p:nvGrpSpPr>
        <p:grpSpPr>
          <a:xfrm>
            <a:off x="152402" y="3733803"/>
            <a:ext cx="1447799" cy="314326"/>
            <a:chOff x="1371600" y="2209800"/>
            <a:chExt cx="1447800" cy="314325"/>
          </a:xfrm>
        </p:grpSpPr>
        <p:sp>
          <p:nvSpPr>
            <p:cNvPr id="103" name="Rectangle 102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 of Hire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4" name="Picture 103" descr="Calendar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grpSp>
        <p:nvGrpSpPr>
          <p:cNvPr id="6" name="Group 68"/>
          <p:cNvGrpSpPr/>
          <p:nvPr/>
        </p:nvGrpSpPr>
        <p:grpSpPr>
          <a:xfrm>
            <a:off x="1752602" y="3733803"/>
            <a:ext cx="1447799" cy="314326"/>
            <a:chOff x="1371600" y="2209800"/>
            <a:chExt cx="1447800" cy="314325"/>
          </a:xfrm>
        </p:grpSpPr>
        <p:sp>
          <p:nvSpPr>
            <p:cNvPr id="106" name="Rectangle 105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Last Alcohol  Test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7" name="Picture 106" descr="Calendar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grpSp>
        <p:nvGrpSpPr>
          <p:cNvPr id="7" name="Group 68"/>
          <p:cNvGrpSpPr/>
          <p:nvPr/>
        </p:nvGrpSpPr>
        <p:grpSpPr>
          <a:xfrm>
            <a:off x="1752602" y="4191002"/>
            <a:ext cx="1447799" cy="314326"/>
            <a:chOff x="1371600" y="2209800"/>
            <a:chExt cx="1447800" cy="314325"/>
          </a:xfrm>
        </p:grpSpPr>
        <p:sp>
          <p:nvSpPr>
            <p:cNvPr id="109" name="Rectangle 108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Last Drug  Test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0" name="Picture 109" descr="Calendar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114" name="Rectangle 113"/>
          <p:cNvSpPr/>
          <p:nvPr/>
        </p:nvSpPr>
        <p:spPr>
          <a:xfrm>
            <a:off x="152402" y="4114806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Hire Status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5" name="Picture 114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2" y="4114803"/>
            <a:ext cx="314326" cy="314326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>
          <a:xfrm>
            <a:off x="152402" y="4495805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Classification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8" name="Picture 117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2" y="4495802"/>
            <a:ext cx="314326" cy="314326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152402" y="4876806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Pay Type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0" name="Picture 119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2" y="4876802"/>
            <a:ext cx="314326" cy="314326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152402" y="5257807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Pay Rate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2402" y="5638805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Pay Rate Empty Miles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505202" y="3733806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Assigned Truck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505202" y="4191006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Assigned Trailer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752602" y="4724405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Fuel Card ID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752602" y="5105406"/>
            <a:ext cx="32004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Fuel Card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2602" y="5562600"/>
            <a:ext cx="3200401" cy="11430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590800" y="533400"/>
            <a:ext cx="2819400" cy="457201"/>
            <a:chOff x="685800" y="1371600"/>
            <a:chExt cx="1676400" cy="400050"/>
          </a:xfrm>
        </p:grpSpPr>
        <p:sp>
          <p:nvSpPr>
            <p:cNvPr id="63" name="Rectangle 62"/>
            <p:cNvSpPr/>
            <p:nvPr/>
          </p:nvSpPr>
          <p:spPr>
            <a:xfrm>
              <a:off x="685800" y="1371600"/>
              <a:ext cx="1676400" cy="3810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5" name="Picture 64" descr="Search-50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5043" y="1371600"/>
              <a:ext cx="260007" cy="400050"/>
            </a:xfrm>
            <a:prstGeom prst="rect">
              <a:avLst/>
            </a:prstGeom>
          </p:spPr>
        </p:pic>
      </p:grpSp>
      <p:pic>
        <p:nvPicPr>
          <p:cNvPr id="66" name="Picture 65" descr="Close-5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2001" y="381005"/>
            <a:ext cx="476250" cy="47625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382000" y="838203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sp>
        <p:nvSpPr>
          <p:cNvPr id="71" name="Rounded Rectangle 70"/>
          <p:cNvSpPr/>
          <p:nvPr/>
        </p:nvSpPr>
        <p:spPr>
          <a:xfrm>
            <a:off x="6934200" y="6858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37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View Driver Profile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8603" y="914402"/>
            <a:ext cx="979254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Save Changes</a:t>
            </a:r>
            <a:endParaRPr lang="en-US" sz="1100" dirty="0"/>
          </a:p>
        </p:txBody>
      </p:sp>
      <p:grpSp>
        <p:nvGrpSpPr>
          <p:cNvPr id="2" name="Group 94"/>
          <p:cNvGrpSpPr/>
          <p:nvPr/>
        </p:nvGrpSpPr>
        <p:grpSpPr>
          <a:xfrm>
            <a:off x="1295403" y="381005"/>
            <a:ext cx="644728" cy="795010"/>
            <a:chOff x="990600" y="381000"/>
            <a:chExt cx="644728" cy="795010"/>
          </a:xfrm>
        </p:grpSpPr>
        <p:pic>
          <p:nvPicPr>
            <p:cNvPr id="47" name="Picture 46" descr="Add Property-50 (1)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990600" y="914400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File</a:t>
              </a:r>
              <a:endParaRPr lang="en-US" sz="11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1295406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Driver Personal Profile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2403" y="1676405"/>
            <a:ext cx="13716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00201" y="1676405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Middle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895601" y="1676405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72001" y="1676405"/>
            <a:ext cx="21336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SSN 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58001" y="1676405"/>
            <a:ext cx="21336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CDL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2401" y="2057406"/>
            <a:ext cx="2590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Street Address Number and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819401" y="20574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48201" y="2057406"/>
            <a:ext cx="762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5" name="Picture 74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3" y="2057403"/>
            <a:ext cx="314326" cy="314326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5486402" y="2057406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Zip Code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7" name="Picture 76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3" y="2057403"/>
            <a:ext cx="314326" cy="314326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152402" y="2438407"/>
            <a:ext cx="15239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Cell Phone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048001" y="2438407"/>
            <a:ext cx="1828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85"/>
          <p:cNvGrpSpPr/>
          <p:nvPr/>
        </p:nvGrpSpPr>
        <p:grpSpPr>
          <a:xfrm>
            <a:off x="6858001" y="2438401"/>
            <a:ext cx="2133601" cy="314326"/>
            <a:chOff x="1421524" y="2209800"/>
            <a:chExt cx="1397876" cy="314325"/>
          </a:xfrm>
        </p:grpSpPr>
        <p:sp>
          <p:nvSpPr>
            <p:cNvPr id="87" name="Rectangle 86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CDL Expiration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8" name="Picture 87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524" y="2209800"/>
              <a:ext cx="264401" cy="314325"/>
            </a:xfrm>
            <a:prstGeom prst="rect">
              <a:avLst/>
            </a:prstGeom>
          </p:spPr>
        </p:pic>
      </p:grpSp>
      <p:sp>
        <p:nvSpPr>
          <p:cNvPr id="94" name="Rectangle 93"/>
          <p:cNvSpPr/>
          <p:nvPr/>
        </p:nvSpPr>
        <p:spPr>
          <a:xfrm>
            <a:off x="5029201" y="3352805"/>
            <a:ext cx="4114801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DOT Inspections</a:t>
            </a:r>
            <a:endParaRPr lang="en-US" dirty="0"/>
          </a:p>
        </p:txBody>
      </p: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5029203" y="3810003"/>
          <a:ext cx="4114802" cy="163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1295401"/>
                <a:gridCol w="2133601"/>
              </a:tblGrid>
              <a:tr h="47065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Inspection Number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Inspection</a:t>
                      </a:r>
                      <a:r>
                        <a:rPr lang="en-US" sz="1200" baseline="0" dirty="0" smtClean="0"/>
                        <a:t> Description</a:t>
                      </a:r>
                      <a:endParaRPr lang="en-US" sz="1200" dirty="0"/>
                    </a:p>
                  </a:txBody>
                  <a:tcPr marL="91439" marR="91439"/>
                </a:tc>
              </a:tr>
              <a:tr h="3886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86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</a:tr>
              <a:tr h="3886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6858001" y="2057406"/>
            <a:ext cx="21336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CDL Status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58001" y="2895605"/>
            <a:ext cx="21336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CDL Issuing 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7" name="Picture 56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86802" y="2895602"/>
            <a:ext cx="314326" cy="314326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1752601" y="2438407"/>
            <a:ext cx="12192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Cell Carrier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2819406"/>
            <a:ext cx="1981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Emergency Contact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209800" y="2819406"/>
            <a:ext cx="2057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Emergency Contact Phone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5" name="Picture 94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3" y="2438401"/>
            <a:ext cx="314326" cy="314326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5029201" y="3352802"/>
            <a:ext cx="4114801" cy="3505200"/>
          </a:xfrm>
          <a:prstGeom prst="rect">
            <a:avLst/>
          </a:prstGeom>
          <a:noFill/>
          <a:ln w="6350"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" y="3352805"/>
            <a:ext cx="4953001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Driver Company Profile</a:t>
            </a:r>
            <a:endParaRPr lang="en-US" dirty="0"/>
          </a:p>
        </p:txBody>
      </p:sp>
      <p:grpSp>
        <p:nvGrpSpPr>
          <p:cNvPr id="5" name="Group 68"/>
          <p:cNvGrpSpPr/>
          <p:nvPr/>
        </p:nvGrpSpPr>
        <p:grpSpPr>
          <a:xfrm>
            <a:off x="152402" y="3733803"/>
            <a:ext cx="1447799" cy="314326"/>
            <a:chOff x="1371600" y="2209800"/>
            <a:chExt cx="1447800" cy="314325"/>
          </a:xfrm>
        </p:grpSpPr>
        <p:sp>
          <p:nvSpPr>
            <p:cNvPr id="103" name="Rectangle 102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 of Hire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4" name="Picture 103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grpSp>
        <p:nvGrpSpPr>
          <p:cNvPr id="6" name="Group 68"/>
          <p:cNvGrpSpPr/>
          <p:nvPr/>
        </p:nvGrpSpPr>
        <p:grpSpPr>
          <a:xfrm>
            <a:off x="1752602" y="3733803"/>
            <a:ext cx="1447799" cy="314326"/>
            <a:chOff x="1371600" y="2209800"/>
            <a:chExt cx="1447800" cy="314325"/>
          </a:xfrm>
        </p:grpSpPr>
        <p:sp>
          <p:nvSpPr>
            <p:cNvPr id="106" name="Rectangle 105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Last Alcohol  Test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7" name="Picture 106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grpSp>
        <p:nvGrpSpPr>
          <p:cNvPr id="7" name="Group 68"/>
          <p:cNvGrpSpPr/>
          <p:nvPr/>
        </p:nvGrpSpPr>
        <p:grpSpPr>
          <a:xfrm>
            <a:off x="1752602" y="4191002"/>
            <a:ext cx="1447799" cy="314326"/>
            <a:chOff x="1371600" y="2209800"/>
            <a:chExt cx="1447800" cy="314325"/>
          </a:xfrm>
        </p:grpSpPr>
        <p:sp>
          <p:nvSpPr>
            <p:cNvPr id="109" name="Rectangle 108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Last Drug  Test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0" name="Picture 109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114" name="Rectangle 113"/>
          <p:cNvSpPr/>
          <p:nvPr/>
        </p:nvSpPr>
        <p:spPr>
          <a:xfrm>
            <a:off x="152402" y="4114806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Hire Status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5" name="Picture 114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2" y="4114803"/>
            <a:ext cx="314326" cy="314326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>
          <a:xfrm>
            <a:off x="152402" y="4495805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Classification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8" name="Picture 117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2" y="4495802"/>
            <a:ext cx="314326" cy="314326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152402" y="4876806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Pay Type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0" name="Picture 119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2" y="4876802"/>
            <a:ext cx="314326" cy="314326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152402" y="5257807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Pay Rate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2402" y="5638805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Pay Rate Empty Miles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505202" y="3733806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Assigned Truck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505202" y="4191006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Assigned Trailer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752602" y="4724405"/>
            <a:ext cx="1447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Fuel Card ID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752602" y="5105406"/>
            <a:ext cx="32004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Fuel Card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2602" y="5562600"/>
            <a:ext cx="3200401" cy="11430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0" name="Picture 59" descr="Edit File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2" y="381005"/>
            <a:ext cx="476250" cy="476250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2590800" y="533400"/>
            <a:ext cx="2819400" cy="457201"/>
            <a:chOff x="685800" y="1371600"/>
            <a:chExt cx="1676400" cy="400050"/>
          </a:xfrm>
        </p:grpSpPr>
        <p:sp>
          <p:nvSpPr>
            <p:cNvPr id="65" name="Rectangle 64"/>
            <p:cNvSpPr/>
            <p:nvPr/>
          </p:nvSpPr>
          <p:spPr>
            <a:xfrm>
              <a:off x="685800" y="1371600"/>
              <a:ext cx="1676400" cy="3810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Picture 65" descr="Search-50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5043" y="1371600"/>
              <a:ext cx="260007" cy="400050"/>
            </a:xfrm>
            <a:prstGeom prst="rect">
              <a:avLst/>
            </a:prstGeom>
          </p:spPr>
        </p:pic>
      </p:grpSp>
      <p:pic>
        <p:nvPicPr>
          <p:cNvPr id="70" name="Picture 69" descr="Close-5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58202" y="381005"/>
            <a:ext cx="476250" cy="47625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458200" y="838203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sp>
        <p:nvSpPr>
          <p:cNvPr id="72" name="Rounded Rectangle 71"/>
          <p:cNvSpPr/>
          <p:nvPr/>
        </p:nvSpPr>
        <p:spPr>
          <a:xfrm>
            <a:off x="6781800" y="6858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38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895600" y="533400"/>
            <a:ext cx="2438400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IFTA</a:t>
            </a:r>
            <a:r>
              <a:rPr lang="en-US" dirty="0" smtClean="0"/>
              <a:t>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3038" y="7"/>
            <a:ext cx="3948963" cy="553968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pPr algn="ctr"/>
            <a:r>
              <a:rPr lang="en-US" sz="3000" dirty="0" smtClean="0"/>
              <a:t>Client Screens flowchart</a:t>
            </a:r>
            <a:endParaRPr lang="en-US" sz="3000" dirty="0"/>
          </a:p>
        </p:txBody>
      </p:sp>
      <p:sp>
        <p:nvSpPr>
          <p:cNvPr id="76" name="Flowchart: Process 75"/>
          <p:cNvSpPr/>
          <p:nvPr/>
        </p:nvSpPr>
        <p:spPr>
          <a:xfrm>
            <a:off x="2819400" y="2133600"/>
            <a:ext cx="15240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Add Fuel Manually go to </a:t>
            </a:r>
            <a:r>
              <a:rPr lang="en-US" sz="1200" b="1" dirty="0" smtClean="0"/>
              <a:t>Screen 40 </a:t>
            </a:r>
            <a:endParaRPr lang="en-US" sz="1200" b="1" dirty="0"/>
          </a:p>
        </p:txBody>
      </p:sp>
      <p:cxnSp>
        <p:nvCxnSpPr>
          <p:cNvPr id="123" name="Elbow Connector 122"/>
          <p:cNvCxnSpPr>
            <a:stCxn id="4" idx="2"/>
            <a:endCxn id="76" idx="0"/>
          </p:cNvCxnSpPr>
          <p:nvPr/>
        </p:nvCxnSpPr>
        <p:spPr>
          <a:xfrm rot="5400000">
            <a:off x="3238500" y="1257300"/>
            <a:ext cx="12192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3200400" y="228600"/>
            <a:ext cx="1447800" cy="1066800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66802" y="2"/>
            <a:ext cx="914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1" y="2"/>
            <a:ext cx="1143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Maintenance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3" y="2"/>
            <a:ext cx="137160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Accident Register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0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Dispatch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Drivers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8800" y="2"/>
            <a:ext cx="9906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IFTA/Fuel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2"/>
            <a:ext cx="1066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724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286001" y="228600"/>
            <a:ext cx="914399" cy="1066801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" y="228600"/>
            <a:ext cx="2286000" cy="1066801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2000" y="838200"/>
            <a:ext cx="718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Add Fuel </a:t>
            </a:r>
          </a:p>
          <a:p>
            <a:r>
              <a:rPr lang="en-US" sz="1100" dirty="0" smtClean="0"/>
              <a:t>Manually</a:t>
            </a:r>
            <a:endParaRPr lang="en-US" sz="1100" dirty="0"/>
          </a:p>
        </p:txBody>
      </p:sp>
      <p:pic>
        <p:nvPicPr>
          <p:cNvPr id="40" name="Picture 39" descr="Edit File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81000"/>
            <a:ext cx="476250" cy="476250"/>
          </a:xfrm>
          <a:prstGeom prst="rect">
            <a:avLst/>
          </a:prstGeom>
        </p:spPr>
      </p:pic>
      <p:pic>
        <p:nvPicPr>
          <p:cNvPr id="41" name="Picture 40" descr="Plus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381000"/>
            <a:ext cx="476250" cy="47625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524000" y="838200"/>
            <a:ext cx="678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Edit Fuel</a:t>
            </a:r>
          </a:p>
          <a:p>
            <a:r>
              <a:rPr lang="en-US" sz="1100" dirty="0" smtClean="0"/>
              <a:t>Entry</a:t>
            </a:r>
            <a:endParaRPr lang="en-US" sz="1100" dirty="0"/>
          </a:p>
        </p:txBody>
      </p:sp>
      <p:grpSp>
        <p:nvGrpSpPr>
          <p:cNvPr id="7" name="Group 55"/>
          <p:cNvGrpSpPr/>
          <p:nvPr/>
        </p:nvGrpSpPr>
        <p:grpSpPr>
          <a:xfrm>
            <a:off x="3352800" y="685800"/>
            <a:ext cx="1143000" cy="238126"/>
            <a:chOff x="7848600" y="457200"/>
            <a:chExt cx="1143000" cy="238125"/>
          </a:xfrm>
        </p:grpSpPr>
        <p:pic>
          <p:nvPicPr>
            <p:cNvPr id="48" name="Picture 47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8600" y="457200"/>
              <a:ext cx="238125" cy="238125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8077200" y="457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from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" name="Group 54"/>
          <p:cNvGrpSpPr/>
          <p:nvPr/>
        </p:nvGrpSpPr>
        <p:grpSpPr>
          <a:xfrm>
            <a:off x="3352800" y="990600"/>
            <a:ext cx="1143000" cy="238126"/>
            <a:chOff x="7848600" y="838200"/>
            <a:chExt cx="1143000" cy="238125"/>
          </a:xfrm>
        </p:grpSpPr>
        <p:pic>
          <p:nvPicPr>
            <p:cNvPr id="50" name="Picture 49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8600" y="838200"/>
              <a:ext cx="238125" cy="238125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8077200" y="838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to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46" name="Picture 45" descr="Download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2200" y="381000"/>
            <a:ext cx="476250" cy="476250"/>
          </a:xfrm>
          <a:prstGeom prst="rect">
            <a:avLst/>
          </a:prstGeom>
        </p:spPr>
      </p:pic>
      <p:pic>
        <p:nvPicPr>
          <p:cNvPr id="47" name="Picture 46" descr="Import-5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600" y="457200"/>
            <a:ext cx="381000" cy="3810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52400" y="83820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Import </a:t>
            </a:r>
          </a:p>
          <a:p>
            <a:r>
              <a:rPr lang="en-US" sz="1100" dirty="0" smtClean="0"/>
              <a:t>Fuel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362200" y="838200"/>
            <a:ext cx="782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Download</a:t>
            </a:r>
          </a:p>
          <a:p>
            <a:r>
              <a:rPr lang="en-US" sz="1100" dirty="0" smtClean="0"/>
              <a:t>IFTA Rates</a:t>
            </a:r>
            <a:endParaRPr lang="en-US" sz="1100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0" y="1676400"/>
          <a:ext cx="1524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6551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Truck </a:t>
                      </a:r>
                    </a:p>
                    <a:p>
                      <a:r>
                        <a:rPr lang="en-US" sz="1400" dirty="0" smtClean="0"/>
                        <a:t>Number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238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8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8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8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8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8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8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8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8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8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8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8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8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8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8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8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8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0" y="1371600"/>
            <a:ext cx="1523999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Select Truck Number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14752" y="1371600"/>
            <a:ext cx="762924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3352800" y="3048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Select </a:t>
            </a:r>
          </a:p>
          <a:p>
            <a:r>
              <a:rPr lang="en-US" sz="1100" dirty="0" smtClean="0"/>
              <a:t>Date Range</a:t>
            </a:r>
            <a:endParaRPr lang="en-US" sz="1100" dirty="0"/>
          </a:p>
        </p:txBody>
      </p:sp>
      <p:sp>
        <p:nvSpPr>
          <p:cNvPr id="33" name="Rounded Rectangle 32"/>
          <p:cNvSpPr/>
          <p:nvPr/>
        </p:nvSpPr>
        <p:spPr>
          <a:xfrm>
            <a:off x="7543800" y="6096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38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838202" y="1295406"/>
            <a:ext cx="7010399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/>
              <a:t>Edit User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Edit User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6" name="Picture 105" descr="Save As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1" y="457201"/>
            <a:ext cx="457201" cy="457201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838202" y="990603"/>
            <a:ext cx="979254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Save Changes</a:t>
            </a:r>
            <a:endParaRPr lang="en-US" sz="1100" dirty="0"/>
          </a:p>
        </p:txBody>
      </p:sp>
      <p:sp>
        <p:nvSpPr>
          <p:cNvPr id="111" name="Rectangle 110"/>
          <p:cNvSpPr/>
          <p:nvPr/>
        </p:nvSpPr>
        <p:spPr>
          <a:xfrm>
            <a:off x="762000" y="381004"/>
            <a:ext cx="7162800" cy="2590799"/>
          </a:xfrm>
          <a:prstGeom prst="rect">
            <a:avLst/>
          </a:prstGeom>
          <a:noFill/>
          <a:ln w="127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8200" y="1676405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90800" y="1676405"/>
            <a:ext cx="1600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8202" y="2057406"/>
            <a:ext cx="33527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Job Title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43401" y="2057406"/>
            <a:ext cx="2057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Office Phone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8200" y="2438407"/>
            <a:ext cx="1981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Fax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71802" y="2438407"/>
            <a:ext cx="1905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Cell Phone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77000" y="2057406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Extension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29202" y="2438407"/>
            <a:ext cx="2590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E-mail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16" descr="Close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1" y="457206"/>
            <a:ext cx="476250" cy="476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39001" y="914402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8001000" y="3810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3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219200" y="2209805"/>
            <a:ext cx="70866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Add Fuel 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219200" y="2590800"/>
            <a:ext cx="16763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Fuel Provider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85"/>
          <p:cNvGrpSpPr/>
          <p:nvPr/>
        </p:nvGrpSpPr>
        <p:grpSpPr>
          <a:xfrm>
            <a:off x="3048000" y="2590800"/>
            <a:ext cx="1066801" cy="314326"/>
            <a:chOff x="1371600" y="2209800"/>
            <a:chExt cx="1066802" cy="314325"/>
          </a:xfrm>
        </p:grpSpPr>
        <p:sp>
          <p:nvSpPr>
            <p:cNvPr id="87" name="Rectangle 86"/>
            <p:cNvSpPr/>
            <p:nvPr/>
          </p:nvSpPr>
          <p:spPr>
            <a:xfrm>
              <a:off x="1676401" y="2209800"/>
              <a:ext cx="762001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8" name="Picture 87" descr="Calendar-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pic>
        <p:nvPicPr>
          <p:cNvPr id="86" name="Picture 85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2667000"/>
            <a:ext cx="228598" cy="228598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4191000" y="2971800"/>
            <a:ext cx="1447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Amount in Gallons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19200" y="1447800"/>
            <a:ext cx="7086600" cy="1981200"/>
          </a:xfrm>
          <a:prstGeom prst="rect">
            <a:avLst/>
          </a:prstGeom>
          <a:noFill/>
          <a:ln>
            <a:solidFill>
              <a:schemeClr val="bg1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371600" y="1524000"/>
            <a:ext cx="457201" cy="718020"/>
            <a:chOff x="2286001" y="1524002"/>
            <a:chExt cx="457201" cy="718020"/>
          </a:xfrm>
        </p:grpSpPr>
        <p:pic>
          <p:nvPicPr>
            <p:cNvPr id="103" name="Picture 102" descr="Save As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1" y="1524002"/>
              <a:ext cx="457201" cy="457201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2286003" y="1981203"/>
              <a:ext cx="454471" cy="260819"/>
            </a:xfrm>
            <a:prstGeom prst="rect">
              <a:avLst/>
            </a:prstGeom>
            <a:noFill/>
          </p:spPr>
          <p:txBody>
            <a:bodyPr wrap="none" lIns="91407" tIns="45705" rIns="91407" bIns="45705" rtlCol="0">
              <a:spAutoFit/>
            </a:bodyPr>
            <a:lstStyle/>
            <a:p>
              <a:r>
                <a:rPr lang="en-US" sz="1100" dirty="0" smtClean="0"/>
                <a:t>Save</a:t>
              </a:r>
              <a:endParaRPr lang="en-US" sz="11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96200" y="1447800"/>
            <a:ext cx="501841" cy="718018"/>
            <a:chOff x="6172200" y="1524004"/>
            <a:chExt cx="501841" cy="718018"/>
          </a:xfrm>
        </p:grpSpPr>
        <p:pic>
          <p:nvPicPr>
            <p:cNvPr id="105" name="Picture 104" descr="Close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2200" y="1524004"/>
              <a:ext cx="476250" cy="476250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6172201" y="1981203"/>
              <a:ext cx="501840" cy="260819"/>
            </a:xfrm>
            <a:prstGeom prst="rect">
              <a:avLst/>
            </a:prstGeom>
            <a:noFill/>
          </p:spPr>
          <p:txBody>
            <a:bodyPr wrap="none" lIns="91407" tIns="45705" rIns="91407" bIns="45705" rtlCol="0">
              <a:spAutoFit/>
            </a:bodyPr>
            <a:lstStyle/>
            <a:p>
              <a:r>
                <a:rPr lang="en-US" sz="1100" dirty="0" smtClean="0"/>
                <a:t>Close</a:t>
              </a:r>
              <a:endParaRPr lang="en-US" sz="11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4191000" y="2590800"/>
            <a:ext cx="2514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 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0" y="2667000"/>
            <a:ext cx="228598" cy="22859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781800" y="2590800"/>
            <a:ext cx="9143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2667000"/>
            <a:ext cx="228598" cy="22859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15000" y="2971800"/>
            <a:ext cx="14478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Price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19200" y="2971800"/>
            <a:ext cx="12191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Truck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25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3048000"/>
            <a:ext cx="228598" cy="22859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573080" y="2971800"/>
            <a:ext cx="154172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Fuel Type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3048000"/>
            <a:ext cx="228598" cy="228598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6019800" y="16002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40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895600" y="533400"/>
            <a:ext cx="2438400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Maintenance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3038" y="7"/>
            <a:ext cx="3948963" cy="553968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pPr algn="ctr"/>
            <a:r>
              <a:rPr lang="en-US" sz="3000" dirty="0" smtClean="0"/>
              <a:t>Client Screens flowchart</a:t>
            </a:r>
            <a:endParaRPr lang="en-US" sz="3000" dirty="0"/>
          </a:p>
        </p:txBody>
      </p:sp>
      <p:sp>
        <p:nvSpPr>
          <p:cNvPr id="45" name="Flowchart: Process 44"/>
          <p:cNvSpPr/>
          <p:nvPr/>
        </p:nvSpPr>
        <p:spPr>
          <a:xfrm>
            <a:off x="304800" y="2133600"/>
            <a:ext cx="9906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Add go to</a:t>
            </a:r>
          </a:p>
          <a:p>
            <a:pPr algn="ctr"/>
            <a:r>
              <a:rPr lang="en-US" sz="1200" b="1" dirty="0" smtClean="0"/>
              <a:t>Screen 43</a:t>
            </a:r>
            <a:endParaRPr lang="en-US" sz="1200" b="1" dirty="0"/>
          </a:p>
        </p:txBody>
      </p:sp>
      <p:sp>
        <p:nvSpPr>
          <p:cNvPr id="76" name="Flowchart: Process 75"/>
          <p:cNvSpPr/>
          <p:nvPr/>
        </p:nvSpPr>
        <p:spPr>
          <a:xfrm>
            <a:off x="1066800" y="1219200"/>
            <a:ext cx="1295400" cy="53339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Trucks Selected go to  </a:t>
            </a:r>
            <a:r>
              <a:rPr lang="en-US" sz="1200" b="1" dirty="0" smtClean="0"/>
              <a:t>Screen 41 </a:t>
            </a:r>
            <a:endParaRPr lang="en-US" sz="1200" b="1" dirty="0"/>
          </a:p>
        </p:txBody>
      </p:sp>
      <p:sp>
        <p:nvSpPr>
          <p:cNvPr id="12" name="Flowchart: Process 11"/>
          <p:cNvSpPr/>
          <p:nvPr/>
        </p:nvSpPr>
        <p:spPr>
          <a:xfrm>
            <a:off x="5410200" y="1219200"/>
            <a:ext cx="1371600" cy="5334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Trailers Selected  go to </a:t>
            </a:r>
            <a:r>
              <a:rPr lang="en-US" sz="1200" b="1" dirty="0" smtClean="0"/>
              <a:t>Screen 42 </a:t>
            </a:r>
            <a:endParaRPr lang="en-US" sz="1200" b="1" dirty="0"/>
          </a:p>
        </p:txBody>
      </p:sp>
      <p:sp>
        <p:nvSpPr>
          <p:cNvPr id="13" name="Flowchart: Process 12"/>
          <p:cNvSpPr/>
          <p:nvPr/>
        </p:nvSpPr>
        <p:spPr>
          <a:xfrm>
            <a:off x="304800" y="2819400"/>
            <a:ext cx="9906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Edit go to</a:t>
            </a:r>
          </a:p>
          <a:p>
            <a:pPr algn="ctr"/>
            <a:r>
              <a:rPr lang="en-US" sz="1200" b="1" dirty="0" smtClean="0"/>
              <a:t>Screen 44</a:t>
            </a:r>
            <a:endParaRPr lang="en-US" sz="1200" b="1" dirty="0"/>
          </a:p>
        </p:txBody>
      </p:sp>
      <p:sp>
        <p:nvSpPr>
          <p:cNvPr id="14" name="Flowchart: Process 13"/>
          <p:cNvSpPr/>
          <p:nvPr/>
        </p:nvSpPr>
        <p:spPr>
          <a:xfrm>
            <a:off x="304800" y="3429000"/>
            <a:ext cx="9906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view go to</a:t>
            </a:r>
          </a:p>
          <a:p>
            <a:pPr algn="ctr"/>
            <a:r>
              <a:rPr lang="en-US" sz="1200" b="1" dirty="0" smtClean="0"/>
              <a:t>Screen 45</a:t>
            </a:r>
            <a:endParaRPr lang="en-US" sz="1200" b="1" dirty="0"/>
          </a:p>
        </p:txBody>
      </p:sp>
      <p:sp>
        <p:nvSpPr>
          <p:cNvPr id="15" name="Flowchart: Process 14"/>
          <p:cNvSpPr/>
          <p:nvPr/>
        </p:nvSpPr>
        <p:spPr>
          <a:xfrm>
            <a:off x="2209800" y="2133600"/>
            <a:ext cx="17526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New Inspection go to</a:t>
            </a:r>
          </a:p>
          <a:p>
            <a:pPr algn="ctr"/>
            <a:r>
              <a:rPr lang="en-US" sz="1200" b="1" dirty="0" smtClean="0"/>
              <a:t>Screen 49</a:t>
            </a:r>
            <a:endParaRPr lang="en-US" sz="1200" b="1" dirty="0"/>
          </a:p>
        </p:txBody>
      </p:sp>
      <p:sp>
        <p:nvSpPr>
          <p:cNvPr id="16" name="Flowchart: Process 15"/>
          <p:cNvSpPr/>
          <p:nvPr/>
        </p:nvSpPr>
        <p:spPr>
          <a:xfrm>
            <a:off x="2209800" y="3429000"/>
            <a:ext cx="18288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Export </a:t>
            </a:r>
          </a:p>
          <a:p>
            <a:pPr algn="ctr"/>
            <a:r>
              <a:rPr lang="en-US" sz="1200" b="1" dirty="0" smtClean="0"/>
              <a:t>Export table to excel</a:t>
            </a:r>
            <a:endParaRPr lang="en-US" sz="1200" b="1" dirty="0"/>
          </a:p>
        </p:txBody>
      </p:sp>
      <p:sp>
        <p:nvSpPr>
          <p:cNvPr id="17" name="Flowchart: Process 16"/>
          <p:cNvSpPr/>
          <p:nvPr/>
        </p:nvSpPr>
        <p:spPr>
          <a:xfrm>
            <a:off x="2209800" y="2743200"/>
            <a:ext cx="1798674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New Record</a:t>
            </a:r>
            <a:r>
              <a:rPr lang="en-US" sz="1200" dirty="0" smtClean="0"/>
              <a:t> go to</a:t>
            </a:r>
          </a:p>
          <a:p>
            <a:pPr algn="ctr"/>
            <a:r>
              <a:rPr lang="en-US" sz="1200" b="1" dirty="0" smtClean="0"/>
              <a:t>Screen 50</a:t>
            </a:r>
            <a:endParaRPr lang="en-US" sz="1200" b="1" dirty="0"/>
          </a:p>
        </p:txBody>
      </p:sp>
      <p:sp>
        <p:nvSpPr>
          <p:cNvPr id="24" name="Flowchart: Process 23"/>
          <p:cNvSpPr/>
          <p:nvPr/>
        </p:nvSpPr>
        <p:spPr>
          <a:xfrm>
            <a:off x="4800600" y="2133600"/>
            <a:ext cx="9906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Add go to</a:t>
            </a:r>
          </a:p>
          <a:p>
            <a:pPr algn="ctr"/>
            <a:r>
              <a:rPr lang="en-US" sz="1200" b="1" dirty="0" smtClean="0"/>
              <a:t>Screen 46</a:t>
            </a:r>
            <a:endParaRPr lang="en-US" sz="1200" b="1" dirty="0"/>
          </a:p>
        </p:txBody>
      </p:sp>
      <p:sp>
        <p:nvSpPr>
          <p:cNvPr id="25" name="Flowchart: Process 24"/>
          <p:cNvSpPr/>
          <p:nvPr/>
        </p:nvSpPr>
        <p:spPr>
          <a:xfrm>
            <a:off x="4800600" y="2819400"/>
            <a:ext cx="9906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Edit go to</a:t>
            </a:r>
          </a:p>
          <a:p>
            <a:pPr algn="ctr"/>
            <a:r>
              <a:rPr lang="en-US" sz="1200" b="1" dirty="0" smtClean="0"/>
              <a:t>Screen 47</a:t>
            </a:r>
            <a:endParaRPr lang="en-US" sz="1200" b="1" dirty="0"/>
          </a:p>
        </p:txBody>
      </p:sp>
      <p:sp>
        <p:nvSpPr>
          <p:cNvPr id="26" name="Flowchart: Process 25"/>
          <p:cNvSpPr/>
          <p:nvPr/>
        </p:nvSpPr>
        <p:spPr>
          <a:xfrm>
            <a:off x="4800600" y="3429000"/>
            <a:ext cx="9906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view go to</a:t>
            </a:r>
          </a:p>
          <a:p>
            <a:pPr algn="ctr"/>
            <a:r>
              <a:rPr lang="en-US" sz="1200" b="1" dirty="0" smtClean="0"/>
              <a:t>Screen 48</a:t>
            </a:r>
            <a:endParaRPr lang="en-US" sz="1200" b="1" dirty="0"/>
          </a:p>
        </p:txBody>
      </p:sp>
      <p:sp>
        <p:nvSpPr>
          <p:cNvPr id="27" name="Flowchart: Process 26"/>
          <p:cNvSpPr/>
          <p:nvPr/>
        </p:nvSpPr>
        <p:spPr>
          <a:xfrm>
            <a:off x="6705600" y="2133600"/>
            <a:ext cx="17526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New Inspection go to</a:t>
            </a:r>
          </a:p>
          <a:p>
            <a:pPr algn="ctr"/>
            <a:r>
              <a:rPr lang="en-US" sz="1200" b="1" dirty="0" smtClean="0"/>
              <a:t>Screen 49</a:t>
            </a:r>
            <a:endParaRPr lang="en-US" sz="1200" b="1" dirty="0"/>
          </a:p>
        </p:txBody>
      </p:sp>
      <p:sp>
        <p:nvSpPr>
          <p:cNvPr id="28" name="Flowchart: Process 27"/>
          <p:cNvSpPr/>
          <p:nvPr/>
        </p:nvSpPr>
        <p:spPr>
          <a:xfrm>
            <a:off x="6705600" y="3429000"/>
            <a:ext cx="18288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Export </a:t>
            </a:r>
          </a:p>
          <a:p>
            <a:pPr algn="ctr"/>
            <a:r>
              <a:rPr lang="en-US" sz="1200" b="1" dirty="0" smtClean="0"/>
              <a:t>Export table to excel</a:t>
            </a:r>
            <a:endParaRPr lang="en-US" sz="1200" b="1" dirty="0"/>
          </a:p>
        </p:txBody>
      </p:sp>
      <p:sp>
        <p:nvSpPr>
          <p:cNvPr id="29" name="Flowchart: Process 28"/>
          <p:cNvSpPr/>
          <p:nvPr/>
        </p:nvSpPr>
        <p:spPr>
          <a:xfrm>
            <a:off x="6705600" y="2743200"/>
            <a:ext cx="1798674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New Record</a:t>
            </a:r>
            <a:r>
              <a:rPr lang="en-US" sz="1200" dirty="0" smtClean="0"/>
              <a:t> go to</a:t>
            </a:r>
          </a:p>
          <a:p>
            <a:pPr algn="ctr"/>
            <a:r>
              <a:rPr lang="en-US" sz="1200" b="1" dirty="0" smtClean="0"/>
              <a:t>Screen 50</a:t>
            </a:r>
            <a:endParaRPr lang="en-US" sz="1200" b="1" dirty="0"/>
          </a:p>
        </p:txBody>
      </p:sp>
      <p:cxnSp>
        <p:nvCxnSpPr>
          <p:cNvPr id="30" name="Elbow Connector 29"/>
          <p:cNvCxnSpPr>
            <a:stCxn id="76" idx="2"/>
            <a:endCxn id="13" idx="3"/>
          </p:cNvCxnSpPr>
          <p:nvPr/>
        </p:nvCxnSpPr>
        <p:spPr>
          <a:xfrm rot="5400000">
            <a:off x="876300" y="2171699"/>
            <a:ext cx="1257301" cy="419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2"/>
            <a:endCxn id="28" idx="1"/>
          </p:cNvCxnSpPr>
          <p:nvPr/>
        </p:nvCxnSpPr>
        <p:spPr>
          <a:xfrm rot="16200000" flipH="1">
            <a:off x="5467350" y="2381250"/>
            <a:ext cx="186690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9" idx="1"/>
          </p:cNvCxnSpPr>
          <p:nvPr/>
        </p:nvCxnSpPr>
        <p:spPr>
          <a:xfrm rot="16200000" flipH="1">
            <a:off x="5810250" y="2038350"/>
            <a:ext cx="118110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2" idx="2"/>
            <a:endCxn id="27" idx="1"/>
          </p:cNvCxnSpPr>
          <p:nvPr/>
        </p:nvCxnSpPr>
        <p:spPr>
          <a:xfrm rot="16200000" flipH="1">
            <a:off x="6115050" y="1733550"/>
            <a:ext cx="57150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2" idx="2"/>
            <a:endCxn id="26" idx="3"/>
          </p:cNvCxnSpPr>
          <p:nvPr/>
        </p:nvCxnSpPr>
        <p:spPr>
          <a:xfrm rot="5400000">
            <a:off x="5010150" y="2533650"/>
            <a:ext cx="18669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2"/>
            <a:endCxn id="25" idx="3"/>
          </p:cNvCxnSpPr>
          <p:nvPr/>
        </p:nvCxnSpPr>
        <p:spPr>
          <a:xfrm rot="5400000">
            <a:off x="5314950" y="2228850"/>
            <a:ext cx="12573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2" idx="2"/>
            <a:endCxn id="24" idx="3"/>
          </p:cNvCxnSpPr>
          <p:nvPr/>
        </p:nvCxnSpPr>
        <p:spPr>
          <a:xfrm rot="5400000">
            <a:off x="5657850" y="1885950"/>
            <a:ext cx="5715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" idx="2"/>
            <a:endCxn id="76" idx="0"/>
          </p:cNvCxnSpPr>
          <p:nvPr/>
        </p:nvCxnSpPr>
        <p:spPr>
          <a:xfrm rot="5400000">
            <a:off x="2762250" y="-133350"/>
            <a:ext cx="304800" cy="2400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6" idx="2"/>
            <a:endCxn id="45" idx="3"/>
          </p:cNvCxnSpPr>
          <p:nvPr/>
        </p:nvCxnSpPr>
        <p:spPr>
          <a:xfrm rot="5400000">
            <a:off x="1219200" y="1828799"/>
            <a:ext cx="571501" cy="419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76" idx="2"/>
            <a:endCxn id="14" idx="3"/>
          </p:cNvCxnSpPr>
          <p:nvPr/>
        </p:nvCxnSpPr>
        <p:spPr>
          <a:xfrm rot="5400000">
            <a:off x="571500" y="2476499"/>
            <a:ext cx="1866901" cy="419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76" idx="2"/>
            <a:endCxn id="15" idx="1"/>
          </p:cNvCxnSpPr>
          <p:nvPr/>
        </p:nvCxnSpPr>
        <p:spPr>
          <a:xfrm rot="16200000" flipH="1">
            <a:off x="1676400" y="1790699"/>
            <a:ext cx="571501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" idx="2"/>
            <a:endCxn id="12" idx="0"/>
          </p:cNvCxnSpPr>
          <p:nvPr/>
        </p:nvCxnSpPr>
        <p:spPr>
          <a:xfrm rot="16200000" flipH="1">
            <a:off x="4953000" y="76200"/>
            <a:ext cx="304800" cy="1981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76" idx="2"/>
            <a:endCxn id="17" idx="1"/>
          </p:cNvCxnSpPr>
          <p:nvPr/>
        </p:nvCxnSpPr>
        <p:spPr>
          <a:xfrm rot="16200000" flipH="1">
            <a:off x="1371600" y="2095499"/>
            <a:ext cx="1181101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76" idx="2"/>
            <a:endCxn id="16" idx="1"/>
          </p:cNvCxnSpPr>
          <p:nvPr/>
        </p:nvCxnSpPr>
        <p:spPr>
          <a:xfrm rot="16200000" flipH="1">
            <a:off x="1028700" y="2438399"/>
            <a:ext cx="1866901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1" y="228604"/>
            <a:ext cx="2590800" cy="1066801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66802" y="2"/>
            <a:ext cx="914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1" y="2"/>
            <a:ext cx="1143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Maintenance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3" y="2"/>
            <a:ext cx="137160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Accident Register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0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Dispatch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Drivers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8800" y="2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IFTA/Fuel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2"/>
            <a:ext cx="1066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724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05401" y="228604"/>
            <a:ext cx="4038601" cy="1066801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95401" y="381004"/>
            <a:ext cx="1219201" cy="323850"/>
            <a:chOff x="685800" y="1371600"/>
            <a:chExt cx="1676400" cy="400050"/>
          </a:xfrm>
        </p:grpSpPr>
        <p:sp>
          <p:nvSpPr>
            <p:cNvPr id="46" name="Rectangle 45"/>
            <p:cNvSpPr/>
            <p:nvPr/>
          </p:nvSpPr>
          <p:spPr>
            <a:xfrm>
              <a:off x="685800" y="1371600"/>
              <a:ext cx="1676400" cy="3810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1" descr="Search-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1371600"/>
              <a:ext cx="400050" cy="40005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2667002" y="228604"/>
            <a:ext cx="2362199" cy="1066801"/>
            <a:chOff x="1371600" y="228600"/>
            <a:chExt cx="2362200" cy="1066800"/>
          </a:xfrm>
        </p:grpSpPr>
        <p:sp>
          <p:nvSpPr>
            <p:cNvPr id="36" name="Rounded Rectangle 35"/>
            <p:cNvSpPr/>
            <p:nvPr/>
          </p:nvSpPr>
          <p:spPr>
            <a:xfrm>
              <a:off x="1371600" y="228600"/>
              <a:ext cx="2362200" cy="1066800"/>
            </a:xfrm>
            <a:prstGeom prst="roundRect">
              <a:avLst>
                <a:gd name="adj" fmla="val 665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0200" y="914400"/>
              <a:ext cx="4138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</a:t>
              </a:r>
              <a:endParaRPr lang="en-US" sz="1100" dirty="0"/>
            </a:p>
          </p:txBody>
        </p:sp>
        <p:pic>
          <p:nvPicPr>
            <p:cNvPr id="40" name="Picture 39" descr="Edit File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800" y="381000"/>
              <a:ext cx="476250" cy="476250"/>
            </a:xfrm>
            <a:prstGeom prst="rect">
              <a:avLst/>
            </a:prstGeom>
          </p:spPr>
        </p:pic>
        <p:pic>
          <p:nvPicPr>
            <p:cNvPr id="41" name="Picture 40" descr="Plus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381000"/>
              <a:ext cx="476250" cy="476250"/>
            </a:xfrm>
            <a:prstGeom prst="rect">
              <a:avLst/>
            </a:prstGeom>
          </p:spPr>
        </p:pic>
        <p:pic>
          <p:nvPicPr>
            <p:cNvPr id="43" name="Picture 42" descr="View File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1800" y="381000"/>
              <a:ext cx="476250" cy="47625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209800" y="914400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Edit</a:t>
              </a:r>
              <a:endParaRPr 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71800" y="914400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View</a:t>
              </a:r>
              <a:endParaRPr lang="en-US" sz="11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72203" y="381004"/>
            <a:ext cx="883575" cy="795010"/>
            <a:chOff x="6553200" y="381000"/>
            <a:chExt cx="883576" cy="795010"/>
          </a:xfrm>
        </p:grpSpPr>
        <p:sp>
          <p:nvSpPr>
            <p:cNvPr id="39" name="TextBox 38"/>
            <p:cNvSpPr txBox="1"/>
            <p:nvPr/>
          </p:nvSpPr>
          <p:spPr>
            <a:xfrm>
              <a:off x="6553200" y="914400"/>
              <a:ext cx="8835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New Record</a:t>
              </a:r>
              <a:endParaRPr lang="en-US" sz="1100" dirty="0"/>
            </a:p>
          </p:txBody>
        </p:sp>
        <p:pic>
          <p:nvPicPr>
            <p:cNvPr id="27" name="Picture 26" descr="Add Property-50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600" y="381000"/>
              <a:ext cx="476250" cy="476250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5181601" y="381004"/>
            <a:ext cx="1072730" cy="795010"/>
            <a:chOff x="5562600" y="381000"/>
            <a:chExt cx="1072728" cy="795010"/>
          </a:xfrm>
        </p:grpSpPr>
        <p:pic>
          <p:nvPicPr>
            <p:cNvPr id="30" name="Picture 29" descr="Create New-50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8800" y="381000"/>
              <a:ext cx="476250" cy="47625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562600" y="914400"/>
              <a:ext cx="1072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New Inspection</a:t>
              </a:r>
              <a:endParaRPr lang="en-US" sz="11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86609" y="381005"/>
            <a:ext cx="558166" cy="795010"/>
            <a:chOff x="7543800" y="381000"/>
            <a:chExt cx="558164" cy="795010"/>
          </a:xfrm>
        </p:grpSpPr>
        <p:pic>
          <p:nvPicPr>
            <p:cNvPr id="31" name="Picture 30" descr="Export-50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43800" y="381000"/>
              <a:ext cx="476250" cy="3810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543800" y="914400"/>
              <a:ext cx="5581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Export</a:t>
              </a:r>
              <a:endParaRPr lang="en-US" sz="11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48600" y="457201"/>
            <a:ext cx="1143000" cy="238126"/>
            <a:chOff x="7848600" y="457200"/>
            <a:chExt cx="1143000" cy="238125"/>
          </a:xfrm>
        </p:grpSpPr>
        <p:pic>
          <p:nvPicPr>
            <p:cNvPr id="48" name="Picture 47" descr="Calendar-50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48600" y="457200"/>
              <a:ext cx="238125" cy="238125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8077200" y="457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from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848600" y="838202"/>
            <a:ext cx="1143000" cy="238126"/>
            <a:chOff x="7848600" y="838200"/>
            <a:chExt cx="1143000" cy="238125"/>
          </a:xfrm>
        </p:grpSpPr>
        <p:pic>
          <p:nvPicPr>
            <p:cNvPr id="50" name="Picture 49" descr="Calendar-50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48600" y="838200"/>
              <a:ext cx="238125" cy="238125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8077200" y="838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to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0" y="1371601"/>
          <a:ext cx="9144000" cy="5123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884977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Truck Number</a:t>
                      </a:r>
                      <a:endParaRPr lang="en-US" sz="15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IRP</a:t>
                      </a:r>
                      <a:r>
                        <a:rPr lang="en-US" sz="1500" baseline="0" dirty="0" smtClean="0"/>
                        <a:t> Due Date</a:t>
                      </a:r>
                      <a:endParaRPr lang="en-US" sz="15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DOT</a:t>
                      </a:r>
                      <a:r>
                        <a:rPr lang="en-US" sz="1500" baseline="0" dirty="0" smtClean="0"/>
                        <a:t> Inspection Date</a:t>
                      </a:r>
                      <a:endParaRPr lang="en-US" sz="15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Next Maintenance Inspection Due</a:t>
                      </a:r>
                      <a:endParaRPr lang="en-US" sz="15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Inspection Type</a:t>
                      </a:r>
                      <a:endParaRPr lang="en-US" sz="15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152400" y="381006"/>
            <a:ext cx="990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Active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8" name="Picture 57" descr="Down4-50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8203" y="381001"/>
            <a:ext cx="314326" cy="314326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152400" y="838205"/>
            <a:ext cx="990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Trucks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0" name="Picture 59" descr="Down4-50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8203" y="838202"/>
            <a:ext cx="314326" cy="31432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276602" y="1828803"/>
            <a:ext cx="1523999" cy="642399"/>
          </a:xfrm>
          <a:prstGeom prst="rect">
            <a:avLst/>
          </a:prstGeom>
          <a:solidFill>
            <a:schemeClr val="tx2"/>
          </a:solidFill>
        </p:spPr>
        <p:txBody>
          <a:bodyPr wrap="square" lIns="91407" tIns="45705" rIns="91407" bIns="45705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These boxes represent ribbon group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>
            <a:stCxn id="61" idx="1"/>
            <a:endCxn id="36" idx="1"/>
          </p:cNvCxnSpPr>
          <p:nvPr/>
        </p:nvCxnSpPr>
        <p:spPr>
          <a:xfrm flipH="1" flipV="1">
            <a:off x="2667002" y="762004"/>
            <a:ext cx="609600" cy="1387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620000" y="20574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41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1" y="228604"/>
            <a:ext cx="2590800" cy="1066801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66802" y="2"/>
            <a:ext cx="914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1" y="2"/>
            <a:ext cx="1143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Maintenance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3" y="2"/>
            <a:ext cx="137160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Accident Register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0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Dispatch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Drivers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8800" y="2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IFTA/Fuel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2"/>
            <a:ext cx="1066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724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05401" y="228604"/>
            <a:ext cx="4038601" cy="1066801"/>
          </a:xfrm>
          <a:prstGeom prst="roundRect">
            <a:avLst>
              <a:gd name="adj" fmla="val 66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grpSp>
        <p:nvGrpSpPr>
          <p:cNvPr id="3" name="Group 27"/>
          <p:cNvGrpSpPr/>
          <p:nvPr/>
        </p:nvGrpSpPr>
        <p:grpSpPr>
          <a:xfrm>
            <a:off x="2667002" y="228604"/>
            <a:ext cx="2362199" cy="1066801"/>
            <a:chOff x="1371600" y="228600"/>
            <a:chExt cx="2362200" cy="1066800"/>
          </a:xfrm>
        </p:grpSpPr>
        <p:sp>
          <p:nvSpPr>
            <p:cNvPr id="36" name="Rounded Rectangle 35"/>
            <p:cNvSpPr/>
            <p:nvPr/>
          </p:nvSpPr>
          <p:spPr>
            <a:xfrm>
              <a:off x="1371600" y="228600"/>
              <a:ext cx="2362200" cy="1066800"/>
            </a:xfrm>
            <a:prstGeom prst="roundRect">
              <a:avLst>
                <a:gd name="adj" fmla="val 665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0200" y="914400"/>
              <a:ext cx="4138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</a:t>
              </a:r>
              <a:endParaRPr lang="en-US" sz="1100" dirty="0"/>
            </a:p>
          </p:txBody>
        </p:sp>
        <p:pic>
          <p:nvPicPr>
            <p:cNvPr id="40" name="Picture 39" descr="Edit File-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381000"/>
              <a:ext cx="476250" cy="476250"/>
            </a:xfrm>
            <a:prstGeom prst="rect">
              <a:avLst/>
            </a:prstGeom>
          </p:spPr>
        </p:pic>
        <p:pic>
          <p:nvPicPr>
            <p:cNvPr id="41" name="Picture 40" descr="Plus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381000"/>
              <a:ext cx="476250" cy="476250"/>
            </a:xfrm>
            <a:prstGeom prst="rect">
              <a:avLst/>
            </a:prstGeom>
          </p:spPr>
        </p:pic>
        <p:pic>
          <p:nvPicPr>
            <p:cNvPr id="43" name="Picture 42" descr="View File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1800" y="381000"/>
              <a:ext cx="476250" cy="47625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209800" y="914400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Edit</a:t>
              </a:r>
              <a:endParaRPr 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71800" y="914400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View</a:t>
              </a:r>
              <a:endParaRPr lang="en-US" sz="1100" dirty="0"/>
            </a:p>
          </p:txBody>
        </p:sp>
      </p:grpSp>
      <p:grpSp>
        <p:nvGrpSpPr>
          <p:cNvPr id="5" name="Group 52"/>
          <p:cNvGrpSpPr/>
          <p:nvPr/>
        </p:nvGrpSpPr>
        <p:grpSpPr>
          <a:xfrm>
            <a:off x="6172203" y="381004"/>
            <a:ext cx="883575" cy="795010"/>
            <a:chOff x="6553200" y="381000"/>
            <a:chExt cx="883576" cy="795010"/>
          </a:xfrm>
        </p:grpSpPr>
        <p:sp>
          <p:nvSpPr>
            <p:cNvPr id="39" name="TextBox 38"/>
            <p:cNvSpPr txBox="1"/>
            <p:nvPr/>
          </p:nvSpPr>
          <p:spPr>
            <a:xfrm>
              <a:off x="6553200" y="914400"/>
              <a:ext cx="8835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New Record</a:t>
              </a:r>
              <a:endParaRPr lang="en-US" sz="1100" dirty="0"/>
            </a:p>
          </p:txBody>
        </p:sp>
        <p:pic>
          <p:nvPicPr>
            <p:cNvPr id="27" name="Picture 26" descr="Add Property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5600" y="381000"/>
              <a:ext cx="476250" cy="476250"/>
            </a:xfrm>
            <a:prstGeom prst="rect">
              <a:avLst/>
            </a:prstGeom>
          </p:spPr>
        </p:pic>
      </p:grpSp>
      <p:grpSp>
        <p:nvGrpSpPr>
          <p:cNvPr id="6" name="Group 51"/>
          <p:cNvGrpSpPr/>
          <p:nvPr/>
        </p:nvGrpSpPr>
        <p:grpSpPr>
          <a:xfrm>
            <a:off x="5181601" y="381004"/>
            <a:ext cx="1072730" cy="795010"/>
            <a:chOff x="5562600" y="381000"/>
            <a:chExt cx="1072728" cy="795010"/>
          </a:xfrm>
        </p:grpSpPr>
        <p:pic>
          <p:nvPicPr>
            <p:cNvPr id="30" name="Picture 29" descr="Create New-50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8800" y="381000"/>
              <a:ext cx="476250" cy="47625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562600" y="914400"/>
              <a:ext cx="1072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New Inspection</a:t>
              </a:r>
              <a:endParaRPr lang="en-US" sz="1100" dirty="0"/>
            </a:p>
          </p:txBody>
        </p:sp>
      </p:grpSp>
      <p:grpSp>
        <p:nvGrpSpPr>
          <p:cNvPr id="7" name="Group 53"/>
          <p:cNvGrpSpPr/>
          <p:nvPr/>
        </p:nvGrpSpPr>
        <p:grpSpPr>
          <a:xfrm>
            <a:off x="7086609" y="381005"/>
            <a:ext cx="558166" cy="795010"/>
            <a:chOff x="7543800" y="381000"/>
            <a:chExt cx="558164" cy="795010"/>
          </a:xfrm>
        </p:grpSpPr>
        <p:pic>
          <p:nvPicPr>
            <p:cNvPr id="31" name="Picture 30" descr="Export-50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3800" y="381000"/>
              <a:ext cx="476250" cy="3810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543800" y="914400"/>
              <a:ext cx="5581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Export</a:t>
              </a:r>
              <a:endParaRPr lang="en-US" sz="1100" dirty="0"/>
            </a:p>
          </p:txBody>
        </p:sp>
      </p:grpSp>
      <p:grpSp>
        <p:nvGrpSpPr>
          <p:cNvPr id="8" name="Group 55"/>
          <p:cNvGrpSpPr/>
          <p:nvPr/>
        </p:nvGrpSpPr>
        <p:grpSpPr>
          <a:xfrm>
            <a:off x="7848600" y="457201"/>
            <a:ext cx="1143000" cy="238126"/>
            <a:chOff x="7848600" y="457200"/>
            <a:chExt cx="1143000" cy="238125"/>
          </a:xfrm>
        </p:grpSpPr>
        <p:pic>
          <p:nvPicPr>
            <p:cNvPr id="48" name="Picture 47" descr="Calendar-50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48600" y="457200"/>
              <a:ext cx="238125" cy="238125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8077200" y="457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from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" name="Group 54"/>
          <p:cNvGrpSpPr/>
          <p:nvPr/>
        </p:nvGrpSpPr>
        <p:grpSpPr>
          <a:xfrm>
            <a:off x="7848600" y="838202"/>
            <a:ext cx="1143000" cy="238126"/>
            <a:chOff x="7848600" y="838200"/>
            <a:chExt cx="1143000" cy="238125"/>
          </a:xfrm>
        </p:grpSpPr>
        <p:pic>
          <p:nvPicPr>
            <p:cNvPr id="50" name="Picture 49" descr="Calendar-50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48600" y="838200"/>
              <a:ext cx="238125" cy="238125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8077200" y="838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to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0" y="1371601"/>
          <a:ext cx="9144000" cy="512387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884977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Trailer Number</a:t>
                      </a:r>
                      <a:endParaRPr lang="en-US" sz="15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Registration</a:t>
                      </a:r>
                      <a:r>
                        <a:rPr lang="en-US" sz="1500" baseline="0" dirty="0" smtClean="0"/>
                        <a:t> Due Date</a:t>
                      </a:r>
                      <a:endParaRPr lang="en-US" sz="15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DOT</a:t>
                      </a:r>
                      <a:r>
                        <a:rPr lang="en-US" sz="1500" baseline="0" dirty="0" smtClean="0"/>
                        <a:t> Inspection Date</a:t>
                      </a:r>
                      <a:endParaRPr lang="en-US" sz="15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Next Maintenance Inspection Due</a:t>
                      </a:r>
                      <a:endParaRPr lang="en-US" sz="15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Inspection Type</a:t>
                      </a:r>
                      <a:endParaRPr lang="en-US" sz="15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295401" y="381004"/>
            <a:ext cx="1219201" cy="323850"/>
            <a:chOff x="685800" y="1371600"/>
            <a:chExt cx="1676400" cy="400050"/>
          </a:xfrm>
        </p:grpSpPr>
        <p:sp>
          <p:nvSpPr>
            <p:cNvPr id="52" name="Rectangle 51"/>
            <p:cNvSpPr/>
            <p:nvPr/>
          </p:nvSpPr>
          <p:spPr>
            <a:xfrm>
              <a:off x="685800" y="1371600"/>
              <a:ext cx="1676400" cy="3810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3" name="Picture 52" descr="Search-50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5000" y="1371600"/>
              <a:ext cx="400050" cy="400050"/>
            </a:xfrm>
            <a:prstGeom prst="rect">
              <a:avLst/>
            </a:prstGeom>
          </p:spPr>
        </p:pic>
      </p:grpSp>
      <p:sp>
        <p:nvSpPr>
          <p:cNvPr id="54" name="Rectangle 53"/>
          <p:cNvSpPr/>
          <p:nvPr/>
        </p:nvSpPr>
        <p:spPr>
          <a:xfrm>
            <a:off x="152400" y="381006"/>
            <a:ext cx="990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Active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5" name="Picture 54" descr="Down4-50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8203" y="381001"/>
            <a:ext cx="314326" cy="314326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52400" y="838205"/>
            <a:ext cx="990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Trailers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8" name="Picture 57" descr="Down4-50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8203" y="838202"/>
            <a:ext cx="314326" cy="314326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7620000" y="20574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42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Add New Truck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2" name="Picture 51" descr="Save As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1" y="381003"/>
            <a:ext cx="457201" cy="45720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28603" y="914402"/>
            <a:ext cx="454471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Save</a:t>
            </a:r>
            <a:endParaRPr lang="en-US" sz="1100" dirty="0"/>
          </a:p>
        </p:txBody>
      </p:sp>
      <p:grpSp>
        <p:nvGrpSpPr>
          <p:cNvPr id="95" name="Group 94"/>
          <p:cNvGrpSpPr/>
          <p:nvPr/>
        </p:nvGrpSpPr>
        <p:grpSpPr>
          <a:xfrm>
            <a:off x="990604" y="381005"/>
            <a:ext cx="644728" cy="795010"/>
            <a:chOff x="990600" y="381000"/>
            <a:chExt cx="644728" cy="795010"/>
          </a:xfrm>
        </p:grpSpPr>
        <p:pic>
          <p:nvPicPr>
            <p:cNvPr id="47" name="Picture 46" descr="Add Property-50 (1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990600" y="914400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File</a:t>
              </a:r>
              <a:endParaRPr lang="en-US" sz="11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1295406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Truck Identification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0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Truck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19201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Make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38400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57600" y="1676405"/>
            <a:ext cx="838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Year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72002" y="1676405"/>
            <a:ext cx="22098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VIN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58001" y="1676405"/>
            <a:ext cx="22860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0" y="2133606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IRP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371604" y="2133602"/>
            <a:ext cx="1447799" cy="314326"/>
            <a:chOff x="1371600" y="2209800"/>
            <a:chExt cx="1447800" cy="314325"/>
          </a:xfrm>
        </p:grpSpPr>
        <p:sp>
          <p:nvSpPr>
            <p:cNvPr id="65" name="Rectangle 64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IRP Exp. Date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Picture 65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68" name="Rectangle 67"/>
          <p:cNvSpPr/>
          <p:nvPr/>
        </p:nvSpPr>
        <p:spPr>
          <a:xfrm>
            <a:off x="0" y="2590806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License Plate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371604" y="2590802"/>
            <a:ext cx="1447799" cy="314326"/>
            <a:chOff x="1371600" y="2209800"/>
            <a:chExt cx="1447800" cy="314325"/>
          </a:xfrm>
        </p:grpSpPr>
        <p:sp>
          <p:nvSpPr>
            <p:cNvPr id="70" name="Rectangle 69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Plate Exp.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1" name="Picture 70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72" name="Rectangle 71"/>
          <p:cNvSpPr/>
          <p:nvPr/>
        </p:nvSpPr>
        <p:spPr>
          <a:xfrm>
            <a:off x="2971802" y="21336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 of Registration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76802" y="21336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Ownership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4" name="Picture 73" descr="Down4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3" y="2133602"/>
            <a:ext cx="314326" cy="314326"/>
          </a:xfrm>
          <a:prstGeom prst="rect">
            <a:avLst/>
          </a:prstGeom>
        </p:spPr>
      </p:pic>
      <p:pic>
        <p:nvPicPr>
          <p:cNvPr id="75" name="Picture 74" descr="Down4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4603" y="2133602"/>
            <a:ext cx="314326" cy="314326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71802" y="25908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Classification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7" name="Picture 76" descr="Down4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3" y="2590802"/>
            <a:ext cx="314326" cy="314326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4876802" y="25908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Owner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" y="3048006"/>
            <a:ext cx="4572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Truck Statistics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724401" y="3048006"/>
            <a:ext cx="44196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Truck Physical Damage Insurance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0" y="3429007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Height (ft)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219201" y="3429007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 of Axles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438400" y="3429007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Purchase Price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657601" y="3429007"/>
            <a:ext cx="914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Tire Size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" y="3886203"/>
            <a:ext cx="1447799" cy="314326"/>
            <a:chOff x="1371600" y="2209800"/>
            <a:chExt cx="1447800" cy="314325"/>
          </a:xfrm>
        </p:grpSpPr>
        <p:sp>
          <p:nvSpPr>
            <p:cNvPr id="87" name="Rectangle 86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Inspection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8" name="Picture 87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89" name="Rectangle 88"/>
          <p:cNvSpPr/>
          <p:nvPr/>
        </p:nvSpPr>
        <p:spPr>
          <a:xfrm>
            <a:off x="4724401" y="3429007"/>
            <a:ext cx="4419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Insurance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724402" y="3886206"/>
            <a:ext cx="23621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Policy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391402" y="3886203"/>
            <a:ext cx="1447799" cy="314326"/>
            <a:chOff x="1371600" y="2209800"/>
            <a:chExt cx="1447800" cy="314325"/>
          </a:xfrm>
        </p:grpSpPr>
        <p:sp>
          <p:nvSpPr>
            <p:cNvPr id="92" name="Rectangle 91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Exp.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3" name="Picture 92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94" name="Rectangle 93"/>
          <p:cNvSpPr/>
          <p:nvPr/>
        </p:nvSpPr>
        <p:spPr>
          <a:xfrm>
            <a:off x="0" y="4343407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Add Truck Maintenance Records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152404" y="4724405"/>
            <a:ext cx="849913" cy="678685"/>
            <a:chOff x="990600" y="381000"/>
            <a:chExt cx="1121044" cy="867975"/>
          </a:xfrm>
        </p:grpSpPr>
        <p:pic>
          <p:nvPicPr>
            <p:cNvPr id="97" name="Picture 96" descr="Add Property-50 (1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990600" y="914400"/>
              <a:ext cx="1121044" cy="334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Record</a:t>
              </a:r>
              <a:endParaRPr lang="en-US" sz="1100" dirty="0"/>
            </a:p>
          </p:txBody>
        </p:sp>
      </p:grp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3" y="5394962"/>
          <a:ext cx="9144004" cy="1567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7"/>
                <a:gridCol w="1208316"/>
                <a:gridCol w="1371599"/>
                <a:gridCol w="1523999"/>
                <a:gridCol w="1121229"/>
                <a:gridCol w="1306287"/>
                <a:gridCol w="1306287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r>
                        <a:rPr lang="en-US" sz="1000" baseline="0" dirty="0" smtClean="0"/>
                        <a:t> of Maintenance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Odometer Reading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Inspection/Maintenance Type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Scheduled Maintenance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Maintenance Shop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Invoice Number</a:t>
                      </a:r>
                      <a:endParaRPr lang="en-US" sz="10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</a:tbl>
          </a:graphicData>
        </a:graphic>
      </p:graphicFrame>
      <p:pic>
        <p:nvPicPr>
          <p:cNvPr id="50" name="Picture 49" descr="Close-5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8202" y="381005"/>
            <a:ext cx="476250" cy="47625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458200" y="838203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sp>
        <p:nvSpPr>
          <p:cNvPr id="57" name="Rounded Rectangle 56"/>
          <p:cNvSpPr/>
          <p:nvPr/>
        </p:nvSpPr>
        <p:spPr>
          <a:xfrm>
            <a:off x="6858000" y="6096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43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Edit Truck Profile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2" name="Picture 51" descr="Save As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1" y="381003"/>
            <a:ext cx="457201" cy="45720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28603" y="914402"/>
            <a:ext cx="979254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Save Changes</a:t>
            </a:r>
            <a:endParaRPr lang="en-US" sz="1100" dirty="0"/>
          </a:p>
        </p:txBody>
      </p:sp>
      <p:grpSp>
        <p:nvGrpSpPr>
          <p:cNvPr id="2" name="Group 94"/>
          <p:cNvGrpSpPr/>
          <p:nvPr/>
        </p:nvGrpSpPr>
        <p:grpSpPr>
          <a:xfrm>
            <a:off x="1371603" y="381005"/>
            <a:ext cx="644728" cy="795010"/>
            <a:chOff x="990600" y="381000"/>
            <a:chExt cx="644728" cy="795010"/>
          </a:xfrm>
        </p:grpSpPr>
        <p:pic>
          <p:nvPicPr>
            <p:cNvPr id="47" name="Picture 46" descr="Add Property-50 (1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990600" y="914400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File</a:t>
              </a:r>
              <a:endParaRPr lang="en-US" sz="11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1295406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Truck Identification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0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Truck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19201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Make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38400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57600" y="1676405"/>
            <a:ext cx="838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Year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72002" y="1676405"/>
            <a:ext cx="22098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VIN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58001" y="1676405"/>
            <a:ext cx="22860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0" y="2133606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IRP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66"/>
          <p:cNvGrpSpPr/>
          <p:nvPr/>
        </p:nvGrpSpPr>
        <p:grpSpPr>
          <a:xfrm>
            <a:off x="1371604" y="2133602"/>
            <a:ext cx="1447799" cy="314326"/>
            <a:chOff x="1371600" y="2209800"/>
            <a:chExt cx="1447800" cy="314325"/>
          </a:xfrm>
        </p:grpSpPr>
        <p:sp>
          <p:nvSpPr>
            <p:cNvPr id="65" name="Rectangle 64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IRP Exp. Date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Picture 65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68" name="Rectangle 67"/>
          <p:cNvSpPr/>
          <p:nvPr/>
        </p:nvSpPr>
        <p:spPr>
          <a:xfrm>
            <a:off x="0" y="2590806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License Plate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68"/>
          <p:cNvGrpSpPr/>
          <p:nvPr/>
        </p:nvGrpSpPr>
        <p:grpSpPr>
          <a:xfrm>
            <a:off x="1371604" y="2590802"/>
            <a:ext cx="1447799" cy="314326"/>
            <a:chOff x="1371600" y="2209800"/>
            <a:chExt cx="1447800" cy="314325"/>
          </a:xfrm>
        </p:grpSpPr>
        <p:sp>
          <p:nvSpPr>
            <p:cNvPr id="70" name="Rectangle 69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Plate Exp.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1" name="Picture 70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72" name="Rectangle 71"/>
          <p:cNvSpPr/>
          <p:nvPr/>
        </p:nvSpPr>
        <p:spPr>
          <a:xfrm>
            <a:off x="2971802" y="21336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 of Registration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76802" y="21336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Ownership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4" name="Picture 73" descr="Down4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3" y="2133602"/>
            <a:ext cx="314326" cy="314326"/>
          </a:xfrm>
          <a:prstGeom prst="rect">
            <a:avLst/>
          </a:prstGeom>
        </p:spPr>
      </p:pic>
      <p:pic>
        <p:nvPicPr>
          <p:cNvPr id="75" name="Picture 74" descr="Down4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4603" y="2133602"/>
            <a:ext cx="314326" cy="314326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71802" y="25908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Classification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7" name="Picture 76" descr="Down4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3" y="2590802"/>
            <a:ext cx="314326" cy="314326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4876802" y="25908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Owner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" y="3048006"/>
            <a:ext cx="4572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Truck Statistics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724401" y="3048006"/>
            <a:ext cx="44196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Truck Physical Damage Insurance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0" y="3429007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Height (ft)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219201" y="3429007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 of Axles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438400" y="3429007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Purchase Price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657601" y="3429007"/>
            <a:ext cx="914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Tire Size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85"/>
          <p:cNvGrpSpPr/>
          <p:nvPr/>
        </p:nvGrpSpPr>
        <p:grpSpPr>
          <a:xfrm>
            <a:off x="2" y="3886203"/>
            <a:ext cx="1447799" cy="314326"/>
            <a:chOff x="1371600" y="2209800"/>
            <a:chExt cx="1447800" cy="314325"/>
          </a:xfrm>
        </p:grpSpPr>
        <p:sp>
          <p:nvSpPr>
            <p:cNvPr id="87" name="Rectangle 86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Inspection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8" name="Picture 87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89" name="Rectangle 88"/>
          <p:cNvSpPr/>
          <p:nvPr/>
        </p:nvSpPr>
        <p:spPr>
          <a:xfrm>
            <a:off x="4724401" y="3429007"/>
            <a:ext cx="4419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Insurance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724402" y="3886206"/>
            <a:ext cx="23621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Policy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90"/>
          <p:cNvGrpSpPr/>
          <p:nvPr/>
        </p:nvGrpSpPr>
        <p:grpSpPr>
          <a:xfrm>
            <a:off x="7391402" y="3886203"/>
            <a:ext cx="1447799" cy="314326"/>
            <a:chOff x="1371600" y="2209800"/>
            <a:chExt cx="1447800" cy="314325"/>
          </a:xfrm>
        </p:grpSpPr>
        <p:sp>
          <p:nvSpPr>
            <p:cNvPr id="92" name="Rectangle 91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Exp.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3" name="Picture 92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94" name="Rectangle 93"/>
          <p:cNvSpPr/>
          <p:nvPr/>
        </p:nvSpPr>
        <p:spPr>
          <a:xfrm>
            <a:off x="0" y="4343407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Add Truck Maintenance Records</a:t>
            </a:r>
            <a:endParaRPr lang="en-US" dirty="0"/>
          </a:p>
        </p:txBody>
      </p:sp>
      <p:grpSp>
        <p:nvGrpSpPr>
          <p:cNvPr id="8" name="Group 95"/>
          <p:cNvGrpSpPr/>
          <p:nvPr/>
        </p:nvGrpSpPr>
        <p:grpSpPr>
          <a:xfrm>
            <a:off x="152404" y="4724405"/>
            <a:ext cx="849913" cy="678685"/>
            <a:chOff x="990600" y="381000"/>
            <a:chExt cx="1121044" cy="867975"/>
          </a:xfrm>
        </p:grpSpPr>
        <p:pic>
          <p:nvPicPr>
            <p:cNvPr id="97" name="Picture 96" descr="Add Property-50 (1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990600" y="914400"/>
              <a:ext cx="1121044" cy="334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Record</a:t>
              </a:r>
              <a:endParaRPr lang="en-US" sz="1100" dirty="0"/>
            </a:p>
          </p:txBody>
        </p:sp>
      </p:grp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3" y="5394962"/>
          <a:ext cx="9144004" cy="1567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7"/>
                <a:gridCol w="1208316"/>
                <a:gridCol w="1371599"/>
                <a:gridCol w="1523999"/>
                <a:gridCol w="1121229"/>
                <a:gridCol w="1306287"/>
                <a:gridCol w="1306287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r>
                        <a:rPr lang="en-US" sz="1000" baseline="0" dirty="0" smtClean="0"/>
                        <a:t> of Maintenance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Odometer Reading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Inspection/Maintenance Type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Scheduled Maintenance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Maintenance Shop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Invoice Number</a:t>
                      </a:r>
                      <a:endParaRPr lang="en-US" sz="10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3429000" y="533400"/>
            <a:ext cx="1981200" cy="457201"/>
            <a:chOff x="685800" y="1371600"/>
            <a:chExt cx="1676400" cy="400050"/>
          </a:xfrm>
        </p:grpSpPr>
        <p:sp>
          <p:nvSpPr>
            <p:cNvPr id="57" name="Rectangle 56"/>
            <p:cNvSpPr/>
            <p:nvPr/>
          </p:nvSpPr>
          <p:spPr>
            <a:xfrm>
              <a:off x="685800" y="1371600"/>
              <a:ext cx="1676400" cy="3810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Picture 62" descr="Search-50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5000" y="1371600"/>
              <a:ext cx="400050" cy="400050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1219211" y="4724406"/>
            <a:ext cx="558166" cy="678685"/>
            <a:chOff x="7543800" y="381000"/>
            <a:chExt cx="770747" cy="867975"/>
          </a:xfrm>
        </p:grpSpPr>
        <p:pic>
          <p:nvPicPr>
            <p:cNvPr id="69" name="Picture 68" descr="Export-50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3800" y="381000"/>
              <a:ext cx="476250" cy="38100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7543800" y="914400"/>
              <a:ext cx="770747" cy="334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Export</a:t>
              </a:r>
              <a:endParaRPr lang="en-US" sz="11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981202" y="4724401"/>
            <a:ext cx="1523999" cy="228600"/>
            <a:chOff x="7848600" y="457200"/>
            <a:chExt cx="1143000" cy="238125"/>
          </a:xfrm>
        </p:grpSpPr>
        <p:pic>
          <p:nvPicPr>
            <p:cNvPr id="91" name="Picture 90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8600" y="457200"/>
              <a:ext cx="238125" cy="238125"/>
            </a:xfrm>
            <a:prstGeom prst="rect">
              <a:avLst/>
            </a:prstGeom>
          </p:spPr>
        </p:pic>
        <p:sp>
          <p:nvSpPr>
            <p:cNvPr id="95" name="Rectangle 94"/>
            <p:cNvSpPr/>
            <p:nvPr/>
          </p:nvSpPr>
          <p:spPr>
            <a:xfrm>
              <a:off x="8077200" y="457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From date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81202" y="5105406"/>
            <a:ext cx="1523999" cy="228601"/>
            <a:chOff x="7848600" y="838200"/>
            <a:chExt cx="1143000" cy="238125"/>
          </a:xfrm>
        </p:grpSpPr>
        <p:pic>
          <p:nvPicPr>
            <p:cNvPr id="100" name="Picture 99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8600" y="838200"/>
              <a:ext cx="238125" cy="238125"/>
            </a:xfrm>
            <a:prstGeom prst="rect">
              <a:avLst/>
            </a:prstGeom>
          </p:spPr>
        </p:pic>
        <p:sp>
          <p:nvSpPr>
            <p:cNvPr id="101" name="Rectangle 100"/>
            <p:cNvSpPr/>
            <p:nvPr/>
          </p:nvSpPr>
          <p:spPr>
            <a:xfrm>
              <a:off x="8077200" y="838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To date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2" name="Picture 101" descr="Close-5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58202" y="381005"/>
            <a:ext cx="476250" cy="476250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8458200" y="838203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sp>
        <p:nvSpPr>
          <p:cNvPr id="104" name="Rounded Rectangle 103"/>
          <p:cNvSpPr/>
          <p:nvPr/>
        </p:nvSpPr>
        <p:spPr>
          <a:xfrm>
            <a:off x="6934200" y="6096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44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View Truck Profile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8603" y="914402"/>
            <a:ext cx="825006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Edit Profile</a:t>
            </a:r>
            <a:endParaRPr lang="en-US" sz="1100" dirty="0"/>
          </a:p>
        </p:txBody>
      </p:sp>
      <p:grpSp>
        <p:nvGrpSpPr>
          <p:cNvPr id="2" name="Group 94"/>
          <p:cNvGrpSpPr/>
          <p:nvPr/>
        </p:nvGrpSpPr>
        <p:grpSpPr>
          <a:xfrm>
            <a:off x="1371603" y="381005"/>
            <a:ext cx="644728" cy="795010"/>
            <a:chOff x="990600" y="381000"/>
            <a:chExt cx="644728" cy="795010"/>
          </a:xfrm>
        </p:grpSpPr>
        <p:pic>
          <p:nvPicPr>
            <p:cNvPr id="47" name="Picture 46" descr="Add Property-50 (1)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990600" y="914400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File</a:t>
              </a:r>
              <a:endParaRPr lang="en-US" sz="11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1295406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Truck Identification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0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Truck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19201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Make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38400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57600" y="1676405"/>
            <a:ext cx="838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Year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72002" y="1676405"/>
            <a:ext cx="22098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VIN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58001" y="1676405"/>
            <a:ext cx="22860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0" y="2133606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IRP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66"/>
          <p:cNvGrpSpPr/>
          <p:nvPr/>
        </p:nvGrpSpPr>
        <p:grpSpPr>
          <a:xfrm>
            <a:off x="1371604" y="2133602"/>
            <a:ext cx="1447799" cy="314326"/>
            <a:chOff x="1371600" y="2209800"/>
            <a:chExt cx="1447800" cy="314325"/>
          </a:xfrm>
        </p:grpSpPr>
        <p:sp>
          <p:nvSpPr>
            <p:cNvPr id="65" name="Rectangle 64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IRP Exp. Date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Picture 65" descr="Calendar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68" name="Rectangle 67"/>
          <p:cNvSpPr/>
          <p:nvPr/>
        </p:nvSpPr>
        <p:spPr>
          <a:xfrm>
            <a:off x="0" y="2590806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License Plate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68"/>
          <p:cNvGrpSpPr/>
          <p:nvPr/>
        </p:nvGrpSpPr>
        <p:grpSpPr>
          <a:xfrm>
            <a:off x="1371604" y="2590802"/>
            <a:ext cx="1447799" cy="314326"/>
            <a:chOff x="1371600" y="2209800"/>
            <a:chExt cx="1447800" cy="314325"/>
          </a:xfrm>
        </p:grpSpPr>
        <p:sp>
          <p:nvSpPr>
            <p:cNvPr id="70" name="Rectangle 69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Plate Exp.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1" name="Picture 70" descr="Calendar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72" name="Rectangle 71"/>
          <p:cNvSpPr/>
          <p:nvPr/>
        </p:nvSpPr>
        <p:spPr>
          <a:xfrm>
            <a:off x="2971802" y="21336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 of Registration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76802" y="21336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Ownership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4" name="Picture 73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3" y="2133602"/>
            <a:ext cx="314326" cy="314326"/>
          </a:xfrm>
          <a:prstGeom prst="rect">
            <a:avLst/>
          </a:prstGeom>
        </p:spPr>
      </p:pic>
      <p:pic>
        <p:nvPicPr>
          <p:cNvPr id="75" name="Picture 74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3" y="2133602"/>
            <a:ext cx="314326" cy="314326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71802" y="25908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Classification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7" name="Picture 76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3" y="2590802"/>
            <a:ext cx="314326" cy="314326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4876802" y="25908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Owner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" y="3048006"/>
            <a:ext cx="4572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Truck Statistics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724401" y="3048006"/>
            <a:ext cx="44196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Truck Physical Damage Insurance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0" y="3429007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Height (ft)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219201" y="3429007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 of Axles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438400" y="3429007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Purchase Price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657601" y="3429007"/>
            <a:ext cx="914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Tire Size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85"/>
          <p:cNvGrpSpPr/>
          <p:nvPr/>
        </p:nvGrpSpPr>
        <p:grpSpPr>
          <a:xfrm>
            <a:off x="2" y="3886203"/>
            <a:ext cx="1447799" cy="314326"/>
            <a:chOff x="1371600" y="2209800"/>
            <a:chExt cx="1447800" cy="314325"/>
          </a:xfrm>
        </p:grpSpPr>
        <p:sp>
          <p:nvSpPr>
            <p:cNvPr id="87" name="Rectangle 86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Inspection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8" name="Picture 87" descr="Calendar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89" name="Rectangle 88"/>
          <p:cNvSpPr/>
          <p:nvPr/>
        </p:nvSpPr>
        <p:spPr>
          <a:xfrm>
            <a:off x="4724401" y="3429007"/>
            <a:ext cx="4419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Insurance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724402" y="3886206"/>
            <a:ext cx="23621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Policy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90"/>
          <p:cNvGrpSpPr/>
          <p:nvPr/>
        </p:nvGrpSpPr>
        <p:grpSpPr>
          <a:xfrm>
            <a:off x="7391402" y="3886203"/>
            <a:ext cx="1447799" cy="314326"/>
            <a:chOff x="1371600" y="2209800"/>
            <a:chExt cx="1447800" cy="314325"/>
          </a:xfrm>
        </p:grpSpPr>
        <p:sp>
          <p:nvSpPr>
            <p:cNvPr id="92" name="Rectangle 91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Exp.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3" name="Picture 92" descr="Calendar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94" name="Rectangle 93"/>
          <p:cNvSpPr/>
          <p:nvPr/>
        </p:nvSpPr>
        <p:spPr>
          <a:xfrm>
            <a:off x="0" y="4343407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Add Truck Maintenance Records</a:t>
            </a:r>
            <a:endParaRPr lang="en-US" dirty="0"/>
          </a:p>
        </p:txBody>
      </p:sp>
      <p:grpSp>
        <p:nvGrpSpPr>
          <p:cNvPr id="8" name="Group 95"/>
          <p:cNvGrpSpPr/>
          <p:nvPr/>
        </p:nvGrpSpPr>
        <p:grpSpPr>
          <a:xfrm>
            <a:off x="152404" y="4724405"/>
            <a:ext cx="849913" cy="678685"/>
            <a:chOff x="990600" y="381000"/>
            <a:chExt cx="1121044" cy="867975"/>
          </a:xfrm>
        </p:grpSpPr>
        <p:pic>
          <p:nvPicPr>
            <p:cNvPr id="97" name="Picture 96" descr="Add Property-50 (1)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990600" y="914400"/>
              <a:ext cx="1121044" cy="334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Record</a:t>
              </a:r>
              <a:endParaRPr lang="en-US" sz="1100" dirty="0"/>
            </a:p>
          </p:txBody>
        </p:sp>
      </p:grp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3" y="5394962"/>
          <a:ext cx="9144004" cy="1567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7"/>
                <a:gridCol w="1208316"/>
                <a:gridCol w="1371599"/>
                <a:gridCol w="1523999"/>
                <a:gridCol w="1121229"/>
                <a:gridCol w="1306287"/>
                <a:gridCol w="1306287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r>
                        <a:rPr lang="en-US" sz="1000" baseline="0" dirty="0" smtClean="0"/>
                        <a:t> of Maintenance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Odometer Reading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Inspection/Maintenance Type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Scheduled Maintenance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Maintenance Shop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Invoice Number</a:t>
                      </a:r>
                      <a:endParaRPr lang="en-US" sz="10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</a:tbl>
          </a:graphicData>
        </a:graphic>
      </p:graphicFrame>
      <p:grpSp>
        <p:nvGrpSpPr>
          <p:cNvPr id="9" name="Group 50"/>
          <p:cNvGrpSpPr/>
          <p:nvPr/>
        </p:nvGrpSpPr>
        <p:grpSpPr>
          <a:xfrm>
            <a:off x="3429000" y="533400"/>
            <a:ext cx="1981200" cy="457201"/>
            <a:chOff x="685800" y="1371600"/>
            <a:chExt cx="1676400" cy="400050"/>
          </a:xfrm>
        </p:grpSpPr>
        <p:sp>
          <p:nvSpPr>
            <p:cNvPr id="57" name="Rectangle 56"/>
            <p:cNvSpPr/>
            <p:nvPr/>
          </p:nvSpPr>
          <p:spPr>
            <a:xfrm>
              <a:off x="685800" y="1371600"/>
              <a:ext cx="1676400" cy="3810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Picture 62" descr="Search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5000" y="1371600"/>
              <a:ext cx="400050" cy="400050"/>
            </a:xfrm>
            <a:prstGeom prst="rect">
              <a:avLst/>
            </a:prstGeom>
          </p:spPr>
        </p:pic>
      </p:grpSp>
      <p:grpSp>
        <p:nvGrpSpPr>
          <p:cNvPr id="10" name="Group 66"/>
          <p:cNvGrpSpPr/>
          <p:nvPr/>
        </p:nvGrpSpPr>
        <p:grpSpPr>
          <a:xfrm>
            <a:off x="1219211" y="4724406"/>
            <a:ext cx="558166" cy="678685"/>
            <a:chOff x="7543800" y="381000"/>
            <a:chExt cx="770747" cy="867975"/>
          </a:xfrm>
        </p:grpSpPr>
        <p:pic>
          <p:nvPicPr>
            <p:cNvPr id="69" name="Picture 68" descr="Export-50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3800" y="381000"/>
              <a:ext cx="476250" cy="38100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7543800" y="914400"/>
              <a:ext cx="770747" cy="334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Export</a:t>
              </a:r>
              <a:endParaRPr lang="en-US" sz="1100" dirty="0"/>
            </a:p>
          </p:txBody>
        </p:sp>
      </p:grpSp>
      <p:grpSp>
        <p:nvGrpSpPr>
          <p:cNvPr id="11" name="Group 85"/>
          <p:cNvGrpSpPr/>
          <p:nvPr/>
        </p:nvGrpSpPr>
        <p:grpSpPr>
          <a:xfrm>
            <a:off x="1981202" y="4724401"/>
            <a:ext cx="1523999" cy="228600"/>
            <a:chOff x="7848600" y="457200"/>
            <a:chExt cx="1143000" cy="238125"/>
          </a:xfrm>
        </p:grpSpPr>
        <p:pic>
          <p:nvPicPr>
            <p:cNvPr id="91" name="Picture 90" descr="Calendar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600" y="457200"/>
              <a:ext cx="238125" cy="238125"/>
            </a:xfrm>
            <a:prstGeom prst="rect">
              <a:avLst/>
            </a:prstGeom>
          </p:spPr>
        </p:pic>
        <p:sp>
          <p:nvSpPr>
            <p:cNvPr id="95" name="Rectangle 94"/>
            <p:cNvSpPr/>
            <p:nvPr/>
          </p:nvSpPr>
          <p:spPr>
            <a:xfrm>
              <a:off x="8077200" y="457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From date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oup 95"/>
          <p:cNvGrpSpPr/>
          <p:nvPr/>
        </p:nvGrpSpPr>
        <p:grpSpPr>
          <a:xfrm>
            <a:off x="1981202" y="5105406"/>
            <a:ext cx="1523999" cy="228601"/>
            <a:chOff x="7848600" y="838200"/>
            <a:chExt cx="1143000" cy="238125"/>
          </a:xfrm>
        </p:grpSpPr>
        <p:pic>
          <p:nvPicPr>
            <p:cNvPr id="100" name="Picture 99" descr="Calendar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600" y="838200"/>
              <a:ext cx="238125" cy="238125"/>
            </a:xfrm>
            <a:prstGeom prst="rect">
              <a:avLst/>
            </a:prstGeom>
          </p:spPr>
        </p:pic>
        <p:sp>
          <p:nvSpPr>
            <p:cNvPr id="101" name="Rectangle 100"/>
            <p:cNvSpPr/>
            <p:nvPr/>
          </p:nvSpPr>
          <p:spPr>
            <a:xfrm>
              <a:off x="8077200" y="838200"/>
              <a:ext cx="914400" cy="2286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To date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7" name="Picture 66" descr="Edit File-5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1002" y="381005"/>
            <a:ext cx="476250" cy="476250"/>
          </a:xfrm>
          <a:prstGeom prst="rect">
            <a:avLst/>
          </a:prstGeom>
        </p:spPr>
      </p:pic>
      <p:pic>
        <p:nvPicPr>
          <p:cNvPr id="86" name="Picture 85" descr="Close-5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58202" y="381005"/>
            <a:ext cx="476250" cy="47625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8458200" y="838203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sp>
        <p:nvSpPr>
          <p:cNvPr id="102" name="Rounded Rectangle 101"/>
          <p:cNvSpPr/>
          <p:nvPr/>
        </p:nvSpPr>
        <p:spPr>
          <a:xfrm>
            <a:off x="6858000" y="5334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45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Add New Trailer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2" name="Picture 51" descr="Save As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1" y="381003"/>
            <a:ext cx="457201" cy="45720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28603" y="914402"/>
            <a:ext cx="454471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Save</a:t>
            </a:r>
            <a:endParaRPr lang="en-US" sz="1100" dirty="0"/>
          </a:p>
        </p:txBody>
      </p:sp>
      <p:grpSp>
        <p:nvGrpSpPr>
          <p:cNvPr id="2" name="Group 94"/>
          <p:cNvGrpSpPr/>
          <p:nvPr/>
        </p:nvGrpSpPr>
        <p:grpSpPr>
          <a:xfrm>
            <a:off x="990604" y="381005"/>
            <a:ext cx="644728" cy="795010"/>
            <a:chOff x="990600" y="381000"/>
            <a:chExt cx="644728" cy="795010"/>
          </a:xfrm>
        </p:grpSpPr>
        <p:pic>
          <p:nvPicPr>
            <p:cNvPr id="47" name="Picture 46" descr="Add Property-50 (1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990600" y="914400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File</a:t>
              </a:r>
              <a:endParaRPr lang="en-US" sz="11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1295406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Trailer Identification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0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Trailer Number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19201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Make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38400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57600" y="1676405"/>
            <a:ext cx="838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Year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72002" y="1676405"/>
            <a:ext cx="22098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VIN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58001" y="1676405"/>
            <a:ext cx="22860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0" y="2133606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License Plate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68"/>
          <p:cNvGrpSpPr/>
          <p:nvPr/>
        </p:nvGrpSpPr>
        <p:grpSpPr>
          <a:xfrm>
            <a:off x="1219203" y="2133602"/>
            <a:ext cx="1447799" cy="314326"/>
            <a:chOff x="1371600" y="2209800"/>
            <a:chExt cx="1447800" cy="314325"/>
          </a:xfrm>
        </p:grpSpPr>
        <p:sp>
          <p:nvSpPr>
            <p:cNvPr id="70" name="Rectangle 69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Plate Exp.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1" name="Picture 70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72" name="Rectangle 71"/>
          <p:cNvSpPr/>
          <p:nvPr/>
        </p:nvSpPr>
        <p:spPr>
          <a:xfrm>
            <a:off x="2971802" y="21336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 of Registration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76802" y="21336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Ownership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4" name="Picture 73" descr="Down4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3" y="2133602"/>
            <a:ext cx="314326" cy="314326"/>
          </a:xfrm>
          <a:prstGeom prst="rect">
            <a:avLst/>
          </a:prstGeom>
        </p:spPr>
      </p:pic>
      <p:pic>
        <p:nvPicPr>
          <p:cNvPr id="75" name="Picture 74" descr="Down4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4603" y="2133602"/>
            <a:ext cx="314326" cy="314326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71802" y="25908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Classification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7" name="Picture 76" descr="Down4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3" y="2590802"/>
            <a:ext cx="314326" cy="314326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4876802" y="25908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Owner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" y="3048006"/>
            <a:ext cx="4572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Trailer Statistics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724401" y="3048006"/>
            <a:ext cx="44196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Trailer Physical Damage Insurance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524000" y="3429007"/>
            <a:ext cx="914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Tire Size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85"/>
          <p:cNvGrpSpPr/>
          <p:nvPr/>
        </p:nvGrpSpPr>
        <p:grpSpPr>
          <a:xfrm>
            <a:off x="2" y="3429003"/>
            <a:ext cx="1447799" cy="314326"/>
            <a:chOff x="1371600" y="2209800"/>
            <a:chExt cx="1447800" cy="314325"/>
          </a:xfrm>
        </p:grpSpPr>
        <p:sp>
          <p:nvSpPr>
            <p:cNvPr id="87" name="Rectangle 86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Inspection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8" name="Picture 87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89" name="Rectangle 88"/>
          <p:cNvSpPr/>
          <p:nvPr/>
        </p:nvSpPr>
        <p:spPr>
          <a:xfrm>
            <a:off x="4724401" y="3429007"/>
            <a:ext cx="4419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Insurance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724402" y="3886206"/>
            <a:ext cx="23621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Policy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90"/>
          <p:cNvGrpSpPr/>
          <p:nvPr/>
        </p:nvGrpSpPr>
        <p:grpSpPr>
          <a:xfrm>
            <a:off x="7391402" y="3886203"/>
            <a:ext cx="1447799" cy="314326"/>
            <a:chOff x="1371600" y="2209800"/>
            <a:chExt cx="1447800" cy="314325"/>
          </a:xfrm>
        </p:grpSpPr>
        <p:sp>
          <p:nvSpPr>
            <p:cNvPr id="92" name="Rectangle 91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Exp.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3" name="Picture 92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94" name="Rectangle 93"/>
          <p:cNvSpPr/>
          <p:nvPr/>
        </p:nvSpPr>
        <p:spPr>
          <a:xfrm>
            <a:off x="0" y="4343407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Add Trailer Maintenance Records</a:t>
            </a:r>
            <a:endParaRPr lang="en-US" dirty="0"/>
          </a:p>
        </p:txBody>
      </p:sp>
      <p:grpSp>
        <p:nvGrpSpPr>
          <p:cNvPr id="8" name="Group 95"/>
          <p:cNvGrpSpPr/>
          <p:nvPr/>
        </p:nvGrpSpPr>
        <p:grpSpPr>
          <a:xfrm>
            <a:off x="152404" y="4724405"/>
            <a:ext cx="849913" cy="678685"/>
            <a:chOff x="990600" y="381000"/>
            <a:chExt cx="1121044" cy="867975"/>
          </a:xfrm>
        </p:grpSpPr>
        <p:pic>
          <p:nvPicPr>
            <p:cNvPr id="97" name="Picture 96" descr="Add Property-50 (1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990600" y="914400"/>
              <a:ext cx="1121044" cy="334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Record</a:t>
              </a:r>
              <a:endParaRPr lang="en-US" sz="1100" dirty="0"/>
            </a:p>
          </p:txBody>
        </p:sp>
      </p:grp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3" y="5394962"/>
          <a:ext cx="9144004" cy="1567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7"/>
                <a:gridCol w="1208316"/>
                <a:gridCol w="1371599"/>
                <a:gridCol w="1523999"/>
                <a:gridCol w="1121229"/>
                <a:gridCol w="1306287"/>
                <a:gridCol w="1306287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r>
                        <a:rPr lang="en-US" sz="1000" baseline="0" dirty="0" smtClean="0"/>
                        <a:t> of Maintenance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Odometer Reading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Inspection/Maintenance Type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Scheduled Maintenance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Maintenance Shop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Invoice Number</a:t>
                      </a:r>
                      <a:endParaRPr lang="en-US" sz="10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</a:tbl>
          </a:graphicData>
        </a:graphic>
      </p:graphicFrame>
      <p:pic>
        <p:nvPicPr>
          <p:cNvPr id="43" name="Picture 42" descr="Close-5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8202" y="381005"/>
            <a:ext cx="476250" cy="47625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458200" y="838203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sp>
        <p:nvSpPr>
          <p:cNvPr id="45" name="Rounded Rectangle 44"/>
          <p:cNvSpPr/>
          <p:nvPr/>
        </p:nvSpPr>
        <p:spPr>
          <a:xfrm>
            <a:off x="6858000" y="6858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46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Edit Trailer Profile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2" name="Picture 51" descr="Save As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1" y="381003"/>
            <a:ext cx="457201" cy="45720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28603" y="914402"/>
            <a:ext cx="979254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Save Changes</a:t>
            </a:r>
            <a:endParaRPr lang="en-US" sz="1100" dirty="0"/>
          </a:p>
        </p:txBody>
      </p:sp>
      <p:grpSp>
        <p:nvGrpSpPr>
          <p:cNvPr id="2" name="Group 94"/>
          <p:cNvGrpSpPr/>
          <p:nvPr/>
        </p:nvGrpSpPr>
        <p:grpSpPr>
          <a:xfrm>
            <a:off x="1295403" y="381005"/>
            <a:ext cx="644728" cy="795010"/>
            <a:chOff x="990600" y="381000"/>
            <a:chExt cx="644728" cy="795010"/>
          </a:xfrm>
        </p:grpSpPr>
        <p:pic>
          <p:nvPicPr>
            <p:cNvPr id="47" name="Picture 46" descr="Add Property-50 (1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990600" y="914400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File</a:t>
              </a:r>
              <a:endParaRPr lang="en-US" sz="11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1295406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Trailer Identification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0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Trailer Number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19201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Make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38400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57600" y="1676405"/>
            <a:ext cx="838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Year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72002" y="1676405"/>
            <a:ext cx="22098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VIN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58001" y="1676405"/>
            <a:ext cx="22860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0" y="2133606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License Plate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68"/>
          <p:cNvGrpSpPr/>
          <p:nvPr/>
        </p:nvGrpSpPr>
        <p:grpSpPr>
          <a:xfrm>
            <a:off x="1219203" y="2133602"/>
            <a:ext cx="1447799" cy="314326"/>
            <a:chOff x="1371600" y="2209800"/>
            <a:chExt cx="1447800" cy="314325"/>
          </a:xfrm>
        </p:grpSpPr>
        <p:sp>
          <p:nvSpPr>
            <p:cNvPr id="70" name="Rectangle 69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Plate Exp.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1" name="Picture 70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72" name="Rectangle 71"/>
          <p:cNvSpPr/>
          <p:nvPr/>
        </p:nvSpPr>
        <p:spPr>
          <a:xfrm>
            <a:off x="2971802" y="21336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 of Registration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76802" y="21336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Ownership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4" name="Picture 73" descr="Down4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3" y="2133602"/>
            <a:ext cx="314326" cy="314326"/>
          </a:xfrm>
          <a:prstGeom prst="rect">
            <a:avLst/>
          </a:prstGeom>
        </p:spPr>
      </p:pic>
      <p:pic>
        <p:nvPicPr>
          <p:cNvPr id="75" name="Picture 74" descr="Down4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4603" y="2133602"/>
            <a:ext cx="314326" cy="314326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71802" y="25908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Classification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7" name="Picture 76" descr="Down4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3" y="2590802"/>
            <a:ext cx="314326" cy="314326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4876802" y="25908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Owner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" y="3048006"/>
            <a:ext cx="4572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Trailer Statistics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724401" y="3048006"/>
            <a:ext cx="44196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Trailer Physical Damage Insurance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524000" y="3429007"/>
            <a:ext cx="914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Tire Size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85"/>
          <p:cNvGrpSpPr/>
          <p:nvPr/>
        </p:nvGrpSpPr>
        <p:grpSpPr>
          <a:xfrm>
            <a:off x="2" y="3429003"/>
            <a:ext cx="1447799" cy="314326"/>
            <a:chOff x="1371600" y="2209800"/>
            <a:chExt cx="1447800" cy="314325"/>
          </a:xfrm>
        </p:grpSpPr>
        <p:sp>
          <p:nvSpPr>
            <p:cNvPr id="87" name="Rectangle 86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Inspection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8" name="Picture 87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89" name="Rectangle 88"/>
          <p:cNvSpPr/>
          <p:nvPr/>
        </p:nvSpPr>
        <p:spPr>
          <a:xfrm>
            <a:off x="4724401" y="3429007"/>
            <a:ext cx="4419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Insurance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724402" y="3886206"/>
            <a:ext cx="23621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Policy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90"/>
          <p:cNvGrpSpPr/>
          <p:nvPr/>
        </p:nvGrpSpPr>
        <p:grpSpPr>
          <a:xfrm>
            <a:off x="7391402" y="3886203"/>
            <a:ext cx="1447799" cy="314326"/>
            <a:chOff x="1371600" y="2209800"/>
            <a:chExt cx="1447800" cy="314325"/>
          </a:xfrm>
        </p:grpSpPr>
        <p:sp>
          <p:nvSpPr>
            <p:cNvPr id="92" name="Rectangle 91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Exp.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3" name="Picture 92" descr="Calendar-50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94" name="Rectangle 93"/>
          <p:cNvSpPr/>
          <p:nvPr/>
        </p:nvSpPr>
        <p:spPr>
          <a:xfrm>
            <a:off x="0" y="4343407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Add Trailer Maintenance Records</a:t>
            </a:r>
            <a:endParaRPr lang="en-US" dirty="0"/>
          </a:p>
        </p:txBody>
      </p:sp>
      <p:grpSp>
        <p:nvGrpSpPr>
          <p:cNvPr id="7" name="Group 95"/>
          <p:cNvGrpSpPr/>
          <p:nvPr/>
        </p:nvGrpSpPr>
        <p:grpSpPr>
          <a:xfrm>
            <a:off x="152404" y="4724405"/>
            <a:ext cx="849913" cy="678685"/>
            <a:chOff x="990600" y="381000"/>
            <a:chExt cx="1121044" cy="867975"/>
          </a:xfrm>
        </p:grpSpPr>
        <p:pic>
          <p:nvPicPr>
            <p:cNvPr id="97" name="Picture 96" descr="Add Property-50 (1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990600" y="914400"/>
              <a:ext cx="1121044" cy="334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Record</a:t>
              </a:r>
              <a:endParaRPr lang="en-US" sz="1100" dirty="0"/>
            </a:p>
          </p:txBody>
        </p:sp>
      </p:grp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3" y="5394963"/>
          <a:ext cx="9144004" cy="1567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7"/>
                <a:gridCol w="1208316"/>
                <a:gridCol w="1371599"/>
                <a:gridCol w="1523999"/>
                <a:gridCol w="1121229"/>
                <a:gridCol w="1306287"/>
                <a:gridCol w="1306287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r>
                        <a:rPr lang="en-US" sz="1000" baseline="0" dirty="0" smtClean="0"/>
                        <a:t> of Maintenance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Odometer Reading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Inspection/Maintenance Type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Scheduled Maintenance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Maintenance Shop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Invoice Number</a:t>
                      </a:r>
                      <a:endParaRPr lang="en-US" sz="10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3429000" y="533400"/>
            <a:ext cx="1981200" cy="457201"/>
            <a:chOff x="685800" y="1371600"/>
            <a:chExt cx="1676400" cy="400050"/>
          </a:xfrm>
        </p:grpSpPr>
        <p:sp>
          <p:nvSpPr>
            <p:cNvPr id="44" name="Rectangle 43"/>
            <p:cNvSpPr/>
            <p:nvPr/>
          </p:nvSpPr>
          <p:spPr>
            <a:xfrm>
              <a:off x="685800" y="1371600"/>
              <a:ext cx="1676400" cy="3810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5" name="Picture 44" descr="Search-50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5000" y="1371600"/>
              <a:ext cx="400050" cy="400050"/>
            </a:xfrm>
            <a:prstGeom prst="rect">
              <a:avLst/>
            </a:prstGeom>
          </p:spPr>
        </p:pic>
      </p:grpSp>
      <p:pic>
        <p:nvPicPr>
          <p:cNvPr id="46" name="Picture 45" descr="Close-5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34402" y="381005"/>
            <a:ext cx="476250" cy="47625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534400" y="838203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sp>
        <p:nvSpPr>
          <p:cNvPr id="49" name="Rounded Rectangle 48"/>
          <p:cNvSpPr/>
          <p:nvPr/>
        </p:nvSpPr>
        <p:spPr>
          <a:xfrm>
            <a:off x="6781800" y="6096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47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129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2"/>
            <a:ext cx="914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View Trailer Profile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94"/>
          <p:cNvGrpSpPr/>
          <p:nvPr/>
        </p:nvGrpSpPr>
        <p:grpSpPr>
          <a:xfrm>
            <a:off x="1295403" y="381005"/>
            <a:ext cx="644728" cy="795010"/>
            <a:chOff x="990600" y="381000"/>
            <a:chExt cx="644728" cy="795010"/>
          </a:xfrm>
        </p:grpSpPr>
        <p:pic>
          <p:nvPicPr>
            <p:cNvPr id="47" name="Picture 46" descr="Add Property-50 (1)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990600" y="914400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File</a:t>
              </a:r>
              <a:endParaRPr lang="en-US" sz="11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1295406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Trailer Identification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0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Trailer Number</a:t>
            </a:r>
            <a:endParaRPr lang="en-US" sz="11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19201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Make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38400" y="1676405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57600" y="1676405"/>
            <a:ext cx="8382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Year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72002" y="1676405"/>
            <a:ext cx="22098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VIN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58001" y="1676405"/>
            <a:ext cx="22860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0" y="2133606"/>
            <a:ext cx="1143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License Plate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68"/>
          <p:cNvGrpSpPr/>
          <p:nvPr/>
        </p:nvGrpSpPr>
        <p:grpSpPr>
          <a:xfrm>
            <a:off x="1219203" y="2133602"/>
            <a:ext cx="1447799" cy="314326"/>
            <a:chOff x="1371600" y="2209800"/>
            <a:chExt cx="1447800" cy="314325"/>
          </a:xfrm>
        </p:grpSpPr>
        <p:sp>
          <p:nvSpPr>
            <p:cNvPr id="70" name="Rectangle 69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Plate Exp.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1" name="Picture 70" descr="Calendar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72" name="Rectangle 71"/>
          <p:cNvSpPr/>
          <p:nvPr/>
        </p:nvSpPr>
        <p:spPr>
          <a:xfrm>
            <a:off x="2971802" y="21336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 of Registration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76802" y="21336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Ownership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4" name="Picture 73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3" y="2133602"/>
            <a:ext cx="314326" cy="314326"/>
          </a:xfrm>
          <a:prstGeom prst="rect">
            <a:avLst/>
          </a:prstGeom>
        </p:spPr>
      </p:pic>
      <p:pic>
        <p:nvPicPr>
          <p:cNvPr id="75" name="Picture 74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3" y="2133602"/>
            <a:ext cx="314326" cy="314326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71802" y="25908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Classification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7" name="Picture 76" descr="Down4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3" y="2590802"/>
            <a:ext cx="314326" cy="314326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4876802" y="2590806"/>
            <a:ext cx="1752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Owner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" y="3048006"/>
            <a:ext cx="4572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Trailer Statistics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724401" y="3048006"/>
            <a:ext cx="44196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Trailer Physical Damage Insurance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524000" y="3429007"/>
            <a:ext cx="9144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Tire Size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85"/>
          <p:cNvGrpSpPr/>
          <p:nvPr/>
        </p:nvGrpSpPr>
        <p:grpSpPr>
          <a:xfrm>
            <a:off x="2" y="3429003"/>
            <a:ext cx="1447799" cy="314326"/>
            <a:chOff x="1371600" y="2209800"/>
            <a:chExt cx="1447800" cy="314325"/>
          </a:xfrm>
        </p:grpSpPr>
        <p:sp>
          <p:nvSpPr>
            <p:cNvPr id="87" name="Rectangle 86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Inspection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8" name="Picture 87" descr="Calendar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89" name="Rectangle 88"/>
          <p:cNvSpPr/>
          <p:nvPr/>
        </p:nvSpPr>
        <p:spPr>
          <a:xfrm>
            <a:off x="4724401" y="3429007"/>
            <a:ext cx="44196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Insurance Name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724402" y="3886206"/>
            <a:ext cx="2362199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Policy Number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90"/>
          <p:cNvGrpSpPr/>
          <p:nvPr/>
        </p:nvGrpSpPr>
        <p:grpSpPr>
          <a:xfrm>
            <a:off x="7391402" y="3886203"/>
            <a:ext cx="1447799" cy="314326"/>
            <a:chOff x="1371600" y="2209800"/>
            <a:chExt cx="1447800" cy="314325"/>
          </a:xfrm>
        </p:grpSpPr>
        <p:sp>
          <p:nvSpPr>
            <p:cNvPr id="92" name="Rectangle 91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Exp.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3" name="Picture 92" descr="Calendar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sp>
        <p:nvSpPr>
          <p:cNvPr id="94" name="Rectangle 93"/>
          <p:cNvSpPr/>
          <p:nvPr/>
        </p:nvSpPr>
        <p:spPr>
          <a:xfrm>
            <a:off x="0" y="4343407"/>
            <a:ext cx="914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Add Trailer Maintenance Records</a:t>
            </a:r>
            <a:endParaRPr lang="en-US" dirty="0"/>
          </a:p>
        </p:txBody>
      </p:sp>
      <p:grpSp>
        <p:nvGrpSpPr>
          <p:cNvPr id="7" name="Group 95"/>
          <p:cNvGrpSpPr/>
          <p:nvPr/>
        </p:nvGrpSpPr>
        <p:grpSpPr>
          <a:xfrm>
            <a:off x="152404" y="4724405"/>
            <a:ext cx="849913" cy="678685"/>
            <a:chOff x="990600" y="381000"/>
            <a:chExt cx="1121044" cy="867975"/>
          </a:xfrm>
        </p:grpSpPr>
        <p:pic>
          <p:nvPicPr>
            <p:cNvPr id="97" name="Picture 96" descr="Add Property-50 (1)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381000"/>
              <a:ext cx="476250" cy="476250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990600" y="914400"/>
              <a:ext cx="1121044" cy="334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 Record</a:t>
              </a:r>
              <a:endParaRPr lang="en-US" sz="1100" dirty="0"/>
            </a:p>
          </p:txBody>
        </p:sp>
      </p:grp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3" y="5394963"/>
          <a:ext cx="9144004" cy="1567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7"/>
                <a:gridCol w="1208316"/>
                <a:gridCol w="1371599"/>
                <a:gridCol w="1523999"/>
                <a:gridCol w="1121229"/>
                <a:gridCol w="1306287"/>
                <a:gridCol w="1306287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r>
                        <a:rPr lang="en-US" sz="1000" baseline="0" dirty="0" smtClean="0"/>
                        <a:t> of Maintenance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Odometer Reading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Inspection/Maintenance Type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Scheduled Maintenance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Maintenance Shop</a:t>
                      </a:r>
                      <a:endParaRPr lang="en-US" sz="1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Invoice Number</a:t>
                      </a:r>
                      <a:endParaRPr lang="en-US" sz="10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  <a:tr h="38535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1439" marR="91439"/>
                </a:tc>
              </a:tr>
            </a:tbl>
          </a:graphicData>
        </a:graphic>
      </p:graphicFrame>
      <p:grpSp>
        <p:nvGrpSpPr>
          <p:cNvPr id="8" name="Group 42"/>
          <p:cNvGrpSpPr/>
          <p:nvPr/>
        </p:nvGrpSpPr>
        <p:grpSpPr>
          <a:xfrm>
            <a:off x="3429000" y="533400"/>
            <a:ext cx="1981200" cy="457201"/>
            <a:chOff x="685800" y="1371600"/>
            <a:chExt cx="1676400" cy="400050"/>
          </a:xfrm>
        </p:grpSpPr>
        <p:sp>
          <p:nvSpPr>
            <p:cNvPr id="44" name="Rectangle 43"/>
            <p:cNvSpPr/>
            <p:nvPr/>
          </p:nvSpPr>
          <p:spPr>
            <a:xfrm>
              <a:off x="685800" y="1371600"/>
              <a:ext cx="1676400" cy="3810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5" name="Picture 44" descr="Search-5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5000" y="1371600"/>
              <a:ext cx="400050" cy="400050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228603" y="914402"/>
            <a:ext cx="825006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Edit Profile</a:t>
            </a:r>
            <a:endParaRPr lang="en-US" sz="1100" dirty="0"/>
          </a:p>
        </p:txBody>
      </p:sp>
      <p:pic>
        <p:nvPicPr>
          <p:cNvPr id="48" name="Picture 47" descr="Edit File-5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2" y="381005"/>
            <a:ext cx="476250" cy="476250"/>
          </a:xfrm>
          <a:prstGeom prst="rect">
            <a:avLst/>
          </a:prstGeom>
        </p:spPr>
      </p:pic>
      <p:pic>
        <p:nvPicPr>
          <p:cNvPr id="49" name="Picture 48" descr="Close-5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58202" y="381005"/>
            <a:ext cx="476250" cy="4762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458200" y="838203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sp>
        <p:nvSpPr>
          <p:cNvPr id="51" name="Rounded Rectangle 50"/>
          <p:cNvSpPr/>
          <p:nvPr/>
        </p:nvSpPr>
        <p:spPr>
          <a:xfrm>
            <a:off x="6629400" y="5334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48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"/>
            <a:ext cx="9144000" cy="1066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" y="1066805"/>
            <a:ext cx="5181599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Email Settings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1524005"/>
            <a:ext cx="2514600" cy="3810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Incoming email server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" y="2"/>
            <a:ext cx="914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User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4402" y="2"/>
            <a:ext cx="1447799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Email 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3" y="3962403"/>
            <a:ext cx="4038601" cy="1031021"/>
          </a:xfrm>
          <a:prstGeom prst="rect">
            <a:avLst/>
          </a:prstGeom>
          <a:noFill/>
        </p:spPr>
        <p:txBody>
          <a:bodyPr wrap="square" lIns="91407" tIns="45705" rIns="91407" bIns="45705" rtlCol="0">
            <a:spAutoFit/>
          </a:bodyPr>
          <a:lstStyle/>
          <a:p>
            <a:r>
              <a:rPr lang="en-US" sz="1200" b="1" dirty="0" smtClean="0"/>
              <a:t>NOTE:</a:t>
            </a:r>
          </a:p>
          <a:p>
            <a:r>
              <a:rPr lang="en-US" sz="1200" dirty="0" smtClean="0"/>
              <a:t>Admin will be able to test email connection with test email  addresses provided. </a:t>
            </a:r>
            <a:endParaRPr lang="en-US" sz="1200" b="1" dirty="0"/>
          </a:p>
          <a:p>
            <a:r>
              <a:rPr lang="en-US" sz="1200" b="1" dirty="0" smtClean="0"/>
              <a:t>Email subject =  BH Innovation Test Connection</a:t>
            </a:r>
          </a:p>
          <a:p>
            <a:r>
              <a:rPr lang="en-US" sz="1200" b="1" dirty="0" smtClean="0"/>
              <a:t>Email Content = Your email has been setup successfully.</a:t>
            </a:r>
            <a:endParaRPr lang="en-US" sz="12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2743202" y="1524005"/>
            <a:ext cx="1523999" cy="3810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400" y="2057404"/>
            <a:ext cx="2514600" cy="3810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outgoing email server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43202" y="2057404"/>
            <a:ext cx="1523999" cy="3810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402" y="3124205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Confirm Email</a:t>
            </a:r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52400" y="2590806"/>
            <a:ext cx="2514600" cy="3810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Send From Email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43200" y="2590806"/>
            <a:ext cx="2362199" cy="3810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Send TO Email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48600" y="2286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4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2133602" y="2209805"/>
            <a:ext cx="4572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Add New Inspections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657602" y="2667005"/>
            <a:ext cx="3048001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Inspection Type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85"/>
          <p:cNvGrpSpPr/>
          <p:nvPr/>
        </p:nvGrpSpPr>
        <p:grpSpPr>
          <a:xfrm>
            <a:off x="2133603" y="2667002"/>
            <a:ext cx="1447799" cy="314326"/>
            <a:chOff x="1371600" y="2209800"/>
            <a:chExt cx="1447800" cy="314325"/>
          </a:xfrm>
        </p:grpSpPr>
        <p:sp>
          <p:nvSpPr>
            <p:cNvPr id="87" name="Rectangle 86"/>
            <p:cNvSpPr/>
            <p:nvPr/>
          </p:nvSpPr>
          <p:spPr>
            <a:xfrm>
              <a:off x="1676400" y="2209800"/>
              <a:ext cx="1143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Inspection Date</a:t>
              </a:r>
              <a:endParaRPr 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8" name="Picture 87" descr="Calendar-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2209800"/>
              <a:ext cx="314325" cy="314325"/>
            </a:xfrm>
            <a:prstGeom prst="rect">
              <a:avLst/>
            </a:prstGeom>
          </p:spPr>
        </p:pic>
      </p:grpSp>
      <p:pic>
        <p:nvPicPr>
          <p:cNvPr id="86" name="Picture 85" descr="Down4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3" y="2667002"/>
            <a:ext cx="314326" cy="314326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2133602" y="3124205"/>
            <a:ext cx="4572000" cy="30480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  <a:alpha val="48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other inspection type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057402" y="1447800"/>
            <a:ext cx="4724400" cy="2057400"/>
          </a:xfrm>
          <a:prstGeom prst="rect">
            <a:avLst/>
          </a:prstGeom>
          <a:noFill/>
          <a:ln>
            <a:solidFill>
              <a:schemeClr val="bg1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pic>
        <p:nvPicPr>
          <p:cNvPr id="103" name="Picture 102" descr="Save As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1" y="1524002"/>
            <a:ext cx="457201" cy="457201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2286003" y="1981203"/>
            <a:ext cx="454471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Save</a:t>
            </a:r>
            <a:endParaRPr lang="en-US" sz="1100" dirty="0"/>
          </a:p>
        </p:txBody>
      </p:sp>
      <p:pic>
        <p:nvPicPr>
          <p:cNvPr id="105" name="Picture 104" descr="Close-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2200" y="1524004"/>
            <a:ext cx="476250" cy="47625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6172201" y="1981203"/>
            <a:ext cx="501840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Close</a:t>
            </a:r>
            <a:endParaRPr 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09803" y="609601"/>
            <a:ext cx="4428262" cy="369302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dirty="0" smtClean="0"/>
              <a:t>Common screen design for trucks and trailers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620000" y="20574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49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19201" y="1447805"/>
            <a:ext cx="6858001" cy="2362200"/>
            <a:chOff x="457200" y="1447800"/>
            <a:chExt cx="6858000" cy="2362200"/>
          </a:xfrm>
        </p:grpSpPr>
        <p:sp>
          <p:nvSpPr>
            <p:cNvPr id="79" name="Rectangle 78"/>
            <p:cNvSpPr/>
            <p:nvPr/>
          </p:nvSpPr>
          <p:spPr>
            <a:xfrm>
              <a:off x="533400" y="2209800"/>
              <a:ext cx="6705600" cy="304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 New Maintenance Record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09600" y="2971800"/>
              <a:ext cx="22860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Select Maintenance Type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" name="Group 85"/>
            <p:cNvGrpSpPr/>
            <p:nvPr/>
          </p:nvGrpSpPr>
          <p:grpSpPr>
            <a:xfrm>
              <a:off x="533400" y="2590800"/>
              <a:ext cx="1447800" cy="314325"/>
              <a:chOff x="1371600" y="2209800"/>
              <a:chExt cx="1447800" cy="314325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676400" y="2209800"/>
                <a:ext cx="1143000" cy="304800"/>
              </a:xfrm>
              <a:prstGeom prst="rect">
                <a:avLst/>
              </a:prstGeom>
              <a:ln w="6350">
                <a:solidFill>
                  <a:schemeClr val="tx1">
                    <a:lumMod val="95000"/>
                    <a:lumOff val="5000"/>
                    <a:alpha val="48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Inspection Date</a:t>
                </a:r>
                <a:endParaRPr lang="en-US" sz="1100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8" name="Picture 87" descr="Calendar-50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71600" y="2209800"/>
                <a:ext cx="314325" cy="314325"/>
              </a:xfrm>
              <a:prstGeom prst="rect">
                <a:avLst/>
              </a:prstGeom>
            </p:spPr>
          </p:pic>
        </p:grpSp>
        <p:pic>
          <p:nvPicPr>
            <p:cNvPr id="86" name="Picture 85" descr="Down4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800" y="2971800"/>
              <a:ext cx="314325" cy="314325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057400" y="2590800"/>
              <a:ext cx="51816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Description of Maintenance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57200" y="1447800"/>
              <a:ext cx="6858000" cy="23622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09600" y="1524000"/>
              <a:ext cx="457200" cy="718810"/>
              <a:chOff x="2286000" y="1524000"/>
              <a:chExt cx="457200" cy="718810"/>
            </a:xfrm>
          </p:grpSpPr>
          <p:pic>
            <p:nvPicPr>
              <p:cNvPr id="103" name="Picture 102" descr="Save As-50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286000" y="1524000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04" name="TextBox 103"/>
              <p:cNvSpPr txBox="1"/>
              <p:nvPr/>
            </p:nvSpPr>
            <p:spPr>
              <a:xfrm>
                <a:off x="2286000" y="1981200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Save</a:t>
                </a:r>
                <a:endParaRPr lang="en-US" sz="11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705600" y="1447800"/>
              <a:ext cx="490840" cy="718810"/>
              <a:chOff x="6172200" y="1524000"/>
              <a:chExt cx="490840" cy="718810"/>
            </a:xfrm>
          </p:grpSpPr>
          <p:pic>
            <p:nvPicPr>
              <p:cNvPr id="105" name="Picture 104" descr="Close-50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72200" y="1524000"/>
                <a:ext cx="476250" cy="476250"/>
              </a:xfrm>
              <a:prstGeom prst="rect">
                <a:avLst/>
              </a:prstGeom>
            </p:spPr>
          </p:pic>
          <p:sp>
            <p:nvSpPr>
              <p:cNvPr id="106" name="TextBox 105"/>
              <p:cNvSpPr txBox="1"/>
              <p:nvPr/>
            </p:nvSpPr>
            <p:spPr>
              <a:xfrm>
                <a:off x="6172200" y="1981200"/>
                <a:ext cx="4908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Close</a:t>
                </a:r>
                <a:endParaRPr lang="en-US" sz="1100" dirty="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048000" y="2971800"/>
              <a:ext cx="20574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Scheduled Maintenance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Picture 16" descr="Down4-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0" y="2971800"/>
              <a:ext cx="314325" cy="314325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181600" y="2971800"/>
              <a:ext cx="20574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Maintenance Shop Name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67000" y="3352800"/>
              <a:ext cx="14478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Invoice Number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91000" y="3352800"/>
              <a:ext cx="13716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Invoice Amount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8800" y="3352800"/>
              <a:ext cx="16002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Company Control #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600" y="3352800"/>
              <a:ext cx="1981200" cy="304800"/>
            </a:xfrm>
            <a:prstGeom prst="rect">
              <a:avLst/>
            </a:prstGeom>
            <a:ln w="6350">
              <a:solidFill>
                <a:schemeClr val="tx1">
                  <a:lumMod val="95000"/>
                  <a:lumOff val="5000"/>
                  <a:alpha val="48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Odometer reading</a:t>
              </a:r>
              <a:endPara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209803" y="609601"/>
            <a:ext cx="4428262" cy="369302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dirty="0" smtClean="0"/>
              <a:t>Common screen design for trucks and trailers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791200" y="17526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50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505204" y="609606"/>
            <a:ext cx="1628659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3038" y="7"/>
            <a:ext cx="3948963" cy="553968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pPr algn="ctr"/>
            <a:r>
              <a:rPr lang="en-US" sz="3000" dirty="0" smtClean="0"/>
              <a:t>Client Screens flowchart</a:t>
            </a:r>
            <a:endParaRPr lang="en-US" sz="3000" dirty="0"/>
          </a:p>
        </p:txBody>
      </p:sp>
      <p:sp>
        <p:nvSpPr>
          <p:cNvPr id="7" name="Flowchart: Process 6"/>
          <p:cNvSpPr/>
          <p:nvPr/>
        </p:nvSpPr>
        <p:spPr>
          <a:xfrm>
            <a:off x="3581402" y="1295403"/>
            <a:ext cx="1447799" cy="60960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Main Screen (defaulted to home tab)</a:t>
            </a:r>
            <a:endParaRPr lang="en-US" sz="1200" dirty="0"/>
          </a:p>
        </p:txBody>
      </p:sp>
      <p:sp>
        <p:nvSpPr>
          <p:cNvPr id="8" name="Flowchart: Decision 7"/>
          <p:cNvSpPr/>
          <p:nvPr/>
        </p:nvSpPr>
        <p:spPr>
          <a:xfrm>
            <a:off x="3581402" y="2133601"/>
            <a:ext cx="1523999" cy="9144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Screen Tab selection</a:t>
            </a:r>
            <a:endParaRPr lang="en-US" sz="1200" dirty="0"/>
          </a:p>
        </p:txBody>
      </p:sp>
      <p:sp>
        <p:nvSpPr>
          <p:cNvPr id="11" name="Flowchart: Process 10"/>
          <p:cNvSpPr/>
          <p:nvPr/>
        </p:nvSpPr>
        <p:spPr>
          <a:xfrm>
            <a:off x="228602" y="2895602"/>
            <a:ext cx="762000" cy="31398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Home Tab</a:t>
            </a:r>
            <a:endParaRPr lang="en-US" dirty="0"/>
          </a:p>
        </p:txBody>
      </p:sp>
      <p:cxnSp>
        <p:nvCxnSpPr>
          <p:cNvPr id="24" name="Elbow Connector 23"/>
          <p:cNvCxnSpPr>
            <a:stCxn id="29" idx="2"/>
            <a:endCxn id="30" idx="0"/>
          </p:cNvCxnSpPr>
          <p:nvPr/>
        </p:nvCxnSpPr>
        <p:spPr>
          <a:xfrm rot="5400000">
            <a:off x="4213039" y="3814594"/>
            <a:ext cx="29562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1143001" y="2895602"/>
            <a:ext cx="838199" cy="31398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Accounting</a:t>
            </a:r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2133600" y="2895602"/>
            <a:ext cx="949287" cy="31398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Accident Register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5334001" y="2895602"/>
            <a:ext cx="949287" cy="31398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Contacts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6477001" y="2895602"/>
            <a:ext cx="949287" cy="31398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Dispatch</a:t>
            </a:r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7620001" y="2895602"/>
            <a:ext cx="949287" cy="31398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Drivers</a:t>
            </a:r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3886201" y="3352802"/>
            <a:ext cx="949287" cy="31398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IFTA</a:t>
            </a:r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3886201" y="3962401"/>
            <a:ext cx="949287" cy="31398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100" dirty="0" smtClean="0"/>
              <a:t>Maintenance</a:t>
            </a:r>
            <a:endParaRPr lang="en-US" dirty="0"/>
          </a:p>
        </p:txBody>
      </p:sp>
      <p:cxnSp>
        <p:nvCxnSpPr>
          <p:cNvPr id="32" name="Elbow Connector 31"/>
          <p:cNvCxnSpPr>
            <a:stCxn id="8" idx="3"/>
            <a:endCxn id="25" idx="0"/>
          </p:cNvCxnSpPr>
          <p:nvPr/>
        </p:nvCxnSpPr>
        <p:spPr>
          <a:xfrm>
            <a:off x="5105402" y="2590806"/>
            <a:ext cx="703243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8" idx="3"/>
            <a:endCxn id="26" idx="0"/>
          </p:cNvCxnSpPr>
          <p:nvPr/>
        </p:nvCxnSpPr>
        <p:spPr>
          <a:xfrm>
            <a:off x="5105401" y="2590806"/>
            <a:ext cx="1846244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8" idx="3"/>
            <a:endCxn id="28" idx="0"/>
          </p:cNvCxnSpPr>
          <p:nvPr/>
        </p:nvCxnSpPr>
        <p:spPr>
          <a:xfrm>
            <a:off x="5105402" y="2590806"/>
            <a:ext cx="2989244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8" idx="1"/>
            <a:endCxn id="23" idx="0"/>
          </p:cNvCxnSpPr>
          <p:nvPr/>
        </p:nvCxnSpPr>
        <p:spPr>
          <a:xfrm rot="10800000" flipV="1">
            <a:off x="2608246" y="2590806"/>
            <a:ext cx="973157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" idx="1"/>
            <a:endCxn id="22" idx="0"/>
          </p:cNvCxnSpPr>
          <p:nvPr/>
        </p:nvCxnSpPr>
        <p:spPr>
          <a:xfrm rot="10800000" flipV="1">
            <a:off x="1562104" y="2590806"/>
            <a:ext cx="2019301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8" idx="1"/>
            <a:endCxn id="11" idx="0"/>
          </p:cNvCxnSpPr>
          <p:nvPr/>
        </p:nvCxnSpPr>
        <p:spPr>
          <a:xfrm rot="10800000" flipV="1">
            <a:off x="609600" y="2590806"/>
            <a:ext cx="29718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8" idx="2"/>
            <a:endCxn id="29" idx="0"/>
          </p:cNvCxnSpPr>
          <p:nvPr/>
        </p:nvCxnSpPr>
        <p:spPr>
          <a:xfrm rot="16200000" flipH="1">
            <a:off x="4199727" y="3191680"/>
            <a:ext cx="304800" cy="174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" idx="2"/>
            <a:endCxn id="8" idx="0"/>
          </p:cNvCxnSpPr>
          <p:nvPr/>
        </p:nvCxnSpPr>
        <p:spPr>
          <a:xfrm rot="16200000" flipH="1">
            <a:off x="4210051" y="2000253"/>
            <a:ext cx="228600" cy="38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" idx="2"/>
            <a:endCxn id="7" idx="0"/>
          </p:cNvCxnSpPr>
          <p:nvPr/>
        </p:nvCxnSpPr>
        <p:spPr>
          <a:xfrm rot="5400000">
            <a:off x="4160020" y="1135890"/>
            <a:ext cx="304800" cy="14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505204" y="609606"/>
            <a:ext cx="1628659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/>
              <a:t>Home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3038" y="7"/>
            <a:ext cx="3948963" cy="553968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pPr algn="ctr"/>
            <a:r>
              <a:rPr lang="en-US" sz="3000" dirty="0" smtClean="0"/>
              <a:t>Client Screens flowchart</a:t>
            </a:r>
            <a:endParaRPr lang="en-US" sz="3000" dirty="0"/>
          </a:p>
        </p:txBody>
      </p:sp>
      <p:sp>
        <p:nvSpPr>
          <p:cNvPr id="7" name="Flowchart: Process 6"/>
          <p:cNvSpPr/>
          <p:nvPr/>
        </p:nvSpPr>
        <p:spPr>
          <a:xfrm>
            <a:off x="838200" y="1371600"/>
            <a:ext cx="1447799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Settings clicked go to </a:t>
            </a:r>
            <a:r>
              <a:rPr lang="en-US" sz="1200" b="1" dirty="0" smtClean="0"/>
              <a:t>screen 6</a:t>
            </a:r>
            <a:endParaRPr lang="en-US" sz="1200" b="1" dirty="0"/>
          </a:p>
        </p:txBody>
      </p:sp>
      <p:sp>
        <p:nvSpPr>
          <p:cNvPr id="8" name="Flowchart: Decision 7"/>
          <p:cNvSpPr/>
          <p:nvPr/>
        </p:nvSpPr>
        <p:spPr>
          <a:xfrm>
            <a:off x="1981200" y="2819400"/>
            <a:ext cx="2133600" cy="9144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000" dirty="0" smtClean="0"/>
              <a:t>Show Msg. Box (Is QuickBooks isled on this computer?)</a:t>
            </a:r>
            <a:endParaRPr lang="en-US" sz="1000" dirty="0"/>
          </a:p>
        </p:txBody>
      </p:sp>
      <p:cxnSp>
        <p:nvCxnSpPr>
          <p:cNvPr id="64" name="Elbow Connector 63"/>
          <p:cNvCxnSpPr>
            <a:stCxn id="7" idx="2"/>
            <a:endCxn id="47" idx="0"/>
          </p:cNvCxnSpPr>
          <p:nvPr/>
        </p:nvCxnSpPr>
        <p:spPr>
          <a:xfrm rot="16200000" flipH="1">
            <a:off x="3086100" y="228599"/>
            <a:ext cx="381001" cy="3429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" idx="2"/>
            <a:endCxn id="7" idx="0"/>
          </p:cNvCxnSpPr>
          <p:nvPr/>
        </p:nvCxnSpPr>
        <p:spPr>
          <a:xfrm rot="5400000">
            <a:off x="2750320" y="-197614"/>
            <a:ext cx="380994" cy="27574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6553200" y="1371600"/>
            <a:ext cx="1447799" cy="381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Company clicked go to </a:t>
            </a:r>
            <a:r>
              <a:rPr lang="en-US" sz="1200" b="1" dirty="0" smtClean="0"/>
              <a:t>screen 9</a:t>
            </a:r>
            <a:endParaRPr lang="en-US" sz="1200" b="1" dirty="0"/>
          </a:p>
        </p:txBody>
      </p:sp>
      <p:cxnSp>
        <p:nvCxnSpPr>
          <p:cNvPr id="37" name="Elbow Connector 36"/>
          <p:cNvCxnSpPr>
            <a:stCxn id="4" idx="2"/>
            <a:endCxn id="34" idx="0"/>
          </p:cNvCxnSpPr>
          <p:nvPr/>
        </p:nvCxnSpPr>
        <p:spPr>
          <a:xfrm rot="16200000" flipH="1">
            <a:off x="5607820" y="-297680"/>
            <a:ext cx="380994" cy="29575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304801" y="2133600"/>
            <a:ext cx="9144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Database Tab</a:t>
            </a:r>
            <a:endParaRPr lang="en-US" sz="1200" b="1" dirty="0"/>
          </a:p>
        </p:txBody>
      </p:sp>
      <p:sp>
        <p:nvSpPr>
          <p:cNvPr id="46" name="Flowchart: Process 45"/>
          <p:cNvSpPr/>
          <p:nvPr/>
        </p:nvSpPr>
        <p:spPr>
          <a:xfrm>
            <a:off x="1905000" y="2133600"/>
            <a:ext cx="1447799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Accounting Setup</a:t>
            </a:r>
            <a:endParaRPr lang="en-US" sz="1200" b="1" dirty="0"/>
          </a:p>
        </p:txBody>
      </p:sp>
      <p:sp>
        <p:nvSpPr>
          <p:cNvPr id="47" name="Flowchart: Process 46"/>
          <p:cNvSpPr/>
          <p:nvPr/>
        </p:nvSpPr>
        <p:spPr>
          <a:xfrm>
            <a:off x="4267200" y="2133600"/>
            <a:ext cx="1447799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Fuel Setup Tab (</a:t>
            </a:r>
            <a:r>
              <a:rPr lang="en-US" sz="1200" b="1" dirty="0" smtClean="0"/>
              <a:t>Screen 8)</a:t>
            </a:r>
            <a:endParaRPr lang="en-US" sz="1200" b="1" dirty="0"/>
          </a:p>
        </p:txBody>
      </p:sp>
      <p:sp>
        <p:nvSpPr>
          <p:cNvPr id="48" name="Flowchart: Process 47"/>
          <p:cNvSpPr/>
          <p:nvPr/>
        </p:nvSpPr>
        <p:spPr>
          <a:xfrm>
            <a:off x="152400" y="2667000"/>
            <a:ext cx="7620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Local Network </a:t>
            </a:r>
            <a:endParaRPr lang="en-US" sz="1200" b="1" dirty="0"/>
          </a:p>
        </p:txBody>
      </p:sp>
      <p:sp>
        <p:nvSpPr>
          <p:cNvPr id="50" name="Flowchart: Process 49"/>
          <p:cNvSpPr/>
          <p:nvPr/>
        </p:nvSpPr>
        <p:spPr>
          <a:xfrm>
            <a:off x="990601" y="2667000"/>
            <a:ext cx="7620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AWS Database</a:t>
            </a:r>
            <a:endParaRPr lang="en-US" sz="1200" b="1" dirty="0"/>
          </a:p>
        </p:txBody>
      </p:sp>
      <p:sp>
        <p:nvSpPr>
          <p:cNvPr id="52" name="Flowchart: Process 51"/>
          <p:cNvSpPr/>
          <p:nvPr/>
        </p:nvSpPr>
        <p:spPr>
          <a:xfrm>
            <a:off x="2362200" y="4114800"/>
            <a:ext cx="1447799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Show Accounting Tab</a:t>
            </a:r>
            <a:endParaRPr lang="en-US" sz="1200" b="1" dirty="0"/>
          </a:p>
        </p:txBody>
      </p:sp>
      <p:sp>
        <p:nvSpPr>
          <p:cNvPr id="55" name="Flowchart: Process 54"/>
          <p:cNvSpPr/>
          <p:nvPr/>
        </p:nvSpPr>
        <p:spPr>
          <a:xfrm>
            <a:off x="533400" y="4800600"/>
            <a:ext cx="1447799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Custom Fields go to </a:t>
            </a:r>
            <a:r>
              <a:rPr lang="en-US" sz="1200" b="1" dirty="0" smtClean="0"/>
              <a:t>screen  10</a:t>
            </a:r>
            <a:endParaRPr lang="en-US" sz="1200" b="1" dirty="0"/>
          </a:p>
        </p:txBody>
      </p:sp>
      <p:sp>
        <p:nvSpPr>
          <p:cNvPr id="56" name="Flowchart: Process 55"/>
          <p:cNvSpPr/>
          <p:nvPr/>
        </p:nvSpPr>
        <p:spPr>
          <a:xfrm>
            <a:off x="2133601" y="4800600"/>
            <a:ext cx="12192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Payroll go to</a:t>
            </a:r>
            <a:r>
              <a:rPr lang="en-US" sz="1200" b="1" dirty="0" smtClean="0"/>
              <a:t> screen 12</a:t>
            </a:r>
            <a:endParaRPr lang="en-US" sz="1200" b="1" dirty="0"/>
          </a:p>
        </p:txBody>
      </p:sp>
      <p:sp>
        <p:nvSpPr>
          <p:cNvPr id="57" name="Flowchart: Process 56"/>
          <p:cNvSpPr/>
          <p:nvPr/>
        </p:nvSpPr>
        <p:spPr>
          <a:xfrm>
            <a:off x="3581401" y="4800600"/>
            <a:ext cx="1143000" cy="3809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/>
              <a:t>Class go to </a:t>
            </a:r>
            <a:r>
              <a:rPr lang="en-US" sz="1200" b="1" dirty="0" smtClean="0"/>
              <a:t>screen 11</a:t>
            </a:r>
            <a:endParaRPr lang="en-US" sz="1200" b="1" dirty="0"/>
          </a:p>
        </p:txBody>
      </p:sp>
      <p:sp>
        <p:nvSpPr>
          <p:cNvPr id="59" name="Flowchart: Process 58"/>
          <p:cNvSpPr/>
          <p:nvPr/>
        </p:nvSpPr>
        <p:spPr>
          <a:xfrm>
            <a:off x="228600" y="3505200"/>
            <a:ext cx="1524000" cy="4572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000" dirty="0" smtClean="0"/>
              <a:t>No Accounting Setup Required (Return to Database tab)</a:t>
            </a:r>
            <a:endParaRPr lang="en-US" sz="1000" b="1" dirty="0"/>
          </a:p>
        </p:txBody>
      </p:sp>
      <p:cxnSp>
        <p:nvCxnSpPr>
          <p:cNvPr id="66" name="Elbow Connector 63"/>
          <p:cNvCxnSpPr>
            <a:stCxn id="7" idx="2"/>
            <a:endCxn id="46" idx="0"/>
          </p:cNvCxnSpPr>
          <p:nvPr/>
        </p:nvCxnSpPr>
        <p:spPr>
          <a:xfrm rot="16200000" flipH="1">
            <a:off x="1905000" y="1409699"/>
            <a:ext cx="381001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7" idx="2"/>
            <a:endCxn id="45" idx="0"/>
          </p:cNvCxnSpPr>
          <p:nvPr/>
        </p:nvCxnSpPr>
        <p:spPr>
          <a:xfrm rot="5400000">
            <a:off x="971551" y="1543050"/>
            <a:ext cx="381001" cy="800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8" idx="2"/>
            <a:endCxn id="52" idx="0"/>
          </p:cNvCxnSpPr>
          <p:nvPr/>
        </p:nvCxnSpPr>
        <p:spPr>
          <a:xfrm rot="16200000" flipH="1">
            <a:off x="2876550" y="3905250"/>
            <a:ext cx="3810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2" idx="2"/>
            <a:endCxn id="57" idx="0"/>
          </p:cNvCxnSpPr>
          <p:nvPr/>
        </p:nvCxnSpPr>
        <p:spPr>
          <a:xfrm rot="16200000" flipH="1">
            <a:off x="3467100" y="4114798"/>
            <a:ext cx="304801" cy="10668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45" idx="2"/>
            <a:endCxn id="50" idx="0"/>
          </p:cNvCxnSpPr>
          <p:nvPr/>
        </p:nvCxnSpPr>
        <p:spPr>
          <a:xfrm rot="16200000" flipH="1">
            <a:off x="990601" y="2285999"/>
            <a:ext cx="152401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5" idx="2"/>
            <a:endCxn id="48" idx="0"/>
          </p:cNvCxnSpPr>
          <p:nvPr/>
        </p:nvCxnSpPr>
        <p:spPr>
          <a:xfrm rot="5400000">
            <a:off x="571501" y="2476499"/>
            <a:ext cx="152401" cy="2286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8" idx="1"/>
            <a:endCxn id="59" idx="0"/>
          </p:cNvCxnSpPr>
          <p:nvPr/>
        </p:nvCxnSpPr>
        <p:spPr>
          <a:xfrm rot="10800000" flipV="1">
            <a:off x="990600" y="3276600"/>
            <a:ext cx="9906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6" idx="2"/>
            <a:endCxn id="8" idx="0"/>
          </p:cNvCxnSpPr>
          <p:nvPr/>
        </p:nvCxnSpPr>
        <p:spPr>
          <a:xfrm rot="16200000" flipH="1">
            <a:off x="2686050" y="2457449"/>
            <a:ext cx="304801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52" idx="2"/>
            <a:endCxn id="55" idx="0"/>
          </p:cNvCxnSpPr>
          <p:nvPr/>
        </p:nvCxnSpPr>
        <p:spPr>
          <a:xfrm rot="5400000">
            <a:off x="2019300" y="3733799"/>
            <a:ext cx="304801" cy="1828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2" idx="2"/>
            <a:endCxn id="56" idx="0"/>
          </p:cNvCxnSpPr>
          <p:nvPr/>
        </p:nvCxnSpPr>
        <p:spPr>
          <a:xfrm rot="5400000">
            <a:off x="2762251" y="4476750"/>
            <a:ext cx="304801" cy="3428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914406"/>
            <a:ext cx="36576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/>
              <a:t>Driver CDL Expirations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1066802" y="2"/>
            <a:ext cx="914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" y="2"/>
            <a:ext cx="10668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3" y="2"/>
            <a:ext cx="137160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Accident Register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0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Dispatch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Drivers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8800" y="2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IFTA/Fuel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29401" y="2"/>
            <a:ext cx="1143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Maintenance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72402" y="2"/>
            <a:ext cx="762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3733806"/>
            <a:ext cx="36576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/>
              <a:t>Driver  Medical Certificate Expirations</a:t>
            </a:r>
            <a:endParaRPr lang="en-US" sz="16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0" y="1219204"/>
          <a:ext cx="3657600" cy="243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</a:tblGrid>
              <a:tr h="3200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Driver Name</a:t>
                      </a:r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Expiration</a:t>
                      </a:r>
                      <a:r>
                        <a:rPr lang="en-US" sz="1200" baseline="0" dirty="0" smtClean="0"/>
                        <a:t> Date</a:t>
                      </a:r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00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00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00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933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933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933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00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0" y="4038601"/>
          <a:ext cx="3657600" cy="236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</a:tblGrid>
              <a:tr h="3264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Driver Name</a:t>
                      </a:r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Expiration</a:t>
                      </a:r>
                      <a:r>
                        <a:rPr lang="en-US" sz="1200" baseline="0" dirty="0" smtClean="0"/>
                        <a:t> Date</a:t>
                      </a:r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488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488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488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488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488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488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64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3810000" y="914406"/>
            <a:ext cx="533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/>
              <a:t>Truck IRP, DOT inspection, and Registration Due Dates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3810000" y="3733806"/>
            <a:ext cx="5334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r>
              <a:rPr lang="en-US" sz="1600" dirty="0" smtClean="0"/>
              <a:t>Truck Upcoming Maintenance Inspections</a:t>
            </a:r>
            <a:endParaRPr lang="en-US" sz="16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10002" y="1219203"/>
          <a:ext cx="5333999" cy="2426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523999"/>
                <a:gridCol w="1333500"/>
                <a:gridCol w="1333500"/>
              </a:tblGrid>
              <a:tr h="45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Truck</a:t>
                      </a:r>
                      <a:r>
                        <a:rPr lang="en-US" sz="1200" baseline="0" dirty="0" smtClean="0"/>
                        <a:t> Number</a:t>
                      </a:r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IRP Due</a:t>
                      </a:r>
                      <a:r>
                        <a:rPr lang="en-US" sz="1200" baseline="0" dirty="0" smtClean="0"/>
                        <a:t> Date</a:t>
                      </a:r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DOT Inspection Due Date</a:t>
                      </a:r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Registration Due Date</a:t>
                      </a:r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655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655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655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3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3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3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655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10002" y="4038604"/>
          <a:ext cx="5334004" cy="2362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1"/>
                <a:gridCol w="1744135"/>
                <a:gridCol w="2370668"/>
              </a:tblGrid>
              <a:tr h="3373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Truck Number</a:t>
                      </a:r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Inspecti</a:t>
                      </a:r>
                      <a:r>
                        <a:rPr lang="en-US" sz="1200" baseline="0" dirty="0" smtClean="0"/>
                        <a:t>on Due Date</a:t>
                      </a:r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Inspection Description</a:t>
                      </a:r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567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036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036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036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036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036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735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2" name="Picture 31" descr="Settings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3" y="304806"/>
            <a:ext cx="381001" cy="381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52401" y="685802"/>
            <a:ext cx="650799" cy="260819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Settings</a:t>
            </a:r>
            <a:endParaRPr lang="en-US" sz="1100" dirty="0"/>
          </a:p>
        </p:txBody>
      </p:sp>
      <p:pic>
        <p:nvPicPr>
          <p:cNvPr id="34" name="Picture 33" descr="Globe-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304800"/>
            <a:ext cx="390525" cy="39052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14400" y="685800"/>
            <a:ext cx="724812" cy="261580"/>
          </a:xfrm>
          <a:prstGeom prst="rect">
            <a:avLst/>
          </a:prstGeom>
          <a:noFill/>
        </p:spPr>
        <p:txBody>
          <a:bodyPr wrap="none" lIns="91407" tIns="45705" rIns="91407" bIns="45705" rtlCol="0">
            <a:spAutoFit/>
          </a:bodyPr>
          <a:lstStyle/>
          <a:p>
            <a:r>
              <a:rPr lang="en-US" sz="1100" dirty="0" smtClean="0"/>
              <a:t>Company</a:t>
            </a:r>
            <a:endParaRPr lang="en-US" sz="1100" dirty="0"/>
          </a:p>
        </p:txBody>
      </p:sp>
      <p:sp>
        <p:nvSpPr>
          <p:cNvPr id="38" name="Rounded Rectangle 37"/>
          <p:cNvSpPr/>
          <p:nvPr/>
        </p:nvSpPr>
        <p:spPr>
          <a:xfrm>
            <a:off x="7848600" y="381000"/>
            <a:ext cx="1143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3002</Words>
  <Application>Microsoft Office PowerPoint</Application>
  <PresentationFormat>On-screen Show (4:3)</PresentationFormat>
  <Paragraphs>1350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nermin.peimanovic</dc:creator>
  <cp:lastModifiedBy>nermin.peimanovic</cp:lastModifiedBy>
  <cp:revision>204</cp:revision>
  <dcterms:created xsi:type="dcterms:W3CDTF">2015-04-07T14:06:10Z</dcterms:created>
  <dcterms:modified xsi:type="dcterms:W3CDTF">2015-04-28T19:57:29Z</dcterms:modified>
</cp:coreProperties>
</file>