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7"/>
  </p:notesMasterIdLst>
  <p:sldIdLst>
    <p:sldId id="256" r:id="rId2"/>
    <p:sldId id="263" r:id="rId3"/>
    <p:sldId id="270" r:id="rId4"/>
    <p:sldId id="271" r:id="rId5"/>
    <p:sldId id="291" r:id="rId6"/>
    <p:sldId id="274" r:id="rId7"/>
    <p:sldId id="292" r:id="rId8"/>
    <p:sldId id="277" r:id="rId9"/>
    <p:sldId id="278" r:id="rId10"/>
    <p:sldId id="279" r:id="rId11"/>
    <p:sldId id="280" r:id="rId12"/>
    <p:sldId id="293" r:id="rId13"/>
    <p:sldId id="29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6531" autoAdjust="0"/>
  </p:normalViewPr>
  <p:slideViewPr>
    <p:cSldViewPr snapToGrid="0">
      <p:cViewPr varScale="1">
        <p:scale>
          <a:sx n="63" d="100"/>
          <a:sy n="63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AB7A3-C371-47BD-ADD7-D21955B28FB2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8961-2E39-4C4B-BDAD-CDAABA19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08961-2E39-4C4B-BDAD-CDAABA193C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8B26-20DB-421D-82BC-A6D881D355FB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3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C27-B362-4D15-B562-D85C5B97A856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6F0-CCEF-44F1-BE50-8C481FA81A1E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9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53D6-55A0-4D1E-A9A2-062AE44993A0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96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3891-0B7C-406F-AF21-DF9A1708BCDA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39-4466-406E-98C5-406FAEE3D339}" type="datetime1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3593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39-4466-406E-98C5-406FAEE3D339}" type="datetime1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134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F047-2BC0-490A-B4F9-16BA5336CB7E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8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9026-317C-4F31-91D4-3466708E325C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1CC-4262-4DAB-AE79-ACF35DF22263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74D4-F45B-4C75-AC4A-9C03C1476434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7583-1677-4456-90B6-4D51AB16116C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D521-5BD7-4B82-A454-D412E094DAB9}" type="datetime1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2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EF51-B150-4952-ABAD-E1462E03A004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2AC-1F5F-4B38-893E-ACA65D33EF5D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3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D83-727B-4CCD-9449-DEA66A0A16BD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3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26D-E63B-4A6B-8BCE-AE88AB9964DA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DFEF39-4466-406E-98C5-406FAEE3D339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Group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F32F-CE87-4650-8363-838B716C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graphx-programming-guide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27200" y="1161142"/>
            <a:ext cx="9775823" cy="245775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Big Data Analytics: Analyzing  ACM Citation Network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68705" y="4564402"/>
            <a:ext cx="4230915" cy="15633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Created by: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Manish PATIL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Rohit TATAR</a:t>
            </a:r>
          </a:p>
        </p:txBody>
      </p:sp>
    </p:spTree>
    <p:extLst>
      <p:ext uri="{BB962C8B-B14F-4D97-AF65-F5344CB8AC3E}">
        <p14:creationId xmlns:p14="http://schemas.microsoft.com/office/powerpoint/2010/main" val="309830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3049" y="897774"/>
            <a:ext cx="9956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Weighted Page Rank Algorithm: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Algorithm assigns weight to each paper  which implies that the higher the weight of the node, the more important it is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Implemented this algorithm to identify most influential papers.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 is to find the top 10 papers with the highest weighted page rank in ACM citation network.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5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4154" y="0"/>
            <a:ext cx="9956799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Implementing the Weighted Page Rank Algorithm: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Weighted Page Rank is calculated using iterative calculations.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 = 0.85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 =Total number of papers.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in(u) =in-degree of u.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v,u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 =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Wout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v,u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71" y="1482431"/>
            <a:ext cx="5326109" cy="864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4343787"/>
            <a:ext cx="3219450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005" y="5660514"/>
            <a:ext cx="3876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3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6001" y="897774"/>
            <a:ext cx="99567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The local clustering coefficient of a node v in a graph is defined as follows: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average path length of a graph is the average length of the shortest path between every two nodes in the graph and is computed as follows :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57" y="1875472"/>
            <a:ext cx="3362325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57" y="4339590"/>
            <a:ext cx="43243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9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5449" y="958734"/>
            <a:ext cx="9956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Scala Cookbook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GraphX programming Guide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4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1275" y="719160"/>
            <a:ext cx="94778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MapReduce used to filter index and citations.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GraphX API, plotted the graph for indegree distribution.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Weighted Page Rank algorithm provides with the top ten most influential papers.</a:t>
            </a:r>
          </a:p>
        </p:txBody>
      </p:sp>
    </p:spTree>
    <p:extLst>
      <p:ext uri="{BB962C8B-B14F-4D97-AF65-F5344CB8AC3E}">
        <p14:creationId xmlns:p14="http://schemas.microsoft.com/office/powerpoint/2010/main" val="56234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4800" y="2278743"/>
            <a:ext cx="637177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950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3658" y="711198"/>
            <a:ext cx="94778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Processing and analyzing the ACM Citation Network.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 major components in analysis: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Process ACM Citations dataset to generate citation links between each paper.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Visualize the in-degree distribution.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 Weighted page rank algorithm to produce top 10 ranked papers.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Calculation of clustering coefficient and shortest path for graph.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60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0" y="1064708"/>
            <a:ext cx="94778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Initial Setup: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Configure MapReduce Driver class to a customizable record delimiter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440614" y="3070025"/>
            <a:ext cx="727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Configuration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getConf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conf.set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(“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textinputformat.record.delimeter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”,”#*”);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Job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new Job(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getConf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1663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4140" y="416730"/>
            <a:ext cx="99567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Building the Citation network using MapReduce: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two regular expressions to filter indexes and citations.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successful match emit key=index , value=citation.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78" y="2386331"/>
            <a:ext cx="8695238" cy="43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4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4060" y="416730"/>
            <a:ext cx="9956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Paper Index and Citations generated after filtering 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3" y="2011680"/>
            <a:ext cx="9394779" cy="457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7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5074" y="349859"/>
            <a:ext cx="995679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Visualizing In-Degree Distribution:</a:t>
            </a:r>
          </a:p>
          <a:p>
            <a:pPr>
              <a:lnSpc>
                <a:spcPct val="150000"/>
              </a:lnSpc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in-degree distribution graph using the Spark GraphX API.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In-degree represents number of paper it has been referenced.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in-degree distribution p(k) of a network is the fraction of nodes in the network with degree k.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P(k)=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P(k)=In-degree distribution for a paper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n(k)=number of papers with the same in-degree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n=total number of papers.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6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074" y="349859"/>
            <a:ext cx="9956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In-Degree Distribution: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API only support Integer type to be used as nodes.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Converting them into indexes 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zipWithIndex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3" y="2966108"/>
            <a:ext cx="1112520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2078" y="563945"/>
            <a:ext cx="9956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Calculating In-Degree Distribution in Spark: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Calculating degree  for each vertex.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reduceByKey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to combine the indegrees for each key.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8" y="3352714"/>
            <a:ext cx="10314339" cy="16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2077" y="362467"/>
            <a:ext cx="995679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Visualizing In-Degree Distribution: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7357"/>
            <a:ext cx="7299960" cy="43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1157</TotalTime>
  <Words>475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Big Data Analytics: Analyzing  ACM Citation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Data: A Research Agenda</dc:title>
  <dc:creator>Shahzeb Mohammad</dc:creator>
  <cp:lastModifiedBy>Admin</cp:lastModifiedBy>
  <cp:revision>209</cp:revision>
  <dcterms:created xsi:type="dcterms:W3CDTF">2016-10-25T04:16:25Z</dcterms:created>
  <dcterms:modified xsi:type="dcterms:W3CDTF">2017-05-08T04:45:52Z</dcterms:modified>
</cp:coreProperties>
</file>