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73" r:id="rId5"/>
    <p:sldId id="272"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A188B-2AC3-4933-A1F3-F649D0E9A96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A5B690A-A107-47CB-B284-5D1EBA75E6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ADE94D0-893F-48E7-B94C-8F1F87FFCC84}"/>
              </a:ext>
            </a:extLst>
          </p:cNvPr>
          <p:cNvSpPr>
            <a:spLocks noGrp="1"/>
          </p:cNvSpPr>
          <p:nvPr>
            <p:ph type="dt" sz="half" idx="10"/>
          </p:nvPr>
        </p:nvSpPr>
        <p:spPr/>
        <p:txBody>
          <a:bodyPr/>
          <a:lstStyle/>
          <a:p>
            <a:fld id="{E1B162B4-F3CF-4C25-ADB3-84F9D935BBE5}" type="datetimeFigureOut">
              <a:rPr lang="en-IN" smtClean="0"/>
              <a:t>07-02-2020</a:t>
            </a:fld>
            <a:endParaRPr lang="en-IN"/>
          </a:p>
        </p:txBody>
      </p:sp>
      <p:sp>
        <p:nvSpPr>
          <p:cNvPr id="5" name="Footer Placeholder 4">
            <a:extLst>
              <a:ext uri="{FF2B5EF4-FFF2-40B4-BE49-F238E27FC236}">
                <a16:creationId xmlns:a16="http://schemas.microsoft.com/office/drawing/2014/main" id="{B548E296-4BE1-49FD-B6C3-5BAD4C9495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7F8C57-2DB7-4D2D-AAC1-C6F8B950AD39}"/>
              </a:ext>
            </a:extLst>
          </p:cNvPr>
          <p:cNvSpPr>
            <a:spLocks noGrp="1"/>
          </p:cNvSpPr>
          <p:nvPr>
            <p:ph type="sldNum" sz="quarter" idx="12"/>
          </p:nvPr>
        </p:nvSpPr>
        <p:spPr/>
        <p:txBody>
          <a:bodyPr/>
          <a:lstStyle/>
          <a:p>
            <a:fld id="{DBDA257C-82CD-4AFD-BCAA-2C0415F4AB3A}" type="slidenum">
              <a:rPr lang="en-IN" smtClean="0"/>
              <a:t>‹#›</a:t>
            </a:fld>
            <a:endParaRPr lang="en-IN"/>
          </a:p>
        </p:txBody>
      </p:sp>
    </p:spTree>
    <p:extLst>
      <p:ext uri="{BB962C8B-B14F-4D97-AF65-F5344CB8AC3E}">
        <p14:creationId xmlns:p14="http://schemas.microsoft.com/office/powerpoint/2010/main" val="1282438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93981-2487-4E5A-B1E7-DDAC3C05D4B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93F5977-FB9C-4771-B8B5-8C8D684D699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5512D9-1BBC-4A6E-B129-AC001AD8F2C4}"/>
              </a:ext>
            </a:extLst>
          </p:cNvPr>
          <p:cNvSpPr>
            <a:spLocks noGrp="1"/>
          </p:cNvSpPr>
          <p:nvPr>
            <p:ph type="dt" sz="half" idx="10"/>
          </p:nvPr>
        </p:nvSpPr>
        <p:spPr/>
        <p:txBody>
          <a:bodyPr/>
          <a:lstStyle/>
          <a:p>
            <a:fld id="{E1B162B4-F3CF-4C25-ADB3-84F9D935BBE5}" type="datetimeFigureOut">
              <a:rPr lang="en-IN" smtClean="0"/>
              <a:t>07-02-2020</a:t>
            </a:fld>
            <a:endParaRPr lang="en-IN"/>
          </a:p>
        </p:txBody>
      </p:sp>
      <p:sp>
        <p:nvSpPr>
          <p:cNvPr id="5" name="Footer Placeholder 4">
            <a:extLst>
              <a:ext uri="{FF2B5EF4-FFF2-40B4-BE49-F238E27FC236}">
                <a16:creationId xmlns:a16="http://schemas.microsoft.com/office/drawing/2014/main" id="{819BE265-4DD8-4725-AF52-DB6B686AE7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4FF96A-9781-4B00-AE75-6D546D51F701}"/>
              </a:ext>
            </a:extLst>
          </p:cNvPr>
          <p:cNvSpPr>
            <a:spLocks noGrp="1"/>
          </p:cNvSpPr>
          <p:nvPr>
            <p:ph type="sldNum" sz="quarter" idx="12"/>
          </p:nvPr>
        </p:nvSpPr>
        <p:spPr/>
        <p:txBody>
          <a:bodyPr/>
          <a:lstStyle/>
          <a:p>
            <a:fld id="{DBDA257C-82CD-4AFD-BCAA-2C0415F4AB3A}" type="slidenum">
              <a:rPr lang="en-IN" smtClean="0"/>
              <a:t>‹#›</a:t>
            </a:fld>
            <a:endParaRPr lang="en-IN"/>
          </a:p>
        </p:txBody>
      </p:sp>
    </p:spTree>
    <p:extLst>
      <p:ext uri="{BB962C8B-B14F-4D97-AF65-F5344CB8AC3E}">
        <p14:creationId xmlns:p14="http://schemas.microsoft.com/office/powerpoint/2010/main" val="1295083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C030FF-A85E-481C-A637-FADE874C1C0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8EB15BF-C9BB-4A57-97F4-ECC95F184C3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884075-61AE-4B1B-9321-EEA371643DF7}"/>
              </a:ext>
            </a:extLst>
          </p:cNvPr>
          <p:cNvSpPr>
            <a:spLocks noGrp="1"/>
          </p:cNvSpPr>
          <p:nvPr>
            <p:ph type="dt" sz="half" idx="10"/>
          </p:nvPr>
        </p:nvSpPr>
        <p:spPr/>
        <p:txBody>
          <a:bodyPr/>
          <a:lstStyle/>
          <a:p>
            <a:fld id="{E1B162B4-F3CF-4C25-ADB3-84F9D935BBE5}" type="datetimeFigureOut">
              <a:rPr lang="en-IN" smtClean="0"/>
              <a:t>07-02-2020</a:t>
            </a:fld>
            <a:endParaRPr lang="en-IN"/>
          </a:p>
        </p:txBody>
      </p:sp>
      <p:sp>
        <p:nvSpPr>
          <p:cNvPr id="5" name="Footer Placeholder 4">
            <a:extLst>
              <a:ext uri="{FF2B5EF4-FFF2-40B4-BE49-F238E27FC236}">
                <a16:creationId xmlns:a16="http://schemas.microsoft.com/office/drawing/2014/main" id="{D5FD03B3-FD0C-4A8E-8BC5-AF87B38019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F2384A-DD9A-4A97-AEC4-CC5B5CAC7C60}"/>
              </a:ext>
            </a:extLst>
          </p:cNvPr>
          <p:cNvSpPr>
            <a:spLocks noGrp="1"/>
          </p:cNvSpPr>
          <p:nvPr>
            <p:ph type="sldNum" sz="quarter" idx="12"/>
          </p:nvPr>
        </p:nvSpPr>
        <p:spPr/>
        <p:txBody>
          <a:bodyPr/>
          <a:lstStyle/>
          <a:p>
            <a:fld id="{DBDA257C-82CD-4AFD-BCAA-2C0415F4AB3A}" type="slidenum">
              <a:rPr lang="en-IN" smtClean="0"/>
              <a:t>‹#›</a:t>
            </a:fld>
            <a:endParaRPr lang="en-IN"/>
          </a:p>
        </p:txBody>
      </p:sp>
    </p:spTree>
    <p:extLst>
      <p:ext uri="{BB962C8B-B14F-4D97-AF65-F5344CB8AC3E}">
        <p14:creationId xmlns:p14="http://schemas.microsoft.com/office/powerpoint/2010/main" val="1695089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39FF8-6D2F-497C-9594-2B0AA0B0CFD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6BA704B-53DB-47B4-B782-B5A13D63B0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D1496F-1EA0-4799-A95B-1F1C89DCA68E}"/>
              </a:ext>
            </a:extLst>
          </p:cNvPr>
          <p:cNvSpPr>
            <a:spLocks noGrp="1"/>
          </p:cNvSpPr>
          <p:nvPr>
            <p:ph type="dt" sz="half" idx="10"/>
          </p:nvPr>
        </p:nvSpPr>
        <p:spPr/>
        <p:txBody>
          <a:bodyPr/>
          <a:lstStyle/>
          <a:p>
            <a:fld id="{E1B162B4-F3CF-4C25-ADB3-84F9D935BBE5}" type="datetimeFigureOut">
              <a:rPr lang="en-IN" smtClean="0"/>
              <a:t>07-02-2020</a:t>
            </a:fld>
            <a:endParaRPr lang="en-IN"/>
          </a:p>
        </p:txBody>
      </p:sp>
      <p:sp>
        <p:nvSpPr>
          <p:cNvPr id="5" name="Footer Placeholder 4">
            <a:extLst>
              <a:ext uri="{FF2B5EF4-FFF2-40B4-BE49-F238E27FC236}">
                <a16:creationId xmlns:a16="http://schemas.microsoft.com/office/drawing/2014/main" id="{B655BAFD-61AF-43CE-91C1-2624593618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DD6143-0B75-4580-AE77-EE19D2092500}"/>
              </a:ext>
            </a:extLst>
          </p:cNvPr>
          <p:cNvSpPr>
            <a:spLocks noGrp="1"/>
          </p:cNvSpPr>
          <p:nvPr>
            <p:ph type="sldNum" sz="quarter" idx="12"/>
          </p:nvPr>
        </p:nvSpPr>
        <p:spPr/>
        <p:txBody>
          <a:bodyPr/>
          <a:lstStyle/>
          <a:p>
            <a:fld id="{DBDA257C-82CD-4AFD-BCAA-2C0415F4AB3A}" type="slidenum">
              <a:rPr lang="en-IN" smtClean="0"/>
              <a:t>‹#›</a:t>
            </a:fld>
            <a:endParaRPr lang="en-IN"/>
          </a:p>
        </p:txBody>
      </p:sp>
    </p:spTree>
    <p:extLst>
      <p:ext uri="{BB962C8B-B14F-4D97-AF65-F5344CB8AC3E}">
        <p14:creationId xmlns:p14="http://schemas.microsoft.com/office/powerpoint/2010/main" val="1940870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84EA6-CBA9-4EBF-BFFB-68829B2EC9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C42E493-6F28-472B-9CEE-81B52EA51F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10C393-06AB-415D-822A-4F75EF5F7650}"/>
              </a:ext>
            </a:extLst>
          </p:cNvPr>
          <p:cNvSpPr>
            <a:spLocks noGrp="1"/>
          </p:cNvSpPr>
          <p:nvPr>
            <p:ph type="dt" sz="half" idx="10"/>
          </p:nvPr>
        </p:nvSpPr>
        <p:spPr/>
        <p:txBody>
          <a:bodyPr/>
          <a:lstStyle/>
          <a:p>
            <a:fld id="{E1B162B4-F3CF-4C25-ADB3-84F9D935BBE5}" type="datetimeFigureOut">
              <a:rPr lang="en-IN" smtClean="0"/>
              <a:t>07-02-2020</a:t>
            </a:fld>
            <a:endParaRPr lang="en-IN"/>
          </a:p>
        </p:txBody>
      </p:sp>
      <p:sp>
        <p:nvSpPr>
          <p:cNvPr id="5" name="Footer Placeholder 4">
            <a:extLst>
              <a:ext uri="{FF2B5EF4-FFF2-40B4-BE49-F238E27FC236}">
                <a16:creationId xmlns:a16="http://schemas.microsoft.com/office/drawing/2014/main" id="{761A48EA-6FE1-44F9-A4A8-1E14C54F28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BD0010-24BD-463A-A41B-CCD31E337F67}"/>
              </a:ext>
            </a:extLst>
          </p:cNvPr>
          <p:cNvSpPr>
            <a:spLocks noGrp="1"/>
          </p:cNvSpPr>
          <p:nvPr>
            <p:ph type="sldNum" sz="quarter" idx="12"/>
          </p:nvPr>
        </p:nvSpPr>
        <p:spPr/>
        <p:txBody>
          <a:bodyPr/>
          <a:lstStyle/>
          <a:p>
            <a:fld id="{DBDA257C-82CD-4AFD-BCAA-2C0415F4AB3A}" type="slidenum">
              <a:rPr lang="en-IN" smtClean="0"/>
              <a:t>‹#›</a:t>
            </a:fld>
            <a:endParaRPr lang="en-IN"/>
          </a:p>
        </p:txBody>
      </p:sp>
    </p:spTree>
    <p:extLst>
      <p:ext uri="{BB962C8B-B14F-4D97-AF65-F5344CB8AC3E}">
        <p14:creationId xmlns:p14="http://schemas.microsoft.com/office/powerpoint/2010/main" val="113377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BC96E-7C92-404B-AF69-C37090DA281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3B7F92C-56A6-4D69-9FAD-4E5C8B64290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D8145EA-2F56-4B4B-85A5-34282717B89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043D61C-F75B-4A97-8145-CA243E0AE7C3}"/>
              </a:ext>
            </a:extLst>
          </p:cNvPr>
          <p:cNvSpPr>
            <a:spLocks noGrp="1"/>
          </p:cNvSpPr>
          <p:nvPr>
            <p:ph type="dt" sz="half" idx="10"/>
          </p:nvPr>
        </p:nvSpPr>
        <p:spPr/>
        <p:txBody>
          <a:bodyPr/>
          <a:lstStyle/>
          <a:p>
            <a:fld id="{E1B162B4-F3CF-4C25-ADB3-84F9D935BBE5}" type="datetimeFigureOut">
              <a:rPr lang="en-IN" smtClean="0"/>
              <a:t>07-02-2020</a:t>
            </a:fld>
            <a:endParaRPr lang="en-IN"/>
          </a:p>
        </p:txBody>
      </p:sp>
      <p:sp>
        <p:nvSpPr>
          <p:cNvPr id="6" name="Footer Placeholder 5">
            <a:extLst>
              <a:ext uri="{FF2B5EF4-FFF2-40B4-BE49-F238E27FC236}">
                <a16:creationId xmlns:a16="http://schemas.microsoft.com/office/drawing/2014/main" id="{106BDCB7-F4B3-4727-BD29-55666D185DB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40CF6B0-DA17-470F-94DD-90EF11EBCE22}"/>
              </a:ext>
            </a:extLst>
          </p:cNvPr>
          <p:cNvSpPr>
            <a:spLocks noGrp="1"/>
          </p:cNvSpPr>
          <p:nvPr>
            <p:ph type="sldNum" sz="quarter" idx="12"/>
          </p:nvPr>
        </p:nvSpPr>
        <p:spPr/>
        <p:txBody>
          <a:bodyPr/>
          <a:lstStyle/>
          <a:p>
            <a:fld id="{DBDA257C-82CD-4AFD-BCAA-2C0415F4AB3A}" type="slidenum">
              <a:rPr lang="en-IN" smtClean="0"/>
              <a:t>‹#›</a:t>
            </a:fld>
            <a:endParaRPr lang="en-IN"/>
          </a:p>
        </p:txBody>
      </p:sp>
    </p:spTree>
    <p:extLst>
      <p:ext uri="{BB962C8B-B14F-4D97-AF65-F5344CB8AC3E}">
        <p14:creationId xmlns:p14="http://schemas.microsoft.com/office/powerpoint/2010/main" val="1537010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5026C-09F5-49C6-A392-00B0E1D0FB7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62F7763-C6BD-46AB-8200-1E914B6F81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ED582D6-055E-4A2E-814E-2D488E11FD3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0E2637D-357E-4D91-88CA-BCBC674D86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9A8B06C-C9FA-4BDD-B27B-4E34A723A0C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D033403-C1A5-4517-9B21-133AC00F90B4}"/>
              </a:ext>
            </a:extLst>
          </p:cNvPr>
          <p:cNvSpPr>
            <a:spLocks noGrp="1"/>
          </p:cNvSpPr>
          <p:nvPr>
            <p:ph type="dt" sz="half" idx="10"/>
          </p:nvPr>
        </p:nvSpPr>
        <p:spPr/>
        <p:txBody>
          <a:bodyPr/>
          <a:lstStyle/>
          <a:p>
            <a:fld id="{E1B162B4-F3CF-4C25-ADB3-84F9D935BBE5}" type="datetimeFigureOut">
              <a:rPr lang="en-IN" smtClean="0"/>
              <a:t>07-02-2020</a:t>
            </a:fld>
            <a:endParaRPr lang="en-IN"/>
          </a:p>
        </p:txBody>
      </p:sp>
      <p:sp>
        <p:nvSpPr>
          <p:cNvPr id="8" name="Footer Placeholder 7">
            <a:extLst>
              <a:ext uri="{FF2B5EF4-FFF2-40B4-BE49-F238E27FC236}">
                <a16:creationId xmlns:a16="http://schemas.microsoft.com/office/drawing/2014/main" id="{C0C2BA2A-3E74-4761-9663-245F81A1227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DF0E713-C32F-4AFD-9E58-EA674B1D74D8}"/>
              </a:ext>
            </a:extLst>
          </p:cNvPr>
          <p:cNvSpPr>
            <a:spLocks noGrp="1"/>
          </p:cNvSpPr>
          <p:nvPr>
            <p:ph type="sldNum" sz="quarter" idx="12"/>
          </p:nvPr>
        </p:nvSpPr>
        <p:spPr/>
        <p:txBody>
          <a:bodyPr/>
          <a:lstStyle/>
          <a:p>
            <a:fld id="{DBDA257C-82CD-4AFD-BCAA-2C0415F4AB3A}" type="slidenum">
              <a:rPr lang="en-IN" smtClean="0"/>
              <a:t>‹#›</a:t>
            </a:fld>
            <a:endParaRPr lang="en-IN"/>
          </a:p>
        </p:txBody>
      </p:sp>
    </p:spTree>
    <p:extLst>
      <p:ext uri="{BB962C8B-B14F-4D97-AF65-F5344CB8AC3E}">
        <p14:creationId xmlns:p14="http://schemas.microsoft.com/office/powerpoint/2010/main" val="1189368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D9161-B382-4F08-80D1-F7955F03CC3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8E68B6F-121D-4255-865A-7B74D06958C1}"/>
              </a:ext>
            </a:extLst>
          </p:cNvPr>
          <p:cNvSpPr>
            <a:spLocks noGrp="1"/>
          </p:cNvSpPr>
          <p:nvPr>
            <p:ph type="dt" sz="half" idx="10"/>
          </p:nvPr>
        </p:nvSpPr>
        <p:spPr/>
        <p:txBody>
          <a:bodyPr/>
          <a:lstStyle/>
          <a:p>
            <a:fld id="{E1B162B4-F3CF-4C25-ADB3-84F9D935BBE5}" type="datetimeFigureOut">
              <a:rPr lang="en-IN" smtClean="0"/>
              <a:t>07-02-2020</a:t>
            </a:fld>
            <a:endParaRPr lang="en-IN"/>
          </a:p>
        </p:txBody>
      </p:sp>
      <p:sp>
        <p:nvSpPr>
          <p:cNvPr id="4" name="Footer Placeholder 3">
            <a:extLst>
              <a:ext uri="{FF2B5EF4-FFF2-40B4-BE49-F238E27FC236}">
                <a16:creationId xmlns:a16="http://schemas.microsoft.com/office/drawing/2014/main" id="{21A3D752-E95B-4C03-A650-EE8719C26C6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FB91279-F8F2-4FDA-ABA7-FC385AB78F04}"/>
              </a:ext>
            </a:extLst>
          </p:cNvPr>
          <p:cNvSpPr>
            <a:spLocks noGrp="1"/>
          </p:cNvSpPr>
          <p:nvPr>
            <p:ph type="sldNum" sz="quarter" idx="12"/>
          </p:nvPr>
        </p:nvSpPr>
        <p:spPr/>
        <p:txBody>
          <a:bodyPr/>
          <a:lstStyle/>
          <a:p>
            <a:fld id="{DBDA257C-82CD-4AFD-BCAA-2C0415F4AB3A}" type="slidenum">
              <a:rPr lang="en-IN" smtClean="0"/>
              <a:t>‹#›</a:t>
            </a:fld>
            <a:endParaRPr lang="en-IN"/>
          </a:p>
        </p:txBody>
      </p:sp>
    </p:spTree>
    <p:extLst>
      <p:ext uri="{BB962C8B-B14F-4D97-AF65-F5344CB8AC3E}">
        <p14:creationId xmlns:p14="http://schemas.microsoft.com/office/powerpoint/2010/main" val="391400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864FA5-703C-458B-8022-3929E9AFB432}"/>
              </a:ext>
            </a:extLst>
          </p:cNvPr>
          <p:cNvSpPr>
            <a:spLocks noGrp="1"/>
          </p:cNvSpPr>
          <p:nvPr>
            <p:ph type="dt" sz="half" idx="10"/>
          </p:nvPr>
        </p:nvSpPr>
        <p:spPr/>
        <p:txBody>
          <a:bodyPr/>
          <a:lstStyle/>
          <a:p>
            <a:fld id="{E1B162B4-F3CF-4C25-ADB3-84F9D935BBE5}" type="datetimeFigureOut">
              <a:rPr lang="en-IN" smtClean="0"/>
              <a:t>07-02-2020</a:t>
            </a:fld>
            <a:endParaRPr lang="en-IN"/>
          </a:p>
        </p:txBody>
      </p:sp>
      <p:sp>
        <p:nvSpPr>
          <p:cNvPr id="3" name="Footer Placeholder 2">
            <a:extLst>
              <a:ext uri="{FF2B5EF4-FFF2-40B4-BE49-F238E27FC236}">
                <a16:creationId xmlns:a16="http://schemas.microsoft.com/office/drawing/2014/main" id="{09545F33-7AAE-4CE8-96D1-E4E9857640B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33CAB10-7D73-4BC8-81D1-2EC3E25CB6A7}"/>
              </a:ext>
            </a:extLst>
          </p:cNvPr>
          <p:cNvSpPr>
            <a:spLocks noGrp="1"/>
          </p:cNvSpPr>
          <p:nvPr>
            <p:ph type="sldNum" sz="quarter" idx="12"/>
          </p:nvPr>
        </p:nvSpPr>
        <p:spPr/>
        <p:txBody>
          <a:bodyPr/>
          <a:lstStyle/>
          <a:p>
            <a:fld id="{DBDA257C-82CD-4AFD-BCAA-2C0415F4AB3A}" type="slidenum">
              <a:rPr lang="en-IN" smtClean="0"/>
              <a:t>‹#›</a:t>
            </a:fld>
            <a:endParaRPr lang="en-IN"/>
          </a:p>
        </p:txBody>
      </p:sp>
    </p:spTree>
    <p:extLst>
      <p:ext uri="{BB962C8B-B14F-4D97-AF65-F5344CB8AC3E}">
        <p14:creationId xmlns:p14="http://schemas.microsoft.com/office/powerpoint/2010/main" val="2111983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2AA6F-F98D-4A91-8905-777E4E3481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278A202-6228-412D-8D65-D72CB41D88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F36B8FB-32DD-4E0C-A507-91070C09C4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B84820-5059-49B4-8A4A-BD43C82BDE2F}"/>
              </a:ext>
            </a:extLst>
          </p:cNvPr>
          <p:cNvSpPr>
            <a:spLocks noGrp="1"/>
          </p:cNvSpPr>
          <p:nvPr>
            <p:ph type="dt" sz="half" idx="10"/>
          </p:nvPr>
        </p:nvSpPr>
        <p:spPr/>
        <p:txBody>
          <a:bodyPr/>
          <a:lstStyle/>
          <a:p>
            <a:fld id="{E1B162B4-F3CF-4C25-ADB3-84F9D935BBE5}" type="datetimeFigureOut">
              <a:rPr lang="en-IN" smtClean="0"/>
              <a:t>07-02-2020</a:t>
            </a:fld>
            <a:endParaRPr lang="en-IN"/>
          </a:p>
        </p:txBody>
      </p:sp>
      <p:sp>
        <p:nvSpPr>
          <p:cNvPr id="6" name="Footer Placeholder 5">
            <a:extLst>
              <a:ext uri="{FF2B5EF4-FFF2-40B4-BE49-F238E27FC236}">
                <a16:creationId xmlns:a16="http://schemas.microsoft.com/office/drawing/2014/main" id="{C67B7868-5DE6-4653-845C-5E817B7C524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0FF23BB-3E09-4729-92FD-3D88ABE0F67F}"/>
              </a:ext>
            </a:extLst>
          </p:cNvPr>
          <p:cNvSpPr>
            <a:spLocks noGrp="1"/>
          </p:cNvSpPr>
          <p:nvPr>
            <p:ph type="sldNum" sz="quarter" idx="12"/>
          </p:nvPr>
        </p:nvSpPr>
        <p:spPr/>
        <p:txBody>
          <a:bodyPr/>
          <a:lstStyle/>
          <a:p>
            <a:fld id="{DBDA257C-82CD-4AFD-BCAA-2C0415F4AB3A}" type="slidenum">
              <a:rPr lang="en-IN" smtClean="0"/>
              <a:t>‹#›</a:t>
            </a:fld>
            <a:endParaRPr lang="en-IN"/>
          </a:p>
        </p:txBody>
      </p:sp>
    </p:spTree>
    <p:extLst>
      <p:ext uri="{BB962C8B-B14F-4D97-AF65-F5344CB8AC3E}">
        <p14:creationId xmlns:p14="http://schemas.microsoft.com/office/powerpoint/2010/main" val="2278849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83DA5-791F-45CB-8F01-72F30887A4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C0EC5A3-87B3-410F-8A84-26FE0A31B8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742A588-8435-4E6A-AD9B-380E7E29A7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3E66A4-1AE2-4198-913C-781B9B724158}"/>
              </a:ext>
            </a:extLst>
          </p:cNvPr>
          <p:cNvSpPr>
            <a:spLocks noGrp="1"/>
          </p:cNvSpPr>
          <p:nvPr>
            <p:ph type="dt" sz="half" idx="10"/>
          </p:nvPr>
        </p:nvSpPr>
        <p:spPr/>
        <p:txBody>
          <a:bodyPr/>
          <a:lstStyle/>
          <a:p>
            <a:fld id="{E1B162B4-F3CF-4C25-ADB3-84F9D935BBE5}" type="datetimeFigureOut">
              <a:rPr lang="en-IN" smtClean="0"/>
              <a:t>07-02-2020</a:t>
            </a:fld>
            <a:endParaRPr lang="en-IN"/>
          </a:p>
        </p:txBody>
      </p:sp>
      <p:sp>
        <p:nvSpPr>
          <p:cNvPr id="6" name="Footer Placeholder 5">
            <a:extLst>
              <a:ext uri="{FF2B5EF4-FFF2-40B4-BE49-F238E27FC236}">
                <a16:creationId xmlns:a16="http://schemas.microsoft.com/office/drawing/2014/main" id="{D8CA85AE-4693-4DF2-83C9-449D9810E58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C427BC1-2D8E-440B-9A48-5E31505E19D7}"/>
              </a:ext>
            </a:extLst>
          </p:cNvPr>
          <p:cNvSpPr>
            <a:spLocks noGrp="1"/>
          </p:cNvSpPr>
          <p:nvPr>
            <p:ph type="sldNum" sz="quarter" idx="12"/>
          </p:nvPr>
        </p:nvSpPr>
        <p:spPr/>
        <p:txBody>
          <a:bodyPr/>
          <a:lstStyle/>
          <a:p>
            <a:fld id="{DBDA257C-82CD-4AFD-BCAA-2C0415F4AB3A}" type="slidenum">
              <a:rPr lang="en-IN" smtClean="0"/>
              <a:t>‹#›</a:t>
            </a:fld>
            <a:endParaRPr lang="en-IN"/>
          </a:p>
        </p:txBody>
      </p:sp>
    </p:spTree>
    <p:extLst>
      <p:ext uri="{BB962C8B-B14F-4D97-AF65-F5344CB8AC3E}">
        <p14:creationId xmlns:p14="http://schemas.microsoft.com/office/powerpoint/2010/main" val="4154845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F49934-5BFA-4B30-B5CE-8D2E51048B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0C6B809-27A8-4169-8F77-F6231299AF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6D28FF8-7A96-446D-9A81-6CFEB872FD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B162B4-F3CF-4C25-ADB3-84F9D935BBE5}" type="datetimeFigureOut">
              <a:rPr lang="en-IN" smtClean="0"/>
              <a:t>07-02-2020</a:t>
            </a:fld>
            <a:endParaRPr lang="en-IN"/>
          </a:p>
        </p:txBody>
      </p:sp>
      <p:sp>
        <p:nvSpPr>
          <p:cNvPr id="5" name="Footer Placeholder 4">
            <a:extLst>
              <a:ext uri="{FF2B5EF4-FFF2-40B4-BE49-F238E27FC236}">
                <a16:creationId xmlns:a16="http://schemas.microsoft.com/office/drawing/2014/main" id="{8016B8AE-009E-461E-8DBD-E3CD8EFDFC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222FBD2-6FAC-4482-B61C-33924F7990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DA257C-82CD-4AFD-BCAA-2C0415F4AB3A}" type="slidenum">
              <a:rPr lang="en-IN" smtClean="0"/>
              <a:t>‹#›</a:t>
            </a:fld>
            <a:endParaRPr lang="en-IN"/>
          </a:p>
        </p:txBody>
      </p:sp>
    </p:spTree>
    <p:extLst>
      <p:ext uri="{BB962C8B-B14F-4D97-AF65-F5344CB8AC3E}">
        <p14:creationId xmlns:p14="http://schemas.microsoft.com/office/powerpoint/2010/main" val="7819795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AC31C-C6DC-4889-A0CB-A1E4050A55AB}"/>
              </a:ext>
            </a:extLst>
          </p:cNvPr>
          <p:cNvSpPr>
            <a:spLocks noGrp="1"/>
          </p:cNvSpPr>
          <p:nvPr>
            <p:ph type="ctrTitle"/>
          </p:nvPr>
        </p:nvSpPr>
        <p:spPr/>
        <p:txBody>
          <a:bodyPr/>
          <a:lstStyle/>
          <a:p>
            <a:r>
              <a:rPr lang="en-IN" dirty="0"/>
              <a:t>Python</a:t>
            </a:r>
          </a:p>
        </p:txBody>
      </p:sp>
      <p:sp>
        <p:nvSpPr>
          <p:cNvPr id="3" name="Subtitle 2">
            <a:extLst>
              <a:ext uri="{FF2B5EF4-FFF2-40B4-BE49-F238E27FC236}">
                <a16:creationId xmlns:a16="http://schemas.microsoft.com/office/drawing/2014/main" id="{AD01B058-F4A1-472C-AAFC-FD1E1E76B5F4}"/>
              </a:ext>
            </a:extLst>
          </p:cNvPr>
          <p:cNvSpPr>
            <a:spLocks noGrp="1"/>
          </p:cNvSpPr>
          <p:nvPr>
            <p:ph type="subTitle" idx="1"/>
          </p:nvPr>
        </p:nvSpPr>
        <p:spPr/>
        <p:txBody>
          <a:bodyPr/>
          <a:lstStyle/>
          <a:p>
            <a:r>
              <a:rPr lang="en-IN" dirty="0"/>
              <a:t>Day #5</a:t>
            </a:r>
          </a:p>
        </p:txBody>
      </p:sp>
    </p:spTree>
    <p:extLst>
      <p:ext uri="{BB962C8B-B14F-4D97-AF65-F5344CB8AC3E}">
        <p14:creationId xmlns:p14="http://schemas.microsoft.com/office/powerpoint/2010/main" val="9804722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07FC7-66AE-4931-A0D8-B0298AE46A72}"/>
              </a:ext>
            </a:extLst>
          </p:cNvPr>
          <p:cNvSpPr>
            <a:spLocks noGrp="1"/>
          </p:cNvSpPr>
          <p:nvPr>
            <p:ph type="title"/>
          </p:nvPr>
        </p:nvSpPr>
        <p:spPr/>
        <p:txBody>
          <a:bodyPr/>
          <a:lstStyle/>
          <a:p>
            <a:r>
              <a:rPr lang="en-IN" dirty="0"/>
              <a:t>Writing to XML</a:t>
            </a:r>
          </a:p>
        </p:txBody>
      </p:sp>
      <p:sp>
        <p:nvSpPr>
          <p:cNvPr id="3" name="Content Placeholder 2">
            <a:extLst>
              <a:ext uri="{FF2B5EF4-FFF2-40B4-BE49-F238E27FC236}">
                <a16:creationId xmlns:a16="http://schemas.microsoft.com/office/drawing/2014/main" id="{F00B74FD-F152-44F0-95E5-FC46DEBC3DF5}"/>
              </a:ext>
            </a:extLst>
          </p:cNvPr>
          <p:cNvSpPr>
            <a:spLocks noGrp="1"/>
          </p:cNvSpPr>
          <p:nvPr>
            <p:ph idx="1"/>
          </p:nvPr>
        </p:nvSpPr>
        <p:spPr/>
        <p:txBody>
          <a:bodyPr>
            <a:normAutofit fontScale="92500"/>
          </a:bodyPr>
          <a:lstStyle/>
          <a:p>
            <a:r>
              <a:rPr lang="en-US" dirty="0" err="1"/>
              <a:t>ElementTree</a:t>
            </a:r>
            <a:r>
              <a:rPr lang="en-US" dirty="0"/>
              <a:t> is also great for writing data to XML files. The code below shows how to create an XML file with the same structure as the file we used in the previous examples.</a:t>
            </a:r>
          </a:p>
          <a:p>
            <a:r>
              <a:rPr lang="en-US" dirty="0"/>
              <a:t>The steps are:</a:t>
            </a:r>
          </a:p>
          <a:p>
            <a:pPr lvl="1"/>
            <a:r>
              <a:rPr lang="en-US" dirty="0"/>
              <a:t>Create an element, which will act as our root element. In our case the tag for this element is "data".</a:t>
            </a:r>
          </a:p>
          <a:p>
            <a:pPr lvl="1"/>
            <a:r>
              <a:rPr lang="en-US" dirty="0"/>
              <a:t>Once we have our root element, we can create sub-elements by using the </a:t>
            </a:r>
            <a:r>
              <a:rPr lang="en-US" dirty="0" err="1"/>
              <a:t>SubElement</a:t>
            </a:r>
            <a:r>
              <a:rPr lang="en-US" dirty="0"/>
              <a:t> function. This function has the syntax:</a:t>
            </a:r>
          </a:p>
          <a:p>
            <a:pPr marL="0" indent="0">
              <a:buNone/>
            </a:pPr>
            <a:r>
              <a:rPr lang="en-US" dirty="0"/>
              <a:t>		</a:t>
            </a:r>
            <a:r>
              <a:rPr lang="en-US" dirty="0" err="1"/>
              <a:t>SubElement</a:t>
            </a:r>
            <a:r>
              <a:rPr lang="en-US" dirty="0"/>
              <a:t>(parent, tag, </a:t>
            </a:r>
            <a:r>
              <a:rPr lang="en-US" dirty="0" err="1"/>
              <a:t>attrib</a:t>
            </a:r>
            <a:r>
              <a:rPr lang="en-US" dirty="0"/>
              <a:t>={}, **extra)</a:t>
            </a:r>
          </a:p>
          <a:p>
            <a:pPr marL="0" indent="0">
              <a:buNone/>
            </a:pPr>
            <a:r>
              <a:rPr lang="en-US" sz="2600" dirty="0"/>
              <a:t>Here </a:t>
            </a:r>
            <a:r>
              <a:rPr lang="en-US" sz="2600" b="1" dirty="0"/>
              <a:t>parent</a:t>
            </a:r>
            <a:r>
              <a:rPr lang="en-US" sz="2600" dirty="0"/>
              <a:t> is the parent node to connect to, </a:t>
            </a:r>
            <a:r>
              <a:rPr lang="en-US" sz="2600" b="1" dirty="0" err="1"/>
              <a:t>attrib</a:t>
            </a:r>
            <a:r>
              <a:rPr lang="en-US" sz="2600" dirty="0"/>
              <a:t> is a dictionary containing the element attributes, and </a:t>
            </a:r>
            <a:r>
              <a:rPr lang="en-US" sz="2600" b="1" dirty="0"/>
              <a:t>extra</a:t>
            </a:r>
            <a:r>
              <a:rPr lang="en-US" sz="2600" dirty="0"/>
              <a:t> are additional keyword arguments. </a:t>
            </a:r>
            <a:endParaRPr lang="en-IN" sz="2600" dirty="0"/>
          </a:p>
        </p:txBody>
      </p:sp>
    </p:spTree>
    <p:extLst>
      <p:ext uri="{BB962C8B-B14F-4D97-AF65-F5344CB8AC3E}">
        <p14:creationId xmlns:p14="http://schemas.microsoft.com/office/powerpoint/2010/main" val="39671437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153FE-640E-4954-ABED-029A2C0812AE}"/>
              </a:ext>
            </a:extLst>
          </p:cNvPr>
          <p:cNvSpPr>
            <a:spLocks noGrp="1"/>
          </p:cNvSpPr>
          <p:nvPr>
            <p:ph type="title"/>
          </p:nvPr>
        </p:nvSpPr>
        <p:spPr/>
        <p:txBody>
          <a:bodyPr/>
          <a:lstStyle/>
          <a:p>
            <a:r>
              <a:rPr lang="en-IN" dirty="0"/>
              <a:t>Writing to XML</a:t>
            </a:r>
          </a:p>
        </p:txBody>
      </p:sp>
      <p:sp>
        <p:nvSpPr>
          <p:cNvPr id="3" name="Content Placeholder 2">
            <a:extLst>
              <a:ext uri="{FF2B5EF4-FFF2-40B4-BE49-F238E27FC236}">
                <a16:creationId xmlns:a16="http://schemas.microsoft.com/office/drawing/2014/main" id="{A81C77F8-5449-439D-8233-5787555CAF67}"/>
              </a:ext>
            </a:extLst>
          </p:cNvPr>
          <p:cNvSpPr>
            <a:spLocks noGrp="1"/>
          </p:cNvSpPr>
          <p:nvPr>
            <p:ph idx="1"/>
          </p:nvPr>
        </p:nvSpPr>
        <p:spPr/>
        <p:txBody>
          <a:bodyPr/>
          <a:lstStyle/>
          <a:p>
            <a:r>
              <a:rPr lang="en-IN" dirty="0"/>
              <a:t>Steps continued....</a:t>
            </a:r>
          </a:p>
          <a:p>
            <a:endParaRPr lang="en-IN" dirty="0"/>
          </a:p>
          <a:p>
            <a:pPr lvl="1"/>
            <a:r>
              <a:rPr lang="en-US" dirty="0"/>
              <a:t>Although we can add our attributes with the </a:t>
            </a:r>
            <a:r>
              <a:rPr lang="en-US" dirty="0" err="1"/>
              <a:t>SubElement</a:t>
            </a:r>
            <a:r>
              <a:rPr lang="en-US" dirty="0"/>
              <a:t> function, we can also use the set() function, as we do in the following code. The element text is created with the text property of the Element object.</a:t>
            </a:r>
          </a:p>
          <a:p>
            <a:pPr lvl="1"/>
            <a:r>
              <a:rPr lang="en-US" dirty="0"/>
              <a:t>Create a string out of the XML tree, and we write that data to a file we open.</a:t>
            </a:r>
            <a:endParaRPr lang="en-IN" dirty="0"/>
          </a:p>
        </p:txBody>
      </p:sp>
    </p:spTree>
    <p:extLst>
      <p:ext uri="{BB962C8B-B14F-4D97-AF65-F5344CB8AC3E}">
        <p14:creationId xmlns:p14="http://schemas.microsoft.com/office/powerpoint/2010/main" val="294744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BF9BC-27C3-4706-B806-ECAB3D544CF2}"/>
              </a:ext>
            </a:extLst>
          </p:cNvPr>
          <p:cNvSpPr>
            <a:spLocks noGrp="1"/>
          </p:cNvSpPr>
          <p:nvPr>
            <p:ph type="title"/>
          </p:nvPr>
        </p:nvSpPr>
        <p:spPr/>
        <p:txBody>
          <a:bodyPr/>
          <a:lstStyle/>
          <a:p>
            <a:r>
              <a:rPr lang="en-IN" dirty="0"/>
              <a:t>Finding XML elements</a:t>
            </a:r>
          </a:p>
        </p:txBody>
      </p:sp>
      <p:sp>
        <p:nvSpPr>
          <p:cNvPr id="3" name="Content Placeholder 2">
            <a:extLst>
              <a:ext uri="{FF2B5EF4-FFF2-40B4-BE49-F238E27FC236}">
                <a16:creationId xmlns:a16="http://schemas.microsoft.com/office/drawing/2014/main" id="{383E6279-C00D-4869-AF0B-8C15F7A2B670}"/>
              </a:ext>
            </a:extLst>
          </p:cNvPr>
          <p:cNvSpPr>
            <a:spLocks noGrp="1"/>
          </p:cNvSpPr>
          <p:nvPr>
            <p:ph idx="1"/>
          </p:nvPr>
        </p:nvSpPr>
        <p:spPr/>
        <p:txBody>
          <a:bodyPr/>
          <a:lstStyle/>
          <a:p>
            <a:r>
              <a:rPr lang="en-US" dirty="0"/>
              <a:t>The </a:t>
            </a:r>
            <a:r>
              <a:rPr lang="en-US" dirty="0" err="1"/>
              <a:t>ElementTree</a:t>
            </a:r>
            <a:r>
              <a:rPr lang="en-US" dirty="0"/>
              <a:t> module offers the </a:t>
            </a:r>
            <a:r>
              <a:rPr lang="en-US" b="1" dirty="0" err="1"/>
              <a:t>findall</a:t>
            </a:r>
            <a:r>
              <a:rPr lang="en-US" b="1" dirty="0"/>
              <a:t>() </a:t>
            </a:r>
            <a:r>
              <a:rPr lang="en-US" dirty="0"/>
              <a:t>function, which helps us in finding specific items in the tree. </a:t>
            </a:r>
          </a:p>
          <a:p>
            <a:r>
              <a:rPr lang="en-US" dirty="0"/>
              <a:t>It returns all items with the specified condition. </a:t>
            </a:r>
          </a:p>
          <a:p>
            <a:r>
              <a:rPr lang="en-US" dirty="0"/>
              <a:t>In addition, the module has the function </a:t>
            </a:r>
            <a:r>
              <a:rPr lang="en-US" b="1" dirty="0"/>
              <a:t>find(), </a:t>
            </a:r>
            <a:r>
              <a:rPr lang="en-US" dirty="0"/>
              <a:t>which returns only the first sub-element that matches the specified criteria.</a:t>
            </a:r>
            <a:endParaRPr lang="en-IN" dirty="0"/>
          </a:p>
        </p:txBody>
      </p:sp>
    </p:spTree>
    <p:extLst>
      <p:ext uri="{BB962C8B-B14F-4D97-AF65-F5344CB8AC3E}">
        <p14:creationId xmlns:p14="http://schemas.microsoft.com/office/powerpoint/2010/main" val="654544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A85BE-7EFA-4629-A394-22C8A60BA2C0}"/>
              </a:ext>
            </a:extLst>
          </p:cNvPr>
          <p:cNvSpPr>
            <a:spLocks noGrp="1"/>
          </p:cNvSpPr>
          <p:nvPr>
            <p:ph type="title"/>
          </p:nvPr>
        </p:nvSpPr>
        <p:spPr/>
        <p:txBody>
          <a:bodyPr/>
          <a:lstStyle/>
          <a:p>
            <a:r>
              <a:rPr lang="en-IN" dirty="0"/>
              <a:t>Modifying XML elements</a:t>
            </a:r>
          </a:p>
        </p:txBody>
      </p:sp>
      <p:sp>
        <p:nvSpPr>
          <p:cNvPr id="3" name="Content Placeholder 2">
            <a:extLst>
              <a:ext uri="{FF2B5EF4-FFF2-40B4-BE49-F238E27FC236}">
                <a16:creationId xmlns:a16="http://schemas.microsoft.com/office/drawing/2014/main" id="{26D0156B-3D4D-4604-8573-6B7D789BE67B}"/>
              </a:ext>
            </a:extLst>
          </p:cNvPr>
          <p:cNvSpPr>
            <a:spLocks noGrp="1"/>
          </p:cNvSpPr>
          <p:nvPr>
            <p:ph idx="1"/>
          </p:nvPr>
        </p:nvSpPr>
        <p:spPr/>
        <p:txBody>
          <a:bodyPr/>
          <a:lstStyle/>
          <a:p>
            <a:r>
              <a:rPr lang="en-US" dirty="0"/>
              <a:t>The attribute's name can be redefined by using the </a:t>
            </a:r>
            <a:r>
              <a:rPr lang="en-US" b="1" dirty="0"/>
              <a:t>set(name, value) </a:t>
            </a:r>
            <a:r>
              <a:rPr lang="en-US" dirty="0"/>
              <a:t>function. </a:t>
            </a:r>
          </a:p>
          <a:p>
            <a:r>
              <a:rPr lang="en-US" dirty="0"/>
              <a:t>The </a:t>
            </a:r>
            <a:r>
              <a:rPr lang="en-US" b="1" dirty="0"/>
              <a:t>set</a:t>
            </a:r>
            <a:r>
              <a:rPr lang="en-US" dirty="0"/>
              <a:t> function doesn't have to just work on an existing attribute, it can also be used to define a new attribute.</a:t>
            </a:r>
            <a:endParaRPr lang="en-IN" dirty="0"/>
          </a:p>
        </p:txBody>
      </p:sp>
    </p:spTree>
    <p:extLst>
      <p:ext uri="{BB962C8B-B14F-4D97-AF65-F5344CB8AC3E}">
        <p14:creationId xmlns:p14="http://schemas.microsoft.com/office/powerpoint/2010/main" val="2289767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6ED72-C6A8-4C5A-97A5-C45E62772630}"/>
              </a:ext>
            </a:extLst>
          </p:cNvPr>
          <p:cNvSpPr>
            <a:spLocks noGrp="1"/>
          </p:cNvSpPr>
          <p:nvPr>
            <p:ph type="title"/>
          </p:nvPr>
        </p:nvSpPr>
        <p:spPr/>
        <p:txBody>
          <a:bodyPr/>
          <a:lstStyle/>
          <a:p>
            <a:r>
              <a:rPr lang="en-IN" dirty="0"/>
              <a:t>Creating new elements</a:t>
            </a:r>
          </a:p>
        </p:txBody>
      </p:sp>
      <p:sp>
        <p:nvSpPr>
          <p:cNvPr id="3" name="Content Placeholder 2">
            <a:extLst>
              <a:ext uri="{FF2B5EF4-FFF2-40B4-BE49-F238E27FC236}">
                <a16:creationId xmlns:a16="http://schemas.microsoft.com/office/drawing/2014/main" id="{BC751AC3-AAD0-4C38-9CA6-CD6704D7A22D}"/>
              </a:ext>
            </a:extLst>
          </p:cNvPr>
          <p:cNvSpPr>
            <a:spLocks noGrp="1"/>
          </p:cNvSpPr>
          <p:nvPr>
            <p:ph idx="1"/>
          </p:nvPr>
        </p:nvSpPr>
        <p:spPr/>
        <p:txBody>
          <a:bodyPr/>
          <a:lstStyle/>
          <a:p>
            <a:r>
              <a:rPr lang="en-US" dirty="0"/>
              <a:t>The </a:t>
            </a:r>
            <a:r>
              <a:rPr lang="en-US" dirty="0" err="1"/>
              <a:t>ElementTree</a:t>
            </a:r>
            <a:r>
              <a:rPr lang="en-US" dirty="0"/>
              <a:t> module has more than one way to add a new element. </a:t>
            </a:r>
          </a:p>
          <a:p>
            <a:pPr lvl="1"/>
            <a:r>
              <a:rPr lang="en-US" dirty="0"/>
              <a:t>Using the </a:t>
            </a:r>
            <a:r>
              <a:rPr lang="en-US" b="1" dirty="0" err="1"/>
              <a:t>makeelement</a:t>
            </a:r>
            <a:r>
              <a:rPr lang="en-US" b="1" dirty="0"/>
              <a:t>() </a:t>
            </a:r>
            <a:r>
              <a:rPr lang="en-US" dirty="0"/>
              <a:t>function, which has the node name and a dictionary with its attributes as parameters.</a:t>
            </a:r>
          </a:p>
          <a:p>
            <a:pPr lvl="1"/>
            <a:r>
              <a:rPr lang="en-US" dirty="0"/>
              <a:t>Using the </a:t>
            </a:r>
            <a:r>
              <a:rPr lang="en-US" b="1" dirty="0" err="1"/>
              <a:t>SubElement</a:t>
            </a:r>
            <a:r>
              <a:rPr lang="en-US" b="1" dirty="0"/>
              <a:t>() </a:t>
            </a:r>
            <a:r>
              <a:rPr lang="en-US" dirty="0"/>
              <a:t>class, which takes in the parent element and a dictionary of attributes as inputs.</a:t>
            </a:r>
            <a:endParaRPr lang="en-IN" dirty="0"/>
          </a:p>
        </p:txBody>
      </p:sp>
    </p:spTree>
    <p:extLst>
      <p:ext uri="{BB962C8B-B14F-4D97-AF65-F5344CB8AC3E}">
        <p14:creationId xmlns:p14="http://schemas.microsoft.com/office/powerpoint/2010/main" val="14563384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5EE3D-DE15-4E0B-B0BB-2BEE7FCB8280}"/>
              </a:ext>
            </a:extLst>
          </p:cNvPr>
          <p:cNvSpPr>
            <a:spLocks noGrp="1"/>
          </p:cNvSpPr>
          <p:nvPr>
            <p:ph type="title"/>
          </p:nvPr>
        </p:nvSpPr>
        <p:spPr/>
        <p:txBody>
          <a:bodyPr/>
          <a:lstStyle/>
          <a:p>
            <a:r>
              <a:rPr lang="en-IN" dirty="0"/>
              <a:t>Deleting elements</a:t>
            </a:r>
          </a:p>
        </p:txBody>
      </p:sp>
      <p:sp>
        <p:nvSpPr>
          <p:cNvPr id="3" name="Content Placeholder 2">
            <a:extLst>
              <a:ext uri="{FF2B5EF4-FFF2-40B4-BE49-F238E27FC236}">
                <a16:creationId xmlns:a16="http://schemas.microsoft.com/office/drawing/2014/main" id="{61C5B4FC-1755-46DF-BEA5-41EEF703D991}"/>
              </a:ext>
            </a:extLst>
          </p:cNvPr>
          <p:cNvSpPr>
            <a:spLocks noGrp="1"/>
          </p:cNvSpPr>
          <p:nvPr>
            <p:ph idx="1"/>
          </p:nvPr>
        </p:nvSpPr>
        <p:spPr/>
        <p:txBody>
          <a:bodyPr/>
          <a:lstStyle/>
          <a:p>
            <a:r>
              <a:rPr lang="en-US" dirty="0"/>
              <a:t>Remove a node's attribute by using the </a:t>
            </a:r>
            <a:r>
              <a:rPr lang="en-US" b="1" dirty="0"/>
              <a:t>pop() </a:t>
            </a:r>
            <a:r>
              <a:rPr lang="en-US" dirty="0"/>
              <a:t>function. </a:t>
            </a:r>
          </a:p>
          <a:p>
            <a:r>
              <a:rPr lang="en-US" dirty="0"/>
              <a:t>The function applies to the </a:t>
            </a:r>
            <a:r>
              <a:rPr lang="en-US" b="1" dirty="0" err="1"/>
              <a:t>attrib</a:t>
            </a:r>
            <a:r>
              <a:rPr lang="en-US" dirty="0"/>
              <a:t> object parameter. </a:t>
            </a:r>
          </a:p>
          <a:p>
            <a:r>
              <a:rPr lang="en-US" dirty="0"/>
              <a:t>It specifies the name of the attribute and sets it to </a:t>
            </a:r>
            <a:r>
              <a:rPr lang="en-US" b="1" dirty="0"/>
              <a:t>None</a:t>
            </a:r>
            <a:r>
              <a:rPr lang="en-US" dirty="0"/>
              <a:t>.</a:t>
            </a:r>
            <a:endParaRPr lang="en-IN" dirty="0"/>
          </a:p>
        </p:txBody>
      </p:sp>
    </p:spTree>
    <p:extLst>
      <p:ext uri="{BB962C8B-B14F-4D97-AF65-F5344CB8AC3E}">
        <p14:creationId xmlns:p14="http://schemas.microsoft.com/office/powerpoint/2010/main" val="37400853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D5857-B0AB-401A-854A-D65EEF770871}"/>
              </a:ext>
            </a:extLst>
          </p:cNvPr>
          <p:cNvSpPr>
            <a:spLocks noGrp="1"/>
          </p:cNvSpPr>
          <p:nvPr>
            <p:ph type="title"/>
          </p:nvPr>
        </p:nvSpPr>
        <p:spPr/>
        <p:txBody>
          <a:bodyPr/>
          <a:lstStyle/>
          <a:p>
            <a:r>
              <a:rPr lang="en-US" dirty="0"/>
              <a:t>The </a:t>
            </a:r>
            <a:r>
              <a:rPr lang="en-US" b="1" dirty="0" err="1"/>
              <a:t>unittest</a:t>
            </a:r>
            <a:r>
              <a:rPr lang="en-US" dirty="0"/>
              <a:t> Module</a:t>
            </a:r>
            <a:endParaRPr lang="en-IN" dirty="0"/>
          </a:p>
        </p:txBody>
      </p:sp>
      <p:sp>
        <p:nvSpPr>
          <p:cNvPr id="3" name="Content Placeholder 2">
            <a:extLst>
              <a:ext uri="{FF2B5EF4-FFF2-40B4-BE49-F238E27FC236}">
                <a16:creationId xmlns:a16="http://schemas.microsoft.com/office/drawing/2014/main" id="{C85076A9-2297-42BA-80E1-F63EEDBA0630}"/>
              </a:ext>
            </a:extLst>
          </p:cNvPr>
          <p:cNvSpPr>
            <a:spLocks noGrp="1"/>
          </p:cNvSpPr>
          <p:nvPr>
            <p:ph idx="1"/>
          </p:nvPr>
        </p:nvSpPr>
        <p:spPr/>
        <p:txBody>
          <a:bodyPr/>
          <a:lstStyle/>
          <a:p>
            <a:r>
              <a:rPr lang="en-US" dirty="0" err="1"/>
              <a:t>unittest</a:t>
            </a:r>
            <a:r>
              <a:rPr lang="en-US" dirty="0"/>
              <a:t> module provides functionality to create python tests</a:t>
            </a:r>
          </a:p>
          <a:p>
            <a:r>
              <a:rPr lang="en-US" dirty="0"/>
              <a:t>It provides both test frame work and also a test runner</a:t>
            </a:r>
          </a:p>
          <a:p>
            <a:r>
              <a:rPr lang="en-US" dirty="0"/>
              <a:t>Requires:</a:t>
            </a:r>
          </a:p>
          <a:p>
            <a:pPr lvl="1"/>
            <a:r>
              <a:rPr lang="en-US" dirty="0"/>
              <a:t>You put your tests into classes as methods</a:t>
            </a:r>
          </a:p>
          <a:p>
            <a:pPr lvl="1"/>
            <a:r>
              <a:rPr lang="en-US" dirty="0"/>
              <a:t>You use a series of special assertion methods in the </a:t>
            </a:r>
            <a:r>
              <a:rPr lang="en-US" dirty="0" err="1"/>
              <a:t>unittest.TestCase</a:t>
            </a:r>
            <a:r>
              <a:rPr lang="en-US" dirty="0"/>
              <a:t> class</a:t>
            </a:r>
            <a:endParaRPr lang="en-IN" dirty="0"/>
          </a:p>
        </p:txBody>
      </p:sp>
    </p:spTree>
    <p:extLst>
      <p:ext uri="{BB962C8B-B14F-4D97-AF65-F5344CB8AC3E}">
        <p14:creationId xmlns:p14="http://schemas.microsoft.com/office/powerpoint/2010/main" val="29272402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8EBD6-D38E-4A5D-990B-7D4A1329B4A8}"/>
              </a:ext>
            </a:extLst>
          </p:cNvPr>
          <p:cNvSpPr>
            <a:spLocks noGrp="1"/>
          </p:cNvSpPr>
          <p:nvPr>
            <p:ph type="title"/>
          </p:nvPr>
        </p:nvSpPr>
        <p:spPr/>
        <p:txBody>
          <a:bodyPr/>
          <a:lstStyle/>
          <a:p>
            <a:r>
              <a:rPr lang="en-US" dirty="0"/>
              <a:t>Structuring a complete test</a:t>
            </a:r>
            <a:endParaRPr lang="en-IN" dirty="0"/>
          </a:p>
        </p:txBody>
      </p:sp>
      <p:sp>
        <p:nvSpPr>
          <p:cNvPr id="3" name="Content Placeholder 2">
            <a:extLst>
              <a:ext uri="{FF2B5EF4-FFF2-40B4-BE49-F238E27FC236}">
                <a16:creationId xmlns:a16="http://schemas.microsoft.com/office/drawing/2014/main" id="{E82EDCE1-2D2D-4F33-8530-9FB67C2399B0}"/>
              </a:ext>
            </a:extLst>
          </p:cNvPr>
          <p:cNvSpPr>
            <a:spLocks noGrp="1"/>
          </p:cNvSpPr>
          <p:nvPr>
            <p:ph idx="1"/>
          </p:nvPr>
        </p:nvSpPr>
        <p:spPr/>
        <p:txBody>
          <a:bodyPr/>
          <a:lstStyle/>
          <a:p>
            <a:r>
              <a:rPr lang="en-US" dirty="0"/>
              <a:t>Before you dive into writing tests, you’ll want to first make a couple of decisions:</a:t>
            </a:r>
          </a:p>
          <a:p>
            <a:pPr lvl="1"/>
            <a:r>
              <a:rPr lang="en-US" dirty="0"/>
              <a:t>What do you want to test?</a:t>
            </a:r>
          </a:p>
          <a:p>
            <a:pPr lvl="1"/>
            <a:r>
              <a:rPr lang="en-US" dirty="0"/>
              <a:t>Are you writing a unit test or an integration test?</a:t>
            </a:r>
          </a:p>
          <a:p>
            <a:r>
              <a:rPr lang="en-US" dirty="0"/>
              <a:t>Then the structure of a test should loosely follow this workflow:</a:t>
            </a:r>
          </a:p>
          <a:p>
            <a:pPr lvl="1"/>
            <a:r>
              <a:rPr lang="en-US" dirty="0"/>
              <a:t>Create your inputs</a:t>
            </a:r>
          </a:p>
          <a:p>
            <a:pPr lvl="1"/>
            <a:r>
              <a:rPr lang="en-US" dirty="0"/>
              <a:t>Execute the code being tested, capturing the output</a:t>
            </a:r>
          </a:p>
          <a:p>
            <a:pPr lvl="1"/>
            <a:r>
              <a:rPr lang="en-US" dirty="0"/>
              <a:t>Compare the output with an expected result</a:t>
            </a:r>
          </a:p>
          <a:p>
            <a:endParaRPr lang="en-IN" dirty="0"/>
          </a:p>
        </p:txBody>
      </p:sp>
    </p:spTree>
    <p:extLst>
      <p:ext uri="{BB962C8B-B14F-4D97-AF65-F5344CB8AC3E}">
        <p14:creationId xmlns:p14="http://schemas.microsoft.com/office/powerpoint/2010/main" val="36392573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17713-9549-47DB-A245-EDCD5DCA3E87}"/>
              </a:ext>
            </a:extLst>
          </p:cNvPr>
          <p:cNvSpPr>
            <a:spLocks noGrp="1"/>
          </p:cNvSpPr>
          <p:nvPr>
            <p:ph type="title"/>
          </p:nvPr>
        </p:nvSpPr>
        <p:spPr/>
        <p:txBody>
          <a:bodyPr/>
          <a:lstStyle/>
          <a:p>
            <a:r>
              <a:rPr lang="en-US" dirty="0"/>
              <a:t>Example</a:t>
            </a:r>
            <a:endParaRPr lang="en-IN" dirty="0"/>
          </a:p>
        </p:txBody>
      </p:sp>
      <p:sp>
        <p:nvSpPr>
          <p:cNvPr id="3" name="Content Placeholder 2">
            <a:extLst>
              <a:ext uri="{FF2B5EF4-FFF2-40B4-BE49-F238E27FC236}">
                <a16:creationId xmlns:a16="http://schemas.microsoft.com/office/drawing/2014/main" id="{348E6BB7-AAAF-4340-A19F-B7FA7F7CE47D}"/>
              </a:ext>
            </a:extLst>
          </p:cNvPr>
          <p:cNvSpPr>
            <a:spLocks noGrp="1"/>
          </p:cNvSpPr>
          <p:nvPr>
            <p:ph idx="1"/>
          </p:nvPr>
        </p:nvSpPr>
        <p:spPr>
          <a:xfrm>
            <a:off x="838200" y="1498454"/>
            <a:ext cx="10515600" cy="4351338"/>
          </a:xfrm>
        </p:spPr>
        <p:txBody>
          <a:bodyPr/>
          <a:lstStyle/>
          <a:p>
            <a:r>
              <a:rPr lang="en-US" dirty="0"/>
              <a:t>For this application, you’re testing sum(). There are many behaviors in sum() you could check, such as:</a:t>
            </a:r>
          </a:p>
          <a:p>
            <a:pPr lvl="1"/>
            <a:r>
              <a:rPr lang="en-US" dirty="0"/>
              <a:t>Can it sum a list of whole numbers (integers)?</a:t>
            </a:r>
          </a:p>
          <a:p>
            <a:pPr lvl="1"/>
            <a:r>
              <a:rPr lang="en-US" dirty="0"/>
              <a:t>Can it sum a tuple or set?</a:t>
            </a:r>
          </a:p>
          <a:p>
            <a:pPr lvl="1"/>
            <a:r>
              <a:rPr lang="en-US" dirty="0"/>
              <a:t>Can it sum a list of floats?</a:t>
            </a:r>
          </a:p>
          <a:p>
            <a:pPr lvl="1"/>
            <a:r>
              <a:rPr lang="en-US" dirty="0"/>
              <a:t>What happens when you provide it with a bad value, such as a single integer or a string?</a:t>
            </a:r>
          </a:p>
          <a:p>
            <a:pPr lvl="1"/>
            <a:r>
              <a:rPr lang="en-US" dirty="0"/>
              <a:t>What happens when one of the values is negative?</a:t>
            </a:r>
            <a:endParaRPr lang="en-IN" dirty="0"/>
          </a:p>
        </p:txBody>
      </p:sp>
      <p:sp>
        <p:nvSpPr>
          <p:cNvPr id="5" name="TextBox 4">
            <a:extLst>
              <a:ext uri="{FF2B5EF4-FFF2-40B4-BE49-F238E27FC236}">
                <a16:creationId xmlns:a16="http://schemas.microsoft.com/office/drawing/2014/main" id="{4B56BBBB-0A6F-4636-ACDB-0856E2BE094C}"/>
              </a:ext>
            </a:extLst>
          </p:cNvPr>
          <p:cNvSpPr txBox="1"/>
          <p:nvPr/>
        </p:nvSpPr>
        <p:spPr>
          <a:xfrm>
            <a:off x="7180976" y="4731391"/>
            <a:ext cx="3917659" cy="1477328"/>
          </a:xfrm>
          <a:prstGeom prst="rect">
            <a:avLst/>
          </a:prstGeom>
          <a:noFill/>
        </p:spPr>
        <p:txBody>
          <a:bodyPr wrap="square" rtlCol="0">
            <a:spAutoFit/>
          </a:bodyPr>
          <a:lstStyle/>
          <a:p>
            <a:r>
              <a:rPr lang="en-US" b="1" dirty="0">
                <a:latin typeface="Consolas" panose="020B0609020204030204" pitchFamily="49" charset="0"/>
              </a:rPr>
              <a:t>def sum(</a:t>
            </a:r>
            <a:r>
              <a:rPr lang="en-US" b="1" dirty="0" err="1">
                <a:latin typeface="Consolas" panose="020B0609020204030204" pitchFamily="49" charset="0"/>
              </a:rPr>
              <a:t>arg</a:t>
            </a:r>
            <a:r>
              <a:rPr lang="en-US" b="1" dirty="0">
                <a:latin typeface="Consolas" panose="020B0609020204030204" pitchFamily="49" charset="0"/>
              </a:rPr>
              <a:t>):</a:t>
            </a:r>
          </a:p>
          <a:p>
            <a:r>
              <a:rPr lang="en-US" b="1" dirty="0">
                <a:latin typeface="Consolas" panose="020B0609020204030204" pitchFamily="49" charset="0"/>
              </a:rPr>
              <a:t>    total = 0</a:t>
            </a:r>
          </a:p>
          <a:p>
            <a:r>
              <a:rPr lang="en-US" b="1" dirty="0">
                <a:latin typeface="Consolas" panose="020B0609020204030204" pitchFamily="49" charset="0"/>
              </a:rPr>
              <a:t>    for </a:t>
            </a:r>
            <a:r>
              <a:rPr lang="en-US" b="1" dirty="0" err="1">
                <a:latin typeface="Consolas" panose="020B0609020204030204" pitchFamily="49" charset="0"/>
              </a:rPr>
              <a:t>val</a:t>
            </a:r>
            <a:r>
              <a:rPr lang="en-US" b="1" dirty="0">
                <a:latin typeface="Consolas" panose="020B0609020204030204" pitchFamily="49" charset="0"/>
              </a:rPr>
              <a:t> in </a:t>
            </a:r>
            <a:r>
              <a:rPr lang="en-US" b="1" dirty="0" err="1">
                <a:latin typeface="Consolas" panose="020B0609020204030204" pitchFamily="49" charset="0"/>
              </a:rPr>
              <a:t>arg</a:t>
            </a:r>
            <a:r>
              <a:rPr lang="en-US" b="1" dirty="0">
                <a:latin typeface="Consolas" panose="020B0609020204030204" pitchFamily="49" charset="0"/>
              </a:rPr>
              <a:t>:</a:t>
            </a:r>
          </a:p>
          <a:p>
            <a:r>
              <a:rPr lang="en-US" b="1" dirty="0">
                <a:latin typeface="Consolas" panose="020B0609020204030204" pitchFamily="49" charset="0"/>
              </a:rPr>
              <a:t>        total += </a:t>
            </a:r>
            <a:r>
              <a:rPr lang="en-US" b="1" dirty="0" err="1">
                <a:latin typeface="Consolas" panose="020B0609020204030204" pitchFamily="49" charset="0"/>
              </a:rPr>
              <a:t>val</a:t>
            </a:r>
            <a:endParaRPr lang="en-US" b="1" dirty="0">
              <a:latin typeface="Consolas" panose="020B0609020204030204" pitchFamily="49" charset="0"/>
            </a:endParaRPr>
          </a:p>
          <a:p>
            <a:r>
              <a:rPr lang="en-US" b="1" dirty="0">
                <a:latin typeface="Consolas" panose="020B0609020204030204" pitchFamily="49" charset="0"/>
              </a:rPr>
              <a:t>    return total</a:t>
            </a:r>
            <a:endParaRPr lang="en-IN" b="1" dirty="0">
              <a:latin typeface="Consolas" panose="020B0609020204030204" pitchFamily="49" charset="0"/>
            </a:endParaRPr>
          </a:p>
        </p:txBody>
      </p:sp>
    </p:spTree>
    <p:extLst>
      <p:ext uri="{BB962C8B-B14F-4D97-AF65-F5344CB8AC3E}">
        <p14:creationId xmlns:p14="http://schemas.microsoft.com/office/powerpoint/2010/main" val="18111425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F995004F-C287-4FD2-8AE9-D7778F461890}"/>
              </a:ext>
            </a:extLst>
          </p:cNvPr>
          <p:cNvSpPr/>
          <p:nvPr/>
        </p:nvSpPr>
        <p:spPr>
          <a:xfrm>
            <a:off x="4026716" y="687897"/>
            <a:ext cx="2558642" cy="5033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r>
              <a:rPr lang="en-US" dirty="0" err="1"/>
              <a:t>py</a:t>
            </a:r>
            <a:endParaRPr lang="en-IN" dirty="0"/>
          </a:p>
        </p:txBody>
      </p:sp>
      <p:sp>
        <p:nvSpPr>
          <p:cNvPr id="5" name="Rectangle: Rounded Corners 4">
            <a:extLst>
              <a:ext uri="{FF2B5EF4-FFF2-40B4-BE49-F238E27FC236}">
                <a16:creationId xmlns:a16="http://schemas.microsoft.com/office/drawing/2014/main" id="{2C639385-D4CE-4D37-B0C3-6FC6D541B1F5}"/>
              </a:ext>
            </a:extLst>
          </p:cNvPr>
          <p:cNvSpPr/>
          <p:nvPr/>
        </p:nvSpPr>
        <p:spPr>
          <a:xfrm>
            <a:off x="4026716" y="1746308"/>
            <a:ext cx="2558642" cy="5033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PVM</a:t>
            </a:r>
            <a:endParaRPr lang="en-IN" dirty="0"/>
          </a:p>
        </p:txBody>
      </p:sp>
      <p:sp>
        <p:nvSpPr>
          <p:cNvPr id="6" name="Rectangle: Rounded Corners 5">
            <a:extLst>
              <a:ext uri="{FF2B5EF4-FFF2-40B4-BE49-F238E27FC236}">
                <a16:creationId xmlns:a16="http://schemas.microsoft.com/office/drawing/2014/main" id="{EF35C208-B9F4-4547-B3CB-652BE3E36D2B}"/>
              </a:ext>
            </a:extLst>
          </p:cNvPr>
          <p:cNvSpPr/>
          <p:nvPr/>
        </p:nvSpPr>
        <p:spPr>
          <a:xfrm>
            <a:off x="4026716" y="2804719"/>
            <a:ext cx="2558642" cy="5033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r>
              <a:rPr lang="en-US" dirty="0" err="1"/>
              <a:t>pyc</a:t>
            </a:r>
            <a:endParaRPr lang="en-IN" dirty="0"/>
          </a:p>
        </p:txBody>
      </p:sp>
      <p:sp>
        <p:nvSpPr>
          <p:cNvPr id="7" name="TextBox 6">
            <a:extLst>
              <a:ext uri="{FF2B5EF4-FFF2-40B4-BE49-F238E27FC236}">
                <a16:creationId xmlns:a16="http://schemas.microsoft.com/office/drawing/2014/main" id="{A8AB92E7-1EBC-487A-9D73-2BDAD007976F}"/>
              </a:ext>
            </a:extLst>
          </p:cNvPr>
          <p:cNvSpPr txBox="1"/>
          <p:nvPr/>
        </p:nvSpPr>
        <p:spPr>
          <a:xfrm>
            <a:off x="7080308" y="2869035"/>
            <a:ext cx="1493241" cy="369332"/>
          </a:xfrm>
          <a:prstGeom prst="rect">
            <a:avLst/>
          </a:prstGeom>
          <a:noFill/>
        </p:spPr>
        <p:txBody>
          <a:bodyPr wrap="square" rtlCol="0">
            <a:spAutoFit/>
          </a:bodyPr>
          <a:lstStyle/>
          <a:p>
            <a:r>
              <a:rPr lang="en-US" dirty="0"/>
              <a:t>Byte Code</a:t>
            </a:r>
            <a:endParaRPr lang="en-IN" dirty="0"/>
          </a:p>
        </p:txBody>
      </p:sp>
    </p:spTree>
    <p:extLst>
      <p:ext uri="{BB962C8B-B14F-4D97-AF65-F5344CB8AC3E}">
        <p14:creationId xmlns:p14="http://schemas.microsoft.com/office/powerpoint/2010/main" val="4161134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E25F9-46B2-4F14-848C-F68648DBF5C8}"/>
              </a:ext>
            </a:extLst>
          </p:cNvPr>
          <p:cNvSpPr>
            <a:spLocks noGrp="1"/>
          </p:cNvSpPr>
          <p:nvPr>
            <p:ph type="title"/>
          </p:nvPr>
        </p:nvSpPr>
        <p:spPr/>
        <p:txBody>
          <a:bodyPr/>
          <a:lstStyle/>
          <a:p>
            <a:r>
              <a:rPr lang="en-IN" dirty="0"/>
              <a:t>Agenda</a:t>
            </a:r>
          </a:p>
        </p:txBody>
      </p:sp>
      <p:sp>
        <p:nvSpPr>
          <p:cNvPr id="3" name="Content Placeholder 2">
            <a:extLst>
              <a:ext uri="{FF2B5EF4-FFF2-40B4-BE49-F238E27FC236}">
                <a16:creationId xmlns:a16="http://schemas.microsoft.com/office/drawing/2014/main" id="{2237DB35-816D-41CB-B227-FFAFD09736C3}"/>
              </a:ext>
            </a:extLst>
          </p:cNvPr>
          <p:cNvSpPr>
            <a:spLocks noGrp="1"/>
          </p:cNvSpPr>
          <p:nvPr>
            <p:ph idx="1"/>
          </p:nvPr>
        </p:nvSpPr>
        <p:spPr/>
        <p:txBody>
          <a:bodyPr>
            <a:normAutofit lnSpcReduction="10000"/>
          </a:bodyPr>
          <a:lstStyle/>
          <a:p>
            <a:r>
              <a:rPr lang="en-IN" dirty="0">
                <a:solidFill>
                  <a:srgbClr val="FF0000"/>
                </a:solidFill>
              </a:rPr>
              <a:t>Working with Databases in Python</a:t>
            </a:r>
          </a:p>
          <a:p>
            <a:r>
              <a:rPr lang="en-IN" dirty="0">
                <a:solidFill>
                  <a:srgbClr val="FF0000"/>
                </a:solidFill>
              </a:rPr>
              <a:t>GUI Development using </a:t>
            </a:r>
            <a:r>
              <a:rPr lang="en-IN" dirty="0" err="1">
                <a:solidFill>
                  <a:srgbClr val="FF0000"/>
                </a:solidFill>
              </a:rPr>
              <a:t>Tkinter</a:t>
            </a:r>
            <a:endParaRPr lang="en-IN" dirty="0">
              <a:solidFill>
                <a:srgbClr val="FF0000"/>
              </a:solidFill>
            </a:endParaRPr>
          </a:p>
          <a:p>
            <a:r>
              <a:rPr lang="en-IN" dirty="0">
                <a:solidFill>
                  <a:srgbClr val="FF0000"/>
                </a:solidFill>
              </a:rPr>
              <a:t>Miscellaneous Topics</a:t>
            </a:r>
          </a:p>
          <a:p>
            <a:pPr lvl="1"/>
            <a:r>
              <a:rPr lang="en-IN" dirty="0">
                <a:solidFill>
                  <a:srgbClr val="FF0000"/>
                </a:solidFill>
              </a:rPr>
              <a:t>Search and replace in files</a:t>
            </a:r>
          </a:p>
          <a:p>
            <a:pPr lvl="1"/>
            <a:r>
              <a:rPr lang="en-IN" dirty="0">
                <a:solidFill>
                  <a:srgbClr val="FF0000"/>
                </a:solidFill>
              </a:rPr>
              <a:t>Walking the directory tree</a:t>
            </a:r>
          </a:p>
          <a:p>
            <a:pPr lvl="1"/>
            <a:r>
              <a:rPr lang="en-IN" dirty="0">
                <a:solidFill>
                  <a:srgbClr val="FF0000"/>
                </a:solidFill>
              </a:rPr>
              <a:t>Connecting processes through pipes</a:t>
            </a:r>
          </a:p>
          <a:p>
            <a:pPr lvl="1"/>
            <a:r>
              <a:rPr lang="en-US" dirty="0">
                <a:solidFill>
                  <a:srgbClr val="FF0000"/>
                </a:solidFill>
              </a:rPr>
              <a:t>The problem of starvation in network applications</a:t>
            </a:r>
          </a:p>
          <a:p>
            <a:pPr lvl="1"/>
            <a:r>
              <a:rPr lang="en-IN" dirty="0">
                <a:solidFill>
                  <a:srgbClr val="FF0000"/>
                </a:solidFill>
              </a:rPr>
              <a:t>Making the server multi-threaded</a:t>
            </a:r>
          </a:p>
          <a:p>
            <a:r>
              <a:rPr lang="en-IN" dirty="0">
                <a:solidFill>
                  <a:srgbClr val="FF0000"/>
                </a:solidFill>
              </a:rPr>
              <a:t>Python Flask</a:t>
            </a:r>
          </a:p>
          <a:p>
            <a:r>
              <a:rPr lang="en-IN" dirty="0">
                <a:solidFill>
                  <a:srgbClr val="FF0000"/>
                </a:solidFill>
              </a:rPr>
              <a:t>Configuring Atom for python projects</a:t>
            </a:r>
          </a:p>
          <a:p>
            <a:pPr marL="457200" lvl="1" indent="0">
              <a:buNone/>
            </a:pPr>
            <a:endParaRPr lang="en-IN" dirty="0"/>
          </a:p>
        </p:txBody>
      </p:sp>
    </p:spTree>
    <p:extLst>
      <p:ext uri="{BB962C8B-B14F-4D97-AF65-F5344CB8AC3E}">
        <p14:creationId xmlns:p14="http://schemas.microsoft.com/office/powerpoint/2010/main" val="1576213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F965B-4960-4F6D-8834-A962EFFB841C}"/>
              </a:ext>
            </a:extLst>
          </p:cNvPr>
          <p:cNvSpPr>
            <a:spLocks noGrp="1"/>
          </p:cNvSpPr>
          <p:nvPr>
            <p:ph type="title"/>
          </p:nvPr>
        </p:nvSpPr>
        <p:spPr/>
        <p:txBody>
          <a:bodyPr/>
          <a:lstStyle/>
          <a:p>
            <a:r>
              <a:rPr lang="en-IN" dirty="0"/>
              <a:t>Agenda</a:t>
            </a:r>
          </a:p>
        </p:txBody>
      </p:sp>
      <p:sp>
        <p:nvSpPr>
          <p:cNvPr id="3" name="Content Placeholder 2">
            <a:extLst>
              <a:ext uri="{FF2B5EF4-FFF2-40B4-BE49-F238E27FC236}">
                <a16:creationId xmlns:a16="http://schemas.microsoft.com/office/drawing/2014/main" id="{B7957503-7049-4765-91CE-E5CA625BE1BB}"/>
              </a:ext>
            </a:extLst>
          </p:cNvPr>
          <p:cNvSpPr>
            <a:spLocks noGrp="1"/>
          </p:cNvSpPr>
          <p:nvPr>
            <p:ph idx="1"/>
          </p:nvPr>
        </p:nvSpPr>
        <p:spPr/>
        <p:txBody>
          <a:bodyPr>
            <a:normAutofit/>
          </a:bodyPr>
          <a:lstStyle/>
          <a:p>
            <a:r>
              <a:rPr lang="en-IN" dirty="0">
                <a:solidFill>
                  <a:srgbClr val="FF0000"/>
                </a:solidFill>
              </a:rPr>
              <a:t>Variable length arguments to functions</a:t>
            </a:r>
          </a:p>
          <a:p>
            <a:r>
              <a:rPr lang="en-IN" dirty="0"/>
              <a:t>Working with XML</a:t>
            </a:r>
          </a:p>
          <a:p>
            <a:r>
              <a:rPr lang="en-IN" dirty="0"/>
              <a:t>Unit Testing</a:t>
            </a:r>
          </a:p>
          <a:p>
            <a:pPr lvl="1"/>
            <a:r>
              <a:rPr lang="en-US" dirty="0"/>
              <a:t>Getting ready to test and debug</a:t>
            </a:r>
          </a:p>
          <a:p>
            <a:pPr lvl="1"/>
            <a:r>
              <a:rPr lang="en-IN" dirty="0"/>
              <a:t>The </a:t>
            </a:r>
            <a:r>
              <a:rPr lang="en-IN" dirty="0" err="1"/>
              <a:t>unitest</a:t>
            </a:r>
            <a:r>
              <a:rPr lang="en-IN" dirty="0"/>
              <a:t> module</a:t>
            </a:r>
          </a:p>
          <a:p>
            <a:pPr lvl="1"/>
            <a:r>
              <a:rPr lang="en-IN" dirty="0"/>
              <a:t>Writing test cases</a:t>
            </a:r>
          </a:p>
          <a:p>
            <a:pPr lvl="1"/>
            <a:r>
              <a:rPr lang="en-IN" dirty="0"/>
              <a:t>Building a test suite</a:t>
            </a:r>
          </a:p>
          <a:p>
            <a:pPr lvl="1"/>
            <a:r>
              <a:rPr lang="en-US" dirty="0"/>
              <a:t>The </a:t>
            </a:r>
            <a:r>
              <a:rPr lang="en-US" dirty="0" err="1"/>
              <a:t>setUp</a:t>
            </a:r>
            <a:r>
              <a:rPr lang="en-US" dirty="0"/>
              <a:t> and </a:t>
            </a:r>
            <a:r>
              <a:rPr lang="en-US" dirty="0" err="1"/>
              <a:t>tearDown</a:t>
            </a:r>
            <a:r>
              <a:rPr lang="en-US" dirty="0"/>
              <a:t> methods</a:t>
            </a:r>
          </a:p>
          <a:p>
            <a:pPr lvl="1"/>
            <a:r>
              <a:rPr lang="en-US" dirty="0"/>
              <a:t>Using </a:t>
            </a:r>
            <a:r>
              <a:rPr lang="en-US" dirty="0" err="1"/>
              <a:t>pdb</a:t>
            </a:r>
            <a:r>
              <a:rPr lang="en-US" dirty="0"/>
              <a:t> module to debug</a:t>
            </a:r>
            <a:endParaRPr lang="en-IN" dirty="0"/>
          </a:p>
        </p:txBody>
      </p:sp>
    </p:spTree>
    <p:extLst>
      <p:ext uri="{BB962C8B-B14F-4D97-AF65-F5344CB8AC3E}">
        <p14:creationId xmlns:p14="http://schemas.microsoft.com/office/powerpoint/2010/main" val="712212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16F7D-873D-4149-A45A-66DC7C234BB9}"/>
              </a:ext>
            </a:extLst>
          </p:cNvPr>
          <p:cNvSpPr>
            <a:spLocks noGrp="1"/>
          </p:cNvSpPr>
          <p:nvPr>
            <p:ph type="title"/>
          </p:nvPr>
        </p:nvSpPr>
        <p:spPr/>
        <p:txBody>
          <a:bodyPr/>
          <a:lstStyle/>
          <a:p>
            <a:r>
              <a:rPr lang="en-US" dirty="0"/>
              <a:t>Working with Databases in Python</a:t>
            </a:r>
            <a:endParaRPr lang="en-IN" dirty="0"/>
          </a:p>
        </p:txBody>
      </p:sp>
      <p:sp>
        <p:nvSpPr>
          <p:cNvPr id="3" name="Content Placeholder 2">
            <a:extLst>
              <a:ext uri="{FF2B5EF4-FFF2-40B4-BE49-F238E27FC236}">
                <a16:creationId xmlns:a16="http://schemas.microsoft.com/office/drawing/2014/main" id="{94CDECFF-BCB3-4C63-81C4-ADC11704CACC}"/>
              </a:ext>
            </a:extLst>
          </p:cNvPr>
          <p:cNvSpPr>
            <a:spLocks noGrp="1"/>
          </p:cNvSpPr>
          <p:nvPr>
            <p:ph idx="1"/>
          </p:nvPr>
        </p:nvSpPr>
        <p:spPr/>
        <p:txBody>
          <a:bodyPr/>
          <a:lstStyle/>
          <a:p>
            <a:r>
              <a:rPr lang="en-US" dirty="0"/>
              <a:t>Should have </a:t>
            </a:r>
            <a:r>
              <a:rPr lang="en-US" b="1" dirty="0" err="1"/>
              <a:t>mysql</a:t>
            </a:r>
            <a:r>
              <a:rPr lang="en-US" dirty="0"/>
              <a:t> installed on the computer</a:t>
            </a:r>
          </a:p>
          <a:p>
            <a:r>
              <a:rPr lang="en-US" dirty="0"/>
              <a:t>Python connector should be installed as well</a:t>
            </a:r>
          </a:p>
          <a:p>
            <a:pPr lvl="1"/>
            <a:r>
              <a:rPr lang="en-US" dirty="0"/>
              <a:t>pip install </a:t>
            </a:r>
            <a:r>
              <a:rPr lang="en-US" dirty="0" err="1"/>
              <a:t>mysql</a:t>
            </a:r>
            <a:r>
              <a:rPr lang="en-US" dirty="0"/>
              <a:t>-connector-python</a:t>
            </a:r>
          </a:p>
          <a:p>
            <a:r>
              <a:rPr lang="en-US" dirty="0"/>
              <a:t>Basic invocation is as follows:</a:t>
            </a:r>
          </a:p>
          <a:p>
            <a:endParaRPr lang="en-IN" dirty="0"/>
          </a:p>
        </p:txBody>
      </p:sp>
      <p:sp>
        <p:nvSpPr>
          <p:cNvPr id="4" name="TextBox 3">
            <a:extLst>
              <a:ext uri="{FF2B5EF4-FFF2-40B4-BE49-F238E27FC236}">
                <a16:creationId xmlns:a16="http://schemas.microsoft.com/office/drawing/2014/main" id="{B0033E1F-8668-400B-B584-F681DF5F259C}"/>
              </a:ext>
            </a:extLst>
          </p:cNvPr>
          <p:cNvSpPr txBox="1"/>
          <p:nvPr/>
        </p:nvSpPr>
        <p:spPr>
          <a:xfrm>
            <a:off x="5209563" y="3892492"/>
            <a:ext cx="5100507" cy="2585323"/>
          </a:xfrm>
          <a:prstGeom prst="rect">
            <a:avLst/>
          </a:prstGeom>
          <a:noFill/>
        </p:spPr>
        <p:txBody>
          <a:bodyPr wrap="square" rtlCol="0">
            <a:spAutoFit/>
          </a:bodyPr>
          <a:lstStyle/>
          <a:p>
            <a:r>
              <a:rPr lang="en-IN" b="1" dirty="0">
                <a:latin typeface="Consolas" panose="020B0609020204030204" pitchFamily="49" charset="0"/>
              </a:rPr>
              <a:t>import </a:t>
            </a:r>
            <a:r>
              <a:rPr lang="en-IN" b="1" dirty="0" err="1">
                <a:latin typeface="Consolas" panose="020B0609020204030204" pitchFamily="49" charset="0"/>
              </a:rPr>
              <a:t>mysql.connector</a:t>
            </a:r>
            <a:endParaRPr lang="en-IN" b="1" dirty="0">
              <a:latin typeface="Consolas" panose="020B0609020204030204" pitchFamily="49" charset="0"/>
            </a:endParaRPr>
          </a:p>
          <a:p>
            <a:endParaRPr lang="en-IN" b="1" dirty="0">
              <a:latin typeface="Consolas" panose="020B0609020204030204" pitchFamily="49" charset="0"/>
            </a:endParaRPr>
          </a:p>
          <a:p>
            <a:r>
              <a:rPr lang="en-IN" b="1" dirty="0" err="1">
                <a:latin typeface="Consolas" panose="020B0609020204030204" pitchFamily="49" charset="0"/>
              </a:rPr>
              <a:t>mydb</a:t>
            </a:r>
            <a:r>
              <a:rPr lang="en-IN" b="1" dirty="0">
                <a:latin typeface="Consolas" panose="020B0609020204030204" pitchFamily="49" charset="0"/>
              </a:rPr>
              <a:t> = </a:t>
            </a:r>
            <a:r>
              <a:rPr lang="en-IN" b="1" dirty="0" err="1">
                <a:latin typeface="Consolas" panose="020B0609020204030204" pitchFamily="49" charset="0"/>
              </a:rPr>
              <a:t>mysql.connector.connect</a:t>
            </a:r>
            <a:r>
              <a:rPr lang="en-IN" b="1" dirty="0">
                <a:latin typeface="Consolas" panose="020B0609020204030204" pitchFamily="49" charset="0"/>
              </a:rPr>
              <a:t>(</a:t>
            </a:r>
          </a:p>
          <a:p>
            <a:r>
              <a:rPr lang="en-IN" b="1" dirty="0">
                <a:latin typeface="Consolas" panose="020B0609020204030204" pitchFamily="49" charset="0"/>
              </a:rPr>
              <a:t>  host="localhost",</a:t>
            </a:r>
          </a:p>
          <a:p>
            <a:r>
              <a:rPr lang="en-IN" b="1" dirty="0">
                <a:latin typeface="Consolas" panose="020B0609020204030204" pitchFamily="49" charset="0"/>
              </a:rPr>
              <a:t>  user="</a:t>
            </a:r>
            <a:r>
              <a:rPr lang="en-IN" b="1" dirty="0" err="1">
                <a:latin typeface="Consolas" panose="020B0609020204030204" pitchFamily="49" charset="0"/>
              </a:rPr>
              <a:t>yourusername</a:t>
            </a:r>
            <a:r>
              <a:rPr lang="en-IN" b="1" dirty="0">
                <a:latin typeface="Consolas" panose="020B0609020204030204" pitchFamily="49" charset="0"/>
              </a:rPr>
              <a:t>",</a:t>
            </a:r>
          </a:p>
          <a:p>
            <a:r>
              <a:rPr lang="en-IN" b="1" dirty="0">
                <a:latin typeface="Consolas" panose="020B0609020204030204" pitchFamily="49" charset="0"/>
              </a:rPr>
              <a:t>  passwd="</a:t>
            </a:r>
            <a:r>
              <a:rPr lang="en-IN" b="1" dirty="0" err="1">
                <a:latin typeface="Consolas" panose="020B0609020204030204" pitchFamily="49" charset="0"/>
              </a:rPr>
              <a:t>yourpassword</a:t>
            </a:r>
            <a:r>
              <a:rPr lang="en-IN" b="1" dirty="0">
                <a:latin typeface="Consolas" panose="020B0609020204030204" pitchFamily="49" charset="0"/>
              </a:rPr>
              <a:t>"</a:t>
            </a:r>
          </a:p>
          <a:p>
            <a:r>
              <a:rPr lang="en-IN" b="1" dirty="0">
                <a:latin typeface="Consolas" panose="020B0609020204030204" pitchFamily="49" charset="0"/>
              </a:rPr>
              <a:t>)</a:t>
            </a:r>
          </a:p>
          <a:p>
            <a:endParaRPr lang="en-IN" b="1" dirty="0">
              <a:latin typeface="Consolas" panose="020B0609020204030204" pitchFamily="49" charset="0"/>
            </a:endParaRPr>
          </a:p>
          <a:p>
            <a:r>
              <a:rPr lang="en-IN" b="1" dirty="0">
                <a:latin typeface="Consolas" panose="020B0609020204030204" pitchFamily="49" charset="0"/>
              </a:rPr>
              <a:t>print(</a:t>
            </a:r>
            <a:r>
              <a:rPr lang="en-IN" b="1" dirty="0" err="1">
                <a:latin typeface="Consolas" panose="020B0609020204030204" pitchFamily="49" charset="0"/>
              </a:rPr>
              <a:t>mydb</a:t>
            </a:r>
            <a:r>
              <a:rPr lang="en-IN" b="1" dirty="0">
                <a:latin typeface="Consolas" panose="020B0609020204030204" pitchFamily="49" charset="0"/>
              </a:rPr>
              <a:t>) </a:t>
            </a:r>
          </a:p>
        </p:txBody>
      </p:sp>
    </p:spTree>
    <p:extLst>
      <p:ext uri="{BB962C8B-B14F-4D97-AF65-F5344CB8AC3E}">
        <p14:creationId xmlns:p14="http://schemas.microsoft.com/office/powerpoint/2010/main" val="57365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4DF46-2FBB-4094-BB28-6D6915EE0017}"/>
              </a:ext>
            </a:extLst>
          </p:cNvPr>
          <p:cNvSpPr>
            <a:spLocks noGrp="1"/>
          </p:cNvSpPr>
          <p:nvPr>
            <p:ph type="title"/>
          </p:nvPr>
        </p:nvSpPr>
        <p:spPr/>
        <p:txBody>
          <a:bodyPr/>
          <a:lstStyle/>
          <a:p>
            <a:r>
              <a:rPr lang="en-US" dirty="0"/>
              <a:t>Variable length arguments for functions</a:t>
            </a:r>
            <a:endParaRPr lang="en-IN" dirty="0"/>
          </a:p>
        </p:txBody>
      </p:sp>
      <p:sp>
        <p:nvSpPr>
          <p:cNvPr id="3" name="Content Placeholder 2">
            <a:extLst>
              <a:ext uri="{FF2B5EF4-FFF2-40B4-BE49-F238E27FC236}">
                <a16:creationId xmlns:a16="http://schemas.microsoft.com/office/drawing/2014/main" id="{C2FF112B-13CE-4B61-B416-50EDE14B3CD7}"/>
              </a:ext>
            </a:extLst>
          </p:cNvPr>
          <p:cNvSpPr>
            <a:spLocks noGrp="1"/>
          </p:cNvSpPr>
          <p:nvPr>
            <p:ph idx="1"/>
          </p:nvPr>
        </p:nvSpPr>
        <p:spPr/>
        <p:txBody>
          <a:bodyPr/>
          <a:lstStyle/>
          <a:p>
            <a:r>
              <a:rPr lang="en-US" dirty="0"/>
              <a:t>The special syntax </a:t>
            </a:r>
            <a:r>
              <a:rPr lang="en-US" b="1" i="1" dirty="0"/>
              <a:t>*</a:t>
            </a:r>
            <a:r>
              <a:rPr lang="en-US" b="1" i="1" dirty="0" err="1"/>
              <a:t>args</a:t>
            </a:r>
            <a:r>
              <a:rPr lang="en-US" b="1" dirty="0"/>
              <a:t> </a:t>
            </a:r>
            <a:r>
              <a:rPr lang="en-US" dirty="0"/>
              <a:t>in function definitions in python is used to pass a variable number of arguments to a function. It is used to pass a non-keyworded, variable-length argument list.</a:t>
            </a:r>
          </a:p>
          <a:p>
            <a:r>
              <a:rPr lang="en-US" dirty="0"/>
              <a:t>The special syntax </a:t>
            </a:r>
            <a:r>
              <a:rPr lang="en-US" b="1" i="1" dirty="0"/>
              <a:t>**</a:t>
            </a:r>
            <a:r>
              <a:rPr lang="en-US" b="1" i="1" dirty="0" err="1"/>
              <a:t>kwargs</a:t>
            </a:r>
            <a:r>
              <a:rPr lang="en-US" b="1" dirty="0"/>
              <a:t> </a:t>
            </a:r>
            <a:r>
              <a:rPr lang="en-US" dirty="0"/>
              <a:t>in function definitions in python is used to pass a keyworded, variable-length argument list. We use the name </a:t>
            </a:r>
            <a:r>
              <a:rPr lang="en-US" i="1" dirty="0" err="1"/>
              <a:t>kwargs</a:t>
            </a:r>
            <a:r>
              <a:rPr lang="en-US" dirty="0"/>
              <a:t> with the double star. The reason is because the double star allows us to pass through keyword arguments</a:t>
            </a:r>
            <a:endParaRPr lang="en-IN" dirty="0"/>
          </a:p>
        </p:txBody>
      </p:sp>
    </p:spTree>
    <p:extLst>
      <p:ext uri="{BB962C8B-B14F-4D97-AF65-F5344CB8AC3E}">
        <p14:creationId xmlns:p14="http://schemas.microsoft.com/office/powerpoint/2010/main" val="696790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B77EB-7530-47A1-9608-2A8BBBA26027}"/>
              </a:ext>
            </a:extLst>
          </p:cNvPr>
          <p:cNvSpPr>
            <a:spLocks noGrp="1"/>
          </p:cNvSpPr>
          <p:nvPr>
            <p:ph type="title"/>
          </p:nvPr>
        </p:nvSpPr>
        <p:spPr/>
        <p:txBody>
          <a:bodyPr/>
          <a:lstStyle/>
          <a:p>
            <a:r>
              <a:rPr lang="en-IN" dirty="0"/>
              <a:t>Working with XML</a:t>
            </a:r>
          </a:p>
        </p:txBody>
      </p:sp>
      <p:sp>
        <p:nvSpPr>
          <p:cNvPr id="3" name="Content Placeholder 2">
            <a:extLst>
              <a:ext uri="{FF2B5EF4-FFF2-40B4-BE49-F238E27FC236}">
                <a16:creationId xmlns:a16="http://schemas.microsoft.com/office/drawing/2014/main" id="{54358234-5550-4184-A592-C5B6DA993F02}"/>
              </a:ext>
            </a:extLst>
          </p:cNvPr>
          <p:cNvSpPr>
            <a:spLocks noGrp="1"/>
          </p:cNvSpPr>
          <p:nvPr>
            <p:ph idx="1"/>
          </p:nvPr>
        </p:nvSpPr>
        <p:spPr/>
        <p:txBody>
          <a:bodyPr/>
          <a:lstStyle/>
          <a:p>
            <a:r>
              <a:rPr lang="en-US" dirty="0"/>
              <a:t>XML stands for </a:t>
            </a:r>
            <a:r>
              <a:rPr lang="en-US" dirty="0" err="1"/>
              <a:t>eXtensible</a:t>
            </a:r>
            <a:r>
              <a:rPr lang="en-US" dirty="0"/>
              <a:t> Markup Language. </a:t>
            </a:r>
          </a:p>
          <a:p>
            <a:r>
              <a:rPr lang="en-US" dirty="0"/>
              <a:t>It was designed to store and transport data. </a:t>
            </a:r>
          </a:p>
          <a:p>
            <a:r>
              <a:rPr lang="en-US" dirty="0"/>
              <a:t>It was designed to be both human- and machine-readable</a:t>
            </a:r>
          </a:p>
          <a:p>
            <a:r>
              <a:rPr lang="en-US" dirty="0"/>
              <a:t>XML modules in python</a:t>
            </a:r>
          </a:p>
          <a:p>
            <a:pPr lvl="1"/>
            <a:r>
              <a:rPr lang="en-US" dirty="0"/>
              <a:t>The </a:t>
            </a:r>
            <a:r>
              <a:rPr lang="en-US" dirty="0" err="1"/>
              <a:t>minidom</a:t>
            </a:r>
            <a:r>
              <a:rPr lang="en-US" dirty="0"/>
              <a:t>, or Minimal DOM Implementation, is a simplified implementation of the Document Object Model (DOM)</a:t>
            </a:r>
          </a:p>
          <a:p>
            <a:pPr lvl="1"/>
            <a:r>
              <a:rPr lang="en-US" dirty="0"/>
              <a:t>The </a:t>
            </a:r>
            <a:r>
              <a:rPr lang="en-US" dirty="0" err="1"/>
              <a:t>ElementTree</a:t>
            </a:r>
            <a:r>
              <a:rPr lang="en-US" dirty="0"/>
              <a:t> module provides a more "Pythonic" interface to handling XML and is a good option for those not familiar with the DOM.</a:t>
            </a:r>
            <a:endParaRPr lang="en-IN" dirty="0"/>
          </a:p>
        </p:txBody>
      </p:sp>
    </p:spTree>
    <p:extLst>
      <p:ext uri="{BB962C8B-B14F-4D97-AF65-F5344CB8AC3E}">
        <p14:creationId xmlns:p14="http://schemas.microsoft.com/office/powerpoint/2010/main" val="845847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7C7C8-44C7-406A-80FE-96545CB6AF00}"/>
              </a:ext>
            </a:extLst>
          </p:cNvPr>
          <p:cNvSpPr>
            <a:spLocks noGrp="1"/>
          </p:cNvSpPr>
          <p:nvPr>
            <p:ph type="title"/>
          </p:nvPr>
        </p:nvSpPr>
        <p:spPr/>
        <p:txBody>
          <a:bodyPr/>
          <a:lstStyle/>
          <a:p>
            <a:r>
              <a:rPr lang="en-IN" dirty="0"/>
              <a:t>Working with XML</a:t>
            </a:r>
          </a:p>
        </p:txBody>
      </p:sp>
      <p:sp>
        <p:nvSpPr>
          <p:cNvPr id="3" name="Content Placeholder 2">
            <a:extLst>
              <a:ext uri="{FF2B5EF4-FFF2-40B4-BE49-F238E27FC236}">
                <a16:creationId xmlns:a16="http://schemas.microsoft.com/office/drawing/2014/main" id="{BF56D5DE-4026-491B-859D-D7323A2824D0}"/>
              </a:ext>
            </a:extLst>
          </p:cNvPr>
          <p:cNvSpPr>
            <a:spLocks noGrp="1"/>
          </p:cNvSpPr>
          <p:nvPr>
            <p:ph idx="1"/>
          </p:nvPr>
        </p:nvSpPr>
        <p:spPr>
          <a:xfrm>
            <a:off x="838200" y="1825625"/>
            <a:ext cx="10515600" cy="1043410"/>
          </a:xfrm>
        </p:spPr>
        <p:txBody>
          <a:bodyPr/>
          <a:lstStyle/>
          <a:p>
            <a:r>
              <a:rPr lang="en-US" dirty="0"/>
              <a:t>XML is an inherently hierarchical data format, and the most natural way to represent it is with a tree.</a:t>
            </a:r>
            <a:endParaRPr lang="en-IN" dirty="0"/>
          </a:p>
        </p:txBody>
      </p:sp>
      <p:pic>
        <p:nvPicPr>
          <p:cNvPr id="5" name="Picture 4" descr="A close up of a map&#10;&#10;Description automatically generated">
            <a:extLst>
              <a:ext uri="{FF2B5EF4-FFF2-40B4-BE49-F238E27FC236}">
                <a16:creationId xmlns:a16="http://schemas.microsoft.com/office/drawing/2014/main" id="{7C15ED55-A785-4C0E-8693-12F984E882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1820" y="3003971"/>
            <a:ext cx="7527999" cy="3337413"/>
          </a:xfrm>
          <a:prstGeom prst="rect">
            <a:avLst/>
          </a:prstGeom>
        </p:spPr>
      </p:pic>
    </p:spTree>
    <p:extLst>
      <p:ext uri="{BB962C8B-B14F-4D97-AF65-F5344CB8AC3E}">
        <p14:creationId xmlns:p14="http://schemas.microsoft.com/office/powerpoint/2010/main" val="3521687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3CACA-AFAC-462C-8B13-FD4D47AD0F1D}"/>
              </a:ext>
            </a:extLst>
          </p:cNvPr>
          <p:cNvSpPr>
            <a:spLocks noGrp="1"/>
          </p:cNvSpPr>
          <p:nvPr>
            <p:ph type="title"/>
          </p:nvPr>
        </p:nvSpPr>
        <p:spPr/>
        <p:txBody>
          <a:bodyPr/>
          <a:lstStyle/>
          <a:p>
            <a:r>
              <a:rPr lang="en-IN" dirty="0"/>
              <a:t>Using </a:t>
            </a:r>
            <a:r>
              <a:rPr lang="en-IN" b="1" dirty="0" err="1"/>
              <a:t>minidom</a:t>
            </a:r>
            <a:endParaRPr lang="en-IN" b="1" dirty="0"/>
          </a:p>
        </p:txBody>
      </p:sp>
      <p:sp>
        <p:nvSpPr>
          <p:cNvPr id="3" name="Content Placeholder 2">
            <a:extLst>
              <a:ext uri="{FF2B5EF4-FFF2-40B4-BE49-F238E27FC236}">
                <a16:creationId xmlns:a16="http://schemas.microsoft.com/office/drawing/2014/main" id="{3F7CBF1A-44E0-4A43-9831-61CC65DDC31C}"/>
              </a:ext>
            </a:extLst>
          </p:cNvPr>
          <p:cNvSpPr>
            <a:spLocks noGrp="1"/>
          </p:cNvSpPr>
          <p:nvPr>
            <p:ph idx="1"/>
          </p:nvPr>
        </p:nvSpPr>
        <p:spPr/>
        <p:txBody>
          <a:bodyPr/>
          <a:lstStyle/>
          <a:p>
            <a:r>
              <a:rPr lang="en-US" dirty="0"/>
              <a:t>In order to parse an XML document using </a:t>
            </a:r>
            <a:r>
              <a:rPr lang="en-US" dirty="0" err="1"/>
              <a:t>minidom</a:t>
            </a:r>
            <a:r>
              <a:rPr lang="en-US" dirty="0"/>
              <a:t>, we must first import it from the </a:t>
            </a:r>
            <a:r>
              <a:rPr lang="en-US" b="1" dirty="0" err="1"/>
              <a:t>xml.dom</a:t>
            </a:r>
            <a:r>
              <a:rPr lang="en-US" b="1" dirty="0"/>
              <a:t> </a:t>
            </a:r>
            <a:r>
              <a:rPr lang="en-US" dirty="0"/>
              <a:t>module. This module uses the parse function to create a DOM object from our XML file. The parse function has the following syntax:</a:t>
            </a:r>
          </a:p>
          <a:p>
            <a:pPr marL="0" indent="0">
              <a:buNone/>
            </a:pPr>
            <a:r>
              <a:rPr lang="en-US" dirty="0"/>
              <a:t>	</a:t>
            </a:r>
            <a:r>
              <a:rPr lang="en-US" dirty="0" err="1"/>
              <a:t>xml.dom.minidom.parse</a:t>
            </a:r>
            <a:r>
              <a:rPr lang="en-US" dirty="0"/>
              <a:t>(</a:t>
            </a:r>
            <a:r>
              <a:rPr lang="en-US" dirty="0" err="1"/>
              <a:t>filename_or_file</a:t>
            </a:r>
            <a:r>
              <a:rPr lang="en-US" dirty="0"/>
              <a:t>[, parser[, </a:t>
            </a:r>
            <a:r>
              <a:rPr lang="en-US" dirty="0" err="1"/>
              <a:t>bufsize</a:t>
            </a:r>
            <a:r>
              <a:rPr lang="en-US" dirty="0"/>
              <a:t>]])</a:t>
            </a:r>
            <a:endParaRPr lang="en-IN" dirty="0"/>
          </a:p>
        </p:txBody>
      </p:sp>
    </p:spTree>
    <p:extLst>
      <p:ext uri="{BB962C8B-B14F-4D97-AF65-F5344CB8AC3E}">
        <p14:creationId xmlns:p14="http://schemas.microsoft.com/office/powerpoint/2010/main" val="2877903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8B004-4098-4A5A-A1CE-680934A17401}"/>
              </a:ext>
            </a:extLst>
          </p:cNvPr>
          <p:cNvSpPr>
            <a:spLocks noGrp="1"/>
          </p:cNvSpPr>
          <p:nvPr>
            <p:ph type="title"/>
          </p:nvPr>
        </p:nvSpPr>
        <p:spPr/>
        <p:txBody>
          <a:bodyPr/>
          <a:lstStyle/>
          <a:p>
            <a:r>
              <a:rPr lang="en-IN" dirty="0"/>
              <a:t>Using </a:t>
            </a:r>
            <a:r>
              <a:rPr lang="en-IN" dirty="0" err="1"/>
              <a:t>ElementTree</a:t>
            </a:r>
            <a:endParaRPr lang="en-IN" dirty="0"/>
          </a:p>
        </p:txBody>
      </p:sp>
      <p:sp>
        <p:nvSpPr>
          <p:cNvPr id="3" name="Content Placeholder 2">
            <a:extLst>
              <a:ext uri="{FF2B5EF4-FFF2-40B4-BE49-F238E27FC236}">
                <a16:creationId xmlns:a16="http://schemas.microsoft.com/office/drawing/2014/main" id="{1242B21A-07AF-4A97-A655-851D00AFFDAC}"/>
              </a:ext>
            </a:extLst>
          </p:cNvPr>
          <p:cNvSpPr>
            <a:spLocks noGrp="1"/>
          </p:cNvSpPr>
          <p:nvPr>
            <p:ph idx="1"/>
          </p:nvPr>
        </p:nvSpPr>
        <p:spPr/>
        <p:txBody>
          <a:bodyPr/>
          <a:lstStyle/>
          <a:p>
            <a:r>
              <a:rPr lang="en-US" dirty="0"/>
              <a:t>Accessing objects and attributes with </a:t>
            </a:r>
            <a:r>
              <a:rPr lang="en-US" dirty="0" err="1"/>
              <a:t>ElementTree</a:t>
            </a:r>
            <a:r>
              <a:rPr lang="en-US" dirty="0"/>
              <a:t> more Pythonic compared to </a:t>
            </a:r>
            <a:r>
              <a:rPr lang="en-US" dirty="0" err="1"/>
              <a:t>minidom</a:t>
            </a:r>
            <a:endParaRPr lang="en-US" dirty="0"/>
          </a:p>
          <a:p>
            <a:r>
              <a:rPr lang="en-US" dirty="0"/>
              <a:t>XML data is parsed as simple lists and dictionaries</a:t>
            </a:r>
          </a:p>
          <a:p>
            <a:r>
              <a:rPr lang="en-US" dirty="0"/>
              <a:t>Syntax:</a:t>
            </a:r>
          </a:p>
          <a:p>
            <a:pPr marL="0" indent="0">
              <a:buNone/>
            </a:pPr>
            <a:r>
              <a:rPr lang="en-US" dirty="0"/>
              <a:t>	tree = </a:t>
            </a:r>
            <a:r>
              <a:rPr lang="en-US" dirty="0" err="1"/>
              <a:t>ET.parse</a:t>
            </a:r>
            <a:r>
              <a:rPr lang="en-US" dirty="0"/>
              <a:t>('items.xml')</a:t>
            </a:r>
            <a:endParaRPr lang="en-IN" dirty="0"/>
          </a:p>
        </p:txBody>
      </p:sp>
    </p:spTree>
    <p:extLst>
      <p:ext uri="{BB962C8B-B14F-4D97-AF65-F5344CB8AC3E}">
        <p14:creationId xmlns:p14="http://schemas.microsoft.com/office/powerpoint/2010/main" val="29616663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562</TotalTime>
  <Words>1044</Words>
  <Application>Microsoft Office PowerPoint</Application>
  <PresentationFormat>Widescreen</PresentationFormat>
  <Paragraphs>114</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Consolas</vt:lpstr>
      <vt:lpstr>Office Theme</vt:lpstr>
      <vt:lpstr>Python</vt:lpstr>
      <vt:lpstr>Agenda</vt:lpstr>
      <vt:lpstr>Agenda</vt:lpstr>
      <vt:lpstr>Working with Databases in Python</vt:lpstr>
      <vt:lpstr>Variable length arguments for functions</vt:lpstr>
      <vt:lpstr>Working with XML</vt:lpstr>
      <vt:lpstr>Working with XML</vt:lpstr>
      <vt:lpstr>Using minidom</vt:lpstr>
      <vt:lpstr>Using ElementTree</vt:lpstr>
      <vt:lpstr>Writing to XML</vt:lpstr>
      <vt:lpstr>Writing to XML</vt:lpstr>
      <vt:lpstr>Finding XML elements</vt:lpstr>
      <vt:lpstr>Modifying XML elements</vt:lpstr>
      <vt:lpstr>Creating new elements</vt:lpstr>
      <vt:lpstr>Deleting elements</vt:lpstr>
      <vt:lpstr>The unittest Module</vt:lpstr>
      <vt:lpstr>Structuring a complete test</vt:lpstr>
      <vt:lpstr>Example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dc:creator>Purushotham Sannakariyappa</dc:creator>
  <cp:lastModifiedBy>Purushotham Sannakariyappa</cp:lastModifiedBy>
  <cp:revision>23</cp:revision>
  <dcterms:created xsi:type="dcterms:W3CDTF">2020-02-06T07:37:52Z</dcterms:created>
  <dcterms:modified xsi:type="dcterms:W3CDTF">2020-02-07T22:26:19Z</dcterms:modified>
</cp:coreProperties>
</file>