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4" r:id="rId4"/>
    <p:sldId id="272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50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7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3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18DD-8C05-4A9A-8509-A6EEA1C5D39C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A8A-CAE9-4630-AB94-ABDC0276A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525C-848F-4B8E-B656-4A8E731DD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 1 </a:t>
            </a:r>
          </a:p>
        </p:txBody>
      </p:sp>
    </p:spTree>
    <p:extLst>
      <p:ext uri="{BB962C8B-B14F-4D97-AF65-F5344CB8AC3E}">
        <p14:creationId xmlns:p14="http://schemas.microsoft.com/office/powerpoint/2010/main" val="52626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A8C-194E-45FA-A5E7-0C451516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FF2A-7B71-4FCC-8A92-B1758EFE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Unique collection of objects, unordered, 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indexes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Cannot access characters using subscripting (unordered)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(supports operations according to mathematical set theory)</a:t>
            </a:r>
          </a:p>
          <a:p>
            <a:pPr lvl="1"/>
            <a:r>
              <a:rPr lang="en-IN" dirty="0"/>
              <a:t>In-built functions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598CB-1723-4CFE-8230-9DBC6DE1152D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S = {‘C’, ‘C++’, ‘Perl’, ‘Python’, ‘Java’}</a:t>
            </a:r>
          </a:p>
        </p:txBody>
      </p:sp>
    </p:spTree>
    <p:extLst>
      <p:ext uri="{BB962C8B-B14F-4D97-AF65-F5344CB8AC3E}">
        <p14:creationId xmlns:p14="http://schemas.microsoft.com/office/powerpoint/2010/main" val="70244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4D0-3833-4371-A1AE-7D687E2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CFCB-388E-47FC-96D3-861C5BD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Unordered collections, key-values pairs, mutable, unique 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Values access using respective keys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53202-6F9C-4ADD-840A-D24150C9AE10}"/>
              </a:ext>
            </a:extLst>
          </p:cNvPr>
          <p:cNvSpPr txBox="1"/>
          <p:nvPr/>
        </p:nvSpPr>
        <p:spPr>
          <a:xfrm>
            <a:off x="2585906" y="308273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 = {‘Name’ : ‘Mark’, ‘EID’ : 123456}</a:t>
            </a:r>
          </a:p>
        </p:txBody>
      </p:sp>
    </p:spTree>
    <p:extLst>
      <p:ext uri="{BB962C8B-B14F-4D97-AF65-F5344CB8AC3E}">
        <p14:creationId xmlns:p14="http://schemas.microsoft.com/office/powerpoint/2010/main" val="218678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8FB-8CB0-4DDC-821A-99C2DA4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723F-443E-4DB6-AD58-84EE7C74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branching is achieved using the if..</a:t>
            </a:r>
            <a:r>
              <a:rPr lang="en-IN" dirty="0" err="1"/>
              <a:t>elif</a:t>
            </a:r>
            <a:r>
              <a:rPr lang="en-IN" dirty="0"/>
              <a:t>..else construct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46BB-16E3-4121-AF90-5273D62DF0DC}"/>
              </a:ext>
            </a:extLst>
          </p:cNvPr>
          <p:cNvSpPr txBox="1"/>
          <p:nvPr/>
        </p:nvSpPr>
        <p:spPr>
          <a:xfrm>
            <a:off x="1728132" y="3042999"/>
            <a:ext cx="5377343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0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E8D-ECD8-4F9B-A560-22E9F5C3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E15D-7307-4C28-9589-29CF450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for a given number of times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41BD-5434-45B0-9A5E-E0C9E70245D1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&lt;iterator&gt;: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90146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F20-E5EB-4DFA-90A4-44FDD36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AA-63D1-41C7-AF88-B1DC896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until a given condition fails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522E-6ED9-40D7-82D1-BCEA0420136A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80821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85C-DB0E-43DE-BE91-3513F2D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7B20-944A-4815-9FE4-C41A5B19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are libraries of useful python functions</a:t>
            </a:r>
          </a:p>
          <a:p>
            <a:r>
              <a:rPr lang="en-IN" dirty="0"/>
              <a:t>Can be adopted into a python script using the </a:t>
            </a:r>
            <a:r>
              <a:rPr lang="en-IN" b="1" dirty="0"/>
              <a:t>import</a:t>
            </a:r>
            <a:r>
              <a:rPr lang="en-IN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81077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F67-A0AC-41A7-B3DF-3227DF5E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7A12-940E-4274-8229-BC3B742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modules are available with basic python installation</a:t>
            </a:r>
          </a:p>
          <a:p>
            <a:r>
              <a:rPr lang="en-IN" dirty="0"/>
              <a:t>The complete list can be found in the link:</a:t>
            </a:r>
          </a:p>
          <a:p>
            <a:pPr lvl="1"/>
            <a:r>
              <a:rPr lang="en-IN" dirty="0"/>
              <a:t>https://docs.python.org/3/py-modindex.html</a:t>
            </a:r>
          </a:p>
        </p:txBody>
      </p:sp>
    </p:spTree>
    <p:extLst>
      <p:ext uri="{BB962C8B-B14F-4D97-AF65-F5344CB8AC3E}">
        <p14:creationId xmlns:p14="http://schemas.microsoft.com/office/powerpoint/2010/main" val="235236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E3C8-C384-48C6-9A2D-3284087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party modules and installing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0494-F901-4154-AAF9-CE26E58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modules published by other python users across the world</a:t>
            </a:r>
          </a:p>
          <a:p>
            <a:r>
              <a:rPr lang="en-IN" dirty="0"/>
              <a:t>Installing them:</a:t>
            </a:r>
          </a:p>
          <a:p>
            <a:pPr lvl="1"/>
            <a:r>
              <a:rPr lang="en-IN" dirty="0"/>
              <a:t>Search for the module based on a given context</a:t>
            </a:r>
          </a:p>
          <a:p>
            <a:pPr lvl="1"/>
            <a:r>
              <a:rPr lang="en-IN" dirty="0"/>
              <a:t>Install using the </a:t>
            </a:r>
            <a:r>
              <a:rPr lang="en-IN" b="1" dirty="0"/>
              <a:t>pip install </a:t>
            </a:r>
            <a:r>
              <a:rPr lang="en-IN" dirty="0"/>
              <a:t>command </a:t>
            </a:r>
          </a:p>
          <a:p>
            <a:pPr lvl="1"/>
            <a:r>
              <a:rPr lang="en-IN" dirty="0"/>
              <a:t>Can be uninstalled using </a:t>
            </a:r>
            <a:r>
              <a:rPr lang="en-IN" b="1" dirty="0"/>
              <a:t>pip uninstall </a:t>
            </a:r>
            <a:r>
              <a:rPr lang="en-IN" dirty="0"/>
              <a:t>command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/>
              <a:t>NumPy</a:t>
            </a:r>
          </a:p>
          <a:p>
            <a:pPr lvl="1"/>
            <a:r>
              <a:rPr lang="en-IN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529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189E-F90D-4E2E-B983-F0DC579E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2B12-52BA-461F-823B-E58B2CA4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 jumble game</a:t>
            </a:r>
          </a:p>
        </p:txBody>
      </p:sp>
    </p:spTree>
    <p:extLst>
      <p:ext uri="{BB962C8B-B14F-4D97-AF65-F5344CB8AC3E}">
        <p14:creationId xmlns:p14="http://schemas.microsoft.com/office/powerpoint/2010/main" val="184453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FB1F-6C57-4EEF-B317-62B5B64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third party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F5D4-CDA0-434A-854E-51E442C8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report plotting</a:t>
            </a:r>
          </a:p>
        </p:txBody>
      </p:sp>
    </p:spTree>
    <p:extLst>
      <p:ext uri="{BB962C8B-B14F-4D97-AF65-F5344CB8AC3E}">
        <p14:creationId xmlns:p14="http://schemas.microsoft.com/office/powerpoint/2010/main" val="23089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9D3-999C-433F-8F9C-9751EAF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Programming 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6A8C-4C9F-4EDB-A70B-524B1E1F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Computer is a hardware capable of performing certain task</a:t>
            </a:r>
          </a:p>
          <a:p>
            <a:r>
              <a:rPr lang="en-IN" dirty="0"/>
              <a:t>It needs to be instructed on what task to perform, hence the use of computer languages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75E75-96BE-4CD9-9B23-9ABB69CF9B23}"/>
              </a:ext>
            </a:extLst>
          </p:cNvPr>
          <p:cNvSpPr/>
          <p:nvPr/>
        </p:nvSpPr>
        <p:spPr>
          <a:xfrm>
            <a:off x="1241571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464FD-5C9C-4413-A338-60504A40A4D1}"/>
              </a:ext>
            </a:extLst>
          </p:cNvPr>
          <p:cNvSpPr/>
          <p:nvPr/>
        </p:nvSpPr>
        <p:spPr>
          <a:xfrm>
            <a:off x="1241571" y="4460081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9DCA6A-32AD-481B-B9BD-7525775DBE68}"/>
              </a:ext>
            </a:extLst>
          </p:cNvPr>
          <p:cNvSpPr/>
          <p:nvPr/>
        </p:nvSpPr>
        <p:spPr>
          <a:xfrm>
            <a:off x="1241571" y="5318522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F72A750-49DD-4E2C-87CF-D563982A6328}"/>
              </a:ext>
            </a:extLst>
          </p:cNvPr>
          <p:cNvSpPr/>
          <p:nvPr/>
        </p:nvSpPr>
        <p:spPr>
          <a:xfrm>
            <a:off x="1979802" y="4077050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28F81F2-4650-4A6E-B1C0-F230AB42820C}"/>
              </a:ext>
            </a:extLst>
          </p:cNvPr>
          <p:cNvSpPr/>
          <p:nvPr/>
        </p:nvSpPr>
        <p:spPr>
          <a:xfrm>
            <a:off x="1979802" y="4920094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F0BC5-4AFD-49BF-8D02-BDBF58C93E99}"/>
              </a:ext>
            </a:extLst>
          </p:cNvPr>
          <p:cNvSpPr/>
          <p:nvPr/>
        </p:nvSpPr>
        <p:spPr>
          <a:xfrm>
            <a:off x="6006517" y="3632433"/>
            <a:ext cx="1484852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EA226-6909-487B-99CF-8F21135B6837}"/>
              </a:ext>
            </a:extLst>
          </p:cNvPr>
          <p:cNvSpPr/>
          <p:nvPr/>
        </p:nvSpPr>
        <p:spPr>
          <a:xfrm>
            <a:off x="4064466" y="3775045"/>
            <a:ext cx="998290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7FAA9-CB7A-4BBF-A3B5-E7C8FE96230A}"/>
              </a:ext>
            </a:extLst>
          </p:cNvPr>
          <p:cNvSpPr/>
          <p:nvPr/>
        </p:nvSpPr>
        <p:spPr>
          <a:xfrm>
            <a:off x="6362699" y="5303125"/>
            <a:ext cx="998290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66166-3AE1-499D-BEDA-3D7D852B1FCA}"/>
              </a:ext>
            </a:extLst>
          </p:cNvPr>
          <p:cNvCxnSpPr/>
          <p:nvPr/>
        </p:nvCxnSpPr>
        <p:spPr>
          <a:xfrm flipV="1">
            <a:off x="6761527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D5B9C6-E584-41E5-9396-FCDB60EEE5BE}"/>
              </a:ext>
            </a:extLst>
          </p:cNvPr>
          <p:cNvCxnSpPr>
            <a:cxnSpLocks/>
          </p:cNvCxnSpPr>
          <p:nvPr/>
        </p:nvCxnSpPr>
        <p:spPr>
          <a:xfrm>
            <a:off x="6954473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5474E4-AE0C-4A32-B236-F754173A7865}"/>
              </a:ext>
            </a:extLst>
          </p:cNvPr>
          <p:cNvSpPr/>
          <p:nvPr/>
        </p:nvSpPr>
        <p:spPr>
          <a:xfrm>
            <a:off x="5217952" y="3854741"/>
            <a:ext cx="679509" cy="22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58BF3-5E14-4419-AC03-96924DE82C40}"/>
              </a:ext>
            </a:extLst>
          </p:cNvPr>
          <p:cNvCxnSpPr/>
          <p:nvPr/>
        </p:nvCxnSpPr>
        <p:spPr>
          <a:xfrm flipH="1" flipV="1">
            <a:off x="4924338" y="4303552"/>
            <a:ext cx="1325460" cy="109056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A491FD-44BC-401B-A07B-0FCDB6674151}"/>
              </a:ext>
            </a:extLst>
          </p:cNvPr>
          <p:cNvSpPr/>
          <p:nvPr/>
        </p:nvSpPr>
        <p:spPr>
          <a:xfrm>
            <a:off x="8333064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Sequencing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36B90-7190-4F25-B2BE-356375DF076C}"/>
              </a:ext>
            </a:extLst>
          </p:cNvPr>
          <p:cNvSpPr/>
          <p:nvPr/>
        </p:nvSpPr>
        <p:spPr>
          <a:xfrm>
            <a:off x="8695888" y="424554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7BD2EE-2719-447F-89C4-C6F36A479D07}"/>
              </a:ext>
            </a:extLst>
          </p:cNvPr>
          <p:cNvSpPr/>
          <p:nvPr/>
        </p:nvSpPr>
        <p:spPr>
          <a:xfrm>
            <a:off x="9046827" y="4903364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428853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C78-B654-4FFD-8F45-21562AD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BE1-2E5B-404F-B1B6-9EFBDA1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requirements</a:t>
            </a:r>
          </a:p>
          <a:p>
            <a:r>
              <a:rPr lang="en-IN" dirty="0"/>
              <a:t>Start and end points (outcome)</a:t>
            </a:r>
          </a:p>
          <a:p>
            <a:r>
              <a:rPr lang="en-IN" dirty="0"/>
              <a:t>Logical steps</a:t>
            </a:r>
          </a:p>
          <a:p>
            <a:r>
              <a:rPr lang="en-IN" dirty="0"/>
              <a:t>Pseudo-code (write the code in English!!)</a:t>
            </a:r>
          </a:p>
          <a:p>
            <a:r>
              <a:rPr lang="en-IN" dirty="0"/>
              <a:t>Choose your computer programming language to express the pseudo-code</a:t>
            </a:r>
          </a:p>
        </p:txBody>
      </p:sp>
    </p:spTree>
    <p:extLst>
      <p:ext uri="{BB962C8B-B14F-4D97-AF65-F5344CB8AC3E}">
        <p14:creationId xmlns:p14="http://schemas.microsoft.com/office/powerpoint/2010/main" val="17823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BCA-B1BF-467F-989B-208CCB2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Variables, Expressions,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71CE-DD14-419B-8F75-FC227E5C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“containers” that can keep values</a:t>
            </a:r>
          </a:p>
          <a:p>
            <a:r>
              <a:rPr lang="en-IN" dirty="0"/>
              <a:t>In python, variables are dynamic in nature</a:t>
            </a:r>
          </a:p>
          <a:p>
            <a:r>
              <a:rPr lang="en-IN" dirty="0"/>
              <a:t>Expression is an equation that represents a transformation of values</a:t>
            </a:r>
          </a:p>
          <a:p>
            <a:r>
              <a:rPr lang="en-IN" dirty="0"/>
              <a:t>Everything in python is treated as objects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4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E8A-4F64-4A38-8C9B-30275604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D87-E8C0-493E-9F01-A3A22B16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Scalars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Strings</a:t>
            </a:r>
          </a:p>
          <a:p>
            <a:r>
              <a:rPr lang="en-IN" dirty="0"/>
              <a:t>Collections</a:t>
            </a:r>
          </a:p>
          <a:p>
            <a:pPr lvl="1"/>
            <a:r>
              <a:rPr lang="en-IN" dirty="0"/>
              <a:t>Lists</a:t>
            </a:r>
          </a:p>
          <a:p>
            <a:pPr lvl="1"/>
            <a:r>
              <a:rPr lang="en-IN" dirty="0"/>
              <a:t>Tuples</a:t>
            </a:r>
          </a:p>
          <a:p>
            <a:pPr lvl="1"/>
            <a:r>
              <a:rPr lang="en-IN" dirty="0"/>
              <a:t>Sets</a:t>
            </a:r>
          </a:p>
          <a:p>
            <a:pPr lvl="1"/>
            <a:r>
              <a:rPr lang="en-IN" dirty="0"/>
              <a:t>Dictionaries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87EF19-D623-40C7-B11C-C1261103717A}"/>
              </a:ext>
            </a:extLst>
          </p:cNvPr>
          <p:cNvSpPr/>
          <p:nvPr/>
        </p:nvSpPr>
        <p:spPr>
          <a:xfrm>
            <a:off x="5637402" y="1342239"/>
            <a:ext cx="182041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85F54-E4D1-4093-A5B9-A622EA00BDF3}"/>
              </a:ext>
            </a:extLst>
          </p:cNvPr>
          <p:cNvSpPr/>
          <p:nvPr/>
        </p:nvSpPr>
        <p:spPr>
          <a:xfrm>
            <a:off x="4739780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B125D-FAD9-4266-8D31-46736E90B790}"/>
              </a:ext>
            </a:extLst>
          </p:cNvPr>
          <p:cNvSpPr/>
          <p:nvPr/>
        </p:nvSpPr>
        <p:spPr>
          <a:xfrm>
            <a:off x="7006891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36FC1-371E-4EAC-B243-29999D1A3666}"/>
              </a:ext>
            </a:extLst>
          </p:cNvPr>
          <p:cNvCxnSpPr/>
          <p:nvPr/>
        </p:nvCxnSpPr>
        <p:spPr>
          <a:xfrm flipH="1">
            <a:off x="6014906" y="1837189"/>
            <a:ext cx="81094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F01F5-07F3-49DB-85C8-51A6082CE123}"/>
              </a:ext>
            </a:extLst>
          </p:cNvPr>
          <p:cNvCxnSpPr/>
          <p:nvPr/>
        </p:nvCxnSpPr>
        <p:spPr>
          <a:xfrm>
            <a:off x="7113864" y="1837189"/>
            <a:ext cx="125835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432-5266-4A4E-9487-30AB83DE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BC8-C0BB-41C6-BA0A-881FAD1E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numeric values</a:t>
            </a:r>
          </a:p>
          <a:p>
            <a:r>
              <a:rPr lang="en-IN" dirty="0"/>
              <a:t>Python provides the following for treating numbers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pPr lvl="1"/>
            <a:r>
              <a:rPr lang="en-IN" dirty="0"/>
              <a:t>Some in-built modules</a:t>
            </a:r>
          </a:p>
        </p:txBody>
      </p:sp>
    </p:spTree>
    <p:extLst>
      <p:ext uri="{BB962C8B-B14F-4D97-AF65-F5344CB8AC3E}">
        <p14:creationId xmlns:p14="http://schemas.microsoft.com/office/powerpoint/2010/main" val="220421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1B2-4E3D-4986-B330-15A4557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160-7609-44B2-A83B-40A22A35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>
            <a:normAutofit/>
          </a:bodyPr>
          <a:lstStyle/>
          <a:p>
            <a:r>
              <a:rPr lang="en-IN" dirty="0"/>
              <a:t>Collection of characters considered as a single entity, immutable by nature</a:t>
            </a:r>
          </a:p>
          <a:p>
            <a:r>
              <a:rPr lang="en-IN" dirty="0"/>
              <a:t>Structure</a:t>
            </a:r>
          </a:p>
          <a:p>
            <a:pPr marL="457200" lvl="1" indent="0">
              <a:buNone/>
            </a:pPr>
            <a:r>
              <a:rPr lang="en-IN" dirty="0"/>
              <a:t>	S = ‘MINDFUL LEARNING’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11D2C-BA3C-4AF7-992F-C8CC2D04D307}"/>
              </a:ext>
            </a:extLst>
          </p:cNvPr>
          <p:cNvSpPr/>
          <p:nvPr/>
        </p:nvSpPr>
        <p:spPr>
          <a:xfrm>
            <a:off x="179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54DE1-EFB3-48AF-B2AE-1B24D9A6797C}"/>
              </a:ext>
            </a:extLst>
          </p:cNvPr>
          <p:cNvSpPr/>
          <p:nvPr/>
        </p:nvSpPr>
        <p:spPr>
          <a:xfrm>
            <a:off x="217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FEF28-AED9-43C7-B7AD-48AC613B61DE}"/>
              </a:ext>
            </a:extLst>
          </p:cNvPr>
          <p:cNvSpPr/>
          <p:nvPr/>
        </p:nvSpPr>
        <p:spPr>
          <a:xfrm>
            <a:off x="255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FE3E-2CF0-49CE-BA1B-CD70B5916D2E}"/>
              </a:ext>
            </a:extLst>
          </p:cNvPr>
          <p:cNvSpPr/>
          <p:nvPr/>
        </p:nvSpPr>
        <p:spPr>
          <a:xfrm>
            <a:off x="293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2BC89-FC9F-4A3C-BEDA-FA4E149FEA6E}"/>
              </a:ext>
            </a:extLst>
          </p:cNvPr>
          <p:cNvSpPr/>
          <p:nvPr/>
        </p:nvSpPr>
        <p:spPr>
          <a:xfrm>
            <a:off x="331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DC844-24AD-4F67-BF4B-659FCF2634E7}"/>
              </a:ext>
            </a:extLst>
          </p:cNvPr>
          <p:cNvSpPr/>
          <p:nvPr/>
        </p:nvSpPr>
        <p:spPr>
          <a:xfrm>
            <a:off x="369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4EC8-257D-4534-B05D-E3AD9B9D2D24}"/>
              </a:ext>
            </a:extLst>
          </p:cNvPr>
          <p:cNvSpPr/>
          <p:nvPr/>
        </p:nvSpPr>
        <p:spPr>
          <a:xfrm>
            <a:off x="4076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FD07E-ED8C-4F19-BEA8-D5AFF7082653}"/>
              </a:ext>
            </a:extLst>
          </p:cNvPr>
          <p:cNvSpPr/>
          <p:nvPr/>
        </p:nvSpPr>
        <p:spPr>
          <a:xfrm>
            <a:off x="4457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2361D-0D20-44A6-A7E3-552546F2C277}"/>
              </a:ext>
            </a:extLst>
          </p:cNvPr>
          <p:cNvSpPr/>
          <p:nvPr/>
        </p:nvSpPr>
        <p:spPr>
          <a:xfrm>
            <a:off x="4838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E05AB-42AE-4256-8FD5-E256046FA0DB}"/>
              </a:ext>
            </a:extLst>
          </p:cNvPr>
          <p:cNvSpPr/>
          <p:nvPr/>
        </p:nvSpPr>
        <p:spPr>
          <a:xfrm>
            <a:off x="5219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CF509-1C57-4AC1-B7ED-F33BC59DD4CC}"/>
              </a:ext>
            </a:extLst>
          </p:cNvPr>
          <p:cNvSpPr/>
          <p:nvPr/>
        </p:nvSpPr>
        <p:spPr>
          <a:xfrm>
            <a:off x="560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CB76-FF52-4890-8D57-8577D52822F5}"/>
              </a:ext>
            </a:extLst>
          </p:cNvPr>
          <p:cNvSpPr/>
          <p:nvPr/>
        </p:nvSpPr>
        <p:spPr>
          <a:xfrm>
            <a:off x="598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A0D08-7390-45F6-9DB3-673E1F246938}"/>
              </a:ext>
            </a:extLst>
          </p:cNvPr>
          <p:cNvSpPr/>
          <p:nvPr/>
        </p:nvSpPr>
        <p:spPr>
          <a:xfrm>
            <a:off x="636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F70CFE-9FAC-4F8A-B5CD-98E6A0623A2A}"/>
              </a:ext>
            </a:extLst>
          </p:cNvPr>
          <p:cNvSpPr/>
          <p:nvPr/>
        </p:nvSpPr>
        <p:spPr>
          <a:xfrm>
            <a:off x="674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EDCD4-0C41-4E59-AF82-D09813869AE5}"/>
              </a:ext>
            </a:extLst>
          </p:cNvPr>
          <p:cNvSpPr/>
          <p:nvPr/>
        </p:nvSpPr>
        <p:spPr>
          <a:xfrm>
            <a:off x="712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E1E31-E367-4738-B17F-90B07C5E7730}"/>
              </a:ext>
            </a:extLst>
          </p:cNvPr>
          <p:cNvSpPr/>
          <p:nvPr/>
        </p:nvSpPr>
        <p:spPr>
          <a:xfrm>
            <a:off x="750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C68E-4583-4613-9A44-6974A2687335}"/>
              </a:ext>
            </a:extLst>
          </p:cNvPr>
          <p:cNvSpPr txBox="1"/>
          <p:nvPr/>
        </p:nvSpPr>
        <p:spPr>
          <a:xfrm>
            <a:off x="1790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8B56A-9CD5-4785-8E16-5C0CA9BCC93D}"/>
              </a:ext>
            </a:extLst>
          </p:cNvPr>
          <p:cNvSpPr txBox="1"/>
          <p:nvPr/>
        </p:nvSpPr>
        <p:spPr>
          <a:xfrm>
            <a:off x="2171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9652C-9258-4865-9869-506D56869FB2}"/>
              </a:ext>
            </a:extLst>
          </p:cNvPr>
          <p:cNvSpPr txBox="1"/>
          <p:nvPr/>
        </p:nvSpPr>
        <p:spPr>
          <a:xfrm>
            <a:off x="2552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7C616-B466-4C75-9102-BB313C6AC94C}"/>
              </a:ext>
            </a:extLst>
          </p:cNvPr>
          <p:cNvSpPr txBox="1"/>
          <p:nvPr/>
        </p:nvSpPr>
        <p:spPr>
          <a:xfrm>
            <a:off x="2933350" y="2857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9F23C-F6EF-4193-A4C4-2979A9EA0B99}"/>
              </a:ext>
            </a:extLst>
          </p:cNvPr>
          <p:cNvSpPr txBox="1"/>
          <p:nvPr/>
        </p:nvSpPr>
        <p:spPr>
          <a:xfrm>
            <a:off x="7508846" y="37267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AFFFE-0FB2-44E8-8EE5-D4742C79D35F}"/>
              </a:ext>
            </a:extLst>
          </p:cNvPr>
          <p:cNvSpPr txBox="1"/>
          <p:nvPr/>
        </p:nvSpPr>
        <p:spPr>
          <a:xfrm>
            <a:off x="7124350" y="3742768"/>
            <a:ext cx="5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285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8F8-51C5-47C1-9116-DE9940B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FCE-99AC-4303-9699-883CD28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mutable by nature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2D94-3C83-40DB-9537-7459E5433FC5}"/>
              </a:ext>
            </a:extLst>
          </p:cNvPr>
          <p:cNvSpPr txBox="1"/>
          <p:nvPr/>
        </p:nvSpPr>
        <p:spPr>
          <a:xfrm>
            <a:off x="2107734" y="2803322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 = [‘C’, ‘C++’, ‘Perl’, ‘Python’, ‘Java’]</a:t>
            </a:r>
          </a:p>
        </p:txBody>
      </p:sp>
    </p:spTree>
    <p:extLst>
      <p:ext uri="{BB962C8B-B14F-4D97-AF65-F5344CB8AC3E}">
        <p14:creationId xmlns:p14="http://schemas.microsoft.com/office/powerpoint/2010/main" val="143384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24B-8A2D-4208-8FA5-249E5F8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E1A-4C28-49DF-8382-3B7560D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immutable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cannot be replaced (immutable)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 (no many since tuples are immutable structures)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F2F-2BE1-4C8A-B986-D100AACB1B89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 = (‘C’, ‘C++’, ‘Perl’, ‘Python’, ‘Java’)</a:t>
            </a:r>
          </a:p>
        </p:txBody>
      </p:sp>
    </p:spTree>
    <p:extLst>
      <p:ext uri="{BB962C8B-B14F-4D97-AF65-F5344CB8AC3E}">
        <p14:creationId xmlns:p14="http://schemas.microsoft.com/office/powerpoint/2010/main" val="3687166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1597</TotalTime>
  <Words>650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Trebuchet MS</vt:lpstr>
      <vt:lpstr>Wingdings 3</vt:lpstr>
      <vt:lpstr>Facet</vt:lpstr>
      <vt:lpstr>Python</vt:lpstr>
      <vt:lpstr>Computer Programming Concepts Review</vt:lpstr>
      <vt:lpstr>Problem Solving</vt:lpstr>
      <vt:lpstr>Variables, Expressions, Objects</vt:lpstr>
      <vt:lpstr>Data Types</vt:lpstr>
      <vt:lpstr>Numbers</vt:lpstr>
      <vt:lpstr>Strings</vt:lpstr>
      <vt:lpstr>Lists</vt:lpstr>
      <vt:lpstr>Tuples</vt:lpstr>
      <vt:lpstr>Sets</vt:lpstr>
      <vt:lpstr>Dictionaries</vt:lpstr>
      <vt:lpstr>Branching</vt:lpstr>
      <vt:lpstr>Looping using for</vt:lpstr>
      <vt:lpstr>Looping using while</vt:lpstr>
      <vt:lpstr>Modules in python</vt:lpstr>
      <vt:lpstr>Built-in modules</vt:lpstr>
      <vt:lpstr>Third party modules and installing them</vt:lpstr>
      <vt:lpstr>Applications using built-in modules</vt:lpstr>
      <vt:lpstr>Applications using third party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Purushotham Sannakariyappa</dc:creator>
  <cp:lastModifiedBy>Purushotham Sannakariyappa</cp:lastModifiedBy>
  <cp:revision>18</cp:revision>
  <dcterms:created xsi:type="dcterms:W3CDTF">2020-02-03T13:03:21Z</dcterms:created>
  <dcterms:modified xsi:type="dcterms:W3CDTF">2020-05-04T03:50:13Z</dcterms:modified>
</cp:coreProperties>
</file>