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728132" y="3042999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1241571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1241571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1241571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1979802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1979802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6006517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4064466" y="377504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6362699" y="530312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6761527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6954473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5217952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4924338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333064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95888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9046827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39780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1597</TotalTime>
  <Words>650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Numbers</vt:lpstr>
      <vt:lpstr>Strings</vt:lpstr>
      <vt:lpstr>Lists</vt:lpstr>
      <vt:lpstr>Tuples</vt:lpstr>
      <vt:lpstr>Sets</vt:lpstr>
      <vt:lpstr>Dictionaries</vt:lpstr>
      <vt:lpstr>Branching</vt:lpstr>
      <vt:lpstr>Looping using for</vt:lpstr>
      <vt:lpstr>Looping using while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17</cp:revision>
  <dcterms:created xsi:type="dcterms:W3CDTF">2020-02-03T13:03:21Z</dcterms:created>
  <dcterms:modified xsi:type="dcterms:W3CDTF">2020-04-14T03:35:28Z</dcterms:modified>
</cp:coreProperties>
</file>