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6F2865-48F8-4024-B962-12DFD65BD956}" type="doc">
      <dgm:prSet loTypeId="urn:microsoft.com/office/officeart/2011/layout/CircleProcess" loCatId="process" qsTypeId="urn:microsoft.com/office/officeart/2005/8/quickstyle/simple1" qsCatId="simple" csTypeId="urn:microsoft.com/office/officeart/2005/8/colors/accent1_2" csCatId="accent1" phldr="1"/>
      <dgm:spPr/>
    </dgm:pt>
    <dgm:pt modelId="{90215C8E-462A-4996-B742-B44061FF9D1C}">
      <dgm:prSet phldrT="[Text]"/>
      <dgm:spPr/>
      <dgm:t>
        <a:bodyPr/>
        <a:lstStyle/>
        <a:p>
          <a:r>
            <a:rPr lang="en-IN" b="1" dirty="0"/>
            <a:t>Input Data</a:t>
          </a:r>
        </a:p>
      </dgm:t>
    </dgm:pt>
    <dgm:pt modelId="{D4166BA4-3321-4CC7-8259-0F1062496838}" type="parTrans" cxnId="{C50661D5-73A4-42CC-8D3E-BDED8B215522}">
      <dgm:prSet/>
      <dgm:spPr/>
      <dgm:t>
        <a:bodyPr/>
        <a:lstStyle/>
        <a:p>
          <a:endParaRPr lang="en-IN"/>
        </a:p>
      </dgm:t>
    </dgm:pt>
    <dgm:pt modelId="{F6A0625E-5884-46A4-AE64-A84C2DE6DF22}" type="sibTrans" cxnId="{C50661D5-73A4-42CC-8D3E-BDED8B215522}">
      <dgm:prSet/>
      <dgm:spPr/>
      <dgm:t>
        <a:bodyPr/>
        <a:lstStyle/>
        <a:p>
          <a:endParaRPr lang="en-IN"/>
        </a:p>
      </dgm:t>
    </dgm:pt>
    <dgm:pt modelId="{903BA6A8-4283-444B-B73D-42504D842F98}">
      <dgm:prSet phldrT="[Text]"/>
      <dgm:spPr/>
      <dgm:t>
        <a:bodyPr/>
        <a:lstStyle/>
        <a:p>
          <a:r>
            <a:rPr lang="en-IN" b="1" dirty="0"/>
            <a:t>Data Pre Process</a:t>
          </a:r>
        </a:p>
      </dgm:t>
    </dgm:pt>
    <dgm:pt modelId="{6A608A12-CB66-401A-BDC5-BAE64FF8B876}" type="parTrans" cxnId="{C9C4AC1F-BF84-43C4-9363-3EF58FB89DC5}">
      <dgm:prSet/>
      <dgm:spPr/>
      <dgm:t>
        <a:bodyPr/>
        <a:lstStyle/>
        <a:p>
          <a:endParaRPr lang="en-IN"/>
        </a:p>
      </dgm:t>
    </dgm:pt>
    <dgm:pt modelId="{AD03344D-6A66-4B29-8EA3-34EE4B86C631}" type="sibTrans" cxnId="{C9C4AC1F-BF84-43C4-9363-3EF58FB89DC5}">
      <dgm:prSet/>
      <dgm:spPr/>
      <dgm:t>
        <a:bodyPr/>
        <a:lstStyle/>
        <a:p>
          <a:endParaRPr lang="en-IN"/>
        </a:p>
      </dgm:t>
    </dgm:pt>
    <dgm:pt modelId="{528DEAFF-724B-454D-B4F5-7D5C783947E3}">
      <dgm:prSet phldrT="[Text]"/>
      <dgm:spPr/>
      <dgm:t>
        <a:bodyPr/>
        <a:lstStyle/>
        <a:p>
          <a:r>
            <a:rPr lang="en-IN" b="1" dirty="0"/>
            <a:t>Apply CNN Model</a:t>
          </a:r>
        </a:p>
      </dgm:t>
    </dgm:pt>
    <dgm:pt modelId="{5CB06CC5-EF17-4076-B60E-3E105836D5DA}" type="parTrans" cxnId="{12ED3C3F-6750-4783-9F4A-F673083F340B}">
      <dgm:prSet/>
      <dgm:spPr/>
      <dgm:t>
        <a:bodyPr/>
        <a:lstStyle/>
        <a:p>
          <a:endParaRPr lang="en-IN"/>
        </a:p>
      </dgm:t>
    </dgm:pt>
    <dgm:pt modelId="{E95B7F7E-49FD-4135-B3EC-4EC0DCD5A7DB}" type="sibTrans" cxnId="{12ED3C3F-6750-4783-9F4A-F673083F340B}">
      <dgm:prSet/>
      <dgm:spPr/>
      <dgm:t>
        <a:bodyPr/>
        <a:lstStyle/>
        <a:p>
          <a:endParaRPr lang="en-IN"/>
        </a:p>
      </dgm:t>
    </dgm:pt>
    <dgm:pt modelId="{0B64EC15-5321-4FFB-B53F-EFF995BC9852}">
      <dgm:prSet/>
      <dgm:spPr/>
      <dgm:t>
        <a:bodyPr/>
        <a:lstStyle/>
        <a:p>
          <a:r>
            <a:rPr lang="en-IN" b="1" dirty="0"/>
            <a:t>Prediction</a:t>
          </a:r>
        </a:p>
      </dgm:t>
    </dgm:pt>
    <dgm:pt modelId="{43EB4B1A-D059-4D91-B2CA-3857CD15E13A}" type="parTrans" cxnId="{96B562AD-948C-4AD6-B593-AA8A0A773F76}">
      <dgm:prSet/>
      <dgm:spPr/>
      <dgm:t>
        <a:bodyPr/>
        <a:lstStyle/>
        <a:p>
          <a:endParaRPr lang="en-IN"/>
        </a:p>
      </dgm:t>
    </dgm:pt>
    <dgm:pt modelId="{214D89DC-1F99-46C6-A7F0-37B4805C5D72}" type="sibTrans" cxnId="{96B562AD-948C-4AD6-B593-AA8A0A773F76}">
      <dgm:prSet/>
      <dgm:spPr/>
      <dgm:t>
        <a:bodyPr/>
        <a:lstStyle/>
        <a:p>
          <a:endParaRPr lang="en-IN"/>
        </a:p>
      </dgm:t>
    </dgm:pt>
    <dgm:pt modelId="{686C19AD-4E22-4FA1-8519-D68F85A37592}">
      <dgm:prSet/>
      <dgm:spPr/>
      <dgm:t>
        <a:bodyPr/>
        <a:lstStyle/>
        <a:p>
          <a:r>
            <a:rPr lang="en-IN" b="1" dirty="0"/>
            <a:t>Statistical Report Analysis</a:t>
          </a:r>
        </a:p>
      </dgm:t>
    </dgm:pt>
    <dgm:pt modelId="{09FE1EDD-C39A-4D4F-A76E-993CB439325B}" type="parTrans" cxnId="{6D3727DC-02EE-4119-8324-92E0F41AB1CF}">
      <dgm:prSet/>
      <dgm:spPr/>
      <dgm:t>
        <a:bodyPr/>
        <a:lstStyle/>
        <a:p>
          <a:endParaRPr lang="en-IN"/>
        </a:p>
      </dgm:t>
    </dgm:pt>
    <dgm:pt modelId="{8099DBF8-B618-4D5E-9C07-DFB3F11E5B7C}" type="sibTrans" cxnId="{6D3727DC-02EE-4119-8324-92E0F41AB1CF}">
      <dgm:prSet/>
      <dgm:spPr/>
      <dgm:t>
        <a:bodyPr/>
        <a:lstStyle/>
        <a:p>
          <a:endParaRPr lang="en-IN"/>
        </a:p>
      </dgm:t>
    </dgm:pt>
    <dgm:pt modelId="{3E9E68FE-35C6-41D6-8E9F-0DDDDC40AA18}" type="pres">
      <dgm:prSet presAssocID="{B86F2865-48F8-4024-B962-12DFD65BD956}" presName="Name0" presStyleCnt="0">
        <dgm:presLayoutVars>
          <dgm:chMax val="11"/>
          <dgm:chPref val="11"/>
          <dgm:dir/>
          <dgm:resizeHandles/>
        </dgm:presLayoutVars>
      </dgm:prSet>
      <dgm:spPr/>
    </dgm:pt>
    <dgm:pt modelId="{13EA4FCC-BC31-4B12-8883-71B5C59D26ED}" type="pres">
      <dgm:prSet presAssocID="{686C19AD-4E22-4FA1-8519-D68F85A37592}" presName="Accent5" presStyleCnt="0"/>
      <dgm:spPr/>
    </dgm:pt>
    <dgm:pt modelId="{2AB482FA-9CF5-4136-B995-C557477D3691}" type="pres">
      <dgm:prSet presAssocID="{686C19AD-4E22-4FA1-8519-D68F85A37592}" presName="Accent" presStyleLbl="node1" presStyleIdx="0" presStyleCnt="5"/>
      <dgm:spPr/>
    </dgm:pt>
    <dgm:pt modelId="{2A02464E-2738-4DD6-A098-17A15D41CC6C}" type="pres">
      <dgm:prSet presAssocID="{686C19AD-4E22-4FA1-8519-D68F85A37592}" presName="ParentBackground5" presStyleCnt="0"/>
      <dgm:spPr/>
    </dgm:pt>
    <dgm:pt modelId="{DC51193D-C1B4-4798-B249-F89C135ACEB7}" type="pres">
      <dgm:prSet presAssocID="{686C19AD-4E22-4FA1-8519-D68F85A37592}" presName="ParentBackground" presStyleLbl="fgAcc1" presStyleIdx="0" presStyleCnt="5"/>
      <dgm:spPr/>
    </dgm:pt>
    <dgm:pt modelId="{078E35FA-59C7-4703-9C48-C2E1548C445F}" type="pres">
      <dgm:prSet presAssocID="{686C19AD-4E22-4FA1-8519-D68F85A37592}" presName="Parent5" presStyleLbl="revTx" presStyleIdx="0" presStyleCnt="0">
        <dgm:presLayoutVars>
          <dgm:chMax val="1"/>
          <dgm:chPref val="1"/>
          <dgm:bulletEnabled val="1"/>
        </dgm:presLayoutVars>
      </dgm:prSet>
      <dgm:spPr/>
    </dgm:pt>
    <dgm:pt modelId="{70BD6AE2-2A20-4EE3-885C-2EBBC14CA22A}" type="pres">
      <dgm:prSet presAssocID="{0B64EC15-5321-4FFB-B53F-EFF995BC9852}" presName="Accent4" presStyleCnt="0"/>
      <dgm:spPr/>
    </dgm:pt>
    <dgm:pt modelId="{D850DAB1-9515-4562-BFCE-E6DCE69B0F09}" type="pres">
      <dgm:prSet presAssocID="{0B64EC15-5321-4FFB-B53F-EFF995BC9852}" presName="Accent" presStyleLbl="node1" presStyleIdx="1" presStyleCnt="5"/>
      <dgm:spPr/>
    </dgm:pt>
    <dgm:pt modelId="{CA5D8375-7537-413A-B707-0FAF027F8E5E}" type="pres">
      <dgm:prSet presAssocID="{0B64EC15-5321-4FFB-B53F-EFF995BC9852}" presName="ParentBackground4" presStyleCnt="0"/>
      <dgm:spPr/>
    </dgm:pt>
    <dgm:pt modelId="{D9BC7BFF-E3BE-4DC5-BE2D-F619E0E3BD7C}" type="pres">
      <dgm:prSet presAssocID="{0B64EC15-5321-4FFB-B53F-EFF995BC9852}" presName="ParentBackground" presStyleLbl="fgAcc1" presStyleIdx="1" presStyleCnt="5"/>
      <dgm:spPr/>
    </dgm:pt>
    <dgm:pt modelId="{413186ED-4265-4A2F-BC6A-D019F9591B3F}" type="pres">
      <dgm:prSet presAssocID="{0B64EC15-5321-4FFB-B53F-EFF995BC9852}" presName="Parent4" presStyleLbl="revTx" presStyleIdx="0" presStyleCnt="0">
        <dgm:presLayoutVars>
          <dgm:chMax val="1"/>
          <dgm:chPref val="1"/>
          <dgm:bulletEnabled val="1"/>
        </dgm:presLayoutVars>
      </dgm:prSet>
      <dgm:spPr/>
    </dgm:pt>
    <dgm:pt modelId="{9FD51BC8-14F5-49E9-85DE-0C3061AE23D2}" type="pres">
      <dgm:prSet presAssocID="{528DEAFF-724B-454D-B4F5-7D5C783947E3}" presName="Accent3" presStyleCnt="0"/>
      <dgm:spPr/>
    </dgm:pt>
    <dgm:pt modelId="{A5A20ECD-110D-49E0-8C00-F9C69F55AA41}" type="pres">
      <dgm:prSet presAssocID="{528DEAFF-724B-454D-B4F5-7D5C783947E3}" presName="Accent" presStyleLbl="node1" presStyleIdx="2" presStyleCnt="5"/>
      <dgm:spPr/>
    </dgm:pt>
    <dgm:pt modelId="{C5265ABD-AB71-4D4B-8E32-6EE3205AAC33}" type="pres">
      <dgm:prSet presAssocID="{528DEAFF-724B-454D-B4F5-7D5C783947E3}" presName="ParentBackground3" presStyleCnt="0"/>
      <dgm:spPr/>
    </dgm:pt>
    <dgm:pt modelId="{E2EF0CF9-86BE-42D1-ACFA-61E8FEDEA9FB}" type="pres">
      <dgm:prSet presAssocID="{528DEAFF-724B-454D-B4F5-7D5C783947E3}" presName="ParentBackground" presStyleLbl="fgAcc1" presStyleIdx="2" presStyleCnt="5"/>
      <dgm:spPr/>
    </dgm:pt>
    <dgm:pt modelId="{57234253-E0EE-477A-BFC2-E7BA3B097160}" type="pres">
      <dgm:prSet presAssocID="{528DEAFF-724B-454D-B4F5-7D5C783947E3}" presName="Parent3" presStyleLbl="revTx" presStyleIdx="0" presStyleCnt="0">
        <dgm:presLayoutVars>
          <dgm:chMax val="1"/>
          <dgm:chPref val="1"/>
          <dgm:bulletEnabled val="1"/>
        </dgm:presLayoutVars>
      </dgm:prSet>
      <dgm:spPr/>
    </dgm:pt>
    <dgm:pt modelId="{53C065F4-0172-4264-BF55-7E33F8B071C8}" type="pres">
      <dgm:prSet presAssocID="{903BA6A8-4283-444B-B73D-42504D842F98}" presName="Accent2" presStyleCnt="0"/>
      <dgm:spPr/>
    </dgm:pt>
    <dgm:pt modelId="{CA159A36-B189-4674-B74C-52CDF4F584B0}" type="pres">
      <dgm:prSet presAssocID="{903BA6A8-4283-444B-B73D-42504D842F98}" presName="Accent" presStyleLbl="node1" presStyleIdx="3" presStyleCnt="5"/>
      <dgm:spPr/>
    </dgm:pt>
    <dgm:pt modelId="{B56980A6-9FAF-474C-9974-7FD17E365D96}" type="pres">
      <dgm:prSet presAssocID="{903BA6A8-4283-444B-B73D-42504D842F98}" presName="ParentBackground2" presStyleCnt="0"/>
      <dgm:spPr/>
    </dgm:pt>
    <dgm:pt modelId="{6E90482B-7ADF-4765-A477-03FF0737852B}" type="pres">
      <dgm:prSet presAssocID="{903BA6A8-4283-444B-B73D-42504D842F98}" presName="ParentBackground" presStyleLbl="fgAcc1" presStyleIdx="3" presStyleCnt="5"/>
      <dgm:spPr/>
    </dgm:pt>
    <dgm:pt modelId="{E9202497-29D9-44BD-993C-09D9F0068204}" type="pres">
      <dgm:prSet presAssocID="{903BA6A8-4283-444B-B73D-42504D842F98}" presName="Parent2" presStyleLbl="revTx" presStyleIdx="0" presStyleCnt="0">
        <dgm:presLayoutVars>
          <dgm:chMax val="1"/>
          <dgm:chPref val="1"/>
          <dgm:bulletEnabled val="1"/>
        </dgm:presLayoutVars>
      </dgm:prSet>
      <dgm:spPr/>
    </dgm:pt>
    <dgm:pt modelId="{539129A0-681D-4A1C-9A8D-A1B68979E347}" type="pres">
      <dgm:prSet presAssocID="{90215C8E-462A-4996-B742-B44061FF9D1C}" presName="Accent1" presStyleCnt="0"/>
      <dgm:spPr/>
    </dgm:pt>
    <dgm:pt modelId="{DF44A002-1D29-4834-A450-B76725A70157}" type="pres">
      <dgm:prSet presAssocID="{90215C8E-462A-4996-B742-B44061FF9D1C}" presName="Accent" presStyleLbl="node1" presStyleIdx="4" presStyleCnt="5"/>
      <dgm:spPr/>
    </dgm:pt>
    <dgm:pt modelId="{2CC43EC8-99BC-408C-ADFD-C68A43DEFF26}" type="pres">
      <dgm:prSet presAssocID="{90215C8E-462A-4996-B742-B44061FF9D1C}" presName="ParentBackground1" presStyleCnt="0"/>
      <dgm:spPr/>
    </dgm:pt>
    <dgm:pt modelId="{56B14D1E-DCB4-48D1-8CB1-9AA8F6D77E11}" type="pres">
      <dgm:prSet presAssocID="{90215C8E-462A-4996-B742-B44061FF9D1C}" presName="ParentBackground" presStyleLbl="fgAcc1" presStyleIdx="4" presStyleCnt="5"/>
      <dgm:spPr/>
    </dgm:pt>
    <dgm:pt modelId="{2FF39B3C-E7B1-4735-A54D-AB0ED4D5144B}" type="pres">
      <dgm:prSet presAssocID="{90215C8E-462A-4996-B742-B44061FF9D1C}" presName="Parent1" presStyleLbl="revTx" presStyleIdx="0" presStyleCnt="0">
        <dgm:presLayoutVars>
          <dgm:chMax val="1"/>
          <dgm:chPref val="1"/>
          <dgm:bulletEnabled val="1"/>
        </dgm:presLayoutVars>
      </dgm:prSet>
      <dgm:spPr/>
    </dgm:pt>
  </dgm:ptLst>
  <dgm:cxnLst>
    <dgm:cxn modelId="{A6270B08-637D-43DC-8161-81D12D20958D}" type="presOf" srcId="{B86F2865-48F8-4024-B962-12DFD65BD956}" destId="{3E9E68FE-35C6-41D6-8E9F-0DDDDC40AA18}" srcOrd="0" destOrd="0" presId="urn:microsoft.com/office/officeart/2011/layout/CircleProcess"/>
    <dgm:cxn modelId="{B545860A-B4A5-4298-A78D-ECB3F9479252}" type="presOf" srcId="{90215C8E-462A-4996-B742-B44061FF9D1C}" destId="{56B14D1E-DCB4-48D1-8CB1-9AA8F6D77E11}" srcOrd="0" destOrd="0" presId="urn:microsoft.com/office/officeart/2011/layout/CircleProcess"/>
    <dgm:cxn modelId="{4722FC1E-D1F1-40C9-BFBC-79C5F3683771}" type="presOf" srcId="{0B64EC15-5321-4FFB-B53F-EFF995BC9852}" destId="{D9BC7BFF-E3BE-4DC5-BE2D-F619E0E3BD7C}" srcOrd="0" destOrd="0" presId="urn:microsoft.com/office/officeart/2011/layout/CircleProcess"/>
    <dgm:cxn modelId="{C9C4AC1F-BF84-43C4-9363-3EF58FB89DC5}" srcId="{B86F2865-48F8-4024-B962-12DFD65BD956}" destId="{903BA6A8-4283-444B-B73D-42504D842F98}" srcOrd="1" destOrd="0" parTransId="{6A608A12-CB66-401A-BDC5-BAE64FF8B876}" sibTransId="{AD03344D-6A66-4B29-8EA3-34EE4B86C631}"/>
    <dgm:cxn modelId="{12ED3C3F-6750-4783-9F4A-F673083F340B}" srcId="{B86F2865-48F8-4024-B962-12DFD65BD956}" destId="{528DEAFF-724B-454D-B4F5-7D5C783947E3}" srcOrd="2" destOrd="0" parTransId="{5CB06CC5-EF17-4076-B60E-3E105836D5DA}" sibTransId="{E95B7F7E-49FD-4135-B3EC-4EC0DCD5A7DB}"/>
    <dgm:cxn modelId="{049BEC41-A3DC-428C-B467-16A3991AA224}" type="presOf" srcId="{90215C8E-462A-4996-B742-B44061FF9D1C}" destId="{2FF39B3C-E7B1-4735-A54D-AB0ED4D5144B}" srcOrd="1" destOrd="0" presId="urn:microsoft.com/office/officeart/2011/layout/CircleProcess"/>
    <dgm:cxn modelId="{20F5D76A-5346-4C2F-AA59-1DC127D70D51}" type="presOf" srcId="{686C19AD-4E22-4FA1-8519-D68F85A37592}" destId="{DC51193D-C1B4-4798-B249-F89C135ACEB7}" srcOrd="0" destOrd="0" presId="urn:microsoft.com/office/officeart/2011/layout/CircleProcess"/>
    <dgm:cxn modelId="{A901E679-681B-469F-8597-FBEFF1740D6B}" type="presOf" srcId="{903BA6A8-4283-444B-B73D-42504D842F98}" destId="{E9202497-29D9-44BD-993C-09D9F0068204}" srcOrd="1" destOrd="0" presId="urn:microsoft.com/office/officeart/2011/layout/CircleProcess"/>
    <dgm:cxn modelId="{60FE9899-BF6D-41D5-A4A0-AAE0C970E102}" type="presOf" srcId="{686C19AD-4E22-4FA1-8519-D68F85A37592}" destId="{078E35FA-59C7-4703-9C48-C2E1548C445F}" srcOrd="1" destOrd="0" presId="urn:microsoft.com/office/officeart/2011/layout/CircleProcess"/>
    <dgm:cxn modelId="{9E6856AC-054B-42F9-AA12-4E28102F0BCD}" type="presOf" srcId="{903BA6A8-4283-444B-B73D-42504D842F98}" destId="{6E90482B-7ADF-4765-A477-03FF0737852B}" srcOrd="0" destOrd="0" presId="urn:microsoft.com/office/officeart/2011/layout/CircleProcess"/>
    <dgm:cxn modelId="{96B562AD-948C-4AD6-B593-AA8A0A773F76}" srcId="{B86F2865-48F8-4024-B962-12DFD65BD956}" destId="{0B64EC15-5321-4FFB-B53F-EFF995BC9852}" srcOrd="3" destOrd="0" parTransId="{43EB4B1A-D059-4D91-B2CA-3857CD15E13A}" sibTransId="{214D89DC-1F99-46C6-A7F0-37B4805C5D72}"/>
    <dgm:cxn modelId="{CD7E03BC-3917-4C42-85C6-E92A85C51F38}" type="presOf" srcId="{0B64EC15-5321-4FFB-B53F-EFF995BC9852}" destId="{413186ED-4265-4A2F-BC6A-D019F9591B3F}" srcOrd="1" destOrd="0" presId="urn:microsoft.com/office/officeart/2011/layout/CircleProcess"/>
    <dgm:cxn modelId="{C50661D5-73A4-42CC-8D3E-BDED8B215522}" srcId="{B86F2865-48F8-4024-B962-12DFD65BD956}" destId="{90215C8E-462A-4996-B742-B44061FF9D1C}" srcOrd="0" destOrd="0" parTransId="{D4166BA4-3321-4CC7-8259-0F1062496838}" sibTransId="{F6A0625E-5884-46A4-AE64-A84C2DE6DF22}"/>
    <dgm:cxn modelId="{6D3727DC-02EE-4119-8324-92E0F41AB1CF}" srcId="{B86F2865-48F8-4024-B962-12DFD65BD956}" destId="{686C19AD-4E22-4FA1-8519-D68F85A37592}" srcOrd="4" destOrd="0" parTransId="{09FE1EDD-C39A-4D4F-A76E-993CB439325B}" sibTransId="{8099DBF8-B618-4D5E-9C07-DFB3F11E5B7C}"/>
    <dgm:cxn modelId="{095685EC-45F8-4B75-9D5A-F06197192344}" type="presOf" srcId="{528DEAFF-724B-454D-B4F5-7D5C783947E3}" destId="{57234253-E0EE-477A-BFC2-E7BA3B097160}" srcOrd="1" destOrd="0" presId="urn:microsoft.com/office/officeart/2011/layout/CircleProcess"/>
    <dgm:cxn modelId="{E14F23F2-8903-4CAA-B2FB-69049BECC3CE}" type="presOf" srcId="{528DEAFF-724B-454D-B4F5-7D5C783947E3}" destId="{E2EF0CF9-86BE-42D1-ACFA-61E8FEDEA9FB}" srcOrd="0" destOrd="0" presId="urn:microsoft.com/office/officeart/2011/layout/CircleProcess"/>
    <dgm:cxn modelId="{E2F30C31-3B42-451F-AFBD-D1B6A7480237}" type="presParOf" srcId="{3E9E68FE-35C6-41D6-8E9F-0DDDDC40AA18}" destId="{13EA4FCC-BC31-4B12-8883-71B5C59D26ED}" srcOrd="0" destOrd="0" presId="urn:microsoft.com/office/officeart/2011/layout/CircleProcess"/>
    <dgm:cxn modelId="{A0C38A8C-3226-483E-93DC-4C4084DCE9AD}" type="presParOf" srcId="{13EA4FCC-BC31-4B12-8883-71B5C59D26ED}" destId="{2AB482FA-9CF5-4136-B995-C557477D3691}" srcOrd="0" destOrd="0" presId="urn:microsoft.com/office/officeart/2011/layout/CircleProcess"/>
    <dgm:cxn modelId="{03B4B30F-6C48-40E6-B62A-BC7CB2515F31}" type="presParOf" srcId="{3E9E68FE-35C6-41D6-8E9F-0DDDDC40AA18}" destId="{2A02464E-2738-4DD6-A098-17A15D41CC6C}" srcOrd="1" destOrd="0" presId="urn:microsoft.com/office/officeart/2011/layout/CircleProcess"/>
    <dgm:cxn modelId="{B7D145F0-BFA3-4A20-A5AD-53526B01D0AB}" type="presParOf" srcId="{2A02464E-2738-4DD6-A098-17A15D41CC6C}" destId="{DC51193D-C1B4-4798-B249-F89C135ACEB7}" srcOrd="0" destOrd="0" presId="urn:microsoft.com/office/officeart/2011/layout/CircleProcess"/>
    <dgm:cxn modelId="{EF698F72-F46F-4445-AA35-9EF5C3B0E37C}" type="presParOf" srcId="{3E9E68FE-35C6-41D6-8E9F-0DDDDC40AA18}" destId="{078E35FA-59C7-4703-9C48-C2E1548C445F}" srcOrd="2" destOrd="0" presId="urn:microsoft.com/office/officeart/2011/layout/CircleProcess"/>
    <dgm:cxn modelId="{EDC046EE-C81D-482A-BF94-08783DBD981D}" type="presParOf" srcId="{3E9E68FE-35C6-41D6-8E9F-0DDDDC40AA18}" destId="{70BD6AE2-2A20-4EE3-885C-2EBBC14CA22A}" srcOrd="3" destOrd="0" presId="urn:microsoft.com/office/officeart/2011/layout/CircleProcess"/>
    <dgm:cxn modelId="{403A0573-4855-489C-B1E5-6C887C444D5D}" type="presParOf" srcId="{70BD6AE2-2A20-4EE3-885C-2EBBC14CA22A}" destId="{D850DAB1-9515-4562-BFCE-E6DCE69B0F09}" srcOrd="0" destOrd="0" presId="urn:microsoft.com/office/officeart/2011/layout/CircleProcess"/>
    <dgm:cxn modelId="{9084E8E9-F9DA-4DAA-9A38-DEE02740BD58}" type="presParOf" srcId="{3E9E68FE-35C6-41D6-8E9F-0DDDDC40AA18}" destId="{CA5D8375-7537-413A-B707-0FAF027F8E5E}" srcOrd="4" destOrd="0" presId="urn:microsoft.com/office/officeart/2011/layout/CircleProcess"/>
    <dgm:cxn modelId="{51419543-C469-4DD2-9756-DD36938912EF}" type="presParOf" srcId="{CA5D8375-7537-413A-B707-0FAF027F8E5E}" destId="{D9BC7BFF-E3BE-4DC5-BE2D-F619E0E3BD7C}" srcOrd="0" destOrd="0" presId="urn:microsoft.com/office/officeart/2011/layout/CircleProcess"/>
    <dgm:cxn modelId="{3824432A-7DE3-4749-A472-10186C62B760}" type="presParOf" srcId="{3E9E68FE-35C6-41D6-8E9F-0DDDDC40AA18}" destId="{413186ED-4265-4A2F-BC6A-D019F9591B3F}" srcOrd="5" destOrd="0" presId="urn:microsoft.com/office/officeart/2011/layout/CircleProcess"/>
    <dgm:cxn modelId="{92D96869-F5B1-492F-B2CC-0687753B68A0}" type="presParOf" srcId="{3E9E68FE-35C6-41D6-8E9F-0DDDDC40AA18}" destId="{9FD51BC8-14F5-49E9-85DE-0C3061AE23D2}" srcOrd="6" destOrd="0" presId="urn:microsoft.com/office/officeart/2011/layout/CircleProcess"/>
    <dgm:cxn modelId="{F47B37E1-5810-49EF-AD21-6018659E764C}" type="presParOf" srcId="{9FD51BC8-14F5-49E9-85DE-0C3061AE23D2}" destId="{A5A20ECD-110D-49E0-8C00-F9C69F55AA41}" srcOrd="0" destOrd="0" presId="urn:microsoft.com/office/officeart/2011/layout/CircleProcess"/>
    <dgm:cxn modelId="{6242B425-D527-4E5A-936C-B6CD5A34305E}" type="presParOf" srcId="{3E9E68FE-35C6-41D6-8E9F-0DDDDC40AA18}" destId="{C5265ABD-AB71-4D4B-8E32-6EE3205AAC33}" srcOrd="7" destOrd="0" presId="urn:microsoft.com/office/officeart/2011/layout/CircleProcess"/>
    <dgm:cxn modelId="{CC831126-3CFA-43BF-960E-A0D6850C813D}" type="presParOf" srcId="{C5265ABD-AB71-4D4B-8E32-6EE3205AAC33}" destId="{E2EF0CF9-86BE-42D1-ACFA-61E8FEDEA9FB}" srcOrd="0" destOrd="0" presId="urn:microsoft.com/office/officeart/2011/layout/CircleProcess"/>
    <dgm:cxn modelId="{8B73DA9B-AA37-425D-871F-E78F4E5438B0}" type="presParOf" srcId="{3E9E68FE-35C6-41D6-8E9F-0DDDDC40AA18}" destId="{57234253-E0EE-477A-BFC2-E7BA3B097160}" srcOrd="8" destOrd="0" presId="urn:microsoft.com/office/officeart/2011/layout/CircleProcess"/>
    <dgm:cxn modelId="{A9DC5AEB-05ED-47F7-AA72-405937E5BBCC}" type="presParOf" srcId="{3E9E68FE-35C6-41D6-8E9F-0DDDDC40AA18}" destId="{53C065F4-0172-4264-BF55-7E33F8B071C8}" srcOrd="9" destOrd="0" presId="urn:microsoft.com/office/officeart/2011/layout/CircleProcess"/>
    <dgm:cxn modelId="{8FCE90C8-FBFE-4A31-8DAF-7D6A38866A25}" type="presParOf" srcId="{53C065F4-0172-4264-BF55-7E33F8B071C8}" destId="{CA159A36-B189-4674-B74C-52CDF4F584B0}" srcOrd="0" destOrd="0" presId="urn:microsoft.com/office/officeart/2011/layout/CircleProcess"/>
    <dgm:cxn modelId="{5160D234-C5B0-4818-90B8-91D889AC3720}" type="presParOf" srcId="{3E9E68FE-35C6-41D6-8E9F-0DDDDC40AA18}" destId="{B56980A6-9FAF-474C-9974-7FD17E365D96}" srcOrd="10" destOrd="0" presId="urn:microsoft.com/office/officeart/2011/layout/CircleProcess"/>
    <dgm:cxn modelId="{FD89D035-CB64-4BBF-8EEF-3763161367D3}" type="presParOf" srcId="{B56980A6-9FAF-474C-9974-7FD17E365D96}" destId="{6E90482B-7ADF-4765-A477-03FF0737852B}" srcOrd="0" destOrd="0" presId="urn:microsoft.com/office/officeart/2011/layout/CircleProcess"/>
    <dgm:cxn modelId="{30CCCE73-2114-417B-9E3F-2F475EE75A0E}" type="presParOf" srcId="{3E9E68FE-35C6-41D6-8E9F-0DDDDC40AA18}" destId="{E9202497-29D9-44BD-993C-09D9F0068204}" srcOrd="11" destOrd="0" presId="urn:microsoft.com/office/officeart/2011/layout/CircleProcess"/>
    <dgm:cxn modelId="{BC8FF95B-BB96-432F-BDB3-7A084B12193D}" type="presParOf" srcId="{3E9E68FE-35C6-41D6-8E9F-0DDDDC40AA18}" destId="{539129A0-681D-4A1C-9A8D-A1B68979E347}" srcOrd="12" destOrd="0" presId="urn:microsoft.com/office/officeart/2011/layout/CircleProcess"/>
    <dgm:cxn modelId="{D445D457-57B0-48F1-ABBD-E74843AB5101}" type="presParOf" srcId="{539129A0-681D-4A1C-9A8D-A1B68979E347}" destId="{DF44A002-1D29-4834-A450-B76725A70157}" srcOrd="0" destOrd="0" presId="urn:microsoft.com/office/officeart/2011/layout/CircleProcess"/>
    <dgm:cxn modelId="{78D0D41F-26EA-4ADC-8BDA-809ED3E16C39}" type="presParOf" srcId="{3E9E68FE-35C6-41D6-8E9F-0DDDDC40AA18}" destId="{2CC43EC8-99BC-408C-ADFD-C68A43DEFF26}" srcOrd="13" destOrd="0" presId="urn:microsoft.com/office/officeart/2011/layout/CircleProcess"/>
    <dgm:cxn modelId="{10935107-F561-411D-943C-C90D2F64367B}" type="presParOf" srcId="{2CC43EC8-99BC-408C-ADFD-C68A43DEFF26}" destId="{56B14D1E-DCB4-48D1-8CB1-9AA8F6D77E11}" srcOrd="0" destOrd="0" presId="urn:microsoft.com/office/officeart/2011/layout/CircleProcess"/>
    <dgm:cxn modelId="{9AFFE8FC-B42E-4750-BA5E-4EEBF9FE0228}" type="presParOf" srcId="{3E9E68FE-35C6-41D6-8E9F-0DDDDC40AA18}" destId="{2FF39B3C-E7B1-4735-A54D-AB0ED4D5144B}"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482FA-9CF5-4136-B995-C557477D3691}">
      <dsp:nvSpPr>
        <dsp:cNvPr id="0" name=""/>
        <dsp:cNvSpPr/>
      </dsp:nvSpPr>
      <dsp:spPr>
        <a:xfrm>
          <a:off x="8199328" y="1374534"/>
          <a:ext cx="1869579" cy="18698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51193D-C1B4-4798-B249-F89C135ACEB7}">
      <dsp:nvSpPr>
        <dsp:cNvPr id="0" name=""/>
        <dsp:cNvSpPr/>
      </dsp:nvSpPr>
      <dsp:spPr>
        <a:xfrm>
          <a:off x="8261017" y="1436874"/>
          <a:ext cx="1745206" cy="174520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IN" sz="2200" b="1" kern="1200" dirty="0"/>
            <a:t>Statistical Report Analysis</a:t>
          </a:r>
        </a:p>
      </dsp:txBody>
      <dsp:txXfrm>
        <a:off x="8510759" y="1686236"/>
        <a:ext cx="1246718" cy="1246481"/>
      </dsp:txXfrm>
    </dsp:sp>
    <dsp:sp modelId="{D850DAB1-9515-4562-BFCE-E6DCE69B0F09}">
      <dsp:nvSpPr>
        <dsp:cNvPr id="0" name=""/>
        <dsp:cNvSpPr/>
      </dsp:nvSpPr>
      <dsp:spPr>
        <a:xfrm rot="2700000">
          <a:off x="6266177" y="1374631"/>
          <a:ext cx="1869363" cy="186936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BC7BFF-E3BE-4DC5-BE2D-F619E0E3BD7C}">
      <dsp:nvSpPr>
        <dsp:cNvPr id="0" name=""/>
        <dsp:cNvSpPr/>
      </dsp:nvSpPr>
      <dsp:spPr>
        <a:xfrm>
          <a:off x="6329748" y="1436874"/>
          <a:ext cx="1745206" cy="174520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IN" sz="2200" b="1" kern="1200" dirty="0"/>
            <a:t>Prediction</a:t>
          </a:r>
        </a:p>
      </dsp:txBody>
      <dsp:txXfrm>
        <a:off x="6578494" y="1686236"/>
        <a:ext cx="1246718" cy="1246481"/>
      </dsp:txXfrm>
    </dsp:sp>
    <dsp:sp modelId="{A5A20ECD-110D-49E0-8C00-F9C69F55AA41}">
      <dsp:nvSpPr>
        <dsp:cNvPr id="0" name=""/>
        <dsp:cNvSpPr/>
      </dsp:nvSpPr>
      <dsp:spPr>
        <a:xfrm rot="2700000">
          <a:off x="4334908" y="1374631"/>
          <a:ext cx="1869363" cy="186936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EF0CF9-86BE-42D1-ACFA-61E8FEDEA9FB}">
      <dsp:nvSpPr>
        <dsp:cNvPr id="0" name=""/>
        <dsp:cNvSpPr/>
      </dsp:nvSpPr>
      <dsp:spPr>
        <a:xfrm>
          <a:off x="4397484" y="1436874"/>
          <a:ext cx="1745206" cy="174520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IN" sz="2200" b="1" kern="1200" dirty="0"/>
            <a:t>Apply CNN Model</a:t>
          </a:r>
        </a:p>
      </dsp:txBody>
      <dsp:txXfrm>
        <a:off x="4646230" y="1686236"/>
        <a:ext cx="1246718" cy="1246481"/>
      </dsp:txXfrm>
    </dsp:sp>
    <dsp:sp modelId="{CA159A36-B189-4674-B74C-52CDF4F584B0}">
      <dsp:nvSpPr>
        <dsp:cNvPr id="0" name=""/>
        <dsp:cNvSpPr/>
      </dsp:nvSpPr>
      <dsp:spPr>
        <a:xfrm rot="2700000">
          <a:off x="2402643" y="1374631"/>
          <a:ext cx="1869363" cy="186936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90482B-7ADF-4765-A477-03FF0737852B}">
      <dsp:nvSpPr>
        <dsp:cNvPr id="0" name=""/>
        <dsp:cNvSpPr/>
      </dsp:nvSpPr>
      <dsp:spPr>
        <a:xfrm>
          <a:off x="2465219" y="1436874"/>
          <a:ext cx="1745206" cy="174520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IN" sz="2200" b="1" kern="1200" dirty="0"/>
            <a:t>Data Pre Process</a:t>
          </a:r>
        </a:p>
      </dsp:txBody>
      <dsp:txXfrm>
        <a:off x="2714961" y="1686236"/>
        <a:ext cx="1246718" cy="1246481"/>
      </dsp:txXfrm>
    </dsp:sp>
    <dsp:sp modelId="{DF44A002-1D29-4834-A450-B76725A70157}">
      <dsp:nvSpPr>
        <dsp:cNvPr id="0" name=""/>
        <dsp:cNvSpPr/>
      </dsp:nvSpPr>
      <dsp:spPr>
        <a:xfrm rot="2700000">
          <a:off x="470379" y="1374631"/>
          <a:ext cx="1869363" cy="186936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B14D1E-DCB4-48D1-8CB1-9AA8F6D77E11}">
      <dsp:nvSpPr>
        <dsp:cNvPr id="0" name=""/>
        <dsp:cNvSpPr/>
      </dsp:nvSpPr>
      <dsp:spPr>
        <a:xfrm>
          <a:off x="532955" y="1436874"/>
          <a:ext cx="1745206" cy="174520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IN" sz="2200" b="1" kern="1200" dirty="0"/>
            <a:t>Input Data</a:t>
          </a:r>
        </a:p>
      </dsp:txBody>
      <dsp:txXfrm>
        <a:off x="782697" y="1686236"/>
        <a:ext cx="1246718" cy="124648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C36A-DD9C-4CBC-8723-437D3E9BA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1E506E-E363-47CD-8454-E236C3850E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029F9E-C87F-4F97-84DC-D50745A1F1AB}"/>
              </a:ext>
            </a:extLst>
          </p:cNvPr>
          <p:cNvSpPr>
            <a:spLocks noGrp="1"/>
          </p:cNvSpPr>
          <p:nvPr>
            <p:ph type="dt" sz="half" idx="10"/>
          </p:nvPr>
        </p:nvSpPr>
        <p:spPr/>
        <p:txBody>
          <a:bodyPr/>
          <a:lstStyle/>
          <a:p>
            <a:fld id="{0FED4BB2-B244-4E84-9D8F-2BEA0E19A73A}" type="datetimeFigureOut">
              <a:rPr lang="en-IN" smtClean="0"/>
              <a:t>29-04-2020</a:t>
            </a:fld>
            <a:endParaRPr lang="en-IN"/>
          </a:p>
        </p:txBody>
      </p:sp>
      <p:sp>
        <p:nvSpPr>
          <p:cNvPr id="5" name="Footer Placeholder 4">
            <a:extLst>
              <a:ext uri="{FF2B5EF4-FFF2-40B4-BE49-F238E27FC236}">
                <a16:creationId xmlns:a16="http://schemas.microsoft.com/office/drawing/2014/main" id="{7DFAD0D5-5F43-43A4-81E5-E2A7D4DF31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6BA2C8-4E55-4293-A7FC-4B55A5628857}"/>
              </a:ext>
            </a:extLst>
          </p:cNvPr>
          <p:cNvSpPr>
            <a:spLocks noGrp="1"/>
          </p:cNvSpPr>
          <p:nvPr>
            <p:ph type="sldNum" sz="quarter" idx="12"/>
          </p:nvPr>
        </p:nvSpPr>
        <p:spPr/>
        <p:txBody>
          <a:bodyPr/>
          <a:lstStyle/>
          <a:p>
            <a:fld id="{77FB2F05-E016-4D0E-941B-A38070E7BAE3}" type="slidenum">
              <a:rPr lang="en-IN" smtClean="0"/>
              <a:t>‹#›</a:t>
            </a:fld>
            <a:endParaRPr lang="en-IN"/>
          </a:p>
        </p:txBody>
      </p:sp>
    </p:spTree>
    <p:extLst>
      <p:ext uri="{BB962C8B-B14F-4D97-AF65-F5344CB8AC3E}">
        <p14:creationId xmlns:p14="http://schemas.microsoft.com/office/powerpoint/2010/main" val="3214411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36E5-8979-4FCF-8373-6A6B13EBA3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736230-85D1-4B20-B06B-B4E34E154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C2AC25-2930-4961-B873-76963E04D3FA}"/>
              </a:ext>
            </a:extLst>
          </p:cNvPr>
          <p:cNvSpPr>
            <a:spLocks noGrp="1"/>
          </p:cNvSpPr>
          <p:nvPr>
            <p:ph type="dt" sz="half" idx="10"/>
          </p:nvPr>
        </p:nvSpPr>
        <p:spPr/>
        <p:txBody>
          <a:bodyPr/>
          <a:lstStyle/>
          <a:p>
            <a:fld id="{0FED4BB2-B244-4E84-9D8F-2BEA0E19A73A}" type="datetimeFigureOut">
              <a:rPr lang="en-IN" smtClean="0"/>
              <a:t>29-04-2020</a:t>
            </a:fld>
            <a:endParaRPr lang="en-IN"/>
          </a:p>
        </p:txBody>
      </p:sp>
      <p:sp>
        <p:nvSpPr>
          <p:cNvPr id="5" name="Footer Placeholder 4">
            <a:extLst>
              <a:ext uri="{FF2B5EF4-FFF2-40B4-BE49-F238E27FC236}">
                <a16:creationId xmlns:a16="http://schemas.microsoft.com/office/drawing/2014/main" id="{3C3C093B-EFDE-4F67-BC80-6F40CB247E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0AA452-F98C-4D99-B03F-A9F4BFD82B2F}"/>
              </a:ext>
            </a:extLst>
          </p:cNvPr>
          <p:cNvSpPr>
            <a:spLocks noGrp="1"/>
          </p:cNvSpPr>
          <p:nvPr>
            <p:ph type="sldNum" sz="quarter" idx="12"/>
          </p:nvPr>
        </p:nvSpPr>
        <p:spPr/>
        <p:txBody>
          <a:bodyPr/>
          <a:lstStyle/>
          <a:p>
            <a:fld id="{77FB2F05-E016-4D0E-941B-A38070E7BAE3}" type="slidenum">
              <a:rPr lang="en-IN" smtClean="0"/>
              <a:t>‹#›</a:t>
            </a:fld>
            <a:endParaRPr lang="en-IN"/>
          </a:p>
        </p:txBody>
      </p:sp>
    </p:spTree>
    <p:extLst>
      <p:ext uri="{BB962C8B-B14F-4D97-AF65-F5344CB8AC3E}">
        <p14:creationId xmlns:p14="http://schemas.microsoft.com/office/powerpoint/2010/main" val="384626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D702B6-10E0-4F8D-A8D7-91EC5AA211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ABA22B-D95D-4086-948D-912CD36193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2D1193-FA86-452A-93F7-B94992421F6E}"/>
              </a:ext>
            </a:extLst>
          </p:cNvPr>
          <p:cNvSpPr>
            <a:spLocks noGrp="1"/>
          </p:cNvSpPr>
          <p:nvPr>
            <p:ph type="dt" sz="half" idx="10"/>
          </p:nvPr>
        </p:nvSpPr>
        <p:spPr/>
        <p:txBody>
          <a:bodyPr/>
          <a:lstStyle/>
          <a:p>
            <a:fld id="{0FED4BB2-B244-4E84-9D8F-2BEA0E19A73A}" type="datetimeFigureOut">
              <a:rPr lang="en-IN" smtClean="0"/>
              <a:t>29-04-2020</a:t>
            </a:fld>
            <a:endParaRPr lang="en-IN"/>
          </a:p>
        </p:txBody>
      </p:sp>
      <p:sp>
        <p:nvSpPr>
          <p:cNvPr id="5" name="Footer Placeholder 4">
            <a:extLst>
              <a:ext uri="{FF2B5EF4-FFF2-40B4-BE49-F238E27FC236}">
                <a16:creationId xmlns:a16="http://schemas.microsoft.com/office/drawing/2014/main" id="{179C1639-88E1-4C8A-A56E-079A9105A2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0FA304-4FD0-4FCA-8A69-038D706BA73E}"/>
              </a:ext>
            </a:extLst>
          </p:cNvPr>
          <p:cNvSpPr>
            <a:spLocks noGrp="1"/>
          </p:cNvSpPr>
          <p:nvPr>
            <p:ph type="sldNum" sz="quarter" idx="12"/>
          </p:nvPr>
        </p:nvSpPr>
        <p:spPr/>
        <p:txBody>
          <a:bodyPr/>
          <a:lstStyle/>
          <a:p>
            <a:fld id="{77FB2F05-E016-4D0E-941B-A38070E7BAE3}" type="slidenum">
              <a:rPr lang="en-IN" smtClean="0"/>
              <a:t>‹#›</a:t>
            </a:fld>
            <a:endParaRPr lang="en-IN"/>
          </a:p>
        </p:txBody>
      </p:sp>
    </p:spTree>
    <p:extLst>
      <p:ext uri="{BB962C8B-B14F-4D97-AF65-F5344CB8AC3E}">
        <p14:creationId xmlns:p14="http://schemas.microsoft.com/office/powerpoint/2010/main" val="2227481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8FC3D-D9BA-40D5-B74B-8E6C60B687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BB3908-2E12-4B99-85C9-6D491C800D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2A6407-72B9-4BF9-B374-7C8F130A9ABC}"/>
              </a:ext>
            </a:extLst>
          </p:cNvPr>
          <p:cNvSpPr>
            <a:spLocks noGrp="1"/>
          </p:cNvSpPr>
          <p:nvPr>
            <p:ph type="dt" sz="half" idx="10"/>
          </p:nvPr>
        </p:nvSpPr>
        <p:spPr/>
        <p:txBody>
          <a:bodyPr/>
          <a:lstStyle/>
          <a:p>
            <a:fld id="{0FED4BB2-B244-4E84-9D8F-2BEA0E19A73A}" type="datetimeFigureOut">
              <a:rPr lang="en-IN" smtClean="0"/>
              <a:t>29-04-2020</a:t>
            </a:fld>
            <a:endParaRPr lang="en-IN"/>
          </a:p>
        </p:txBody>
      </p:sp>
      <p:sp>
        <p:nvSpPr>
          <p:cNvPr id="5" name="Footer Placeholder 4">
            <a:extLst>
              <a:ext uri="{FF2B5EF4-FFF2-40B4-BE49-F238E27FC236}">
                <a16:creationId xmlns:a16="http://schemas.microsoft.com/office/drawing/2014/main" id="{A165A2FF-B8B6-4EA5-A04B-DE63FC248D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4940CA-F087-4873-9B38-1FF0529A5536}"/>
              </a:ext>
            </a:extLst>
          </p:cNvPr>
          <p:cNvSpPr>
            <a:spLocks noGrp="1"/>
          </p:cNvSpPr>
          <p:nvPr>
            <p:ph type="sldNum" sz="quarter" idx="12"/>
          </p:nvPr>
        </p:nvSpPr>
        <p:spPr/>
        <p:txBody>
          <a:bodyPr/>
          <a:lstStyle/>
          <a:p>
            <a:fld id="{77FB2F05-E016-4D0E-941B-A38070E7BAE3}" type="slidenum">
              <a:rPr lang="en-IN" smtClean="0"/>
              <a:t>‹#›</a:t>
            </a:fld>
            <a:endParaRPr lang="en-IN"/>
          </a:p>
        </p:txBody>
      </p:sp>
    </p:spTree>
    <p:extLst>
      <p:ext uri="{BB962C8B-B14F-4D97-AF65-F5344CB8AC3E}">
        <p14:creationId xmlns:p14="http://schemas.microsoft.com/office/powerpoint/2010/main" val="206445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E009-D816-414A-8350-44E310259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66AF1B-CC66-4793-A2C1-48F2BB668B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78DE49-52A5-47E6-BB98-C6ADF5D314D1}"/>
              </a:ext>
            </a:extLst>
          </p:cNvPr>
          <p:cNvSpPr>
            <a:spLocks noGrp="1"/>
          </p:cNvSpPr>
          <p:nvPr>
            <p:ph type="dt" sz="half" idx="10"/>
          </p:nvPr>
        </p:nvSpPr>
        <p:spPr/>
        <p:txBody>
          <a:bodyPr/>
          <a:lstStyle/>
          <a:p>
            <a:fld id="{0FED4BB2-B244-4E84-9D8F-2BEA0E19A73A}" type="datetimeFigureOut">
              <a:rPr lang="en-IN" smtClean="0"/>
              <a:t>29-04-2020</a:t>
            </a:fld>
            <a:endParaRPr lang="en-IN"/>
          </a:p>
        </p:txBody>
      </p:sp>
      <p:sp>
        <p:nvSpPr>
          <p:cNvPr id="5" name="Footer Placeholder 4">
            <a:extLst>
              <a:ext uri="{FF2B5EF4-FFF2-40B4-BE49-F238E27FC236}">
                <a16:creationId xmlns:a16="http://schemas.microsoft.com/office/drawing/2014/main" id="{1F48D48B-AD49-4D52-AF3E-411A802419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10008A-1D31-48D1-909C-3F88B852AE26}"/>
              </a:ext>
            </a:extLst>
          </p:cNvPr>
          <p:cNvSpPr>
            <a:spLocks noGrp="1"/>
          </p:cNvSpPr>
          <p:nvPr>
            <p:ph type="sldNum" sz="quarter" idx="12"/>
          </p:nvPr>
        </p:nvSpPr>
        <p:spPr/>
        <p:txBody>
          <a:bodyPr/>
          <a:lstStyle/>
          <a:p>
            <a:fld id="{77FB2F05-E016-4D0E-941B-A38070E7BAE3}" type="slidenum">
              <a:rPr lang="en-IN" smtClean="0"/>
              <a:t>‹#›</a:t>
            </a:fld>
            <a:endParaRPr lang="en-IN"/>
          </a:p>
        </p:txBody>
      </p:sp>
    </p:spTree>
    <p:extLst>
      <p:ext uri="{BB962C8B-B14F-4D97-AF65-F5344CB8AC3E}">
        <p14:creationId xmlns:p14="http://schemas.microsoft.com/office/powerpoint/2010/main" val="4112067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F622-177E-424C-852F-FDB2290572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1EDE2A-BB2F-4E0B-B7E9-15F57BA19D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3ECC60-C70E-4787-B800-44B46ABA50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FDCE4C-CF17-4656-8915-5FBDD1ED8C88}"/>
              </a:ext>
            </a:extLst>
          </p:cNvPr>
          <p:cNvSpPr>
            <a:spLocks noGrp="1"/>
          </p:cNvSpPr>
          <p:nvPr>
            <p:ph type="dt" sz="half" idx="10"/>
          </p:nvPr>
        </p:nvSpPr>
        <p:spPr/>
        <p:txBody>
          <a:bodyPr/>
          <a:lstStyle/>
          <a:p>
            <a:fld id="{0FED4BB2-B244-4E84-9D8F-2BEA0E19A73A}" type="datetimeFigureOut">
              <a:rPr lang="en-IN" smtClean="0"/>
              <a:t>29-04-2020</a:t>
            </a:fld>
            <a:endParaRPr lang="en-IN"/>
          </a:p>
        </p:txBody>
      </p:sp>
      <p:sp>
        <p:nvSpPr>
          <p:cNvPr id="6" name="Footer Placeholder 5">
            <a:extLst>
              <a:ext uri="{FF2B5EF4-FFF2-40B4-BE49-F238E27FC236}">
                <a16:creationId xmlns:a16="http://schemas.microsoft.com/office/drawing/2014/main" id="{9F84849A-AF61-4D02-90DE-DB982F5B47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4B9FF4-AFC5-410B-9032-10A391DF7B0E}"/>
              </a:ext>
            </a:extLst>
          </p:cNvPr>
          <p:cNvSpPr>
            <a:spLocks noGrp="1"/>
          </p:cNvSpPr>
          <p:nvPr>
            <p:ph type="sldNum" sz="quarter" idx="12"/>
          </p:nvPr>
        </p:nvSpPr>
        <p:spPr/>
        <p:txBody>
          <a:bodyPr/>
          <a:lstStyle/>
          <a:p>
            <a:fld id="{77FB2F05-E016-4D0E-941B-A38070E7BAE3}" type="slidenum">
              <a:rPr lang="en-IN" smtClean="0"/>
              <a:t>‹#›</a:t>
            </a:fld>
            <a:endParaRPr lang="en-IN"/>
          </a:p>
        </p:txBody>
      </p:sp>
    </p:spTree>
    <p:extLst>
      <p:ext uri="{BB962C8B-B14F-4D97-AF65-F5344CB8AC3E}">
        <p14:creationId xmlns:p14="http://schemas.microsoft.com/office/powerpoint/2010/main" val="28551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3FB7-86AC-447F-81F5-659A947DE3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26AB0A-02B1-4BA4-BB9D-8CBAC3843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583737-39B1-4F51-81EB-EEA45D0DE9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A8AA29-2A13-499F-8CEA-6DA389F257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261916-AB86-4FD3-89F7-C40CD839EF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2658C3-8199-4548-A641-F34490A85FBE}"/>
              </a:ext>
            </a:extLst>
          </p:cNvPr>
          <p:cNvSpPr>
            <a:spLocks noGrp="1"/>
          </p:cNvSpPr>
          <p:nvPr>
            <p:ph type="dt" sz="half" idx="10"/>
          </p:nvPr>
        </p:nvSpPr>
        <p:spPr/>
        <p:txBody>
          <a:bodyPr/>
          <a:lstStyle/>
          <a:p>
            <a:fld id="{0FED4BB2-B244-4E84-9D8F-2BEA0E19A73A}" type="datetimeFigureOut">
              <a:rPr lang="en-IN" smtClean="0"/>
              <a:t>29-04-2020</a:t>
            </a:fld>
            <a:endParaRPr lang="en-IN"/>
          </a:p>
        </p:txBody>
      </p:sp>
      <p:sp>
        <p:nvSpPr>
          <p:cNvPr id="8" name="Footer Placeholder 7">
            <a:extLst>
              <a:ext uri="{FF2B5EF4-FFF2-40B4-BE49-F238E27FC236}">
                <a16:creationId xmlns:a16="http://schemas.microsoft.com/office/drawing/2014/main" id="{C034D9AC-3917-4E0E-A662-FA874969D8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D7E5DE-84C0-4C37-B509-EF1DEFAF9CB4}"/>
              </a:ext>
            </a:extLst>
          </p:cNvPr>
          <p:cNvSpPr>
            <a:spLocks noGrp="1"/>
          </p:cNvSpPr>
          <p:nvPr>
            <p:ph type="sldNum" sz="quarter" idx="12"/>
          </p:nvPr>
        </p:nvSpPr>
        <p:spPr/>
        <p:txBody>
          <a:bodyPr/>
          <a:lstStyle/>
          <a:p>
            <a:fld id="{77FB2F05-E016-4D0E-941B-A38070E7BAE3}" type="slidenum">
              <a:rPr lang="en-IN" smtClean="0"/>
              <a:t>‹#›</a:t>
            </a:fld>
            <a:endParaRPr lang="en-IN"/>
          </a:p>
        </p:txBody>
      </p:sp>
    </p:spTree>
    <p:extLst>
      <p:ext uri="{BB962C8B-B14F-4D97-AF65-F5344CB8AC3E}">
        <p14:creationId xmlns:p14="http://schemas.microsoft.com/office/powerpoint/2010/main" val="102962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B85B-2404-4701-949B-B781547916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C589C8-4567-4ACE-90DE-E67055CF8A1F}"/>
              </a:ext>
            </a:extLst>
          </p:cNvPr>
          <p:cNvSpPr>
            <a:spLocks noGrp="1"/>
          </p:cNvSpPr>
          <p:nvPr>
            <p:ph type="dt" sz="half" idx="10"/>
          </p:nvPr>
        </p:nvSpPr>
        <p:spPr/>
        <p:txBody>
          <a:bodyPr/>
          <a:lstStyle/>
          <a:p>
            <a:fld id="{0FED4BB2-B244-4E84-9D8F-2BEA0E19A73A}" type="datetimeFigureOut">
              <a:rPr lang="en-IN" smtClean="0"/>
              <a:t>29-04-2020</a:t>
            </a:fld>
            <a:endParaRPr lang="en-IN"/>
          </a:p>
        </p:txBody>
      </p:sp>
      <p:sp>
        <p:nvSpPr>
          <p:cNvPr id="4" name="Footer Placeholder 3">
            <a:extLst>
              <a:ext uri="{FF2B5EF4-FFF2-40B4-BE49-F238E27FC236}">
                <a16:creationId xmlns:a16="http://schemas.microsoft.com/office/drawing/2014/main" id="{BC1CF627-3D14-4C3A-8BAC-CA67B5992E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6112C7-F787-4B56-935E-38839531D38A}"/>
              </a:ext>
            </a:extLst>
          </p:cNvPr>
          <p:cNvSpPr>
            <a:spLocks noGrp="1"/>
          </p:cNvSpPr>
          <p:nvPr>
            <p:ph type="sldNum" sz="quarter" idx="12"/>
          </p:nvPr>
        </p:nvSpPr>
        <p:spPr/>
        <p:txBody>
          <a:bodyPr/>
          <a:lstStyle/>
          <a:p>
            <a:fld id="{77FB2F05-E016-4D0E-941B-A38070E7BAE3}" type="slidenum">
              <a:rPr lang="en-IN" smtClean="0"/>
              <a:t>‹#›</a:t>
            </a:fld>
            <a:endParaRPr lang="en-IN"/>
          </a:p>
        </p:txBody>
      </p:sp>
    </p:spTree>
    <p:extLst>
      <p:ext uri="{BB962C8B-B14F-4D97-AF65-F5344CB8AC3E}">
        <p14:creationId xmlns:p14="http://schemas.microsoft.com/office/powerpoint/2010/main" val="1579988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57B5EB-E209-4E52-ADED-8A3FC3A4DB83}"/>
              </a:ext>
            </a:extLst>
          </p:cNvPr>
          <p:cNvSpPr>
            <a:spLocks noGrp="1"/>
          </p:cNvSpPr>
          <p:nvPr>
            <p:ph type="dt" sz="half" idx="10"/>
          </p:nvPr>
        </p:nvSpPr>
        <p:spPr/>
        <p:txBody>
          <a:bodyPr/>
          <a:lstStyle/>
          <a:p>
            <a:fld id="{0FED4BB2-B244-4E84-9D8F-2BEA0E19A73A}" type="datetimeFigureOut">
              <a:rPr lang="en-IN" smtClean="0"/>
              <a:t>29-04-2020</a:t>
            </a:fld>
            <a:endParaRPr lang="en-IN"/>
          </a:p>
        </p:txBody>
      </p:sp>
      <p:sp>
        <p:nvSpPr>
          <p:cNvPr id="3" name="Footer Placeholder 2">
            <a:extLst>
              <a:ext uri="{FF2B5EF4-FFF2-40B4-BE49-F238E27FC236}">
                <a16:creationId xmlns:a16="http://schemas.microsoft.com/office/drawing/2014/main" id="{B7BB9460-19BA-4BB7-AAB4-0402C48624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986A2A-D7BE-41FB-A9C3-C5E855657E48}"/>
              </a:ext>
            </a:extLst>
          </p:cNvPr>
          <p:cNvSpPr>
            <a:spLocks noGrp="1"/>
          </p:cNvSpPr>
          <p:nvPr>
            <p:ph type="sldNum" sz="quarter" idx="12"/>
          </p:nvPr>
        </p:nvSpPr>
        <p:spPr/>
        <p:txBody>
          <a:bodyPr/>
          <a:lstStyle/>
          <a:p>
            <a:fld id="{77FB2F05-E016-4D0E-941B-A38070E7BAE3}" type="slidenum">
              <a:rPr lang="en-IN" smtClean="0"/>
              <a:t>‹#›</a:t>
            </a:fld>
            <a:endParaRPr lang="en-IN"/>
          </a:p>
        </p:txBody>
      </p:sp>
    </p:spTree>
    <p:extLst>
      <p:ext uri="{BB962C8B-B14F-4D97-AF65-F5344CB8AC3E}">
        <p14:creationId xmlns:p14="http://schemas.microsoft.com/office/powerpoint/2010/main" val="2103245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6646-7BAA-4C54-B284-A1DD742D4B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4AF2FC-1E80-4175-A19E-10E1CECD6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89F407-287D-4CB0-A068-DF4EAAB12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0998D8-7DE0-454C-98DA-DFFB7CE5B7AB}"/>
              </a:ext>
            </a:extLst>
          </p:cNvPr>
          <p:cNvSpPr>
            <a:spLocks noGrp="1"/>
          </p:cNvSpPr>
          <p:nvPr>
            <p:ph type="dt" sz="half" idx="10"/>
          </p:nvPr>
        </p:nvSpPr>
        <p:spPr/>
        <p:txBody>
          <a:bodyPr/>
          <a:lstStyle/>
          <a:p>
            <a:fld id="{0FED4BB2-B244-4E84-9D8F-2BEA0E19A73A}" type="datetimeFigureOut">
              <a:rPr lang="en-IN" smtClean="0"/>
              <a:t>29-04-2020</a:t>
            </a:fld>
            <a:endParaRPr lang="en-IN"/>
          </a:p>
        </p:txBody>
      </p:sp>
      <p:sp>
        <p:nvSpPr>
          <p:cNvPr id="6" name="Footer Placeholder 5">
            <a:extLst>
              <a:ext uri="{FF2B5EF4-FFF2-40B4-BE49-F238E27FC236}">
                <a16:creationId xmlns:a16="http://schemas.microsoft.com/office/drawing/2014/main" id="{16D77165-E736-4CF2-86DA-06F840BEC3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C69CAB-134D-46F8-BFBE-5E3632A2299D}"/>
              </a:ext>
            </a:extLst>
          </p:cNvPr>
          <p:cNvSpPr>
            <a:spLocks noGrp="1"/>
          </p:cNvSpPr>
          <p:nvPr>
            <p:ph type="sldNum" sz="quarter" idx="12"/>
          </p:nvPr>
        </p:nvSpPr>
        <p:spPr/>
        <p:txBody>
          <a:bodyPr/>
          <a:lstStyle/>
          <a:p>
            <a:fld id="{77FB2F05-E016-4D0E-941B-A38070E7BAE3}" type="slidenum">
              <a:rPr lang="en-IN" smtClean="0"/>
              <a:t>‹#›</a:t>
            </a:fld>
            <a:endParaRPr lang="en-IN"/>
          </a:p>
        </p:txBody>
      </p:sp>
    </p:spTree>
    <p:extLst>
      <p:ext uri="{BB962C8B-B14F-4D97-AF65-F5344CB8AC3E}">
        <p14:creationId xmlns:p14="http://schemas.microsoft.com/office/powerpoint/2010/main" val="2695461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A409-0E22-417E-9739-3F329DE8F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11BF62-390C-42E3-8936-546073FF7A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C15CA6-6061-4B89-8CB0-D89E2A1E1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6C882-1D55-4199-B4D6-93FD9EDA11EC}"/>
              </a:ext>
            </a:extLst>
          </p:cNvPr>
          <p:cNvSpPr>
            <a:spLocks noGrp="1"/>
          </p:cNvSpPr>
          <p:nvPr>
            <p:ph type="dt" sz="half" idx="10"/>
          </p:nvPr>
        </p:nvSpPr>
        <p:spPr/>
        <p:txBody>
          <a:bodyPr/>
          <a:lstStyle/>
          <a:p>
            <a:fld id="{0FED4BB2-B244-4E84-9D8F-2BEA0E19A73A}" type="datetimeFigureOut">
              <a:rPr lang="en-IN" smtClean="0"/>
              <a:t>29-04-2020</a:t>
            </a:fld>
            <a:endParaRPr lang="en-IN"/>
          </a:p>
        </p:txBody>
      </p:sp>
      <p:sp>
        <p:nvSpPr>
          <p:cNvPr id="6" name="Footer Placeholder 5">
            <a:extLst>
              <a:ext uri="{FF2B5EF4-FFF2-40B4-BE49-F238E27FC236}">
                <a16:creationId xmlns:a16="http://schemas.microsoft.com/office/drawing/2014/main" id="{3F6A0560-1497-417E-B004-9E927D0402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3F590-C1FB-4C9C-8E34-8D7CF3B4723A}"/>
              </a:ext>
            </a:extLst>
          </p:cNvPr>
          <p:cNvSpPr>
            <a:spLocks noGrp="1"/>
          </p:cNvSpPr>
          <p:nvPr>
            <p:ph type="sldNum" sz="quarter" idx="12"/>
          </p:nvPr>
        </p:nvSpPr>
        <p:spPr/>
        <p:txBody>
          <a:bodyPr/>
          <a:lstStyle/>
          <a:p>
            <a:fld id="{77FB2F05-E016-4D0E-941B-A38070E7BAE3}" type="slidenum">
              <a:rPr lang="en-IN" smtClean="0"/>
              <a:t>‹#›</a:t>
            </a:fld>
            <a:endParaRPr lang="en-IN"/>
          </a:p>
        </p:txBody>
      </p:sp>
    </p:spTree>
    <p:extLst>
      <p:ext uri="{BB962C8B-B14F-4D97-AF65-F5344CB8AC3E}">
        <p14:creationId xmlns:p14="http://schemas.microsoft.com/office/powerpoint/2010/main" val="3206987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BC19BB-9C1A-4808-9281-50A814CA43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767EC-CD84-4895-A84A-70DAC553B5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F973D-1786-419C-B0C2-C7B949E5DD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D4BB2-B244-4E84-9D8F-2BEA0E19A73A}" type="datetimeFigureOut">
              <a:rPr lang="en-IN" smtClean="0"/>
              <a:t>29-04-2020</a:t>
            </a:fld>
            <a:endParaRPr lang="en-IN"/>
          </a:p>
        </p:txBody>
      </p:sp>
      <p:sp>
        <p:nvSpPr>
          <p:cNvPr id="5" name="Footer Placeholder 4">
            <a:extLst>
              <a:ext uri="{FF2B5EF4-FFF2-40B4-BE49-F238E27FC236}">
                <a16:creationId xmlns:a16="http://schemas.microsoft.com/office/drawing/2014/main" id="{945C79E0-B38D-4F8B-8380-47D388718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84B754-B619-4214-A23D-7775478DF4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B2F05-E016-4D0E-941B-A38070E7BAE3}" type="slidenum">
              <a:rPr lang="en-IN" smtClean="0"/>
              <a:t>‹#›</a:t>
            </a:fld>
            <a:endParaRPr lang="en-IN"/>
          </a:p>
        </p:txBody>
      </p:sp>
    </p:spTree>
    <p:extLst>
      <p:ext uri="{BB962C8B-B14F-4D97-AF65-F5344CB8AC3E}">
        <p14:creationId xmlns:p14="http://schemas.microsoft.com/office/powerpoint/2010/main" val="411428585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967335-22B9-44D3-95C1-DB63EEBC9122}"/>
              </a:ext>
            </a:extLst>
          </p:cNvPr>
          <p:cNvSpPr/>
          <p:nvPr/>
        </p:nvSpPr>
        <p:spPr>
          <a:xfrm>
            <a:off x="3947373" y="2814348"/>
            <a:ext cx="4816699" cy="1815882"/>
          </a:xfrm>
          <a:prstGeom prst="rect">
            <a:avLst/>
          </a:prstGeom>
          <a:solidFill>
            <a:schemeClr val="dk1"/>
          </a:solidFill>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pic>
        <p:nvPicPr>
          <p:cNvPr id="4" name="Picture 2" descr="Related image">
            <a:extLst>
              <a:ext uri="{FF2B5EF4-FFF2-40B4-BE49-F238E27FC236}">
                <a16:creationId xmlns:a16="http://schemas.microsoft.com/office/drawing/2014/main" id="{33D7D419-9AE6-4530-98C4-9AABD47CF29A}"/>
              </a:ext>
            </a:extLst>
          </p:cNvPr>
          <p:cNvPicPr>
            <a:picLocks noChangeAspect="1" noChangeArrowheads="1"/>
          </p:cNvPicPr>
          <p:nvPr/>
        </p:nvPicPr>
        <p:blipFill>
          <a:blip r:embed="rId2" cstate="print"/>
          <a:srcRect/>
          <a:stretch>
            <a:fillRect/>
          </a:stretch>
        </p:blipFill>
        <p:spPr bwMode="auto">
          <a:xfrm>
            <a:off x="371341" y="294068"/>
            <a:ext cx="2371230" cy="2520280"/>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430C2E58-9CF6-4494-A198-C9FAD64579E2}"/>
              </a:ext>
            </a:extLst>
          </p:cNvPr>
          <p:cNvSpPr txBox="1"/>
          <p:nvPr/>
        </p:nvSpPr>
        <p:spPr>
          <a:xfrm>
            <a:off x="3490175" y="437882"/>
            <a:ext cx="5486400" cy="1538883"/>
          </a:xfrm>
          <a:prstGeom prst="rect">
            <a:avLst/>
          </a:prstGeom>
          <a:noFill/>
        </p:spPr>
        <p:txBody>
          <a:bodyPr wrap="square" rtlCol="0">
            <a:spAutoFit/>
          </a:bodyPr>
          <a:lstStyle/>
          <a:p>
            <a:pPr algn="ctr"/>
            <a:r>
              <a:rPr lang="en-IN" sz="5400" dirty="0">
                <a:latin typeface="Franklin Gothic Medium Cond" panose="020B0606030402020204" pitchFamily="34" charset="0"/>
              </a:rPr>
              <a:t>SET Conference</a:t>
            </a:r>
            <a:br>
              <a:rPr lang="en-IN" sz="5400" dirty="0">
                <a:latin typeface="Franklin Gothic Medium Cond" panose="020B0606030402020204" pitchFamily="34" charset="0"/>
              </a:rPr>
            </a:br>
            <a:r>
              <a:rPr lang="en-IN" sz="4000" dirty="0">
                <a:latin typeface="Franklin Gothic Medium Cond" panose="020B0606030402020204" pitchFamily="34" charset="0"/>
              </a:rPr>
              <a:t>Review 1</a:t>
            </a:r>
            <a:endParaRPr lang="en-IN" sz="5400" dirty="0">
              <a:latin typeface="Franklin Gothic Medium Cond" panose="020B0606030402020204" pitchFamily="34" charset="0"/>
            </a:endParaRPr>
          </a:p>
        </p:txBody>
      </p:sp>
      <p:sp>
        <p:nvSpPr>
          <p:cNvPr id="6" name="TextBox 5">
            <a:extLst>
              <a:ext uri="{FF2B5EF4-FFF2-40B4-BE49-F238E27FC236}">
                <a16:creationId xmlns:a16="http://schemas.microsoft.com/office/drawing/2014/main" id="{BA234BCD-FB95-44C6-B095-A07A70FBB5D8}"/>
              </a:ext>
            </a:extLst>
          </p:cNvPr>
          <p:cNvSpPr txBox="1"/>
          <p:nvPr/>
        </p:nvSpPr>
        <p:spPr>
          <a:xfrm>
            <a:off x="2311757" y="2814348"/>
            <a:ext cx="8087932" cy="1815882"/>
          </a:xfrm>
          <a:prstGeom prst="rect">
            <a:avLst/>
          </a:prstGeom>
          <a:noFill/>
        </p:spPr>
        <p:txBody>
          <a:bodyPr wrap="square" rtlCol="0">
            <a:spAutoFit/>
          </a:bodyPr>
          <a:lstStyle/>
          <a:p>
            <a:pPr algn="ctr"/>
            <a:r>
              <a:rPr lang="en-IN" sz="2800" b="1" dirty="0">
                <a:solidFill>
                  <a:schemeClr val="bg1"/>
                </a:solidFill>
              </a:rPr>
              <a:t>A Deep Learning Approach for </a:t>
            </a:r>
          </a:p>
          <a:p>
            <a:pPr algn="ctr"/>
            <a:r>
              <a:rPr lang="en-IN" sz="2800" b="1" dirty="0">
                <a:solidFill>
                  <a:schemeClr val="bg1"/>
                </a:solidFill>
              </a:rPr>
              <a:t>Detection and Classification </a:t>
            </a:r>
          </a:p>
          <a:p>
            <a:pPr algn="ctr"/>
            <a:r>
              <a:rPr lang="en-IN" sz="2800" b="1" dirty="0">
                <a:solidFill>
                  <a:schemeClr val="bg1"/>
                </a:solidFill>
              </a:rPr>
              <a:t>of </a:t>
            </a:r>
            <a:endParaRPr lang="en-IN" sz="2800" dirty="0">
              <a:solidFill>
                <a:schemeClr val="bg1"/>
              </a:solidFill>
            </a:endParaRPr>
          </a:p>
          <a:p>
            <a:pPr algn="ctr"/>
            <a:r>
              <a:rPr lang="en-IN" sz="2800" b="1" dirty="0">
                <a:solidFill>
                  <a:schemeClr val="bg1"/>
                </a:solidFill>
              </a:rPr>
              <a:t>Plant Leaf Disease</a:t>
            </a:r>
            <a:endParaRPr lang="en-IN" sz="2800"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07EB6F96-FBE3-471E-9CC8-BC2912E10FDE}"/>
              </a:ext>
            </a:extLst>
          </p:cNvPr>
          <p:cNvSpPr txBox="1"/>
          <p:nvPr/>
        </p:nvSpPr>
        <p:spPr>
          <a:xfrm>
            <a:off x="115910" y="5666704"/>
            <a:ext cx="3940935" cy="830997"/>
          </a:xfrm>
          <a:prstGeom prst="rect">
            <a:avLst/>
          </a:prstGeom>
          <a:noFill/>
        </p:spPr>
        <p:txBody>
          <a:bodyPr wrap="square" rtlCol="0">
            <a:spAutoFit/>
          </a:bodyPr>
          <a:lstStyle/>
          <a:p>
            <a:r>
              <a:rPr lang="en-IN" sz="1600" dirty="0">
                <a:effectLst>
                  <a:outerShdw blurRad="38100" dist="38100" dir="2700000" algn="tl">
                    <a:srgbClr val="000000">
                      <a:alpha val="43137"/>
                    </a:srgbClr>
                  </a:outerShdw>
                </a:effectLst>
                <a:latin typeface="Franklin Gothic Medium Cond" panose="020B0606030402020204" pitchFamily="34" charset="0"/>
              </a:rPr>
              <a:t>Under the Guidance:</a:t>
            </a:r>
          </a:p>
          <a:p>
            <a:r>
              <a:rPr lang="en-IN" sz="3200" dirty="0">
                <a:effectLst>
                  <a:outerShdw blurRad="38100" dist="38100" dir="2700000" algn="tl">
                    <a:srgbClr val="000000">
                      <a:alpha val="43137"/>
                    </a:srgbClr>
                  </a:outerShdw>
                </a:effectLst>
                <a:latin typeface="Franklin Gothic Medium Cond" panose="020B0606030402020204" pitchFamily="34" charset="0"/>
              </a:rPr>
              <a:t>Prof. Vanitha M.</a:t>
            </a:r>
          </a:p>
        </p:txBody>
      </p:sp>
      <p:sp>
        <p:nvSpPr>
          <p:cNvPr id="8" name="TextBox 7">
            <a:extLst>
              <a:ext uri="{FF2B5EF4-FFF2-40B4-BE49-F238E27FC236}">
                <a16:creationId xmlns:a16="http://schemas.microsoft.com/office/drawing/2014/main" id="{FB2D1515-CF95-462F-89A8-FBF483BBCFE3}"/>
              </a:ext>
            </a:extLst>
          </p:cNvPr>
          <p:cNvSpPr txBox="1"/>
          <p:nvPr/>
        </p:nvSpPr>
        <p:spPr>
          <a:xfrm>
            <a:off x="8364829" y="5692462"/>
            <a:ext cx="5153698" cy="646331"/>
          </a:xfrm>
          <a:prstGeom prst="rect">
            <a:avLst/>
          </a:prstGeom>
          <a:noFill/>
        </p:spPr>
        <p:txBody>
          <a:bodyPr wrap="square" rtlCol="0">
            <a:spAutoFit/>
          </a:bodyPr>
          <a:lstStyle/>
          <a:p>
            <a:pPr marL="285750" indent="-285750">
              <a:buFont typeface="Arial" panose="020B0604020202020204" pitchFamily="34" charset="0"/>
              <a:buChar char="•"/>
            </a:pPr>
            <a:r>
              <a:rPr lang="en-IN" dirty="0">
                <a:effectLst>
                  <a:outerShdw blurRad="38100" dist="38100" dir="2700000" algn="tl">
                    <a:srgbClr val="000000">
                      <a:alpha val="43137"/>
                    </a:srgbClr>
                  </a:outerShdw>
                </a:effectLst>
              </a:rPr>
              <a:t>Dipak Kumar Paul (19MCA0077)</a:t>
            </a:r>
          </a:p>
          <a:p>
            <a:pPr marL="285750" indent="-285750">
              <a:buFont typeface="Arial" panose="020B0604020202020204" pitchFamily="34" charset="0"/>
              <a:buChar char="•"/>
            </a:pPr>
            <a:r>
              <a:rPr lang="en-IN" dirty="0">
                <a:effectLst>
                  <a:outerShdw blurRad="38100" dist="38100" dir="2700000" algn="tl">
                    <a:srgbClr val="000000">
                      <a:alpha val="43137"/>
                    </a:srgbClr>
                  </a:outerShdw>
                </a:effectLst>
              </a:rPr>
              <a:t>Srideep Kar (19MCA0229)</a:t>
            </a:r>
          </a:p>
        </p:txBody>
      </p:sp>
    </p:spTree>
    <p:extLst>
      <p:ext uri="{BB962C8B-B14F-4D97-AF65-F5344CB8AC3E}">
        <p14:creationId xmlns:p14="http://schemas.microsoft.com/office/powerpoint/2010/main" val="197484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C120B9-3833-4D7C-81CA-FFB6593B6968}"/>
              </a:ext>
            </a:extLst>
          </p:cNvPr>
          <p:cNvSpPr>
            <a:spLocks noGrp="1"/>
          </p:cNvSpPr>
          <p:nvPr>
            <p:ph idx="1"/>
          </p:nvPr>
        </p:nvSpPr>
        <p:spPr>
          <a:xfrm>
            <a:off x="244698" y="1507241"/>
            <a:ext cx="11359166" cy="3245477"/>
          </a:xfrm>
        </p:spPr>
        <p:txBody>
          <a:bodyPr>
            <a:normAutofit/>
          </a:bodyPr>
          <a:lstStyle/>
          <a:p>
            <a:pPr marL="457200" lvl="1" indent="0" algn="just">
              <a:buNone/>
            </a:pPr>
            <a:r>
              <a:rPr lang="en-IN" dirty="0">
                <a:latin typeface="+mj-lt"/>
              </a:rPr>
              <a:t>Diseases in the leaves of plants are very crucial issue in this day and due to which yield of high-quality crops gets devasted, and the longevity of the plant hampers. And also, it is very difficult to understand the current condition of the leaf with the naked eye. Which results in the reduction of yield of high-quality crops. To overcome this problem, we planned to use machine learning based approach to segment, to select every small part of the leaf and detect the disease, also to analyse the quality of the plant. The main vision of the research is to detect all possible diseases of the leaves of the plant by applying </a:t>
            </a:r>
            <a:r>
              <a:rPr lang="en-IN" i="1" dirty="0">
                <a:latin typeface="+mj-lt"/>
              </a:rPr>
              <a:t>Neural Network </a:t>
            </a:r>
            <a:r>
              <a:rPr lang="en-IN" dirty="0">
                <a:latin typeface="+mj-lt"/>
              </a:rPr>
              <a:t>to classify the part of disease based on the colour changes in comparison to the analytical available data set, providing the best fit output.</a:t>
            </a:r>
          </a:p>
        </p:txBody>
      </p:sp>
      <p:sp>
        <p:nvSpPr>
          <p:cNvPr id="2" name="TextBox 1">
            <a:extLst>
              <a:ext uri="{FF2B5EF4-FFF2-40B4-BE49-F238E27FC236}">
                <a16:creationId xmlns:a16="http://schemas.microsoft.com/office/drawing/2014/main" id="{DA41F34A-4685-4226-915C-7D72368BAF8D}"/>
              </a:ext>
            </a:extLst>
          </p:cNvPr>
          <p:cNvSpPr txBox="1"/>
          <p:nvPr/>
        </p:nvSpPr>
        <p:spPr>
          <a:xfrm>
            <a:off x="2781836" y="399245"/>
            <a:ext cx="6284889" cy="1107996"/>
          </a:xfrm>
          <a:prstGeom prst="rect">
            <a:avLst/>
          </a:prstGeom>
          <a:noFill/>
        </p:spPr>
        <p:txBody>
          <a:bodyPr wrap="square" rtlCol="0">
            <a:spAutoFit/>
          </a:bodyPr>
          <a:lstStyle/>
          <a:p>
            <a:pPr algn="ctr"/>
            <a:r>
              <a:rPr lang="en-IN" sz="4800" b="1" dirty="0">
                <a:latin typeface="+mj-lt"/>
              </a:rPr>
              <a:t>Abstract</a:t>
            </a:r>
          </a:p>
          <a:p>
            <a:endParaRPr lang="en-IN" dirty="0"/>
          </a:p>
        </p:txBody>
      </p:sp>
    </p:spTree>
    <p:extLst>
      <p:ext uri="{BB962C8B-B14F-4D97-AF65-F5344CB8AC3E}">
        <p14:creationId xmlns:p14="http://schemas.microsoft.com/office/powerpoint/2010/main" val="273173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B099C-63E9-4A7A-B3BE-45F1DFB112F5}"/>
              </a:ext>
            </a:extLst>
          </p:cNvPr>
          <p:cNvSpPr>
            <a:spLocks noGrp="1"/>
          </p:cNvSpPr>
          <p:nvPr>
            <p:ph type="title"/>
          </p:nvPr>
        </p:nvSpPr>
        <p:spPr>
          <a:xfrm>
            <a:off x="1797665" y="474989"/>
            <a:ext cx="8596668" cy="974501"/>
          </a:xfrm>
        </p:spPr>
        <p:txBody>
          <a:bodyPr>
            <a:normAutofit/>
          </a:bodyPr>
          <a:lstStyle/>
          <a:p>
            <a:pPr algn="ctr"/>
            <a:r>
              <a:rPr lang="en-IN" sz="4800" dirty="0"/>
              <a:t>Introduction</a:t>
            </a:r>
          </a:p>
        </p:txBody>
      </p:sp>
      <p:sp>
        <p:nvSpPr>
          <p:cNvPr id="3" name="Content Placeholder 2">
            <a:extLst>
              <a:ext uri="{FF2B5EF4-FFF2-40B4-BE49-F238E27FC236}">
                <a16:creationId xmlns:a16="http://schemas.microsoft.com/office/drawing/2014/main" id="{4689B0DE-F494-4DAB-8D90-C00C9AEAA2E6}"/>
              </a:ext>
            </a:extLst>
          </p:cNvPr>
          <p:cNvSpPr>
            <a:spLocks noGrp="1"/>
          </p:cNvSpPr>
          <p:nvPr>
            <p:ph idx="1"/>
          </p:nvPr>
        </p:nvSpPr>
        <p:spPr>
          <a:xfrm>
            <a:off x="925131" y="1567108"/>
            <a:ext cx="10341735" cy="4596962"/>
          </a:xfrm>
        </p:spPr>
        <p:txBody>
          <a:bodyPr>
            <a:normAutofit/>
          </a:bodyPr>
          <a:lstStyle/>
          <a:p>
            <a:pPr marL="0" indent="0" algn="just">
              <a:buNone/>
            </a:pPr>
            <a:r>
              <a:rPr lang="en-US" sz="2400" dirty="0">
                <a:latin typeface="+mj-lt"/>
                <a:cs typeface="Times New Roman" pitchFamily="18" charset="0"/>
              </a:rPr>
              <a:t>Deep learning has made a significant progress in a wide domain of machine learning: image classification, object recognition, object detection, speech recognition, language translation, etc. Many deep learning empowered applications are life crucial, raising great concerns in the field of safety and securities.</a:t>
            </a:r>
          </a:p>
          <a:p>
            <a:pPr marL="0" indent="0" algn="just">
              <a:buNone/>
            </a:pPr>
            <a:r>
              <a:rPr lang="en-US" sz="2400" dirty="0">
                <a:latin typeface="+mj-lt"/>
                <a:cs typeface="Times New Roman" pitchFamily="18" charset="0"/>
              </a:rPr>
              <a:t>	The proposed work identifies the disease on the plant leaf segment and classify the leaf that it contain disease or not. To perform image processing, we are using TensorFlow and CNN(Convolutional Neural Network). To data augmentation we have used TensorFlow (</a:t>
            </a:r>
            <a:r>
              <a:rPr lang="en-US" sz="2400" dirty="0" err="1">
                <a:latin typeface="+mj-lt"/>
                <a:cs typeface="Times New Roman" pitchFamily="18" charset="0"/>
              </a:rPr>
              <a:t>Keras</a:t>
            </a:r>
            <a:r>
              <a:rPr lang="en-US" sz="2400" dirty="0">
                <a:latin typeface="+mj-lt"/>
                <a:cs typeface="Times New Roman" pitchFamily="18" charset="0"/>
              </a:rPr>
              <a:t>) to generate images.</a:t>
            </a:r>
            <a:endParaRPr lang="en-IN" sz="2400" dirty="0">
              <a:latin typeface="+mj-lt"/>
              <a:cs typeface="Times New Roman" pitchFamily="18" charset="0"/>
            </a:endParaRPr>
          </a:p>
          <a:p>
            <a:pPr marL="0" indent="0" algn="just">
              <a:buNone/>
            </a:pPr>
            <a:r>
              <a:rPr lang="en-IN" sz="2400" dirty="0">
                <a:latin typeface="+mj-lt"/>
                <a:cs typeface="Times New Roman" pitchFamily="18" charset="0"/>
              </a:rPr>
              <a:t>	</a:t>
            </a:r>
            <a:endParaRPr lang="en-US" sz="2400" dirty="0">
              <a:latin typeface="+mj-lt"/>
              <a:cs typeface="Times New Roman" pitchFamily="18" charset="0"/>
            </a:endParaRPr>
          </a:p>
        </p:txBody>
      </p:sp>
    </p:spTree>
    <p:extLst>
      <p:ext uri="{BB962C8B-B14F-4D97-AF65-F5344CB8AC3E}">
        <p14:creationId xmlns:p14="http://schemas.microsoft.com/office/powerpoint/2010/main" val="54806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D987-D792-42DF-BB10-441A6B4B3529}"/>
              </a:ext>
            </a:extLst>
          </p:cNvPr>
          <p:cNvSpPr>
            <a:spLocks noGrp="1"/>
          </p:cNvSpPr>
          <p:nvPr>
            <p:ph type="title"/>
          </p:nvPr>
        </p:nvSpPr>
        <p:spPr/>
        <p:txBody>
          <a:bodyPr>
            <a:normAutofit/>
          </a:bodyPr>
          <a:lstStyle/>
          <a:p>
            <a:pPr algn="ctr"/>
            <a:r>
              <a:rPr lang="en-IN" sz="4400" dirty="0"/>
              <a:t>Problem Statement</a:t>
            </a:r>
          </a:p>
        </p:txBody>
      </p:sp>
      <p:sp>
        <p:nvSpPr>
          <p:cNvPr id="3" name="Content Placeholder 2">
            <a:extLst>
              <a:ext uri="{FF2B5EF4-FFF2-40B4-BE49-F238E27FC236}">
                <a16:creationId xmlns:a16="http://schemas.microsoft.com/office/drawing/2014/main" id="{54D2CE41-3302-4BB6-9683-121BFF3F1578}"/>
              </a:ext>
            </a:extLst>
          </p:cNvPr>
          <p:cNvSpPr>
            <a:spLocks noGrp="1"/>
          </p:cNvSpPr>
          <p:nvPr>
            <p:ph idx="1"/>
          </p:nvPr>
        </p:nvSpPr>
        <p:spPr>
          <a:xfrm>
            <a:off x="1797666" y="1679578"/>
            <a:ext cx="8596668" cy="442911"/>
          </a:xfrm>
        </p:spPr>
        <p:txBody>
          <a:bodyPr>
            <a:normAutofit/>
          </a:bodyPr>
          <a:lstStyle/>
          <a:p>
            <a:r>
              <a:rPr lang="en-IN" sz="2400" dirty="0"/>
              <a:t>Detection Of Healthy and Unhealthy Leaves</a:t>
            </a:r>
          </a:p>
        </p:txBody>
      </p:sp>
      <p:pic>
        <p:nvPicPr>
          <p:cNvPr id="4" name="Picture 3" descr="1_IbJF_6mRTMsG9gL0j8uz5Q.jpeg">
            <a:extLst>
              <a:ext uri="{FF2B5EF4-FFF2-40B4-BE49-F238E27FC236}">
                <a16:creationId xmlns:a16="http://schemas.microsoft.com/office/drawing/2014/main" id="{33CC90CA-2966-40B4-B52F-412C70567794}"/>
              </a:ext>
            </a:extLst>
          </p:cNvPr>
          <p:cNvPicPr>
            <a:picLocks noChangeAspect="1"/>
          </p:cNvPicPr>
          <p:nvPr/>
        </p:nvPicPr>
        <p:blipFill>
          <a:blip r:embed="rId2" cstate="print"/>
          <a:stretch>
            <a:fillRect/>
          </a:stretch>
        </p:blipFill>
        <p:spPr>
          <a:xfrm>
            <a:off x="1493801" y="2997201"/>
            <a:ext cx="3429000" cy="2667000"/>
          </a:xfrm>
          <a:prstGeom prst="rect">
            <a:avLst/>
          </a:prstGeom>
        </p:spPr>
      </p:pic>
      <p:pic>
        <p:nvPicPr>
          <p:cNvPr id="5" name="Picture 4" descr="unhealthy-garden-swift-foliage-plants-disease-mildew-pest-parasite-close-up-71224049.jpg">
            <a:extLst>
              <a:ext uri="{FF2B5EF4-FFF2-40B4-BE49-F238E27FC236}">
                <a16:creationId xmlns:a16="http://schemas.microsoft.com/office/drawing/2014/main" id="{4FB9864D-CA00-4AB3-A428-98358768F3B8}"/>
              </a:ext>
            </a:extLst>
          </p:cNvPr>
          <p:cNvPicPr>
            <a:picLocks noChangeAspect="1"/>
          </p:cNvPicPr>
          <p:nvPr/>
        </p:nvPicPr>
        <p:blipFill>
          <a:blip r:embed="rId3"/>
          <a:srcRect b="11181"/>
          <a:stretch>
            <a:fillRect/>
          </a:stretch>
        </p:blipFill>
        <p:spPr>
          <a:xfrm>
            <a:off x="6864481" y="2997201"/>
            <a:ext cx="3529853" cy="2667000"/>
          </a:xfrm>
          <a:prstGeom prst="rect">
            <a:avLst/>
          </a:prstGeom>
        </p:spPr>
      </p:pic>
    </p:spTree>
    <p:extLst>
      <p:ext uri="{BB962C8B-B14F-4D97-AF65-F5344CB8AC3E}">
        <p14:creationId xmlns:p14="http://schemas.microsoft.com/office/powerpoint/2010/main" val="419477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2085E-F524-49F7-82C4-B4E6835EC2D9}"/>
              </a:ext>
            </a:extLst>
          </p:cNvPr>
          <p:cNvSpPr>
            <a:spLocks noGrp="1"/>
          </p:cNvSpPr>
          <p:nvPr>
            <p:ph type="title"/>
          </p:nvPr>
        </p:nvSpPr>
        <p:spPr>
          <a:xfrm>
            <a:off x="1797666" y="1005299"/>
            <a:ext cx="8596668" cy="1320800"/>
          </a:xfrm>
        </p:spPr>
        <p:txBody>
          <a:bodyPr>
            <a:normAutofit/>
          </a:bodyPr>
          <a:lstStyle/>
          <a:p>
            <a:pPr algn="ctr"/>
            <a:r>
              <a:rPr lang="en-IN" sz="4400" dirty="0"/>
              <a:t>Block Diagram</a:t>
            </a:r>
          </a:p>
        </p:txBody>
      </p:sp>
      <p:graphicFrame>
        <p:nvGraphicFramePr>
          <p:cNvPr id="3" name="Diagram 2">
            <a:extLst>
              <a:ext uri="{FF2B5EF4-FFF2-40B4-BE49-F238E27FC236}">
                <a16:creationId xmlns:a16="http://schemas.microsoft.com/office/drawing/2014/main" id="{7342A036-7B02-4369-9A2B-AAE2E4E62327}"/>
              </a:ext>
            </a:extLst>
          </p:cNvPr>
          <p:cNvGraphicFramePr/>
          <p:nvPr>
            <p:extLst>
              <p:ext uri="{D42A27DB-BD31-4B8C-83A1-F6EECF244321}">
                <p14:modId xmlns:p14="http://schemas.microsoft.com/office/powerpoint/2010/main" val="3993211498"/>
              </p:ext>
            </p:extLst>
          </p:nvPr>
        </p:nvGraphicFramePr>
        <p:xfrm>
          <a:off x="1019935" y="1695781"/>
          <a:ext cx="10152130" cy="4618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959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6327-BB27-4F8B-B018-6DCA1CD6F211}"/>
              </a:ext>
            </a:extLst>
          </p:cNvPr>
          <p:cNvSpPr>
            <a:spLocks noGrp="1"/>
          </p:cNvSpPr>
          <p:nvPr>
            <p:ph type="title"/>
          </p:nvPr>
        </p:nvSpPr>
        <p:spPr>
          <a:xfrm>
            <a:off x="1797666" y="141455"/>
            <a:ext cx="8596668" cy="1320800"/>
          </a:xfrm>
        </p:spPr>
        <p:txBody>
          <a:bodyPr>
            <a:normAutofit/>
          </a:bodyPr>
          <a:lstStyle/>
          <a:p>
            <a:pPr algn="ctr"/>
            <a:r>
              <a:rPr lang="en-IN" sz="4400" dirty="0"/>
              <a:t>Literature Survey</a:t>
            </a:r>
          </a:p>
        </p:txBody>
      </p:sp>
      <p:sp>
        <p:nvSpPr>
          <p:cNvPr id="6" name="TextBox 5">
            <a:extLst>
              <a:ext uri="{FF2B5EF4-FFF2-40B4-BE49-F238E27FC236}">
                <a16:creationId xmlns:a16="http://schemas.microsoft.com/office/drawing/2014/main" id="{E7F0102D-B433-4E9A-896D-570A895388ED}"/>
              </a:ext>
            </a:extLst>
          </p:cNvPr>
          <p:cNvSpPr txBox="1"/>
          <p:nvPr/>
        </p:nvSpPr>
        <p:spPr>
          <a:xfrm>
            <a:off x="613893" y="1462255"/>
            <a:ext cx="10964214" cy="5078313"/>
          </a:xfrm>
          <a:prstGeom prst="rect">
            <a:avLst/>
          </a:prstGeom>
          <a:noFill/>
        </p:spPr>
        <p:txBody>
          <a:bodyPr wrap="square" rtlCol="0">
            <a:spAutoFit/>
          </a:bodyPr>
          <a:lstStyle/>
          <a:p>
            <a:pPr marL="342900" indent="-342900">
              <a:buAutoNum type="arabicPeriod"/>
            </a:pPr>
            <a:r>
              <a:rPr lang="en-IN" b="1" dirty="0"/>
              <a:t>Detection of Disease in Cotton Leaf using Artificial Neural Network by Nikhil Shah, Sarika Jain.</a:t>
            </a:r>
          </a:p>
          <a:p>
            <a:pPr marL="342900" indent="-342900">
              <a:buAutoNum type="arabicPeriod"/>
            </a:pPr>
            <a:r>
              <a:rPr lang="en-IN" b="1" dirty="0"/>
              <a:t>Detection of Diseases on Cotton Leaves Using K-Mean Clustering Method by Pawan P. Warne, </a:t>
            </a:r>
            <a:r>
              <a:rPr lang="en-IN" b="1" dirty="0" err="1"/>
              <a:t>Dr.</a:t>
            </a:r>
            <a:r>
              <a:rPr lang="en-IN" b="1" dirty="0"/>
              <a:t> S. R. </a:t>
            </a:r>
            <a:r>
              <a:rPr lang="en-IN" b="1" dirty="0" err="1"/>
              <a:t>Ganorkar</a:t>
            </a:r>
            <a:r>
              <a:rPr lang="en-IN" b="1" dirty="0"/>
              <a:t>.</a:t>
            </a:r>
          </a:p>
          <a:p>
            <a:pPr marL="342900" indent="-342900">
              <a:buAutoNum type="arabicPeriod"/>
            </a:pPr>
            <a:r>
              <a:rPr lang="en-IN" b="1" dirty="0"/>
              <a:t>Classification of Leaf disease using Texture Feature and Neural Network Classifier by Neha G. </a:t>
            </a:r>
            <a:r>
              <a:rPr lang="en-IN" b="1" dirty="0" err="1"/>
              <a:t>Kurale</a:t>
            </a:r>
            <a:r>
              <a:rPr lang="en-IN" b="1" dirty="0"/>
              <a:t> &amp; Madhav V. Vaidya</a:t>
            </a:r>
          </a:p>
          <a:p>
            <a:pPr marL="342900" indent="-342900">
              <a:buAutoNum type="arabicPeriod"/>
            </a:pPr>
            <a:r>
              <a:rPr lang="en-IN" b="1" dirty="0"/>
              <a:t>Plant Leaf Disease Detection and Classification Based on CNN with LVQ Algorithm by </a:t>
            </a:r>
            <a:r>
              <a:rPr lang="en-IN" b="1" dirty="0" err="1"/>
              <a:t>Melike</a:t>
            </a:r>
            <a:r>
              <a:rPr lang="en-IN" b="1" dirty="0"/>
              <a:t> </a:t>
            </a:r>
            <a:r>
              <a:rPr lang="en-IN" b="1" dirty="0" err="1"/>
              <a:t>Sardogan</a:t>
            </a:r>
            <a:r>
              <a:rPr lang="en-IN" b="1" dirty="0"/>
              <a:t>, </a:t>
            </a:r>
            <a:r>
              <a:rPr lang="en-IN" b="1" dirty="0" err="1"/>
              <a:t>Adem</a:t>
            </a:r>
            <a:r>
              <a:rPr lang="en-IN" b="1" dirty="0"/>
              <a:t> </a:t>
            </a:r>
            <a:r>
              <a:rPr lang="en-IN" b="1" dirty="0" err="1"/>
              <a:t>Tuncer</a:t>
            </a:r>
            <a:r>
              <a:rPr lang="en-IN" b="1" dirty="0"/>
              <a:t>, </a:t>
            </a:r>
            <a:r>
              <a:rPr lang="en-IN" b="1" dirty="0" err="1"/>
              <a:t>Yunus</a:t>
            </a:r>
            <a:r>
              <a:rPr lang="en-IN" b="1" dirty="0"/>
              <a:t> </a:t>
            </a:r>
            <a:r>
              <a:rPr lang="en-IN" b="1" dirty="0" err="1"/>
              <a:t>Ozen</a:t>
            </a:r>
            <a:endParaRPr lang="en-IN" b="1" dirty="0"/>
          </a:p>
          <a:p>
            <a:pPr marL="342900" indent="-342900">
              <a:buFontTx/>
              <a:buAutoNum type="arabicPeriod"/>
            </a:pPr>
            <a:r>
              <a:rPr lang="en-IN" b="1" dirty="0"/>
              <a:t>Detection and Classification of Groundnut Leaf Diseases using KNN classifier by </a:t>
            </a:r>
            <a:r>
              <a:rPr lang="en-IN" b="1" dirty="0" err="1"/>
              <a:t>M.P.Vaishnnave</a:t>
            </a:r>
            <a:endParaRPr lang="en-IN" dirty="0"/>
          </a:p>
          <a:p>
            <a:pPr marL="342900" indent="-342900">
              <a:buFontTx/>
              <a:buAutoNum type="arabicPeriod"/>
            </a:pPr>
            <a:r>
              <a:rPr lang="en-IN" b="1" dirty="0"/>
              <a:t>Computer Vision image Enhancement For Plant Leaves Disease Detection by </a:t>
            </a:r>
            <a:r>
              <a:rPr lang="en-IN" b="1" dirty="0" err="1"/>
              <a:t>Dr.K.Thangadurai</a:t>
            </a:r>
            <a:endParaRPr lang="en-IN" b="1" dirty="0"/>
          </a:p>
          <a:p>
            <a:pPr marL="342900" indent="-342900">
              <a:buFontTx/>
              <a:buAutoNum type="arabicPeriod"/>
            </a:pPr>
            <a:r>
              <a:rPr lang="en-IN" b="1" dirty="0"/>
              <a:t>Detection of unhealthy region of plant leaves using Image Processing and Genetic Algorithm by </a:t>
            </a:r>
            <a:r>
              <a:rPr lang="en-IN" b="1" dirty="0" err="1"/>
              <a:t>Vijai</a:t>
            </a:r>
            <a:r>
              <a:rPr lang="en-IN" b="1" dirty="0"/>
              <a:t> </a:t>
            </a:r>
            <a:r>
              <a:rPr lang="en-IN" b="1" dirty="0" err="1"/>
              <a:t>Singhv</a:t>
            </a:r>
            <a:endParaRPr lang="en-IN" b="1" dirty="0"/>
          </a:p>
          <a:p>
            <a:pPr marL="342900" indent="-342900">
              <a:buFontTx/>
              <a:buAutoNum type="arabicPeriod"/>
            </a:pPr>
            <a:r>
              <a:rPr lang="en-IN" b="1" dirty="0"/>
              <a:t>Detection of Disease in Cotton Leaf using Artificial Neural Network by Nikhil Shah</a:t>
            </a:r>
            <a:endParaRPr lang="en-IN" dirty="0"/>
          </a:p>
          <a:p>
            <a:pPr marL="342900" indent="-342900">
              <a:buFontTx/>
              <a:buAutoNum type="arabicPeriod"/>
            </a:pPr>
            <a:r>
              <a:rPr lang="en-IN" b="1" dirty="0"/>
              <a:t>Plant Leaf Disease Detection and Classification Based on CNN with LVQ Algorithm by </a:t>
            </a:r>
            <a:r>
              <a:rPr lang="en-IN" b="1" dirty="0" err="1"/>
              <a:t>Melike</a:t>
            </a:r>
            <a:r>
              <a:rPr lang="en-IN" b="1" dirty="0"/>
              <a:t> </a:t>
            </a:r>
            <a:r>
              <a:rPr lang="en-IN" b="1" dirty="0" err="1"/>
              <a:t>Sardogan</a:t>
            </a:r>
            <a:endParaRPr lang="en-IN" dirty="0"/>
          </a:p>
          <a:p>
            <a:pPr marL="342900" indent="-342900">
              <a:buFontTx/>
              <a:buAutoNum type="arabicPeriod"/>
            </a:pPr>
            <a:r>
              <a:rPr lang="en-IN" b="1" dirty="0"/>
              <a:t>Diseases Detection of Various Plant Leaf Using Image Processing Techniques by Santhosh </a:t>
            </a:r>
            <a:r>
              <a:rPr lang="en-IN" b="1" dirty="0" err="1"/>
              <a:t>Kumar.S</a:t>
            </a:r>
            <a:endParaRPr lang="en-IN" dirty="0"/>
          </a:p>
          <a:p>
            <a:pPr marL="342900" indent="-342900">
              <a:buFontTx/>
              <a:buAutoNum type="arabicPeriod"/>
            </a:pPr>
            <a:r>
              <a:rPr lang="en-IN" b="1" dirty="0"/>
              <a:t>Detection of Leaf Diseases and Classification using Digital Image Processing by </a:t>
            </a:r>
            <a:r>
              <a:rPr lang="en-IN" b="1" dirty="0" err="1"/>
              <a:t>R.Meena</a:t>
            </a:r>
            <a:r>
              <a:rPr lang="en-IN" b="1" dirty="0"/>
              <a:t> Prakash</a:t>
            </a:r>
            <a:endParaRPr lang="en-IN" dirty="0"/>
          </a:p>
          <a:p>
            <a:pPr marL="342900" indent="-342900">
              <a:buFontTx/>
              <a:buAutoNum type="arabicPeriod"/>
            </a:pPr>
            <a:r>
              <a:rPr lang="en-IN" b="1" dirty="0"/>
              <a:t>Classification of Leaf disease using Texture Feature and Neural Network Classifier. by Neha G. </a:t>
            </a:r>
            <a:r>
              <a:rPr lang="en-IN" b="1" dirty="0" err="1"/>
              <a:t>Kurale</a:t>
            </a:r>
            <a:endParaRPr lang="en-IN" dirty="0"/>
          </a:p>
          <a:p>
            <a:pPr marL="342900" indent="-342900">
              <a:buAutoNum type="arabicPeriod"/>
            </a:pPr>
            <a:endParaRPr lang="en-IN" b="1" dirty="0"/>
          </a:p>
          <a:p>
            <a:pPr marL="342900" indent="-342900">
              <a:buAutoNum type="arabicPeriod"/>
            </a:pPr>
            <a:endParaRPr lang="en-IN" b="1" dirty="0"/>
          </a:p>
          <a:p>
            <a:pPr marL="342900" indent="-342900">
              <a:buAutoNum type="arabicPeriod"/>
            </a:pPr>
            <a:endParaRPr lang="en-IN" dirty="0"/>
          </a:p>
        </p:txBody>
      </p:sp>
    </p:spTree>
    <p:extLst>
      <p:ext uri="{BB962C8B-B14F-4D97-AF65-F5344CB8AC3E}">
        <p14:creationId xmlns:p14="http://schemas.microsoft.com/office/powerpoint/2010/main" val="192719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9437-7D30-4F52-A506-A3DAEF869BB5}"/>
              </a:ext>
            </a:extLst>
          </p:cNvPr>
          <p:cNvSpPr>
            <a:spLocks noGrp="1"/>
          </p:cNvSpPr>
          <p:nvPr>
            <p:ph type="title"/>
          </p:nvPr>
        </p:nvSpPr>
        <p:spPr>
          <a:xfrm>
            <a:off x="1107017" y="609600"/>
            <a:ext cx="8596668" cy="1320800"/>
          </a:xfrm>
        </p:spPr>
        <p:txBody>
          <a:bodyPr>
            <a:normAutofit/>
          </a:bodyPr>
          <a:lstStyle/>
          <a:p>
            <a:pPr algn="ctr"/>
            <a:r>
              <a:rPr lang="en-IN" sz="4400" dirty="0"/>
              <a:t>Proposed System(CNN)</a:t>
            </a:r>
          </a:p>
        </p:txBody>
      </p:sp>
      <p:pic>
        <p:nvPicPr>
          <p:cNvPr id="5" name="Content Placeholder 4">
            <a:extLst>
              <a:ext uri="{FF2B5EF4-FFF2-40B4-BE49-F238E27FC236}">
                <a16:creationId xmlns:a16="http://schemas.microsoft.com/office/drawing/2014/main" id="{E5668B77-CB34-4103-9C20-A5A9E8D3C7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5981"/>
          <a:stretch/>
        </p:blipFill>
        <p:spPr>
          <a:xfrm>
            <a:off x="1797580" y="1944740"/>
            <a:ext cx="8596668" cy="2612534"/>
          </a:xfrm>
        </p:spPr>
      </p:pic>
      <p:sp>
        <p:nvSpPr>
          <p:cNvPr id="6" name="TextBox 5">
            <a:extLst>
              <a:ext uri="{FF2B5EF4-FFF2-40B4-BE49-F238E27FC236}">
                <a16:creationId xmlns:a16="http://schemas.microsoft.com/office/drawing/2014/main" id="{3CEFE4A3-6A6A-4458-BA8B-19712DC5F3FC}"/>
              </a:ext>
            </a:extLst>
          </p:cNvPr>
          <p:cNvSpPr txBox="1"/>
          <p:nvPr/>
        </p:nvSpPr>
        <p:spPr>
          <a:xfrm>
            <a:off x="1797580" y="4435448"/>
            <a:ext cx="1595794" cy="369332"/>
          </a:xfrm>
          <a:prstGeom prst="rect">
            <a:avLst/>
          </a:prstGeom>
          <a:noFill/>
        </p:spPr>
        <p:txBody>
          <a:bodyPr wrap="square" rtlCol="0">
            <a:spAutoFit/>
          </a:bodyPr>
          <a:lstStyle/>
          <a:p>
            <a:pPr algn="ctr"/>
            <a:r>
              <a:rPr lang="en-IN" dirty="0">
                <a:solidFill>
                  <a:srgbClr val="0070C0"/>
                </a:solidFill>
              </a:rPr>
              <a:t>Input Data</a:t>
            </a:r>
          </a:p>
        </p:txBody>
      </p:sp>
      <p:sp>
        <p:nvSpPr>
          <p:cNvPr id="7" name="TextBox 6">
            <a:extLst>
              <a:ext uri="{FF2B5EF4-FFF2-40B4-BE49-F238E27FC236}">
                <a16:creationId xmlns:a16="http://schemas.microsoft.com/office/drawing/2014/main" id="{D358109A-52FA-46C0-992D-2134F9ECF6C7}"/>
              </a:ext>
            </a:extLst>
          </p:cNvPr>
          <p:cNvSpPr txBox="1"/>
          <p:nvPr/>
        </p:nvSpPr>
        <p:spPr>
          <a:xfrm>
            <a:off x="4395970" y="4217997"/>
            <a:ext cx="2568748" cy="646331"/>
          </a:xfrm>
          <a:prstGeom prst="rect">
            <a:avLst/>
          </a:prstGeom>
          <a:noFill/>
        </p:spPr>
        <p:txBody>
          <a:bodyPr wrap="square" rtlCol="0">
            <a:spAutoFit/>
          </a:bodyPr>
          <a:lstStyle/>
          <a:p>
            <a:r>
              <a:rPr lang="en-IN" dirty="0">
                <a:solidFill>
                  <a:srgbClr val="002060"/>
                </a:solidFill>
              </a:rPr>
              <a:t>Convolutional Layers + </a:t>
            </a:r>
            <a:r>
              <a:rPr lang="en-IN" dirty="0" err="1">
                <a:solidFill>
                  <a:srgbClr val="002060"/>
                </a:solidFill>
              </a:rPr>
              <a:t>ReLu</a:t>
            </a:r>
            <a:r>
              <a:rPr lang="en-IN" dirty="0">
                <a:solidFill>
                  <a:srgbClr val="002060"/>
                </a:solidFill>
              </a:rPr>
              <a:t> + pooling </a:t>
            </a:r>
          </a:p>
        </p:txBody>
      </p:sp>
      <p:sp>
        <p:nvSpPr>
          <p:cNvPr id="8" name="TextBox 7">
            <a:extLst>
              <a:ext uri="{FF2B5EF4-FFF2-40B4-BE49-F238E27FC236}">
                <a16:creationId xmlns:a16="http://schemas.microsoft.com/office/drawing/2014/main" id="{C68E501C-32C4-40ED-A515-C11D30970D9D}"/>
              </a:ext>
            </a:extLst>
          </p:cNvPr>
          <p:cNvSpPr txBox="1"/>
          <p:nvPr/>
        </p:nvSpPr>
        <p:spPr>
          <a:xfrm>
            <a:off x="7967315" y="4217997"/>
            <a:ext cx="1595794" cy="923330"/>
          </a:xfrm>
          <a:prstGeom prst="rect">
            <a:avLst/>
          </a:prstGeom>
          <a:noFill/>
        </p:spPr>
        <p:txBody>
          <a:bodyPr wrap="square" rtlCol="0">
            <a:spAutoFit/>
          </a:bodyPr>
          <a:lstStyle/>
          <a:p>
            <a:r>
              <a:rPr lang="en-IN" dirty="0">
                <a:solidFill>
                  <a:schemeClr val="accent2">
                    <a:lumMod val="75000"/>
                  </a:schemeClr>
                </a:solidFill>
              </a:rPr>
              <a:t>Fully Connected Layers</a:t>
            </a:r>
          </a:p>
        </p:txBody>
      </p:sp>
      <p:sp>
        <p:nvSpPr>
          <p:cNvPr id="9" name="TextBox 8">
            <a:extLst>
              <a:ext uri="{FF2B5EF4-FFF2-40B4-BE49-F238E27FC236}">
                <a16:creationId xmlns:a16="http://schemas.microsoft.com/office/drawing/2014/main" id="{DDFC1BE4-6311-4D7C-A487-48E15F09C8B3}"/>
              </a:ext>
            </a:extLst>
          </p:cNvPr>
          <p:cNvSpPr txBox="1"/>
          <p:nvPr/>
        </p:nvSpPr>
        <p:spPr>
          <a:xfrm>
            <a:off x="9227983" y="4372608"/>
            <a:ext cx="1099781" cy="369332"/>
          </a:xfrm>
          <a:prstGeom prst="rect">
            <a:avLst/>
          </a:prstGeom>
          <a:noFill/>
        </p:spPr>
        <p:txBody>
          <a:bodyPr wrap="square" rtlCol="0">
            <a:spAutoFit/>
          </a:bodyPr>
          <a:lstStyle/>
          <a:p>
            <a:r>
              <a:rPr lang="en-IN" dirty="0">
                <a:solidFill>
                  <a:srgbClr val="FFC000"/>
                </a:solidFill>
              </a:rPr>
              <a:t>Outputs</a:t>
            </a:r>
          </a:p>
        </p:txBody>
      </p:sp>
    </p:spTree>
    <p:extLst>
      <p:ext uri="{BB962C8B-B14F-4D97-AF65-F5344CB8AC3E}">
        <p14:creationId xmlns:p14="http://schemas.microsoft.com/office/powerpoint/2010/main" val="1314467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586</TotalTime>
  <Words>540</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Franklin Gothic Medium Cond</vt:lpstr>
      <vt:lpstr>Office Theme</vt:lpstr>
      <vt:lpstr>PowerPoint Presentation</vt:lpstr>
      <vt:lpstr>PowerPoint Presentation</vt:lpstr>
      <vt:lpstr>Introduction</vt:lpstr>
      <vt:lpstr>Problem Statement</vt:lpstr>
      <vt:lpstr>Block Diagram</vt:lpstr>
      <vt:lpstr>Literature Survey</vt:lpstr>
      <vt:lpstr>Proposed System(CNN)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Srideep</dc:creator>
  <cp:lastModifiedBy>Srideep</cp:lastModifiedBy>
  <cp:revision>34</cp:revision>
  <dcterms:created xsi:type="dcterms:W3CDTF">2019-10-08T17:45:35Z</dcterms:created>
  <dcterms:modified xsi:type="dcterms:W3CDTF">2020-04-29T06:24:45Z</dcterms:modified>
</cp:coreProperties>
</file>