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902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ish kumar" userId="00c2c3e7b5eda719" providerId="LiveId" clId="{F6EBE981-328A-40B0-A275-8402981ABEE4}"/>
    <pc:docChg chg="modSld">
      <pc:chgData name="manish kumar" userId="00c2c3e7b5eda719" providerId="LiveId" clId="{F6EBE981-328A-40B0-A275-8402981ABEE4}" dt="2025-08-08T12:25:09.054" v="0" actId="1076"/>
      <pc:docMkLst>
        <pc:docMk/>
      </pc:docMkLst>
      <pc:sldChg chg="modSp mod">
        <pc:chgData name="manish kumar" userId="00c2c3e7b5eda719" providerId="LiveId" clId="{F6EBE981-328A-40B0-A275-8402981ABEE4}" dt="2025-08-08T12:25:09.054" v="0" actId="1076"/>
        <pc:sldMkLst>
          <pc:docMk/>
          <pc:sldMk cId="2136484951" sldId="265"/>
        </pc:sldMkLst>
        <pc:picChg chg="mod">
          <ac:chgData name="manish kumar" userId="00c2c3e7b5eda719" providerId="LiveId" clId="{F6EBE981-328A-40B0-A275-8402981ABEE4}" dt="2025-08-08T12:25:09.054" v="0" actId="1076"/>
          <ac:picMkLst>
            <pc:docMk/>
            <pc:sldMk cId="2136484951" sldId="265"/>
            <ac:picMk id="5" creationId="{ED60BE5D-D76C-6CA7-32CE-70D19856F3B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43C89-08C2-99C7-B381-7B47D5C96F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9137BF-1AAC-F08B-3417-0DFF19C348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921575-6686-B5DA-CA80-513B527CC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DF28E-1D86-436D-9F3F-B9366D65E41B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F6304F-A7A4-3D3C-A6EA-BAEB8CB78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1DD09E-0BC7-69A0-A558-70D5BD146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1E4A8-B0D7-4939-95F8-6FCB21CD6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138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DA739-C080-5AF1-392D-AA43E1D0D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19F68A-9CAF-640A-F4FA-EF2B3B5D8D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3BC5BA-8DCE-9E93-A0A7-8350D7A85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DF28E-1D86-436D-9F3F-B9366D65E41B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AE2BDB-4D4E-94B7-619D-41AC68D70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F119DB-FBBA-B985-C336-79E61F4CB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1E4A8-B0D7-4939-95F8-6FCB21CD6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317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B37262-D3CE-722A-3CC3-A8ECC7A07B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F1C2A8-EB34-BD38-B1A1-BFB6143DA9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7413E-E392-F97E-1A5F-F7314B7AC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DF28E-1D86-436D-9F3F-B9366D65E41B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F7277-6016-595F-256D-1CBAC7904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8C6BE4-6DEC-EF53-95A6-215D69C33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1E4A8-B0D7-4939-95F8-6FCB21CD6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957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854E1-D70C-7C1A-1B8B-C41CE97F0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12A7EC-4675-9D5E-F170-A023D8F4C0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8E97A5-5530-097D-4DA7-522172D2A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DF28E-1D86-436D-9F3F-B9366D65E41B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29969C-7FB4-D762-A9FC-67977DB66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AB3B8D-F374-C900-D700-5C530086E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1E4A8-B0D7-4939-95F8-6FCB21CD6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100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4AADC-9A76-EE98-30D6-95D99D8BF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537CB1-CA72-9902-FD5E-B26F38DF33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74E704-759B-71F7-0FD1-6A92CCCBF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DF28E-1D86-436D-9F3F-B9366D65E41B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A1B412-A8CD-4CE9-03D1-E1F9D10A3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75BA22-4184-BE22-7080-4DE94F3E6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1E4A8-B0D7-4939-95F8-6FCB21CD6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484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E66CC-53F5-70D2-CBE7-8FDAED124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4E947-B963-495A-0CA2-BC8D3BD98F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6979A-7B91-7F57-7237-1D6A6D2E65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3E0116-CEA8-D375-2458-68F7A9762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DF28E-1D86-436D-9F3F-B9366D65E41B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B40CB8-AC53-D3B0-ED85-82D39520C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71A98D-822A-11E1-CB5B-CE91A4EB7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1E4A8-B0D7-4939-95F8-6FCB21CD6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001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35C7F-CA3D-3F39-41D9-95B679FE3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BD0919-8884-64E2-C9BA-F9E38B3C7D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81C90D-27C0-3886-4FD2-6DBFE11F4A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E643E5-2312-5BBA-98DB-3C9658DC67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4CD200-E927-F1D4-5E74-A9BF018FD2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FEA6BA-FC7A-807D-0C62-882512735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DF28E-1D86-436D-9F3F-B9366D65E41B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E28A6E-AE28-E9C4-2B52-D5CC5E63F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4D22E7-362A-CB45-81CC-826D5F2A0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1E4A8-B0D7-4939-95F8-6FCB21CD6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297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D4476-0C78-7D48-0EB7-1D49CD8A1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96E745-370C-C193-CCF9-259E46BDD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DF28E-1D86-436D-9F3F-B9366D65E41B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0B8CD5-5D79-4048-01E5-493C46CAF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74573A-C032-A460-371C-28BB4F8C6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1E4A8-B0D7-4939-95F8-6FCB21CD6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043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5F1DE1-A025-5392-B56A-387A0F2CA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DF28E-1D86-436D-9F3F-B9366D65E41B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427938-0383-7957-15E2-E51F2BF34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F5942B-C70D-862C-6E5E-16EED7222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1E4A8-B0D7-4939-95F8-6FCB21CD6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840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9989F-1589-4A8D-D850-92BADC825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607ACD-C04B-E5E6-3811-28A2D25B9F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0D50E4-3F64-672D-24F8-ABC4C590DD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3898B3-AF23-7E88-7650-094B319BD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DF28E-1D86-436D-9F3F-B9366D65E41B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591F12-F791-08BE-BEFA-2A4C30FBC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EB50EC-303D-1CFC-6A38-29276B60D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1E4A8-B0D7-4939-95F8-6FCB21CD6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677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BB24B-3F6E-3D44-8EFF-37463DD32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7273E1-A019-22B6-ADC2-2A0E2E0E66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166281-B3CE-2359-6A10-E022B5B581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13E07F-DD8B-E7D1-0027-5FD242F84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DF28E-1D86-436D-9F3F-B9366D65E41B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93EE82-85F5-D3C7-E4CF-0F85A930B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4D53A6-1E46-2758-6929-9CA73B3FC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1E4A8-B0D7-4939-95F8-6FCB21CD6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332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A4CB1A-4587-BB05-0F6A-D026892EC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21A2F8-4E50-49D0-39AB-4BC9E3B745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9189D-EDDD-0145-EAF1-2292F08C60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ADF28E-1D86-436D-9F3F-B9366D65E41B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D59677-0F90-A5FC-AA09-527108402F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05C40A-15B8-7802-5EBD-FD7D075517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01E4A8-B0D7-4939-95F8-6FCB21CD6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D7B57-58CF-1954-946E-66BBAE69A0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F156EF-FA65-417B-F042-2B5B4F4585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6B8EBF-21B1-C8C1-667F-453DDEE3CA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4" y="0"/>
            <a:ext cx="121785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4652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E7680-E930-8955-50E9-C78CE5031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D60BE5D-D76C-6CA7-32CE-70D19856F3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497" y="149224"/>
            <a:ext cx="11859005" cy="6038215"/>
          </a:xfrm>
        </p:spPr>
      </p:pic>
    </p:spTree>
    <p:extLst>
      <p:ext uri="{BB962C8B-B14F-4D97-AF65-F5344CB8AC3E}">
        <p14:creationId xmlns:p14="http://schemas.microsoft.com/office/powerpoint/2010/main" val="2136484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80D51-8AB8-3E95-65B9-28311E9C7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6819939-ECBE-F445-B657-0E95A2F477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76214" cy="6776720"/>
          </a:xfrm>
        </p:spPr>
      </p:pic>
    </p:spTree>
    <p:extLst>
      <p:ext uri="{BB962C8B-B14F-4D97-AF65-F5344CB8AC3E}">
        <p14:creationId xmlns:p14="http://schemas.microsoft.com/office/powerpoint/2010/main" val="3363531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0C69F-C68F-B1F3-0AD8-AEC64CC09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893F224-66DF-0551-AAB0-7973A48FC4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09" y="-1"/>
            <a:ext cx="11988311" cy="6492875"/>
          </a:xfrm>
        </p:spPr>
      </p:pic>
    </p:spTree>
    <p:extLst>
      <p:ext uri="{BB962C8B-B14F-4D97-AF65-F5344CB8AC3E}">
        <p14:creationId xmlns:p14="http://schemas.microsoft.com/office/powerpoint/2010/main" val="1475894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89A06-246E-221F-B0C7-4CB6A5839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1251956-27C6-0F51-8AE4-A654089668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768" y="159384"/>
            <a:ext cx="11665383" cy="6505575"/>
          </a:xfrm>
        </p:spPr>
      </p:pic>
    </p:spTree>
    <p:extLst>
      <p:ext uri="{BB962C8B-B14F-4D97-AF65-F5344CB8AC3E}">
        <p14:creationId xmlns:p14="http://schemas.microsoft.com/office/powerpoint/2010/main" val="840576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21C83-9465-B850-9F78-47671AD6E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A43ABE8-197F-607A-2727-5432128B02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090400" cy="6765319"/>
          </a:xfrm>
        </p:spPr>
      </p:pic>
    </p:spTree>
    <p:extLst>
      <p:ext uri="{BB962C8B-B14F-4D97-AF65-F5344CB8AC3E}">
        <p14:creationId xmlns:p14="http://schemas.microsoft.com/office/powerpoint/2010/main" val="1086469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AA880-8215-84EF-6B77-68B94B45F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9179EBC-10D5-D72E-781C-B7CBA86871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77640" cy="6309360"/>
          </a:xfrm>
        </p:spPr>
      </p:pic>
    </p:spTree>
    <p:extLst>
      <p:ext uri="{BB962C8B-B14F-4D97-AF65-F5344CB8AC3E}">
        <p14:creationId xmlns:p14="http://schemas.microsoft.com/office/powerpoint/2010/main" val="1442729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7D143-2FA8-3F1B-AE57-E359FE5D1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90F1570-73CC-8842-3EC6-C915EEAA5F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246" y="98424"/>
            <a:ext cx="12064798" cy="6759575"/>
          </a:xfrm>
        </p:spPr>
      </p:pic>
    </p:spTree>
    <p:extLst>
      <p:ext uri="{BB962C8B-B14F-4D97-AF65-F5344CB8AC3E}">
        <p14:creationId xmlns:p14="http://schemas.microsoft.com/office/powerpoint/2010/main" val="13427530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CAC61-A078-8BBC-D5D4-9A1FEA32C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3853F05-1752-E24A-C28F-D40AB9C95B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965" y="88264"/>
            <a:ext cx="11654097" cy="6068695"/>
          </a:xfrm>
        </p:spPr>
      </p:pic>
    </p:spTree>
    <p:extLst>
      <p:ext uri="{BB962C8B-B14F-4D97-AF65-F5344CB8AC3E}">
        <p14:creationId xmlns:p14="http://schemas.microsoft.com/office/powerpoint/2010/main" val="31629958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B99C8-EF11-8402-1B0F-A925881EE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BACC1E9-8C0D-5569-724E-C1B3DBB500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83" y="88264"/>
            <a:ext cx="11680616" cy="6149975"/>
          </a:xfrm>
        </p:spPr>
      </p:pic>
    </p:spTree>
    <p:extLst>
      <p:ext uri="{BB962C8B-B14F-4D97-AF65-F5344CB8AC3E}">
        <p14:creationId xmlns:p14="http://schemas.microsoft.com/office/powerpoint/2010/main" val="29775817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manishmishra</dc:creator>
  <cp:lastModifiedBy>manishmishra</cp:lastModifiedBy>
  <cp:revision>1</cp:revision>
  <dcterms:created xsi:type="dcterms:W3CDTF">2025-08-07T10:54:32Z</dcterms:created>
  <dcterms:modified xsi:type="dcterms:W3CDTF">2025-08-08T12:25:17Z</dcterms:modified>
</cp:coreProperties>
</file>