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  <p:sldMasterId id="2147483686" r:id="rId3"/>
  </p:sldMasterIdLst>
  <p:sldIdLst>
    <p:sldId id="256" r:id="rId4"/>
    <p:sldId id="259" r:id="rId5"/>
    <p:sldId id="267" r:id="rId6"/>
    <p:sldId id="273" r:id="rId7"/>
    <p:sldId id="268" r:id="rId8"/>
    <p:sldId id="274" r:id="rId9"/>
    <p:sldId id="269" r:id="rId10"/>
    <p:sldId id="279" r:id="rId11"/>
    <p:sldId id="270" r:id="rId12"/>
    <p:sldId id="277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ik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3160" y="1014480"/>
            <a:ext cx="5601960" cy="221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" name="Google Shape;11;p2"/>
          <p:cNvSpPr/>
          <p:nvPr/>
        </p:nvSpPr>
        <p:spPr>
          <a:xfrm>
            <a:off x="8291160" y="0"/>
            <a:ext cx="85248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-55080" y="539280"/>
            <a:ext cx="9198720" cy="4604040"/>
            <a:chOff x="-55080" y="539280"/>
            <a:chExt cx="9198720" cy="4604040"/>
          </a:xfrm>
        </p:grpSpPr>
        <p:cxnSp>
          <p:nvCxnSpPr>
            <p:cNvPr id="3" name="Google Shape;13;p2"/>
            <p:cNvCxnSpPr/>
            <p:nvPr/>
          </p:nvCxnSpPr>
          <p:spPr>
            <a:xfrm>
              <a:off x="-55080" y="4608360"/>
              <a:ext cx="487080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4" name="Google Shape;14;p2"/>
            <p:cNvCxnSpPr/>
            <p:nvPr/>
          </p:nvCxnSpPr>
          <p:spPr>
            <a:xfrm>
              <a:off x="4751640" y="539280"/>
              <a:ext cx="43923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5" name="Google Shape;15;p2"/>
            <p:cNvCxnSpPr/>
            <p:nvPr/>
          </p:nvCxnSpPr>
          <p:spPr>
            <a:xfrm flipV="1">
              <a:off x="8430480" y="804960"/>
              <a:ext cx="360" cy="43387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4" name="Google Shape;207;p28"/>
          <p:cNvSpPr/>
          <p:nvPr/>
        </p:nvSpPr>
        <p:spPr>
          <a:xfrm>
            <a:off x="0" y="4876200"/>
            <a:ext cx="9143640" cy="267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95" name="Google Shape;208;p28"/>
          <p:cNvGrpSpPr/>
          <p:nvPr/>
        </p:nvGrpSpPr>
        <p:grpSpPr>
          <a:xfrm>
            <a:off x="283680" y="0"/>
            <a:ext cx="8860320" cy="5009760"/>
            <a:chOff x="283680" y="0"/>
            <a:chExt cx="8860320" cy="5009760"/>
          </a:xfrm>
        </p:grpSpPr>
        <p:cxnSp>
          <p:nvCxnSpPr>
            <p:cNvPr id="96" name="Google Shape;209;p28"/>
            <p:cNvCxnSpPr/>
            <p:nvPr/>
          </p:nvCxnSpPr>
          <p:spPr>
            <a:xfrm>
              <a:off x="4572000" y="5009760"/>
              <a:ext cx="45723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97" name="Google Shape;210;p28"/>
            <p:cNvCxnSpPr/>
            <p:nvPr/>
          </p:nvCxnSpPr>
          <p:spPr>
            <a:xfrm flipV="1">
              <a:off x="283680" y="0"/>
              <a:ext cx="360" cy="291960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2" name="Google Shape;235;p30"/>
          <p:cNvSpPr/>
          <p:nvPr/>
        </p:nvSpPr>
        <p:spPr>
          <a:xfrm>
            <a:off x="0" y="4876200"/>
            <a:ext cx="8430120" cy="267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3" name="Google Shape;236;p30"/>
          <p:cNvGrpSpPr/>
          <p:nvPr/>
        </p:nvGrpSpPr>
        <p:grpSpPr>
          <a:xfrm>
            <a:off x="283680" y="-3960"/>
            <a:ext cx="8576280" cy="5147280"/>
            <a:chOff x="283680" y="-3960"/>
            <a:chExt cx="8576280" cy="5147280"/>
          </a:xfrm>
        </p:grpSpPr>
        <p:cxnSp>
          <p:nvCxnSpPr>
            <p:cNvPr id="104" name="Google Shape;237;p30"/>
            <p:cNvCxnSpPr/>
            <p:nvPr/>
          </p:nvCxnSpPr>
          <p:spPr>
            <a:xfrm>
              <a:off x="283680" y="2571840"/>
              <a:ext cx="360" cy="257184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05" name="Google Shape;238;p30"/>
            <p:cNvCxnSpPr/>
            <p:nvPr/>
          </p:nvCxnSpPr>
          <p:spPr>
            <a:xfrm>
              <a:off x="8859960" y="-3960"/>
              <a:ext cx="360" cy="257580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7" name="Google Shape;25;p4"/>
          <p:cNvSpPr/>
          <p:nvPr/>
        </p:nvSpPr>
        <p:spPr>
          <a:xfrm flipH="1">
            <a:off x="-720" y="0"/>
            <a:ext cx="9143640" cy="267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8" name="Google Shape;26;p4"/>
          <p:cNvGrpSpPr/>
          <p:nvPr/>
        </p:nvGrpSpPr>
        <p:grpSpPr>
          <a:xfrm>
            <a:off x="0" y="0"/>
            <a:ext cx="8859960" cy="4875840"/>
            <a:chOff x="0" y="0"/>
            <a:chExt cx="8859960" cy="4875840"/>
          </a:xfrm>
        </p:grpSpPr>
        <p:cxnSp>
          <p:nvCxnSpPr>
            <p:cNvPr id="109" name="Google Shape;27;p4"/>
            <p:cNvCxnSpPr/>
            <p:nvPr/>
          </p:nvCxnSpPr>
          <p:spPr>
            <a:xfrm>
              <a:off x="8859960" y="0"/>
              <a:ext cx="360" cy="257184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10" name="Google Shape;28;p4"/>
            <p:cNvCxnSpPr/>
            <p:nvPr/>
          </p:nvCxnSpPr>
          <p:spPr>
            <a:xfrm flipH="1">
              <a:off x="0" y="4875840"/>
              <a:ext cx="84448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2" name="Google Shape;253;p31"/>
          <p:cNvSpPr/>
          <p:nvPr/>
        </p:nvSpPr>
        <p:spPr>
          <a:xfrm rot="10800000" flipH="1">
            <a:off x="-360" y="0"/>
            <a:ext cx="28332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3" name="Google Shape;254;p31"/>
          <p:cNvGrpSpPr/>
          <p:nvPr/>
        </p:nvGrpSpPr>
        <p:grpSpPr>
          <a:xfrm>
            <a:off x="141840" y="267120"/>
            <a:ext cx="9001800" cy="4876200"/>
            <a:chOff x="141840" y="267120"/>
            <a:chExt cx="9001800" cy="4876200"/>
          </a:xfrm>
        </p:grpSpPr>
        <p:cxnSp>
          <p:nvCxnSpPr>
            <p:cNvPr id="114" name="Google Shape;255;p31"/>
            <p:cNvCxnSpPr/>
            <p:nvPr/>
          </p:nvCxnSpPr>
          <p:spPr>
            <a:xfrm>
              <a:off x="7907760" y="267120"/>
              <a:ext cx="123624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15" name="Google Shape;256;p31"/>
            <p:cNvCxnSpPr/>
            <p:nvPr/>
          </p:nvCxnSpPr>
          <p:spPr>
            <a:xfrm>
              <a:off x="141840" y="1184760"/>
              <a:ext cx="360" cy="39589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654640" y="530280"/>
            <a:ext cx="383436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17" name="Google Shape;261;p32"/>
          <p:cNvGrpSpPr/>
          <p:nvPr/>
        </p:nvGrpSpPr>
        <p:grpSpPr>
          <a:xfrm>
            <a:off x="713520" y="2579400"/>
            <a:ext cx="8430480" cy="2563920"/>
            <a:chOff x="713520" y="2579400"/>
            <a:chExt cx="8430480" cy="2563920"/>
          </a:xfrm>
        </p:grpSpPr>
        <p:cxnSp>
          <p:nvCxnSpPr>
            <p:cNvPr id="118" name="Google Shape;262;p32"/>
            <p:cNvCxnSpPr/>
            <p:nvPr/>
          </p:nvCxnSpPr>
          <p:spPr>
            <a:xfrm>
              <a:off x="2838960" y="4875840"/>
              <a:ext cx="630540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19" name="Google Shape;263;p32"/>
            <p:cNvCxnSpPr/>
            <p:nvPr/>
          </p:nvCxnSpPr>
          <p:spPr>
            <a:xfrm flipV="1">
              <a:off x="713520" y="2579400"/>
              <a:ext cx="360" cy="256428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  <p:sp>
        <p:nvSpPr>
          <p:cNvPr id="120" name="Google Shape;264;p32"/>
          <p:cNvSpPr/>
          <p:nvPr/>
        </p:nvSpPr>
        <p:spPr>
          <a:xfrm>
            <a:off x="2654640" y="3304440"/>
            <a:ext cx="3834360" cy="79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15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Commissioner"/>
                <a:ea typeface="Commissioner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Commissioner"/>
                <a:ea typeface="Commissioner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Commissioner"/>
                <a:ea typeface="Commissioner"/>
              </a:rPr>
              <a:t>,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Commissioner"/>
                <a:ea typeface="Commissioner"/>
                <a:hlinkClick r:id="rId3"/>
              </a:rPr>
              <a:t>Freepik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71;p34"/>
          <p:cNvSpPr/>
          <p:nvPr/>
        </p:nvSpPr>
        <p:spPr>
          <a:xfrm rot="10800000">
            <a:off x="360" y="360"/>
            <a:ext cx="71640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26" name="Google Shape;272;p34"/>
          <p:cNvGrpSpPr/>
          <p:nvPr/>
        </p:nvGrpSpPr>
        <p:grpSpPr>
          <a:xfrm>
            <a:off x="0" y="362880"/>
            <a:ext cx="8859960" cy="4780440"/>
            <a:chOff x="0" y="362880"/>
            <a:chExt cx="8859960" cy="4780440"/>
          </a:xfrm>
        </p:grpSpPr>
        <p:cxnSp>
          <p:nvCxnSpPr>
            <p:cNvPr id="127" name="Google Shape;273;p34"/>
            <p:cNvCxnSpPr/>
            <p:nvPr/>
          </p:nvCxnSpPr>
          <p:spPr>
            <a:xfrm flipH="1">
              <a:off x="0" y="362880"/>
              <a:ext cx="48711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28" name="Google Shape;274;p34"/>
            <p:cNvCxnSpPr/>
            <p:nvPr/>
          </p:nvCxnSpPr>
          <p:spPr>
            <a:xfrm>
              <a:off x="8859960" y="1012320"/>
              <a:ext cx="360" cy="4131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3" name="Google Shape;39;p6"/>
          <p:cNvSpPr/>
          <p:nvPr/>
        </p:nvSpPr>
        <p:spPr>
          <a:xfrm>
            <a:off x="0" y="0"/>
            <a:ext cx="28332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34" name="Google Shape;40;p6"/>
          <p:cNvGrpSpPr/>
          <p:nvPr/>
        </p:nvGrpSpPr>
        <p:grpSpPr>
          <a:xfrm>
            <a:off x="141840" y="0"/>
            <a:ext cx="9001800" cy="4875840"/>
            <a:chOff x="141840" y="0"/>
            <a:chExt cx="9001800" cy="4875840"/>
          </a:xfrm>
        </p:grpSpPr>
        <p:cxnSp>
          <p:nvCxnSpPr>
            <p:cNvPr id="135" name="Google Shape;41;p6"/>
            <p:cNvCxnSpPr/>
            <p:nvPr/>
          </p:nvCxnSpPr>
          <p:spPr>
            <a:xfrm>
              <a:off x="4576320" y="4875840"/>
              <a:ext cx="45676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36" name="Google Shape;42;p6"/>
            <p:cNvCxnSpPr/>
            <p:nvPr/>
          </p:nvCxnSpPr>
          <p:spPr>
            <a:xfrm flipV="1">
              <a:off x="141840" y="0"/>
              <a:ext cx="360" cy="39585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13160" y="519120"/>
            <a:ext cx="2789280" cy="197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0" y="0"/>
            <a:ext cx="4571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9" name="Google Shape;47;p7"/>
          <p:cNvSpPr/>
          <p:nvPr/>
        </p:nvSpPr>
        <p:spPr>
          <a:xfrm>
            <a:off x="0" y="0"/>
            <a:ext cx="28332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40" name="Google Shape;48;p7"/>
          <p:cNvGrpSpPr/>
          <p:nvPr/>
        </p:nvGrpSpPr>
        <p:grpSpPr>
          <a:xfrm>
            <a:off x="0" y="0"/>
            <a:ext cx="3812040" cy="4608360"/>
            <a:chOff x="0" y="0"/>
            <a:chExt cx="3812040" cy="4608360"/>
          </a:xfrm>
        </p:grpSpPr>
        <p:cxnSp>
          <p:nvCxnSpPr>
            <p:cNvPr id="141" name="Google Shape;49;p7"/>
            <p:cNvCxnSpPr/>
            <p:nvPr/>
          </p:nvCxnSpPr>
          <p:spPr>
            <a:xfrm flipV="1">
              <a:off x="3812040" y="0"/>
              <a:ext cx="360" cy="6987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42" name="Google Shape;50;p7"/>
            <p:cNvCxnSpPr/>
            <p:nvPr/>
          </p:nvCxnSpPr>
          <p:spPr>
            <a:xfrm>
              <a:off x="0" y="4608360"/>
              <a:ext cx="338724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864800" y="1218960"/>
            <a:ext cx="5414040" cy="229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4" name="Google Shape;53;p8"/>
          <p:cNvSpPr/>
          <p:nvPr/>
        </p:nvSpPr>
        <p:spPr>
          <a:xfrm flipH="1">
            <a:off x="-55440" y="0"/>
            <a:ext cx="85248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45" name="Google Shape;54;p8"/>
          <p:cNvGrpSpPr/>
          <p:nvPr/>
        </p:nvGrpSpPr>
        <p:grpSpPr>
          <a:xfrm>
            <a:off x="-55080" y="539280"/>
            <a:ext cx="9199080" cy="4604040"/>
            <a:chOff x="-55080" y="539280"/>
            <a:chExt cx="9199080" cy="4604040"/>
          </a:xfrm>
        </p:grpSpPr>
        <p:cxnSp>
          <p:nvCxnSpPr>
            <p:cNvPr id="146" name="Google Shape;55;p8"/>
            <p:cNvCxnSpPr/>
            <p:nvPr/>
          </p:nvCxnSpPr>
          <p:spPr>
            <a:xfrm flipH="1">
              <a:off x="3484800" y="4608360"/>
              <a:ext cx="56595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47" name="Google Shape;56;p8"/>
            <p:cNvCxnSpPr/>
            <p:nvPr/>
          </p:nvCxnSpPr>
          <p:spPr>
            <a:xfrm flipH="1">
              <a:off x="-55080" y="539280"/>
              <a:ext cx="46414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48" name="Google Shape;57;p8"/>
            <p:cNvCxnSpPr/>
            <p:nvPr/>
          </p:nvCxnSpPr>
          <p:spPr>
            <a:xfrm flipV="1">
              <a:off x="657720" y="804960"/>
              <a:ext cx="360" cy="43387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963080" y="829800"/>
            <a:ext cx="5217840" cy="133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0" name="Google Shape;61;p9"/>
          <p:cNvSpPr/>
          <p:nvPr/>
        </p:nvSpPr>
        <p:spPr>
          <a:xfrm>
            <a:off x="0" y="4426560"/>
            <a:ext cx="9143640" cy="71064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51" name="Google Shape;62;p9"/>
          <p:cNvGrpSpPr/>
          <p:nvPr/>
        </p:nvGrpSpPr>
        <p:grpSpPr>
          <a:xfrm>
            <a:off x="712440" y="539280"/>
            <a:ext cx="8431560" cy="4604040"/>
            <a:chOff x="712440" y="539280"/>
            <a:chExt cx="8431560" cy="4604040"/>
          </a:xfrm>
        </p:grpSpPr>
        <p:cxnSp>
          <p:nvCxnSpPr>
            <p:cNvPr id="152" name="Google Shape;63;p9"/>
            <p:cNvCxnSpPr/>
            <p:nvPr/>
          </p:nvCxnSpPr>
          <p:spPr>
            <a:xfrm>
              <a:off x="4572000" y="539280"/>
              <a:ext cx="45723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53" name="Google Shape;64;p9"/>
            <p:cNvCxnSpPr/>
            <p:nvPr/>
          </p:nvCxnSpPr>
          <p:spPr>
            <a:xfrm flipV="1">
              <a:off x="712440" y="1685160"/>
              <a:ext cx="360" cy="34585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4520" y="1354680"/>
            <a:ext cx="5934960" cy="1844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7400" b="0" u="none" strike="noStrike">
                <a:solidFill>
                  <a:schemeClr val="dk1"/>
                </a:solidFill>
                <a:effectLst/>
                <a:uFillTx/>
                <a:latin typeface="Golos Text"/>
                <a:ea typeface="Golos Text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71;p11"/>
          <p:cNvSpPr/>
          <p:nvPr/>
        </p:nvSpPr>
        <p:spPr>
          <a:xfrm rot="10800000">
            <a:off x="-54720" y="360"/>
            <a:ext cx="85248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9" name="Google Shape;72;p11"/>
          <p:cNvGrpSpPr/>
          <p:nvPr/>
        </p:nvGrpSpPr>
        <p:grpSpPr>
          <a:xfrm>
            <a:off x="-55080" y="0"/>
            <a:ext cx="9199080" cy="4603680"/>
            <a:chOff x="-55080" y="0"/>
            <a:chExt cx="9199080" cy="4603680"/>
          </a:xfrm>
        </p:grpSpPr>
        <p:cxnSp>
          <p:nvCxnSpPr>
            <p:cNvPr id="10" name="Google Shape;73;p11"/>
            <p:cNvCxnSpPr/>
            <p:nvPr/>
          </p:nvCxnSpPr>
          <p:spPr>
            <a:xfrm flipH="1">
              <a:off x="4580280" y="534600"/>
              <a:ext cx="45640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1" name="Google Shape;74;p11"/>
            <p:cNvCxnSpPr/>
            <p:nvPr/>
          </p:nvCxnSpPr>
          <p:spPr>
            <a:xfrm flipH="1">
              <a:off x="-55080" y="4603680"/>
              <a:ext cx="65674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12" name="Google Shape;75;p11"/>
            <p:cNvCxnSpPr/>
            <p:nvPr/>
          </p:nvCxnSpPr>
          <p:spPr>
            <a:xfrm>
              <a:off x="657720" y="0"/>
              <a:ext cx="360" cy="4338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370960" y="572760"/>
            <a:ext cx="440172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u="none" strike="noStrike">
                <a:solidFill>
                  <a:schemeClr val="dk1"/>
                </a:solidFill>
                <a:effectLst/>
                <a:uFillTx/>
                <a:latin typeface="Golos Text"/>
                <a:ea typeface="Golos Text"/>
              </a:rPr>
              <a:t>xx%</a:t>
            </a:r>
            <a:endParaRPr lang="fr-FR" sz="3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2370960" y="3382560"/>
            <a:ext cx="440172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u="none" strike="noStrike">
                <a:solidFill>
                  <a:schemeClr val="dk1"/>
                </a:solidFill>
                <a:effectLst/>
                <a:uFillTx/>
                <a:latin typeface="Golos Text"/>
                <a:ea typeface="Golos Text"/>
              </a:rPr>
              <a:t>xx%</a:t>
            </a:r>
            <a:endParaRPr lang="fr-FR" sz="3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title"/>
          </p:nvPr>
        </p:nvSpPr>
        <p:spPr>
          <a:xfrm>
            <a:off x="2370960" y="1977840"/>
            <a:ext cx="4401720" cy="73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600" b="0" u="none" strike="noStrike">
                <a:solidFill>
                  <a:schemeClr val="dk1"/>
                </a:solidFill>
                <a:effectLst/>
                <a:uFillTx/>
                <a:latin typeface="Golos Text"/>
                <a:ea typeface="Golos Text"/>
              </a:rPr>
              <a:t>xx%</a:t>
            </a:r>
            <a:endParaRPr lang="fr-FR" sz="3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33" name="Google Shape;121;p17"/>
          <p:cNvGrpSpPr/>
          <p:nvPr/>
        </p:nvGrpSpPr>
        <p:grpSpPr>
          <a:xfrm>
            <a:off x="711000" y="0"/>
            <a:ext cx="7719480" cy="5143320"/>
            <a:chOff x="711000" y="0"/>
            <a:chExt cx="7719480" cy="5143320"/>
          </a:xfrm>
        </p:grpSpPr>
        <p:cxnSp>
          <p:nvCxnSpPr>
            <p:cNvPr id="34" name="Google Shape;122;p17"/>
            <p:cNvCxnSpPr/>
            <p:nvPr/>
          </p:nvCxnSpPr>
          <p:spPr>
            <a:xfrm flipV="1">
              <a:off x="711000" y="2191320"/>
              <a:ext cx="360" cy="2952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35" name="Google Shape;123;p17"/>
            <p:cNvCxnSpPr/>
            <p:nvPr/>
          </p:nvCxnSpPr>
          <p:spPr>
            <a:xfrm flipV="1">
              <a:off x="8430480" y="0"/>
              <a:ext cx="360" cy="219168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3;p20"/>
          <p:cNvGrpSpPr/>
          <p:nvPr/>
        </p:nvGrpSpPr>
        <p:grpSpPr>
          <a:xfrm>
            <a:off x="0" y="0"/>
            <a:ext cx="9144000" cy="5143320"/>
            <a:chOff x="0" y="0"/>
            <a:chExt cx="9144000" cy="5143320"/>
          </a:xfrm>
        </p:grpSpPr>
        <p:sp>
          <p:nvSpPr>
            <p:cNvPr id="43" name="Google Shape;134;p20"/>
            <p:cNvSpPr/>
            <p:nvPr/>
          </p:nvSpPr>
          <p:spPr>
            <a:xfrm>
              <a:off x="4186080" y="4426560"/>
              <a:ext cx="4957920" cy="71064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4" name="Google Shape;135;p20"/>
            <p:cNvSpPr/>
            <p:nvPr/>
          </p:nvSpPr>
          <p:spPr>
            <a:xfrm>
              <a:off x="0" y="0"/>
              <a:ext cx="852480" cy="51433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082400" y="544320"/>
            <a:ext cx="4223880" cy="120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6" name="Google Shape;138;p20"/>
          <p:cNvGrpSpPr/>
          <p:nvPr/>
        </p:nvGrpSpPr>
        <p:grpSpPr>
          <a:xfrm>
            <a:off x="0" y="539280"/>
            <a:ext cx="8430480" cy="4604040"/>
            <a:chOff x="0" y="539280"/>
            <a:chExt cx="8430480" cy="4604040"/>
          </a:xfrm>
        </p:grpSpPr>
        <p:cxnSp>
          <p:nvCxnSpPr>
            <p:cNvPr id="47" name="Google Shape;139;p20"/>
            <p:cNvCxnSpPr/>
            <p:nvPr/>
          </p:nvCxnSpPr>
          <p:spPr>
            <a:xfrm flipV="1">
              <a:off x="8430480" y="804960"/>
              <a:ext cx="360" cy="43387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48" name="Google Shape;140;p20"/>
            <p:cNvCxnSpPr/>
            <p:nvPr/>
          </p:nvCxnSpPr>
          <p:spPr>
            <a:xfrm flipH="1">
              <a:off x="0" y="539280"/>
              <a:ext cx="43372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2200" y="544320"/>
            <a:ext cx="3311640" cy="3883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1691280" y="1759320"/>
            <a:ext cx="5761440" cy="209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7" name="Google Shape;145;p21"/>
          <p:cNvSpPr/>
          <p:nvPr/>
        </p:nvSpPr>
        <p:spPr>
          <a:xfrm flipH="1">
            <a:off x="-720" y="4875840"/>
            <a:ext cx="9143640" cy="267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58" name="Google Shape;146;p21"/>
          <p:cNvGrpSpPr/>
          <p:nvPr/>
        </p:nvGrpSpPr>
        <p:grpSpPr>
          <a:xfrm>
            <a:off x="276480" y="267120"/>
            <a:ext cx="8860320" cy="4876200"/>
            <a:chOff x="276480" y="267120"/>
            <a:chExt cx="8860320" cy="4876200"/>
          </a:xfrm>
        </p:grpSpPr>
        <p:cxnSp>
          <p:nvCxnSpPr>
            <p:cNvPr id="59" name="Google Shape;147;p21"/>
            <p:cNvCxnSpPr/>
            <p:nvPr/>
          </p:nvCxnSpPr>
          <p:spPr>
            <a:xfrm flipV="1">
              <a:off x="276480" y="2571840"/>
              <a:ext cx="360" cy="257184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60" name="Google Shape;148;p21"/>
            <p:cNvCxnSpPr/>
            <p:nvPr/>
          </p:nvCxnSpPr>
          <p:spPr>
            <a:xfrm>
              <a:off x="4564800" y="267120"/>
              <a:ext cx="45723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48240" y="1185480"/>
            <a:ext cx="4862880" cy="80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2" name="Google Shape;152;p22"/>
          <p:cNvSpPr/>
          <p:nvPr/>
        </p:nvSpPr>
        <p:spPr>
          <a:xfrm rot="10800000" flipH="1">
            <a:off x="8291520" y="360"/>
            <a:ext cx="85248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3" name="Google Shape;153;p22"/>
          <p:cNvGrpSpPr/>
          <p:nvPr/>
        </p:nvGrpSpPr>
        <p:grpSpPr>
          <a:xfrm>
            <a:off x="-55080" y="0"/>
            <a:ext cx="9198720" cy="4603680"/>
            <a:chOff x="-55080" y="0"/>
            <a:chExt cx="9198720" cy="4603680"/>
          </a:xfrm>
        </p:grpSpPr>
        <p:cxnSp>
          <p:nvCxnSpPr>
            <p:cNvPr id="64" name="Google Shape;154;p22"/>
            <p:cNvCxnSpPr/>
            <p:nvPr/>
          </p:nvCxnSpPr>
          <p:spPr>
            <a:xfrm>
              <a:off x="-55080" y="534600"/>
              <a:ext cx="457164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65" name="Google Shape;155;p22"/>
            <p:cNvCxnSpPr/>
            <p:nvPr/>
          </p:nvCxnSpPr>
          <p:spPr>
            <a:xfrm>
              <a:off x="4584960" y="4603680"/>
              <a:ext cx="455904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66" name="Google Shape;156;p22"/>
            <p:cNvCxnSpPr/>
            <p:nvPr/>
          </p:nvCxnSpPr>
          <p:spPr>
            <a:xfrm>
              <a:off x="8430480" y="0"/>
              <a:ext cx="360" cy="4338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62160" y="1023480"/>
            <a:ext cx="2890080" cy="167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8" name="Google Shape;160;p23"/>
          <p:cNvSpPr/>
          <p:nvPr/>
        </p:nvSpPr>
        <p:spPr>
          <a:xfrm rot="10800000">
            <a:off x="360" y="360"/>
            <a:ext cx="71640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69" name="Google Shape;161;p23"/>
          <p:cNvGrpSpPr/>
          <p:nvPr/>
        </p:nvGrpSpPr>
        <p:grpSpPr>
          <a:xfrm>
            <a:off x="0" y="362880"/>
            <a:ext cx="8859960" cy="4780440"/>
            <a:chOff x="0" y="362880"/>
            <a:chExt cx="8859960" cy="4780440"/>
          </a:xfrm>
        </p:grpSpPr>
        <p:cxnSp>
          <p:nvCxnSpPr>
            <p:cNvPr id="70" name="Google Shape;162;p23"/>
            <p:cNvCxnSpPr/>
            <p:nvPr/>
          </p:nvCxnSpPr>
          <p:spPr>
            <a:xfrm flipH="1">
              <a:off x="0" y="362880"/>
              <a:ext cx="487116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71" name="Google Shape;163;p23"/>
            <p:cNvCxnSpPr/>
            <p:nvPr/>
          </p:nvCxnSpPr>
          <p:spPr>
            <a:xfrm>
              <a:off x="8859960" y="1012320"/>
              <a:ext cx="360" cy="4131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13160" y="1683000"/>
            <a:ext cx="378072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51200" y="1683000"/>
            <a:ext cx="3780720" cy="273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3" name="Google Shape;179;p25"/>
          <p:cNvSpPr/>
          <p:nvPr/>
        </p:nvSpPr>
        <p:spPr>
          <a:xfrm flipH="1">
            <a:off x="712800" y="4876200"/>
            <a:ext cx="8430120" cy="2671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84" name="Google Shape;180;p25"/>
          <p:cNvGrpSpPr/>
          <p:nvPr/>
        </p:nvGrpSpPr>
        <p:grpSpPr>
          <a:xfrm>
            <a:off x="283680" y="-3960"/>
            <a:ext cx="8576280" cy="5147280"/>
            <a:chOff x="283680" y="-3960"/>
            <a:chExt cx="8576280" cy="5147280"/>
          </a:xfrm>
        </p:grpSpPr>
        <p:cxnSp>
          <p:nvCxnSpPr>
            <p:cNvPr id="85" name="Google Shape;181;p25"/>
            <p:cNvCxnSpPr/>
            <p:nvPr/>
          </p:nvCxnSpPr>
          <p:spPr>
            <a:xfrm>
              <a:off x="8859960" y="2571840"/>
              <a:ext cx="360" cy="257184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86" name="Google Shape;182;p25"/>
            <p:cNvCxnSpPr/>
            <p:nvPr/>
          </p:nvCxnSpPr>
          <p:spPr>
            <a:xfrm>
              <a:off x="283680" y="-3960"/>
              <a:ext cx="360" cy="257580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13160" y="470520"/>
            <a:ext cx="77173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8" name="Google Shape;187;p26"/>
          <p:cNvSpPr/>
          <p:nvPr/>
        </p:nvSpPr>
        <p:spPr>
          <a:xfrm rot="10800000">
            <a:off x="8860680" y="0"/>
            <a:ext cx="28332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89" name="Google Shape;188;p26"/>
          <p:cNvGrpSpPr/>
          <p:nvPr/>
        </p:nvGrpSpPr>
        <p:grpSpPr>
          <a:xfrm>
            <a:off x="0" y="267120"/>
            <a:ext cx="9001800" cy="4876200"/>
            <a:chOff x="0" y="267120"/>
            <a:chExt cx="9001800" cy="4876200"/>
          </a:xfrm>
        </p:grpSpPr>
        <p:cxnSp>
          <p:nvCxnSpPr>
            <p:cNvPr id="90" name="Google Shape;189;p26"/>
            <p:cNvCxnSpPr/>
            <p:nvPr/>
          </p:nvCxnSpPr>
          <p:spPr>
            <a:xfrm flipH="1">
              <a:off x="0" y="267120"/>
              <a:ext cx="1739880" cy="36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  <p:cxnSp>
          <p:nvCxnSpPr>
            <p:cNvPr id="91" name="Google Shape;190;p26"/>
            <p:cNvCxnSpPr/>
            <p:nvPr/>
          </p:nvCxnSpPr>
          <p:spPr>
            <a:xfrm>
              <a:off x="9001800" y="1184760"/>
              <a:ext cx="360" cy="3958920"/>
            </a:xfrm>
            <a:prstGeom prst="straightConnector1">
              <a:avLst/>
            </a:prstGeom>
            <a:ln w="9525">
              <a:solidFill>
                <a:srgbClr val="0A0A0A"/>
              </a:solidFill>
              <a:round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643508" y="863043"/>
            <a:ext cx="5600520" cy="2219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GB" sz="3600" dirty="0"/>
              <a:t>Evaluating Branch Prediction Schemes with an Out-of-Order Core in gem5 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2520737" y="3686588"/>
            <a:ext cx="560052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500" b="0" u="none" strike="noStrike" dirty="0">
                <a:solidFill>
                  <a:srgbClr val="0A0A0A"/>
                </a:solidFill>
                <a:effectLst/>
                <a:uFillTx/>
                <a:latin typeface="Calibri"/>
                <a:ea typeface="Commissioner"/>
              </a:rPr>
              <a:t>-Manish and Adithya</a:t>
            </a:r>
            <a:endParaRPr lang="en-US" sz="15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945E4-0501-5E22-F020-ACD4E87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33421536-DEE0-6B84-3FF5-AB2AEA213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71" y="2832044"/>
            <a:ext cx="3001935" cy="1994778"/>
          </a:xfrm>
          <a:prstGeom prst="rect">
            <a:avLst/>
          </a:prstGeom>
        </p:spPr>
      </p:pic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10850821-AAB9-02D8-C1D6-5AA894A69C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3" y="510804"/>
            <a:ext cx="3734819" cy="2100835"/>
          </a:xfrm>
          <a:prstGeom prst="rect">
            <a:avLst/>
          </a:prstGeom>
        </p:spPr>
      </p:pic>
      <p:pic>
        <p:nvPicPr>
          <p:cNvPr id="7" name="Picture 6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E08442F3-317D-3B8C-86F0-1B119925A6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08" y="490858"/>
            <a:ext cx="3189249" cy="2120781"/>
          </a:xfrm>
          <a:prstGeom prst="rect">
            <a:avLst/>
          </a:prstGeom>
        </p:spPr>
      </p:pic>
      <p:pic>
        <p:nvPicPr>
          <p:cNvPr id="9" name="Picture 8" descr="A graph of a number of blue and orange bars&#10;&#10;AI-generated content may be incorrect.">
            <a:extLst>
              <a:ext uri="{FF2B5EF4-FFF2-40B4-BE49-F238E27FC236}">
                <a16:creationId xmlns:a16="http://schemas.microsoft.com/office/drawing/2014/main" id="{BE4D0A84-72D6-1B2A-CD92-1D3597348E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58" y="2832044"/>
            <a:ext cx="3001935" cy="19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0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EFC5F-6CE1-DB2B-B94E-7E18EEB3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>
            <a:extLst>
              <a:ext uri="{FF2B5EF4-FFF2-40B4-BE49-F238E27FC236}">
                <a16:creationId xmlns:a16="http://schemas.microsoft.com/office/drawing/2014/main" id="{65128BE5-1230-FABB-480B-AF8B98B3F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54" y="691375"/>
            <a:ext cx="5122741" cy="7322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IN" sz="4000" b="0" i="0" dirty="0">
                <a:effectLst/>
                <a:latin typeface="fkGroteskNeue"/>
              </a:rPr>
              <a:t>Discussion</a:t>
            </a:r>
          </a:p>
        </p:txBody>
      </p:sp>
      <p:sp>
        <p:nvSpPr>
          <p:cNvPr id="170" name="PlaceHolder 2">
            <a:extLst>
              <a:ext uri="{FF2B5EF4-FFF2-40B4-BE49-F238E27FC236}">
                <a16:creationId xmlns:a16="http://schemas.microsoft.com/office/drawing/2014/main" id="{C4FEF88F-F554-4C97-6AFD-D802F07FEE7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0430" y="1631974"/>
            <a:ext cx="6787990" cy="26352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algn="l"/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Mechanism–outcome alignment: tagged geometric history ⇒ fewer aliases, better correlation capture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Branch/loop-sensitive codes: accuracy → IPC uplift (fewer squashes, steadier fetch)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Compute-bound kernel (mm): front-end improvements masked by back-end limits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Tournament competitive via chooser; Local/Bimodal/Perceptron adequate when branch entropy is low</a:t>
            </a:r>
          </a:p>
        </p:txBody>
      </p:sp>
    </p:spTree>
    <p:extLst>
      <p:ext uri="{BB962C8B-B14F-4D97-AF65-F5344CB8AC3E}">
        <p14:creationId xmlns:p14="http://schemas.microsoft.com/office/powerpoint/2010/main" val="346495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956BA-FCD2-8DB4-4133-481E37D5B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>
            <a:extLst>
              <a:ext uri="{FF2B5EF4-FFF2-40B4-BE49-F238E27FC236}">
                <a16:creationId xmlns:a16="http://schemas.microsoft.com/office/drawing/2014/main" id="{C53BE647-D9BF-D0F3-DC38-C5F518DB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4" y="631903"/>
            <a:ext cx="5710039" cy="7843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rgbClr val="0A0A0A"/>
                </a:solidFill>
                <a:effectLst/>
                <a:uFillTx/>
                <a:latin typeface="Calibri"/>
                <a:ea typeface="Golos Text"/>
              </a:rPr>
              <a:t>Conclusion and Limitations</a:t>
            </a:r>
          </a:p>
        </p:txBody>
      </p:sp>
      <p:sp>
        <p:nvSpPr>
          <p:cNvPr id="170" name="PlaceHolder 2">
            <a:extLst>
              <a:ext uri="{FF2B5EF4-FFF2-40B4-BE49-F238E27FC236}">
                <a16:creationId xmlns:a16="http://schemas.microsoft.com/office/drawing/2014/main" id="{ED3EF4BC-B55E-6F27-FD9B-B1593AB5699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638" y="1702421"/>
            <a:ext cx="6498059" cy="26093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Best overall: TAGE/LTAGE; Tournament close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branchy_test/fft.1: noticeable IPC gains with higher accuracy predictors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mm: negligible IPC differences; predictor choice non-critical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Fixed-instruction ROI; uniform microarchitecture → clean attribution to predictor design</a:t>
            </a:r>
          </a:p>
        </p:txBody>
      </p:sp>
    </p:spTree>
    <p:extLst>
      <p:ext uri="{BB962C8B-B14F-4D97-AF65-F5344CB8AC3E}">
        <p14:creationId xmlns:p14="http://schemas.microsoft.com/office/powerpoint/2010/main" val="12071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181416" y="385819"/>
            <a:ext cx="6044574" cy="11902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20000"/>
              </a:lnSpc>
              <a:tabLst>
                <a:tab pos="0" algn="l"/>
              </a:tabLst>
            </a:pPr>
            <a:r>
              <a:rPr lang="en-IN" dirty="0"/>
              <a:t>Background &amp; Hypothesis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1099639" y="1973945"/>
            <a:ext cx="6408848" cy="23378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Deep OOO pipelines → control hazards; predictor quality matters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Designs: Local/Bimodal, Perceptron, Tournament (local+global), TAGE/LTAGE (tagged geometric histories)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Expectation: TAGE/LTAGE ≥ Tournament &gt; Local/Bimodal/Perceptron on branch/loop-sensitive code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Compute-bound mm → minimal IPC sensitivity to predictor choice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27A5-6E81-B1E9-BBA8-EA316DCB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>
            <a:extLst>
              <a:ext uri="{FF2B5EF4-FFF2-40B4-BE49-F238E27FC236}">
                <a16:creationId xmlns:a16="http://schemas.microsoft.com/office/drawing/2014/main" id="{686FF921-2248-22C6-9EE5-233571B5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23" y="0"/>
            <a:ext cx="6483189" cy="14247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rgbClr val="0A0A0A"/>
                </a:solidFill>
                <a:effectLst/>
                <a:uFillTx/>
                <a:latin typeface="Calibri"/>
                <a:ea typeface="Golos Text"/>
              </a:rPr>
              <a:t>Experimental Methodology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>
            <a:extLst>
              <a:ext uri="{FF2B5EF4-FFF2-40B4-BE49-F238E27FC236}">
                <a16:creationId xmlns:a16="http://schemas.microsoft.com/office/drawing/2014/main" id="{FDF0C16F-1EDC-B9DC-8040-59D21F6D09F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8125" y="1520462"/>
            <a:ext cx="7189436" cy="30441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Mode: gem5 SE; CPU: X86 O3CPU; 1 core; DDR3_1600_8x8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Caches: L1I/L1D + unified L2; fixed across runs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Workloads: branchy_test (branch-heavy), fft.1 (loop-regular), mm (compute-heavy)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Predictors: BiModeBP, LocalBP, PerceptronBP, TournamentBP, TAGE, LTAGE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ROI: first 100M committed instructions; one variant per run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Metrics: IPC; committed branches; mispredictions; mispred rate (committed); MPKI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1400" b="0" i="0" dirty="0">
              <a:effectLst/>
              <a:latin typeface="fkGroteskNeue"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b="0" i="0" dirty="0">
                <a:effectLst/>
                <a:latin typeface="fkGroteskNeue"/>
              </a:rPr>
              <a:t>Baseline: O3CPU + LocalBP</a:t>
            </a:r>
          </a:p>
        </p:txBody>
      </p:sp>
    </p:spTree>
    <p:extLst>
      <p:ext uri="{BB962C8B-B14F-4D97-AF65-F5344CB8AC3E}">
        <p14:creationId xmlns:p14="http://schemas.microsoft.com/office/powerpoint/2010/main" val="18577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0332-54AF-4459-FE0D-9FD8A5D3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>
            <a:extLst>
              <a:ext uri="{FF2B5EF4-FFF2-40B4-BE49-F238E27FC236}">
                <a16:creationId xmlns:a16="http://schemas.microsoft.com/office/drawing/2014/main" id="{AAAC86BB-CF2D-87F6-BCD9-2CDC707D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88" y="774541"/>
            <a:ext cx="5753423" cy="3703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rgbClr val="0A0A0A"/>
                </a:solidFill>
                <a:effectLst/>
                <a:uFillTx/>
                <a:latin typeface="Calibri"/>
                <a:ea typeface="Golos Text"/>
              </a:rPr>
              <a:t>Global accuracy overview</a:t>
            </a:r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C7CD9877-6946-B4BF-1C47-BF30618C2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73" y="1228493"/>
            <a:ext cx="5583051" cy="31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C35C-904F-51B6-73E5-2FE48337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>
            <a:extLst>
              <a:ext uri="{FF2B5EF4-FFF2-40B4-BE49-F238E27FC236}">
                <a16:creationId xmlns:a16="http://schemas.microsoft.com/office/drawing/2014/main" id="{33D5CDCC-6D45-0515-56BC-71024FD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55" y="669073"/>
            <a:ext cx="3493945" cy="6951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IN" dirty="0"/>
              <a:t>Results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>
            <a:extLst>
              <a:ext uri="{FF2B5EF4-FFF2-40B4-BE49-F238E27FC236}">
                <a16:creationId xmlns:a16="http://schemas.microsoft.com/office/drawing/2014/main" id="{34203A57-D1D4-9740-A9AD-7C602C34B3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99639" y="1568605"/>
            <a:ext cx="3375717" cy="26985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r>
              <a:rPr lang="en-IN" sz="1600" b="1" i="0" u="sng" dirty="0">
                <a:effectLst/>
                <a:latin typeface="fkGroteskNeue"/>
              </a:rPr>
              <a:t>branchy_test: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Best IPC: TAGE ≈ 0.5553; LTAGE ≈ 0.5552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Lowest mispred rate: TAGE ≈ 2.906%; LTAGE ≈ 2.913%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600" b="0" i="0" dirty="0">
                <a:effectLst/>
                <a:latin typeface="fkGroteskNeue"/>
              </a:rPr>
              <a:t>Local/BiMode/Perceptron cluster: ≈ 3.07% mispred; IPC ≈ 0.5540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A2373-9BDA-499A-86AD-C670D5ED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20" y="1917062"/>
            <a:ext cx="393437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6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40B5A-49DB-75D2-7471-67BDB308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CCFEC43C-88E2-3538-FE66-6938007E5B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80" y="366381"/>
            <a:ext cx="3577858" cy="2012545"/>
          </a:xfrm>
          <a:prstGeom prst="rect">
            <a:avLst/>
          </a:prstGeom>
        </p:spPr>
      </p:pic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9A53772D-47EB-DE61-3C9C-CB3A4E07C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6" y="456056"/>
            <a:ext cx="2891629" cy="1922870"/>
          </a:xfrm>
          <a:prstGeom prst="rect">
            <a:avLst/>
          </a:prstGeom>
        </p:spPr>
      </p:pic>
      <p:pic>
        <p:nvPicPr>
          <p:cNvPr id="11" name="Picture 10" descr="A graph of blue bars&#10;&#10;AI-generated content may be incorrect.">
            <a:extLst>
              <a:ext uri="{FF2B5EF4-FFF2-40B4-BE49-F238E27FC236}">
                <a16:creationId xmlns:a16="http://schemas.microsoft.com/office/drawing/2014/main" id="{92001B25-FAE9-AFAD-7924-655567E1B9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87" y="2571750"/>
            <a:ext cx="3247443" cy="2157917"/>
          </a:xfrm>
          <a:prstGeom prst="rect">
            <a:avLst/>
          </a:prstGeom>
        </p:spPr>
      </p:pic>
      <p:pic>
        <p:nvPicPr>
          <p:cNvPr id="13" name="Picture 12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5CFC23E3-611A-0C56-590C-24371531E8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776" y="2571750"/>
            <a:ext cx="3383815" cy="21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7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28F68-E606-D374-F439-7F822383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2">
            <a:extLst>
              <a:ext uri="{FF2B5EF4-FFF2-40B4-BE49-F238E27FC236}">
                <a16:creationId xmlns:a16="http://schemas.microsoft.com/office/drawing/2014/main" id="{86CDE577-E062-215D-BF3A-9E7FB3051C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7863" y="1223096"/>
            <a:ext cx="3331113" cy="36091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r>
              <a:rPr lang="en-GB" sz="1600" b="1" i="0" u="sng" dirty="0">
                <a:effectLst/>
                <a:latin typeface="fkGroteskNeue"/>
              </a:rPr>
              <a:t>fft.1: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Step change in accuracy: Local/Perceptron (~95.3%) → LTAGE (~99.16%)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Tournament/TAGE-class leverage long/global history in loops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Lower predictor-caused mispreds map to higher IPC</a:t>
            </a:r>
            <a:endParaRPr lang="en-IN" sz="1600" b="0" i="0" dirty="0">
              <a:effectLst/>
              <a:latin typeface="fkGroteskNeu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0FBB5-5C1C-758F-275D-314A5059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3632"/>
            <a:ext cx="397247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5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2EFE8-328D-9922-5528-B365DF18D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946BF409-805C-6626-1338-FA654BEC15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84" y="2701640"/>
            <a:ext cx="3247465" cy="2118112"/>
          </a:xfrm>
          <a:prstGeom prst="rect">
            <a:avLst/>
          </a:prstGeom>
        </p:spPr>
      </p:pic>
      <p:pic>
        <p:nvPicPr>
          <p:cNvPr id="5" name="Picture 4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D40D2F28-858B-25A0-69A1-801D231FCE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90" y="2674454"/>
            <a:ext cx="3228452" cy="2145298"/>
          </a:xfrm>
          <a:prstGeom prst="rect">
            <a:avLst/>
          </a:prstGeom>
        </p:spPr>
      </p:pic>
      <p:pic>
        <p:nvPicPr>
          <p:cNvPr id="7" name="Picture 6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1DF34D0B-AB48-27D4-26B7-0D453E4356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43" y="549500"/>
            <a:ext cx="3595111" cy="2022250"/>
          </a:xfrm>
          <a:prstGeom prst="rect">
            <a:avLst/>
          </a:prstGeom>
        </p:spPr>
      </p:pic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005B0B61-19BA-C43C-22D8-49FE35515E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83" y="549500"/>
            <a:ext cx="3226167" cy="21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0D804-B375-C222-633C-79B8DFC0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2">
            <a:extLst>
              <a:ext uri="{FF2B5EF4-FFF2-40B4-BE49-F238E27FC236}">
                <a16:creationId xmlns:a16="http://schemas.microsoft.com/office/drawing/2014/main" id="{07813562-168C-2C48-F87D-FE7ED876B70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010430" y="1531434"/>
            <a:ext cx="3256770" cy="26539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r>
              <a:rPr lang="en-GB" sz="1600" b="1" i="0" u="sng" dirty="0">
                <a:effectLst/>
                <a:latin typeface="fkGroteskNeue"/>
              </a:rPr>
              <a:t>mm: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Accuracy saturated (~99.75–99.90%) across all predictors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Predictor choice irrelevant for IPC; back-end/memory bound behavior</a:t>
            </a:r>
            <a:endParaRPr lang="en-IN" sz="1600" b="0" i="0" dirty="0">
              <a:effectLst/>
              <a:latin typeface="fkGrotesk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83451-F424-92C9-29ED-07F515A9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123" y="1811826"/>
            <a:ext cx="396295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30191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375</Words>
  <Application>Microsoft Office PowerPoint</Application>
  <PresentationFormat>On-screen Show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Commissioner</vt:lpstr>
      <vt:lpstr>fkGroteskNeue</vt:lpstr>
      <vt:lpstr>Golos Text</vt:lpstr>
      <vt:lpstr>OpenSymbol</vt:lpstr>
      <vt:lpstr>Symbol</vt:lpstr>
      <vt:lpstr>Wingdings</vt:lpstr>
      <vt:lpstr>Formulating a Research Problem for University Students by Slidesgo</vt:lpstr>
      <vt:lpstr>Slidesgo Final Pages</vt:lpstr>
      <vt:lpstr>Slidesgo Final Pages</vt:lpstr>
      <vt:lpstr>Evaluating Branch Prediction Schemes with an Out-of-Order Core in gem5 </vt:lpstr>
      <vt:lpstr>Background &amp; Hypothesis</vt:lpstr>
      <vt:lpstr>Experimental Methodology</vt:lpstr>
      <vt:lpstr>Global accuracy overview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Conclusion and Limitations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Adithya R Narayan</cp:lastModifiedBy>
  <cp:revision>3</cp:revision>
  <dcterms:modified xsi:type="dcterms:W3CDTF">2025-09-10T17:00:11Z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2025-09-10T16:25:01Z</dcterms:created>
  <dc:creator>Unknown Creator</dc:creator>
  <dc:description/>
  <dc:language>en-US</dc:language>
  <cp:lastModifiedBy>Unknown Creator</cp:lastModifiedBy>
  <dcterms:modified xsi:type="dcterms:W3CDTF">2025-09-10T16:25:01Z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