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2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6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1971903" y="100154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0" dirty="0"/>
              <a:t>PLEDGE TO PROGRESS</a:t>
            </a:r>
            <a:br>
              <a:rPr lang="en" sz="4000" b="0" dirty="0"/>
            </a:br>
            <a:r>
              <a:rPr lang="en" sz="4000" dirty="0"/>
              <a:t>Sustainability Hackathon </a:t>
            </a:r>
            <a:endParaRPr lang="en-US" sz="4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-3574390" y="3103026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09F0C-9305-F81E-8C8D-F8F09E48E395}"/>
              </a:ext>
            </a:extLst>
          </p:cNvPr>
          <p:cNvSpPr txBox="1"/>
          <p:nvPr/>
        </p:nvSpPr>
        <p:spPr>
          <a:xfrm>
            <a:off x="195730" y="2928377"/>
            <a:ext cx="554678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Your Team Name 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Ojaswi_Learner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Your team bio : Mr. Manish Verma </a:t>
            </a:r>
          </a:p>
          <a:p>
            <a:r>
              <a:rPr lang="en-US" dirty="0"/>
              <a:t>	       PGDM, GL Bajaj IMR,</a:t>
            </a:r>
          </a:p>
          <a:p>
            <a:r>
              <a:rPr lang="en-US" dirty="0"/>
              <a:t>	       Greater Noida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: 26April 23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5B5F3E5-9DE2-FBB2-2CAA-472E1398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6BE92B-146D-4C5F-CC04-D9C78289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85" y="1910571"/>
            <a:ext cx="2057400" cy="438150"/>
          </a:xfrm>
          <a:prstGeom prst="rect">
            <a:avLst/>
          </a:prstGeom>
        </p:spPr>
      </p:pic>
      <p:sp>
        <p:nvSpPr>
          <p:cNvPr id="6" name="Google Shape;348;p2">
            <a:extLst>
              <a:ext uri="{FF2B5EF4-FFF2-40B4-BE49-F238E27FC236}">
                <a16:creationId xmlns:a16="http://schemas.microsoft.com/office/drawing/2014/main" id="{8561F6BE-8E57-72D1-3C5A-86BC6D2934D5}"/>
              </a:ext>
            </a:extLst>
          </p:cNvPr>
          <p:cNvSpPr txBox="1"/>
          <p:nvPr/>
        </p:nvSpPr>
        <p:spPr>
          <a:xfrm>
            <a:off x="4383479" y="1496355"/>
            <a:ext cx="1359035" cy="38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ighlight>
                  <a:srgbClr val="FFFFFF"/>
                </a:highlight>
                <a:ea typeface="Lato"/>
              </a:rPr>
              <a:t>Sponsored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>
              <a:buSzPts val="1400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a class of 6o students, Generally 20 students are fast learner, 30 are average learner, 10 are weak learner.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 improve the performance of average and weak learner some monitoring and improvement system is requied</a:t>
            </a:r>
          </a:p>
          <a:p>
            <a:pPr>
              <a:buSzPts val="1400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Measuring the student performance by taking 2-3 exams is not fair. It doesn’t tell the sincerity and through learning.  Many times due to some unavoidable conditions good student was unable to score good marks.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Secondly, placement company come for recruitment they can check the grade card which doesn’t tell the sincerity of student and consistent performance of the student.</a:t>
            </a: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84FDAFF1-F028-998B-01F6-CB3B145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  <a:endParaRPr sz="1400" b="1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School, colleges and universities and the training companies are the early adopter of this product.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It will help to measure the continuous assessment of the students.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will help the co</a:t>
            </a:r>
            <a:r>
              <a:rPr lang="en-IN" dirty="0">
                <a:latin typeface="Lato"/>
                <a:ea typeface="Lato"/>
                <a:cs typeface="Lato"/>
                <a:sym typeface="Lato"/>
              </a:rPr>
              <a:t>mpany to check the sincerity and consistency of the student. It will ease the selection criteria for the companies.</a:t>
            </a: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</a:pPr>
            <a:r>
              <a:rPr lang="en-IN" b="1" dirty="0">
                <a:latin typeface="Lato"/>
                <a:ea typeface="Lato"/>
                <a:cs typeface="Lato"/>
                <a:sym typeface="Lato"/>
              </a:rPr>
              <a:t>Measure course outcome attainment and program outcome attainment used for different accreditation bodies</a:t>
            </a: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D738F2F-78C2-A768-EE7D-FBFA1AC4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52700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MOODLE</a:t>
            </a:r>
            <a:endParaRPr lang="en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iCloud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Vmedulife etc</a:t>
            </a: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1AE8BD01-D73C-BB84-4271-FD654F8C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32000" y="807733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32000" y="1394600"/>
            <a:ext cx="8280000" cy="22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 dirty="0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tools are :</a:t>
            </a:r>
            <a:br>
              <a:rPr lang="en" sz="1400" dirty="0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1400" b="0" i="0" dirty="0">
                <a:solidFill>
                  <a:srgbClr val="4A4548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Data + Analytics + AI/ Open AI 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1400" b="0" i="0" dirty="0">
                <a:solidFill>
                  <a:srgbClr val="1C1D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SQL</a:t>
            </a:r>
            <a:br>
              <a:rPr lang="it-IT" sz="1400" b="0" i="0" dirty="0">
                <a:solidFill>
                  <a:srgbClr val="1C1D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1400" b="0" i="0" dirty="0">
                <a:solidFill>
                  <a:srgbClr val="1C1D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AD</a:t>
            </a:r>
            <a:br>
              <a:rPr lang="it-IT" sz="1400" b="0" i="0" dirty="0">
                <a:solidFill>
                  <a:srgbClr val="1C1D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it-IT" sz="1400" b="0" i="0" dirty="0">
                <a:solidFill>
                  <a:srgbClr val="1C1D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Azure Compute</a:t>
            </a:r>
            <a:br>
              <a:rPr lang="it-IT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D702B8B4-971D-8837-BB64-A09DF07B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Student performance measured automatically lecture wise.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2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Screen time and activity are monitored.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b="1" dirty="0">
                <a:latin typeface="Lato"/>
                <a:ea typeface="Lato"/>
                <a:cs typeface="Lato"/>
                <a:sym typeface="Lato"/>
              </a:rPr>
              <a:t>Measure course outcome attainment and program outcome attainment used for different accreditation bodies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2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dirty="0">
                <a:latin typeface="Lato"/>
                <a:ea typeface="Lato"/>
                <a:cs typeface="Lato"/>
                <a:sym typeface="Lato"/>
              </a:rPr>
              <a:t>Placement company can check the student performance for specific course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will align the course and the company requirement.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A1E7F34E-7A99-9493-7175-A745CE28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will automatically measure the student or learner performance on lecture basis.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dirty="0">
                <a:latin typeface="Lato"/>
                <a:ea typeface="Lato"/>
                <a:cs typeface="Lato"/>
                <a:sym typeface="Lato"/>
              </a:rPr>
              <a:t>Measure course outcome attainment and program outcome attainment used for different accreditation bodies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4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dirty="0">
                <a:latin typeface="Lato"/>
                <a:ea typeface="Lato"/>
                <a:cs typeface="Lato"/>
                <a:sym typeface="Lato"/>
              </a:rPr>
              <a:t>Placement companies can check the student performance for specific course </a:t>
            </a: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B6370C9-37BD-451B-96D6-59883D03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Course outcome attainment and program outcome attainment has been completed. </a:t>
            </a:r>
            <a:r>
              <a:rPr lang="en-US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is one of the major module of this project.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71026AC-0439-A36C-0828-9617F476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Manish Verma</a:t>
            </a:r>
            <a:endParaRPr sz="1500" dirty="0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F23B9EE8-1D10-8AD9-7EEC-E62C7311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93" y="4744259"/>
            <a:ext cx="1275272" cy="3024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436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Lato</vt:lpstr>
      <vt:lpstr>Lato Black</vt:lpstr>
      <vt:lpstr>Lato</vt:lpstr>
      <vt:lpstr>TI Template</vt:lpstr>
      <vt:lpstr>TI Template</vt:lpstr>
      <vt:lpstr>PLEDGE TO PROGRESS Sustainability Hackathon </vt:lpstr>
      <vt:lpstr>Problem Statement?</vt:lpstr>
      <vt:lpstr>User Segment &amp; Pain Points</vt:lpstr>
      <vt:lpstr>Pre-Requisite</vt:lpstr>
      <vt:lpstr>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Ojaswi Verma</dc:creator>
  <cp:lastModifiedBy>manish verma</cp:lastModifiedBy>
  <cp:revision>69</cp:revision>
  <dcterms:modified xsi:type="dcterms:W3CDTF">2023-04-27T06:38:31Z</dcterms:modified>
</cp:coreProperties>
</file>