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7317" r:id="rId6"/>
    <p:sldMasterId id="2147487681" r:id="rId7"/>
    <p:sldMasterId id="2147487718" r:id="rId8"/>
    <p:sldMasterId id="2147488043" r:id="rId9"/>
  </p:sldMasterIdLst>
  <p:notesMasterIdLst>
    <p:notesMasterId r:id="rId12"/>
  </p:notesMasterIdLst>
  <p:handoutMasterIdLst>
    <p:handoutMasterId r:id="rId13"/>
  </p:handoutMasterIdLst>
  <p:sldIdLst>
    <p:sldId id="2012" r:id="rId10"/>
    <p:sldId id="2014" r:id="rId11"/>
  </p:sldIdLst>
  <p:sldSz cx="12192000" cy="6858000"/>
  <p:notesSz cx="7010400" cy="9296400"/>
  <p:custDataLst>
    <p:tags r:id="rId14"/>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07"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052B"/>
    <a:srgbClr val="787878"/>
    <a:srgbClr val="4472C4"/>
    <a:srgbClr val="378BBD"/>
    <a:srgbClr val="00B0F0"/>
    <a:srgbClr val="AEAEAE"/>
    <a:srgbClr val="E4E4E4"/>
    <a:srgbClr val="5A5A5A"/>
    <a:srgbClr val="3C3C3C"/>
    <a:srgbClr val="228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3826" autoAdjust="0"/>
  </p:normalViewPr>
  <p:slideViewPr>
    <p:cSldViewPr snapToGrid="0" showGuides="1">
      <p:cViewPr varScale="1">
        <p:scale>
          <a:sx n="62" d="100"/>
          <a:sy n="62" d="100"/>
        </p:scale>
        <p:origin x="800" y="52"/>
      </p:cViewPr>
      <p:guideLst>
        <p:guide pos="3840"/>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5" d="100"/>
        <a:sy n="35" d="100"/>
      </p:scale>
      <p:origin x="0" y="-8852"/>
    </p:cViewPr>
  </p:sorterViewPr>
  <p:notesViewPr>
    <p:cSldViewPr snapToGrid="0" showGuides="1">
      <p:cViewPr varScale="1">
        <p:scale>
          <a:sx n="83" d="100"/>
          <a:sy n="83" d="100"/>
        </p:scale>
        <p:origin x="381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038049" cy="464316"/>
          </a:xfrm>
          <a:prstGeom prst="rect">
            <a:avLst/>
          </a:prstGeom>
        </p:spPr>
        <p:txBody>
          <a:bodyPr vert="horz" lIns="87631" tIns="43816" rIns="87631" bIns="43816"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1"/>
            <a:ext cx="3038049" cy="464316"/>
          </a:xfrm>
          <a:prstGeom prst="rect">
            <a:avLst/>
          </a:prstGeom>
        </p:spPr>
        <p:txBody>
          <a:bodyPr vert="horz" lIns="87631" tIns="43816" rIns="87631" bIns="43816" rtlCol="0"/>
          <a:lstStyle>
            <a:lvl1pPr algn="r">
              <a:defRPr sz="1100"/>
            </a:lvl1pPr>
          </a:lstStyle>
          <a:p>
            <a:fld id="{B4AD245C-091B-44E2-BFB0-BD94217887F7}" type="datetimeFigureOut">
              <a:rPr lang="en-US" smtClean="0">
                <a:latin typeface="Arial" panose="020B0604020202020204" pitchFamily="34" charset="0"/>
              </a:rPr>
              <a:t>8/9/2023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8830644"/>
            <a:ext cx="3038049" cy="464316"/>
          </a:xfrm>
          <a:prstGeom prst="rect">
            <a:avLst/>
          </a:prstGeom>
        </p:spPr>
        <p:txBody>
          <a:bodyPr vert="horz" lIns="87631" tIns="43816" rIns="87631" bIns="43816"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830644"/>
            <a:ext cx="3038049" cy="464316"/>
          </a:xfrm>
          <a:prstGeom prst="rect">
            <a:avLst/>
          </a:prstGeom>
        </p:spPr>
        <p:txBody>
          <a:bodyPr vert="horz" lIns="87631" tIns="43816" rIns="87631" bIns="43816"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4923" tIns="47461" rIns="94923" bIns="47461"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4820"/>
          </a:xfrm>
          <a:prstGeom prst="rect">
            <a:avLst/>
          </a:prstGeom>
        </p:spPr>
        <p:txBody>
          <a:bodyPr vert="horz" lIns="94923" tIns="47461" rIns="94923" bIns="47461" rtlCol="0"/>
          <a:lstStyle>
            <a:lvl1pPr algn="r">
              <a:defRPr sz="1200">
                <a:latin typeface="Arial" panose="020B0604020202020204" pitchFamily="34" charset="0"/>
              </a:defRPr>
            </a:lvl1pPr>
          </a:lstStyle>
          <a:p>
            <a:fld id="{0BA5BBE4-AEA3-489A-A28E-0C2FAF2506E3}" type="datetimeFigureOut">
              <a:rPr lang="en-US" smtClean="0"/>
              <a:pPr/>
              <a:t>8/9/2023</a:t>
            </a:fld>
            <a:endParaRPr lang="en-US"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4923" tIns="47461" rIns="94923" bIns="47461" rtlCol="0" anchor="ctr"/>
          <a:lstStyle/>
          <a:p>
            <a:endParaRPr lang="en-GB"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4923" tIns="47461" rIns="94923" bIns="474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4923" tIns="47461" rIns="94923" bIns="47461"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829968"/>
            <a:ext cx="3037840" cy="464820"/>
          </a:xfrm>
          <a:prstGeom prst="rect">
            <a:avLst/>
          </a:prstGeom>
        </p:spPr>
        <p:txBody>
          <a:bodyPr vert="horz" lIns="94923" tIns="47461" rIns="94923" bIns="47461"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29657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deloitte.com/us/about" TargetMode="Externa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13.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6148" name="Picture 4" descr="Image result for deloitte logo vect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549275" y="4845631"/>
            <a:ext cx="4407673" cy="897983"/>
          </a:xfrm>
          <a:prstGeom prst="rect">
            <a:avLst/>
          </a:prstGeo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2783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6842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39755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5"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64052"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509280"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3" name="Rectangle 12"/>
          <p:cNvSpPr/>
          <p:nvPr userDrawn="1"/>
        </p:nvSpPr>
        <p:spPr>
          <a:xfrm>
            <a:off x="6246195"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31915" y="4255709"/>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5"/>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2"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1"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7409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4327289"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504000" y="1700215"/>
            <a:ext cx="3547872"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8150577"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Text Placeholder 8"/>
          <p:cNvSpPr>
            <a:spLocks noGrp="1"/>
          </p:cNvSpPr>
          <p:nvPr>
            <p:ph type="body" sz="quarter" idx="17"/>
          </p:nvPr>
        </p:nvSpPr>
        <p:spPr>
          <a:xfrm>
            <a:off x="4327289"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3335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4695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4"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2979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6979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28000" y="1700213"/>
            <a:ext cx="5568000" cy="46815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GB" dirty="0"/>
              <a:t>Seventh level</a:t>
            </a:r>
          </a:p>
          <a:p>
            <a:pPr lvl="7"/>
            <a:r>
              <a:rPr lang="en-GB" dirty="0"/>
              <a:t>Eighth level</a:t>
            </a:r>
          </a:p>
          <a:p>
            <a:pPr lvl="8"/>
            <a:r>
              <a:rPr lang="en-GB" dirty="0"/>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35831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_With Arc">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52200" cy="698501"/>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Tree>
    <p:extLst>
      <p:ext uri="{BB962C8B-B14F-4D97-AF65-F5344CB8AC3E}">
        <p14:creationId xmlns:p14="http://schemas.microsoft.com/office/powerpoint/2010/main" val="15547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2067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10323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52451" y="1399032"/>
            <a:ext cx="11106912"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bwMode="gray">
          <a:xfrm>
            <a:off x="552451" y="779465"/>
            <a:ext cx="11106912"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5" name="Title Placeholder 10"/>
          <p:cNvSpPr>
            <a:spLocks noGrp="1"/>
          </p:cNvSpPr>
          <p:nvPr>
            <p:ph type="title"/>
          </p:nvPr>
        </p:nvSpPr>
        <p:spPr bwMode="gray">
          <a:xfrm>
            <a:off x="552451" y="502467"/>
            <a:ext cx="11106912" cy="276999"/>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6" name="Rounded Rectangle 5"/>
          <p:cNvSpPr/>
          <p:nvPr userDrawn="1"/>
        </p:nvSpPr>
        <p:spPr>
          <a:xfrm>
            <a:off x="8343902" y="95250"/>
            <a:ext cx="3517900" cy="762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400"/>
            <a:endParaRPr lang="en-US" sz="1800" dirty="0">
              <a:solidFill>
                <a:prstClr val="white"/>
              </a:solidFill>
            </a:endParaRPr>
          </a:p>
        </p:txBody>
      </p:sp>
    </p:spTree>
    <p:extLst>
      <p:ext uri="{BB962C8B-B14F-4D97-AF65-F5344CB8AC3E}">
        <p14:creationId xmlns:p14="http://schemas.microsoft.com/office/powerpoint/2010/main" val="33234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 Deloitte 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2" name="Title 1"/>
          <p:cNvSpPr>
            <a:spLocks noGrp="1"/>
          </p:cNvSpPr>
          <p:nvPr>
            <p:ph type="title"/>
          </p:nvPr>
        </p:nvSpPr>
        <p:spPr bwMode="gray">
          <a:xfrm>
            <a:off x="469902" y="1700217"/>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
        <p:nvSpPr>
          <p:cNvPr id="7"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Tree>
    <p:extLst>
      <p:ext uri="{BB962C8B-B14F-4D97-AF65-F5344CB8AC3E}">
        <p14:creationId xmlns:p14="http://schemas.microsoft.com/office/powerpoint/2010/main" val="20066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ivider - Deloitte dark blu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7904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Tree>
    <p:extLst>
      <p:ext uri="{BB962C8B-B14F-4D97-AF65-F5344CB8AC3E}">
        <p14:creationId xmlns:p14="http://schemas.microsoft.com/office/powerpoint/2010/main" val="274185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094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826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218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5090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4"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005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14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260827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86191" y="374650"/>
            <a:ext cx="2804160" cy="1027760"/>
          </a:xfrm>
        </p:spPr>
        <p:txBody>
          <a:bodyPr>
            <a:normAutofit/>
          </a:bodyPr>
          <a:lstStyle>
            <a:lvl1pPr>
              <a:spcBef>
                <a:spcPts val="185"/>
              </a:spcBef>
              <a:defRPr sz="1000">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501652" y="1665297"/>
            <a:ext cx="2790189" cy="4691752"/>
          </a:xfrm>
        </p:spPr>
        <p:txBody>
          <a:bodyPr>
            <a:norm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70" y="1665288"/>
            <a:ext cx="7886049" cy="4692650"/>
          </a:xfrm>
        </p:spPr>
        <p:txBody>
          <a:bodyPr>
            <a:normAutofit/>
          </a:bodyPr>
          <a:lstStyle>
            <a:lvl1pPr marL="0" indent="0" algn="l">
              <a:spcBef>
                <a:spcPts val="1662"/>
              </a:spcBef>
              <a:buFontTx/>
              <a:buNone/>
              <a:defRPr sz="1000" b="0"/>
            </a:lvl1pPr>
            <a:lvl2pPr marL="101600" indent="-101600" algn="l">
              <a:buClrTx/>
              <a:buSzPct val="100000"/>
              <a:buFont typeface="Arial" panose="020B0604020202020204" pitchFamily="34" charset="0"/>
              <a:buChar char="•"/>
              <a:defRPr sz="1000" b="0"/>
            </a:lvl2pPr>
            <a:lvl3pPr marL="228600" indent="-101600" algn="l">
              <a:buClrTx/>
              <a:buSzPct val="100000"/>
              <a:buFont typeface="Arial" panose="020B0604020202020204" pitchFamily="34" charset="0"/>
              <a:buChar char="−"/>
              <a:defRPr sz="1000" b="0"/>
            </a:lvl3pPr>
            <a:lvl4pPr marL="355600" indent="-101600" algn="l">
              <a:buClrTx/>
              <a:buSzPct val="100000"/>
              <a:buFont typeface="Arial" panose="020B0604020202020204" pitchFamily="34" charset="0"/>
              <a:buChar char="◦"/>
              <a:defRPr sz="1000" b="0"/>
            </a:lvl4pPr>
            <a:lvl5pPr marL="482600" indent="-101600" algn="l">
              <a:buClrTx/>
              <a:buSzPct val="100000"/>
              <a:buFont typeface="Arial" panose="020B0604020202020204" pitchFamily="34" charset="0"/>
              <a:buChar char="−"/>
              <a:defRPr sz="10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grpSp>
    </p:spTree>
    <p:extLst>
      <p:ext uri="{BB962C8B-B14F-4D97-AF65-F5344CB8AC3E}">
        <p14:creationId xmlns:p14="http://schemas.microsoft.com/office/powerpoint/2010/main" val="222486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3201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C_TitleWith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548451" y="809701"/>
            <a:ext cx="10972800" cy="409575"/>
          </a:xfrm>
        </p:spPr>
        <p:txBody>
          <a:bodyPr>
            <a:noAutofit/>
          </a:bodyPr>
          <a:lstStyle>
            <a:lvl1pPr marL="0" indent="0" algn="l" defTabSz="898064" rtl="0" eaLnBrk="1" latinLnBrk="0" hangingPunct="1">
              <a:spcBef>
                <a:spcPct val="20000"/>
              </a:spcBef>
              <a:buFont typeface="Arial" pitchFamily="34" charset="0"/>
              <a:buNone/>
              <a:defRPr lang="en-US" sz="1588" b="0" kern="1200" dirty="0" smtClean="0">
                <a:solidFill>
                  <a:schemeClr val="accent5"/>
                </a:solidFill>
                <a:latin typeface="+mn-lt"/>
                <a:ea typeface="+mn-ea"/>
                <a:cs typeface="Arial" panose="020B0604020202020204" pitchFamily="34" charset="0"/>
              </a:defRPr>
            </a:lvl1pPr>
            <a:lvl2pPr marL="224517" indent="-224517" algn="l" defTabSz="898064" rtl="0" eaLnBrk="1" latinLnBrk="0" hangingPunct="1">
              <a:spcBef>
                <a:spcPct val="20000"/>
              </a:spcBef>
              <a:buFont typeface="Arial" pitchFamily="34" charset="0"/>
              <a:buChar char="•"/>
              <a:defRPr lang="en-US" sz="1941" kern="1200" dirty="0" smtClean="0">
                <a:solidFill>
                  <a:schemeClr val="tx1"/>
                </a:solidFill>
                <a:latin typeface="+mn-lt"/>
                <a:ea typeface="+mn-ea"/>
                <a:cs typeface="+mn-cs"/>
              </a:defRPr>
            </a:lvl2pPr>
            <a:lvl3pPr marL="615860" indent="-336774">
              <a:defRPr lang="en-US" sz="1941" kern="1200" dirty="0" smtClean="0">
                <a:solidFill>
                  <a:schemeClr val="tx1"/>
                </a:solidFill>
                <a:latin typeface="+mn-lt"/>
                <a:ea typeface="+mn-ea"/>
                <a:cs typeface="+mn-cs"/>
              </a:defRPr>
            </a:lvl3pPr>
            <a:lvl4pPr marL="955751" indent="-336774">
              <a:defRPr/>
            </a:lvl4pPr>
          </a:lstStyle>
          <a:p>
            <a:pPr lvl="0"/>
            <a:r>
              <a:rPr lang="en-US" dirty="0"/>
              <a:t>Click to edit Master text styles</a:t>
            </a:r>
          </a:p>
        </p:txBody>
      </p:sp>
      <p:sp>
        <p:nvSpPr>
          <p:cNvPr id="7" name="Title Placeholder 1"/>
          <p:cNvSpPr>
            <a:spLocks noGrp="1"/>
          </p:cNvSpPr>
          <p:nvPr>
            <p:ph type="title"/>
          </p:nvPr>
        </p:nvSpPr>
        <p:spPr>
          <a:xfrm>
            <a:off x="548451" y="375710"/>
            <a:ext cx="10972800" cy="412904"/>
          </a:xfrm>
          <a:prstGeom prst="rect">
            <a:avLst/>
          </a:prstGeom>
        </p:spPr>
        <p:txBody>
          <a:bodyPr vert="horz" lIns="0" tIns="0" rIns="0" bIns="0" rtlCol="0" anchor="t" anchorCtr="0">
            <a:noAutofit/>
          </a:bodyPr>
          <a:lstStyle/>
          <a:p>
            <a:r>
              <a:rPr lang="en-US" dirty="0"/>
              <a:t>Click to edit Master title style</a:t>
            </a:r>
          </a:p>
        </p:txBody>
      </p:sp>
    </p:spTree>
    <p:extLst>
      <p:ext uri="{BB962C8B-B14F-4D97-AF65-F5344CB8AC3E}">
        <p14:creationId xmlns:p14="http://schemas.microsoft.com/office/powerpoint/2010/main" val="277726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DC_TitleWithBull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40805" y="375713"/>
            <a:ext cx="10972800" cy="606425"/>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Slide Number Placeholder 5"/>
          <p:cNvSpPr txBox="1">
            <a:spLocks/>
          </p:cNvSpPr>
          <p:nvPr userDrawn="1"/>
        </p:nvSpPr>
        <p:spPr>
          <a:xfrm>
            <a:off x="11049128" y="6477005"/>
            <a:ext cx="597408" cy="246221"/>
          </a:xfrm>
          <a:prstGeom prst="rect">
            <a:avLst/>
          </a:prstGeom>
        </p:spPr>
        <p:txBody>
          <a:bodyPr vert="horz" lIns="0" tIns="0" rIns="0" bIns="0" rtlCol="0" anchor="ctr" anchorCtr="0"/>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6" dirty="0">
              <a:solidFill>
                <a:srgbClr val="8C8C8C"/>
              </a:solidFill>
              <a:cs typeface="Arial" panose="020B0604020202020204" pitchFamily="34" charset="0"/>
            </a:endParaRPr>
          </a:p>
        </p:txBody>
      </p:sp>
    </p:spTree>
    <p:extLst>
      <p:ext uri="{BB962C8B-B14F-4D97-AF65-F5344CB8AC3E}">
        <p14:creationId xmlns:p14="http://schemas.microsoft.com/office/powerpoint/2010/main" val="37805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C_TitleWithIntroAndBullets">
    <p:spTree>
      <p:nvGrpSpPr>
        <p:cNvPr id="1" name=""/>
        <p:cNvGrpSpPr/>
        <p:nvPr/>
      </p:nvGrpSpPr>
      <p:grpSpPr>
        <a:xfrm>
          <a:off x="0" y="0"/>
          <a:ext cx="0" cy="0"/>
          <a:chOff x="0" y="0"/>
          <a:chExt cx="0" cy="0"/>
        </a:xfrm>
      </p:grpSpPr>
      <p:sp>
        <p:nvSpPr>
          <p:cNvPr id="8" name="Content Placeholder 2"/>
          <p:cNvSpPr>
            <a:spLocks noGrp="1"/>
          </p:cNvSpPr>
          <p:nvPr>
            <p:ph idx="10"/>
          </p:nvPr>
        </p:nvSpPr>
        <p:spPr>
          <a:xfrm>
            <a:off x="533164" y="1367431"/>
            <a:ext cx="10972800" cy="4921250"/>
          </a:xfrm>
        </p:spPr>
        <p:txBody>
          <a:bodyPr>
            <a:noAutofit/>
          </a:bodyPr>
          <a:lstStyle>
            <a:lvl1pPr marL="0" indent="0">
              <a:spcBef>
                <a:spcPts val="0"/>
              </a:spcBef>
              <a:spcAft>
                <a:spcPts val="983"/>
              </a:spcAft>
              <a:buNone/>
              <a:defRPr sz="1588">
                <a:solidFill>
                  <a:schemeClr val="tx1"/>
                </a:solidFill>
                <a:latin typeface="+mn-lt"/>
                <a:cs typeface="Arial" panose="020B0604020202020204" pitchFamily="34" charset="0"/>
              </a:defRPr>
            </a:lvl1pPr>
            <a:lvl2pPr marL="163711" indent="-163711">
              <a:spcBef>
                <a:spcPts val="0"/>
              </a:spcBef>
              <a:spcAft>
                <a:spcPts val="983"/>
              </a:spcAft>
              <a:buFont typeface="Arial" panose="020B0604020202020204" pitchFamily="34" charset="0"/>
              <a:buChar char="•"/>
              <a:defRPr sz="1588">
                <a:solidFill>
                  <a:schemeClr val="tx1"/>
                </a:solidFill>
                <a:latin typeface="+mn-lt"/>
                <a:cs typeface="Arial" panose="020B0604020202020204" pitchFamily="34" charset="0"/>
              </a:defRPr>
            </a:lvl2pPr>
            <a:lvl3pPr marL="396022" indent="-171506">
              <a:spcBef>
                <a:spcPts val="0"/>
              </a:spcBef>
              <a:spcAft>
                <a:spcPts val="983"/>
              </a:spcAft>
              <a:buFont typeface="Calibri" panose="020F0502020204030204" pitchFamily="34" charset="0"/>
              <a:buChar char="–"/>
              <a:defRPr sz="1588">
                <a:solidFill>
                  <a:schemeClr val="tx1"/>
                </a:solidFill>
                <a:latin typeface="+mn-lt"/>
                <a:cs typeface="Arial" panose="020B0604020202020204" pitchFamily="34" charset="0"/>
              </a:defRPr>
            </a:lvl3pPr>
            <a:lvl4pPr marL="1072690" indent="-227635">
              <a:buFont typeface="Calibri" panose="020F0502020204030204" pitchFamily="34" charset="0"/>
              <a:buChar char="–"/>
              <a:defRPr>
                <a:solidFill>
                  <a:srgbClr val="000000"/>
                </a:solidFill>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2"/>
          <p:cNvSpPr>
            <a:spLocks noGrp="1"/>
          </p:cNvSpPr>
          <p:nvPr>
            <p:ph idx="1"/>
          </p:nvPr>
        </p:nvSpPr>
        <p:spPr>
          <a:xfrm>
            <a:off x="533164" y="771101"/>
            <a:ext cx="10972800" cy="409575"/>
          </a:xfrm>
        </p:spPr>
        <p:txBody>
          <a:bodyPr>
            <a:noAutofit/>
          </a:bodyPr>
          <a:lstStyle>
            <a:lvl1pPr marL="0" indent="0" algn="l" defTabSz="898064" rtl="0" eaLnBrk="1" latinLnBrk="0" hangingPunct="1">
              <a:spcBef>
                <a:spcPct val="20000"/>
              </a:spcBef>
              <a:buFont typeface="Arial" pitchFamily="34" charset="0"/>
              <a:buNone/>
              <a:defRPr lang="en-US" sz="1588" b="0" kern="1200" dirty="0" smtClean="0">
                <a:solidFill>
                  <a:schemeClr val="accent5"/>
                </a:solidFill>
                <a:latin typeface="+mn-lt"/>
                <a:ea typeface="+mn-ea"/>
                <a:cs typeface="Arial" panose="020B0604020202020204" pitchFamily="34" charset="0"/>
              </a:defRPr>
            </a:lvl1pPr>
            <a:lvl2pPr marL="224517" indent="-224517" algn="l" defTabSz="898064" rtl="0" eaLnBrk="1" latinLnBrk="0" hangingPunct="1">
              <a:spcBef>
                <a:spcPct val="20000"/>
              </a:spcBef>
              <a:buFont typeface="Arial" pitchFamily="34" charset="0"/>
              <a:buChar char="•"/>
              <a:defRPr lang="en-US" sz="1941" kern="1200" dirty="0" smtClean="0">
                <a:solidFill>
                  <a:schemeClr val="tx1"/>
                </a:solidFill>
                <a:latin typeface="+mn-lt"/>
                <a:ea typeface="+mn-ea"/>
                <a:cs typeface="+mn-cs"/>
              </a:defRPr>
            </a:lvl2pPr>
            <a:lvl3pPr marL="615860" indent="-336774">
              <a:defRPr lang="en-US" sz="1941" kern="1200" dirty="0" smtClean="0">
                <a:solidFill>
                  <a:schemeClr val="tx1"/>
                </a:solidFill>
                <a:latin typeface="+mn-lt"/>
                <a:ea typeface="+mn-ea"/>
                <a:cs typeface="+mn-cs"/>
              </a:defRPr>
            </a:lvl3pPr>
            <a:lvl4pPr marL="955751" indent="-336774">
              <a:defRPr/>
            </a:lvl4pPr>
          </a:lstStyle>
          <a:p>
            <a:pPr lvl="0"/>
            <a:r>
              <a:rPr lang="en-US" dirty="0"/>
              <a:t>Click to edit Master text styles</a:t>
            </a:r>
          </a:p>
        </p:txBody>
      </p:sp>
      <p:sp>
        <p:nvSpPr>
          <p:cNvPr id="11" name="Title Placeholder 1"/>
          <p:cNvSpPr>
            <a:spLocks noGrp="1"/>
          </p:cNvSpPr>
          <p:nvPr>
            <p:ph type="title"/>
          </p:nvPr>
        </p:nvSpPr>
        <p:spPr>
          <a:xfrm>
            <a:off x="533164" y="375715"/>
            <a:ext cx="10972800" cy="395387"/>
          </a:xfrm>
          <a:prstGeom prst="rect">
            <a:avLst/>
          </a:prstGeom>
        </p:spPr>
        <p:txBody>
          <a:bodyPr vert="horz" lIns="0" tIns="0" rIns="0" bIns="0" rtlCol="0" anchor="t" anchorCtr="0">
            <a:noAutofit/>
          </a:bodyPr>
          <a:lstStyle>
            <a:lvl1pPr>
              <a:defRPr>
                <a:solidFill>
                  <a:schemeClr val="accent4"/>
                </a:solidFill>
              </a:defRPr>
            </a:lvl1pPr>
          </a:lstStyle>
          <a:p>
            <a:r>
              <a:rPr lang="en-US" dirty="0"/>
              <a:t>Click to edit Master title style</a:t>
            </a:r>
          </a:p>
        </p:txBody>
      </p:sp>
    </p:spTree>
    <p:extLst>
      <p:ext uri="{BB962C8B-B14F-4D97-AF65-F5344CB8AC3E}">
        <p14:creationId xmlns:p14="http://schemas.microsoft.com/office/powerpoint/2010/main" val="276030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C_Title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64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4_Blank_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8530745" y="6554134"/>
            <a:ext cx="3084075" cy="144247"/>
          </a:xfrm>
          <a:prstGeom prst="rect">
            <a:avLst/>
          </a:prstGeom>
          <a:noFill/>
          <a:ln w="25400" algn="ctr">
            <a:noFill/>
            <a:miter lim="800000"/>
            <a:headEnd/>
            <a:tailEnd/>
          </a:ln>
        </p:spPr>
        <p:txBody>
          <a:bodyPr lIns="0" tIns="0" rIns="0" bIns="0"/>
          <a:lstStyle/>
          <a:p>
            <a:pPr algn="r" defTabSz="894945">
              <a:lnSpc>
                <a:spcPts val="1059"/>
              </a:lnSpc>
              <a:defRPr/>
            </a:pPr>
            <a:r>
              <a:rPr lang="en-US" sz="706" dirty="0">
                <a:solidFill>
                  <a:srgbClr val="313131"/>
                </a:solidFill>
              </a:rPr>
              <a:t>© 2013 Deloitte Global Services Limited </a:t>
            </a:r>
          </a:p>
        </p:txBody>
      </p:sp>
    </p:spTree>
    <p:extLst>
      <p:ext uri="{BB962C8B-B14F-4D97-AF65-F5344CB8AC3E}">
        <p14:creationId xmlns:p14="http://schemas.microsoft.com/office/powerpoint/2010/main" val="447458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1"/>
            <a:ext cx="2294400" cy="322531"/>
          </a:xfrm>
          <a:prstGeom prst="rect">
            <a:avLst/>
          </a:prstGeom>
        </p:spPr>
      </p:pic>
    </p:spTree>
    <p:extLst>
      <p:ext uri="{BB962C8B-B14F-4D97-AF65-F5344CB8AC3E}">
        <p14:creationId xmlns:p14="http://schemas.microsoft.com/office/powerpoint/2010/main" val="189977859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3_Letter Layout">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print"/>
          <a:stretch>
            <a:fillRect/>
          </a:stretch>
        </p:blipFill>
        <p:spPr>
          <a:xfrm>
            <a:off x="434645" y="399579"/>
            <a:ext cx="2294400" cy="322531"/>
          </a:xfrm>
          <a:prstGeom prst="rect">
            <a:avLst/>
          </a:prstGeom>
        </p:spPr>
      </p:pic>
      <p:sp>
        <p:nvSpPr>
          <p:cNvPr id="5" name="Text Placeholder 4"/>
          <p:cNvSpPr>
            <a:spLocks noGrp="1"/>
          </p:cNvSpPr>
          <p:nvPr>
            <p:ph type="body" sz="quarter" idx="10"/>
          </p:nvPr>
        </p:nvSpPr>
        <p:spPr>
          <a:xfrm>
            <a:off x="8901007" y="588841"/>
            <a:ext cx="2804160" cy="1005840"/>
          </a:xfrm>
        </p:spPr>
        <p:txBody>
          <a:bodyPr/>
          <a:lstStyle>
            <a:lvl1pPr>
              <a:spcBef>
                <a:spcPts val="200"/>
              </a:spcBef>
              <a:defRPr sz="1000">
                <a:solidFill>
                  <a:schemeClr val="tx2"/>
                </a:solidFill>
              </a:defRPr>
            </a:lvl1pPr>
            <a:lvl2pPr>
              <a:defRPr sz="105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87680" y="1611312"/>
            <a:ext cx="2804160" cy="4745736"/>
          </a:xfrm>
        </p:spPr>
        <p:txBody>
          <a:bodyPr/>
          <a:lstStyle>
            <a:lvl1pPr>
              <a:spcBef>
                <a:spcPts val="300"/>
              </a:spcBef>
              <a:defRPr sz="1050"/>
            </a:lvl1pPr>
            <a:lvl2pPr>
              <a:spcBef>
                <a:spcPts val="300"/>
              </a:spcBef>
              <a:defRPr/>
            </a:lvl2pPr>
            <a:lvl3pPr>
              <a:spcBef>
                <a:spcPts val="300"/>
              </a:spcBef>
              <a:defRPr/>
            </a:lvl3pPr>
            <a:lvl4pPr>
              <a:spcBef>
                <a:spcPts val="300"/>
              </a:spcBef>
              <a:defRPr/>
            </a:lvl4pPr>
            <a:lvl5pPr>
              <a:spcBef>
                <a:spcPts val="300"/>
              </a:spcBef>
              <a:defRPr/>
            </a:lvl5pPr>
          </a:lstStyle>
          <a:p>
            <a:pPr lvl="0"/>
            <a:r>
              <a:rPr lang="en-US"/>
              <a:t>Click to edit Master text styles</a:t>
            </a:r>
          </a:p>
        </p:txBody>
      </p:sp>
      <p:sp>
        <p:nvSpPr>
          <p:cNvPr id="9" name="Text Placeholder 8"/>
          <p:cNvSpPr>
            <a:spLocks noGrp="1"/>
          </p:cNvSpPr>
          <p:nvPr>
            <p:ph type="body" sz="quarter" idx="12"/>
          </p:nvPr>
        </p:nvSpPr>
        <p:spPr>
          <a:xfrm>
            <a:off x="3780367" y="1611313"/>
            <a:ext cx="7924800" cy="4746625"/>
          </a:xfrm>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92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86833" y="1611313"/>
            <a:ext cx="7924800" cy="474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1"/>
          </p:nvPr>
        </p:nvSpPr>
        <p:spPr>
          <a:xfrm>
            <a:off x="8900160" y="1611313"/>
            <a:ext cx="2804160" cy="4746625"/>
          </a:xfrm>
        </p:spPr>
        <p:txBody>
          <a:bodyPr/>
          <a:lstStyle>
            <a:lvl1pPr>
              <a:defRPr sz="1600">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8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55948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772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616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70743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1 column (2/3 of page lef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792480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43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Title, Subtitle, 1 column (2/3 of page righ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779520" y="1611313"/>
            <a:ext cx="792480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80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1 column (1/3 of page lef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280416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56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1 column (1/3 of page righ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8900160" y="1611313"/>
            <a:ext cx="2804160" cy="4746625"/>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16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48768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621792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309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_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231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11216640" cy="766749"/>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59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Deloitte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TextBox 4"/>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7" name="TextBox 6"/>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8" name="TextBox 7"/>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5728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7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40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2_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48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8257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2_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6" y="1818068"/>
            <a:ext cx="3748097"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00323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2_Key statement Medium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6833" y="1611313"/>
            <a:ext cx="7924800" cy="4746625"/>
          </a:xfrm>
        </p:spPr>
        <p:txBody>
          <a:bodyPr/>
          <a:lstStyle>
            <a:lvl1pPr>
              <a:spcBef>
                <a:spcPts val="3600"/>
              </a:spcBef>
              <a:defRPr sz="2000">
                <a:solidFill>
                  <a:schemeClr val="accent3"/>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651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6833" y="1611313"/>
            <a:ext cx="7924800" cy="4746625"/>
          </a:xfrm>
        </p:spPr>
        <p:txBody>
          <a:bodyPr/>
          <a:lstStyle>
            <a:lvl1pPr>
              <a:spcBef>
                <a:spcPts val="3600"/>
              </a:spcBef>
              <a:defRPr sz="2000">
                <a:solidFill>
                  <a:schemeClr val="accent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03509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6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78059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grpSp>
    </p:spTree>
    <p:extLst>
      <p:ext uri="{BB962C8B-B14F-4D97-AF65-F5344CB8AC3E}">
        <p14:creationId xmlns:p14="http://schemas.microsoft.com/office/powerpoint/2010/main" val="4070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9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marL="0" indent="0" algn="l">
              <a:buFontTx/>
              <a:buNone/>
              <a:tabLst>
                <a:tab pos="5047060" algn="r"/>
              </a:tabLst>
              <a:defRPr/>
            </a:lvl1pPr>
            <a:lvl2pPr marL="95250" indent="-95250">
              <a:tabLst>
                <a:tab pos="5047060" algn="r"/>
              </a:tabLst>
              <a:defRPr/>
            </a:lvl2pPr>
            <a:lvl3pPr marL="209550" indent="-95250">
              <a:tabLst>
                <a:tab pos="5047060" algn="r"/>
              </a:tabLst>
              <a:defRPr/>
            </a:lvl3pPr>
            <a:lvl4pPr marL="323850" indent="-95250">
              <a:tabLst>
                <a:tab pos="5047060" algn="r"/>
              </a:tabLst>
              <a:defRPr/>
            </a:lvl4pPr>
            <a:lvl5pPr marL="438150" indent="-95250">
              <a:tabLst>
                <a:tab pos="3771900" algn="r"/>
              </a:tabLst>
              <a:defRPr baseline="0"/>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4"/>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78662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Divider">
    <p:bg>
      <p:bgPr>
        <a:solidFill>
          <a:schemeClr val="accent1"/>
        </a:solidFill>
        <a:effectLst/>
      </p:bgPr>
    </p:bg>
    <p:spTree>
      <p:nvGrpSpPr>
        <p:cNvPr id="1" name=""/>
        <p:cNvGrpSpPr/>
        <p:nvPr/>
      </p:nvGrpSpPr>
      <p:grpSpPr>
        <a:xfrm>
          <a:off x="0" y="0"/>
          <a:ext cx="0" cy="0"/>
          <a:chOff x="0" y="0"/>
          <a:chExt cx="0" cy="0"/>
        </a:xfrm>
      </p:grpSpPr>
      <p:cxnSp>
        <p:nvCxnSpPr>
          <p:cNvPr id="2" name="Straight Connector 1"/>
          <p:cNvCxnSpPr/>
          <p:nvPr userDrawn="1"/>
        </p:nvCxnSpPr>
        <p:spPr>
          <a:xfrm>
            <a:off x="10301655" y="6592100"/>
            <a:ext cx="0" cy="198437"/>
          </a:xfrm>
          <a:prstGeom prst="line">
            <a:avLst/>
          </a:prstGeom>
          <a:ln w="6350" cmpd="sng">
            <a:solidFill>
              <a:srgbClr val="7F7F7F"/>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8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275" y="4845631"/>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5916"/>
          <a:stretch/>
        </p:blipFill>
        <p:spPr>
          <a:xfrm>
            <a:off x="549275" y="549275"/>
            <a:ext cx="1788289" cy="365125"/>
          </a:xfrm>
          <a:prstGeom prst="rect">
            <a:avLst/>
          </a:prstGeom>
        </p:spPr>
      </p:pic>
      <p:pic>
        <p:nvPicPr>
          <p:cNvPr id="10" name="Picture 9" descr="Image result for securitas logo"/>
          <p:cNvPicPr>
            <a:picLocks noChangeAspect="1"/>
          </p:cNvPicPr>
          <p:nvPr userDrawn="1"/>
        </p:nvPicPr>
        <p:blipFill rotWithShape="1">
          <a:blip r:embed="rId3">
            <a:extLst>
              <a:ext uri="{28A0092B-C50C-407E-A947-70E740481C1C}">
                <a14:useLocalDpi xmlns:a14="http://schemas.microsoft.com/office/drawing/2010/main" val="0"/>
              </a:ext>
            </a:extLst>
          </a:blip>
          <a:srcRect l="15565" t="22780" r="14953" b="20937"/>
          <a:stretch/>
        </p:blipFill>
        <p:spPr bwMode="auto">
          <a:xfrm>
            <a:off x="10071441" y="276692"/>
            <a:ext cx="1588359" cy="910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916826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eloitte dark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2"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TextBox 12"/>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2107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613927"/>
            <a:ext cx="11104563" cy="374364"/>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1033599"/>
            <a:ext cx="11104220" cy="475488"/>
          </a:xfrm>
        </p:spPr>
        <p:txBody>
          <a:bodyPr vert="horz" lIns="0" tIns="0" rIns="0" bIns="0" rtlCol="0">
            <a:noAutofit/>
          </a:bodyPr>
          <a:lstStyle>
            <a:lvl1pPr marL="0" indent="0">
              <a:buNone/>
              <a:defRPr lang="en-US" sz="160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extLst>
      <p:ext uri="{BB962C8B-B14F-4D97-AF65-F5344CB8AC3E}">
        <p14:creationId xmlns:p14="http://schemas.microsoft.com/office/powerpoint/2010/main" val="298099875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Title, No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678586"/>
            <a:ext cx="11104563" cy="448252"/>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pic>
        <p:nvPicPr>
          <p:cNvPr id="5" name="Picture 4" descr="Image result for securitas logo"/>
          <p:cNvPicPr>
            <a:picLocks noChangeAspect="1"/>
          </p:cNvPicPr>
          <p:nvPr userDrawn="1"/>
        </p:nvPicPr>
        <p:blipFill rotWithShape="1">
          <a:blip r:embed="rId2">
            <a:extLst>
              <a:ext uri="{28A0092B-C50C-407E-A947-70E740481C1C}">
                <a14:useLocalDpi xmlns:a14="http://schemas.microsoft.com/office/drawing/2010/main" val="0"/>
              </a:ext>
            </a:extLst>
          </a:blip>
          <a:srcRect l="15565" t="22780" r="14953" b="20937"/>
          <a:stretch/>
        </p:blipFill>
        <p:spPr bwMode="auto">
          <a:xfrm>
            <a:off x="11267901" y="318055"/>
            <a:ext cx="397090" cy="2275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84084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539739" y="1084984"/>
            <a:ext cx="3717925"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539739" y="3080786"/>
            <a:ext cx="3727460"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45242612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9050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0165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342793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Deloitte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extBox 10"/>
          <p:cNvSpPr txBox="1"/>
          <p:nvPr userDrawn="1"/>
        </p:nvSpPr>
        <p:spPr>
          <a:xfrm>
            <a:off x="501653" y="6477003"/>
            <a:ext cx="5355167"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Deloitte Consulting LLC</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335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 Deloitte dark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
        <p:nvSpPr>
          <p:cNvPr id="7" name="TextBox 6"/>
          <p:cNvSpPr txBox="1"/>
          <p:nvPr userDrawn="1"/>
        </p:nvSpPr>
        <p:spPr>
          <a:xfrm>
            <a:off x="6335184" y="6477002"/>
            <a:ext cx="4896560" cy="200055"/>
          </a:xfrm>
          <a:prstGeom prst="rect">
            <a:avLst/>
          </a:prstGeom>
          <a:noFill/>
        </p:spPr>
        <p:txBody>
          <a:bodyPr wrap="square" lIns="0" tIns="0" rIns="0" bIns="0" rtlCol="0">
            <a:noAutofit/>
          </a:bodyPr>
          <a:lstStyle/>
          <a:p>
            <a:pPr algn="r" defTabSz="914400">
              <a:buSzPct val="100000"/>
              <a:buFont typeface="Arial"/>
              <a:buNone/>
            </a:pPr>
            <a:r>
              <a:rPr lang="en-US" sz="650" dirty="0">
                <a:solidFill>
                  <a:prstClr val="white"/>
                </a:solidFill>
              </a:rPr>
              <a:t>Aspirus Network Inc, WFP Approach</a:t>
            </a:r>
          </a:p>
        </p:txBody>
      </p:sp>
      <p:sp>
        <p:nvSpPr>
          <p:cNvPr id="8" name="TextBox 7"/>
          <p:cNvSpPr txBox="1"/>
          <p:nvPr userDrawn="1"/>
        </p:nvSpPr>
        <p:spPr>
          <a:xfrm>
            <a:off x="501649" y="6477000"/>
            <a:ext cx="5355168" cy="201260"/>
          </a:xfrm>
          <a:prstGeom prst="rect">
            <a:avLst/>
          </a:prstGeom>
          <a:noFill/>
        </p:spPr>
        <p:txBody>
          <a:bodyPr wrap="square" lIns="0" tIns="0" rIns="0" bIns="0" rtlCol="0">
            <a:noAutofit/>
          </a:bodyPr>
          <a:lstStyle/>
          <a:p>
            <a:pPr defTabSz="914400">
              <a:spcBef>
                <a:spcPts val="600"/>
              </a:spcBef>
              <a:buSzPct val="100000"/>
              <a:buFont typeface="Arial"/>
              <a:buNone/>
            </a:pPr>
            <a:r>
              <a:rPr lang="en-US" sz="650" dirty="0">
                <a:solidFill>
                  <a:prstClr val="white"/>
                </a:solidFill>
              </a:rPr>
              <a:t>Copyright © 2017 Deloitte Development LLC. All rights reserved</a:t>
            </a:r>
          </a:p>
        </p:txBody>
      </p:sp>
    </p:spTree>
    <p:extLst>
      <p:ext uri="{BB962C8B-B14F-4D97-AF65-F5344CB8AC3E}">
        <p14:creationId xmlns:p14="http://schemas.microsoft.com/office/powerpoint/2010/main" val="12405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black">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0069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04163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10030121" cy="594360"/>
          </a:xfrm>
          <a:prstGeom prst="rect">
            <a:avLst/>
          </a:prstGeom>
        </p:spPr>
        <p:txBody>
          <a:bodyPr vert="horz" lIns="0" tIns="45720" rIns="0" bIns="0" rtlCol="0" anchor="t" anchorCtr="0">
            <a:noAutofit/>
          </a:bodyPr>
          <a:lstStyle>
            <a:lvl1pPr>
              <a:defRPr lang="en-US" sz="2400" b="0" spc="-75" dirty="0">
                <a:latin typeface="+mn-lt"/>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973825"/>
            <a:ext cx="11104220" cy="475488"/>
          </a:xfrm>
        </p:spPr>
        <p:txBody>
          <a:bodyPr vert="horz" lIns="0" tIns="0" rIns="0" bIns="0" rtlCol="0">
            <a:noAutofit/>
          </a:bodyPr>
          <a:lstStyle>
            <a:lvl1pPr marL="0" indent="0">
              <a:buNone/>
              <a:defRPr lang="en-US" sz="1600">
                <a:latin typeface="+mn-lt"/>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4016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1783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59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90466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1741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2"/>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03328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0210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4929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91"/>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550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79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3" y="1665289"/>
            <a:ext cx="11188699"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6"/>
            <a:ext cx="11188700"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332918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1"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6"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8"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7" y="1659145"/>
            <a:ext cx="3563955"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6"/>
            <a:ext cx="11165419"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86196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2" y="317502"/>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2"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501652" y="1665290"/>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2497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1" y="1665290"/>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4001" y="1665290"/>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3630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91"/>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51" y="6121016"/>
            <a:ext cx="11188700"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5713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2"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4"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49" y="6121016"/>
            <a:ext cx="11165419" cy="260737"/>
          </a:xfrm>
        </p:spPr>
        <p:txBody>
          <a:bodyPr>
            <a:normAutofit/>
          </a:bodyPr>
          <a:lstStyle>
            <a:lvl1pPr>
              <a:spcAft>
                <a:spcPts val="0"/>
              </a:spcAft>
              <a:defRPr sz="900"/>
            </a:lvl1pPr>
          </a:lstStyle>
          <a:p>
            <a:pPr lvl="0"/>
            <a:r>
              <a:rPr lang="en-US" noProof="0"/>
              <a:t>Click to edit Master text styles</a:t>
            </a:r>
          </a:p>
        </p:txBody>
      </p:sp>
      <p:sp>
        <p:nvSpPr>
          <p:cNvPr id="9" name="Chart Placeholder 2"/>
          <p:cNvSpPr>
            <a:spLocks noGrp="1"/>
          </p:cNvSpPr>
          <p:nvPr>
            <p:ph type="chart" sz="quarter" idx="24"/>
          </p:nvPr>
        </p:nvSpPr>
        <p:spPr>
          <a:xfrm>
            <a:off x="501652" y="2125013"/>
            <a:ext cx="5339063"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26319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3" y="317502"/>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6"/>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9273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11622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51"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3"/>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2"/>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70"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1"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0316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7"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05216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6" name="Picture 4" descr="Image result for deloitte logo vect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p:cNvSpPr>
            <a:spLocks noGrp="1"/>
          </p:cNvSpPr>
          <p:nvPr>
            <p:ph type="body" sz="quarter" idx="13"/>
          </p:nvPr>
        </p:nvSpPr>
        <p:spPr>
          <a:xfrm>
            <a:off x="428192" y="4988219"/>
            <a:ext cx="8555263" cy="2197101"/>
          </a:xfrm>
        </p:spPr>
        <p:txBody>
          <a:bodyPr/>
          <a:lstStyle/>
          <a:p>
            <a:pPr marL="0" indent="0">
              <a:buNone/>
            </a:pPr>
            <a:r>
              <a:rPr lang="en-US" sz="794" b="1" dirty="0">
                <a:latin typeface="Open Sans" panose="020B0606030504020204" pitchFamily="34" charset="0"/>
                <a:ea typeface="Open Sans" panose="020B0606030504020204" pitchFamily="34" charset="0"/>
                <a:cs typeface="Open Sans" panose="020B0606030504020204" pitchFamily="34" charset="0"/>
              </a:rPr>
              <a:t>About Deloitte</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refers to one or more of Deloitte </a:t>
            </a:r>
            <a:r>
              <a:rPr lang="en-US" sz="794" noProof="1">
                <a:latin typeface="Open Sans" panose="020B0606030504020204" pitchFamily="34" charset="0"/>
                <a:ea typeface="Open Sans" panose="020B0606030504020204" pitchFamily="34" charset="0"/>
                <a:cs typeface="Open Sans" panose="020B0606030504020204" pitchFamily="34" charset="0"/>
              </a:rPr>
              <a:t>Touche</a:t>
            </a:r>
            <a:r>
              <a:rPr lang="en-US" sz="794" dirty="0">
                <a:latin typeface="Open Sans" panose="020B0606030504020204" pitchFamily="34" charset="0"/>
                <a:ea typeface="Open Sans" panose="020B0606030504020204" pitchFamily="34" charset="0"/>
                <a:cs typeface="Open Sans" panose="020B0606030504020204" pitchFamily="34" charset="0"/>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94" dirty="0">
                <a:latin typeface="Open Sans" panose="020B0606030504020204" pitchFamily="34" charset="0"/>
                <a:ea typeface="Open Sans" panose="020B0606030504020204" pitchFamily="34" charset="0"/>
                <a:cs typeface="Open Sans" panose="020B0606030504020204" pitchFamily="34" charset="0"/>
                <a:hlinkClick r:id="rId3"/>
              </a:rPr>
              <a:t>www.deloitte.com/about</a:t>
            </a:r>
            <a:r>
              <a:rPr lang="en-US" sz="794" dirty="0">
                <a:latin typeface="Open Sans" panose="020B0606030504020204" pitchFamily="34" charset="0"/>
                <a:ea typeface="Open Sans" panose="020B0606030504020204" pitchFamily="34" charset="0"/>
                <a:cs typeface="Open Sans" panose="020B0606030504020204" pitchFamily="34" charset="0"/>
              </a:rPr>
              <a:t> for a detailed description of DTTL and its member firms. Please see </a:t>
            </a:r>
            <a:r>
              <a:rPr lang="en-US" sz="794" dirty="0">
                <a:latin typeface="Open Sans" panose="020B0606030504020204" pitchFamily="34" charset="0"/>
                <a:ea typeface="Open Sans" panose="020B0606030504020204" pitchFamily="34" charset="0"/>
                <a:cs typeface="Open Sans" panose="020B0606030504020204" pitchFamily="34" charset="0"/>
                <a:hlinkClick r:id="rId4"/>
              </a:rPr>
              <a:t>www.deloitte.com/us/about</a:t>
            </a:r>
            <a:r>
              <a:rPr lang="en-US" sz="794" dirty="0">
                <a:latin typeface="Open Sans" panose="020B0606030504020204" pitchFamily="34" charset="0"/>
                <a:ea typeface="Open Sans" panose="020B0606030504020204" pitchFamily="34" charset="0"/>
                <a:cs typeface="Open Sans" panose="020B0606030504020204" pitchFamily="34" charset="0"/>
              </a:rPr>
              <a:t> for a detailed description of the legal structure of Deloitte LLP and its subsidiaries. Certain services may not be available to attest clients under the rules and regulations of public accounting.</a:t>
            </a:r>
            <a:br>
              <a:rPr lang="en-US" sz="794" dirty="0">
                <a:latin typeface="Open Sans" panose="020B0606030504020204" pitchFamily="34" charset="0"/>
                <a:ea typeface="Open Sans" panose="020B0606030504020204" pitchFamily="34" charset="0"/>
                <a:cs typeface="Open Sans" panose="020B0606030504020204" pitchFamily="34" charset="0"/>
              </a:rPr>
            </a:b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Copyright © 2018 Deloitte Development LLC. All rights reserved.</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36 USC 220506</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Member of Deloitte Touche Tohmatsu Limited</a:t>
            </a:r>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28192" y="4165730"/>
            <a:ext cx="3473375" cy="652647"/>
          </a:xfrm>
          <a:prstGeom prst="rect">
            <a:avLst/>
          </a:prstGeom>
        </p:spPr>
      </p:pic>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6"/>
            <a:ext cx="36957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06400" y="1700216"/>
            <a:ext cx="3683953"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3075" y="1700216"/>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2" y="3832225"/>
            <a:ext cx="3683949"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400" y="3832225"/>
            <a:ext cx="3683953"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02097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4964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2825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246195"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504002"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3" name="Rectangle 12"/>
          <p:cNvSpPr/>
          <p:nvPr userDrawn="1"/>
        </p:nvSpPr>
        <p:spPr>
          <a:xfrm>
            <a:off x="6246195"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54495" y="4255709"/>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24617" y="4249685"/>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2"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14885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50400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Text Placeholder 8"/>
          <p:cNvSpPr>
            <a:spLocks noGrp="1"/>
          </p:cNvSpPr>
          <p:nvPr>
            <p:ph type="body" sz="quarter" idx="17"/>
          </p:nvPr>
        </p:nvSpPr>
        <p:spPr>
          <a:xfrm>
            <a:off x="4325713"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1"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68260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7221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TextBox 12"/>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0866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7316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429076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2" name="Title 1"/>
          <p:cNvSpPr>
            <a:spLocks noGrp="1"/>
          </p:cNvSpPr>
          <p:nvPr>
            <p:ph type="ctrTitle"/>
          </p:nvPr>
        </p:nvSpPr>
        <p:spPr bwMode="gray">
          <a:xfrm>
            <a:off x="501652" y="554944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418073718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Title 2"/>
          <p:cNvSpPr>
            <a:spLocks noGrp="1"/>
          </p:cNvSpPr>
          <p:nvPr>
            <p:ph type="title"/>
          </p:nvPr>
        </p:nvSpPr>
        <p:spPr>
          <a:xfrm>
            <a:off x="609600" y="387668"/>
            <a:ext cx="10972800" cy="443198"/>
          </a:xfrm>
        </p:spPr>
        <p:txBody>
          <a:bodyPr lIns="0" tIns="0" rIns="0" bIns="0" anchor="t">
            <a:spAutoFit/>
          </a:bodyPr>
          <a:lstStyle>
            <a:lvl1pPr>
              <a:lnSpc>
                <a:spcPct val="90000"/>
              </a:lnSpc>
              <a:defRPr kumimoji="0" lang="en-US" sz="3200" b="0" i="0" u="none" strike="noStrike" kern="1200" cap="none" spc="-80" normalizeH="0" baseline="0" noProof="0" dirty="0">
                <a:ln>
                  <a:noFill/>
                </a:ln>
                <a:solidFill>
                  <a:schemeClr val="accent2"/>
                </a:solidFill>
                <a:effectLst/>
                <a:uLnTx/>
                <a:uFillTx/>
                <a:latin typeface="+mj-lt"/>
                <a:ea typeface="ＭＳ Ｐゴシック" charset="0"/>
                <a:cs typeface="Segoe UI Light"/>
              </a:defRPr>
            </a:lvl1pPr>
          </a:lstStyle>
          <a:p>
            <a:r>
              <a:rPr lang="en-US"/>
              <a:t>Click to edit Master title style</a:t>
            </a:r>
            <a:endParaRPr lang="en-US" dirty="0"/>
          </a:p>
        </p:txBody>
      </p:sp>
      <p:sp>
        <p:nvSpPr>
          <p:cNvPr id="6" name="Text Placeholder 5"/>
          <p:cNvSpPr>
            <a:spLocks noGrp="1"/>
          </p:cNvSpPr>
          <p:nvPr>
            <p:ph type="body" sz="quarter" idx="10"/>
          </p:nvPr>
        </p:nvSpPr>
        <p:spPr>
          <a:xfrm>
            <a:off x="596899" y="1390650"/>
            <a:ext cx="10972800" cy="1798954"/>
          </a:xfrm>
        </p:spPr>
        <p:txBody>
          <a:bodyPr/>
          <a:lstStyle>
            <a:lvl1pPr>
              <a:defRPr baseline="0"/>
            </a:lvl1pPr>
            <a:lvl2pPr>
              <a:defRPr sz="2200" baseline="0"/>
            </a:lvl2pPr>
            <a:lvl3pPr marL="685800" indent="-168275">
              <a:buFont typeface="Lucida Sans Unicode" pitchFamily="34" charset="0"/>
              <a:buChar char="⁻"/>
              <a:defRPr baseline="0"/>
            </a:lvl3pPr>
            <a:lvl4pPr>
              <a:defRPr baseline="0"/>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39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Text Placeholder 7"/>
          <p:cNvSpPr>
            <a:spLocks noGrp="1"/>
          </p:cNvSpPr>
          <p:nvPr>
            <p:ph type="body" sz="quarter" idx="11"/>
          </p:nvPr>
        </p:nvSpPr>
        <p:spPr bwMode="gray">
          <a:xfrm>
            <a:off x="552451" y="779466"/>
            <a:ext cx="11106912" cy="221599"/>
          </a:xfrm>
          <a:noFill/>
          <a:ln w="9525">
            <a:noFill/>
            <a:miter lim="800000"/>
            <a:headEnd/>
            <a:tailEnd/>
          </a:ln>
        </p:spPr>
        <p:txBody>
          <a:bodyPr/>
          <a:lstStyle>
            <a:lvl1pPr algn="l" rtl="0" eaLnBrk="0" fontAlgn="base" hangingPunct="0">
              <a:lnSpc>
                <a:spcPct val="90000"/>
              </a:lnSpc>
              <a:spcBef>
                <a:spcPct val="0"/>
              </a:spcBef>
              <a:spcAft>
                <a:spcPct val="0"/>
              </a:spcAft>
              <a:defRPr lang="en-US" sz="1600" b="0" kern="1200" dirty="0">
                <a:solidFill>
                  <a:schemeClr val="tx1"/>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387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3"/>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0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005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71076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Content Placeholder 3"/>
          <p:cNvSpPr>
            <a:spLocks noGrp="1"/>
          </p:cNvSpPr>
          <p:nvPr>
            <p:ph sz="quarter" idx="10"/>
          </p:nvPr>
        </p:nvSpPr>
        <p:spPr>
          <a:xfrm>
            <a:off x="487680" y="1611313"/>
            <a:ext cx="719328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735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48768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621792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946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9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1121664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01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Medium Blu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395619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rgbClr val="D9AA5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TextBox 7"/>
          <p:cNvSpPr txBox="1"/>
          <p:nvPr/>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542985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39990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18781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81578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6" y="1818068"/>
            <a:ext cx="3748097"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9336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Key statement Medium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669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8827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ey statement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35477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196" y="3904491"/>
            <a:ext cx="2294400" cy="322531"/>
          </a:xfrm>
          <a:prstGeom prst="rect">
            <a:avLst/>
          </a:prstGeom>
        </p:spPr>
      </p:pic>
    </p:spTree>
    <p:extLst>
      <p:ext uri="{BB962C8B-B14F-4D97-AF65-F5344CB8AC3E}">
        <p14:creationId xmlns:p14="http://schemas.microsoft.com/office/powerpoint/2010/main" val="28275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Subtitle only NO LOGO">
    <p:spTree>
      <p:nvGrpSpPr>
        <p:cNvPr id="1" name=""/>
        <p:cNvGrpSpPr/>
        <p:nvPr/>
      </p:nvGrpSpPr>
      <p:grpSpPr>
        <a:xfrm>
          <a:off x="0" y="0"/>
          <a:ext cx="0" cy="0"/>
          <a:chOff x="0" y="0"/>
          <a:chExt cx="0" cy="0"/>
        </a:xfrm>
      </p:grpSpPr>
      <p:sp>
        <p:nvSpPr>
          <p:cNvPr id="5" name="Text Placeholder 11"/>
          <p:cNvSpPr>
            <a:spLocks noGrp="1"/>
          </p:cNvSpPr>
          <p:nvPr>
            <p:ph type="body" sz="quarter" idx="13" hasCustomPrompt="1"/>
          </p:nvPr>
        </p:nvSpPr>
        <p:spPr bwMode="gray">
          <a:xfrm>
            <a:off x="552452" y="858446"/>
            <a:ext cx="11106912" cy="276999"/>
          </a:xfrm>
          <a:prstGeom prst="rect">
            <a:avLst/>
          </a:prstGeom>
        </p:spPr>
        <p:txBody>
          <a:bodyPr>
            <a:noAutofit/>
          </a:bodyPr>
          <a:lstStyle>
            <a:lvl1pPr>
              <a:defRPr sz="1800" b="0" i="1">
                <a:solidFill>
                  <a:schemeClr val="accent2"/>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 name="Title Placeholder 10"/>
          <p:cNvSpPr>
            <a:spLocks noGrp="1"/>
          </p:cNvSpPr>
          <p:nvPr>
            <p:ph type="title"/>
          </p:nvPr>
        </p:nvSpPr>
        <p:spPr bwMode="gray">
          <a:xfrm>
            <a:off x="536449" y="441138"/>
            <a:ext cx="11122915" cy="276999"/>
          </a:xfrm>
          <a:prstGeom prst="rect">
            <a:avLst/>
          </a:prstGeom>
        </p:spPr>
        <p:txBody>
          <a:bodyPr wrap="square" lIns="0" tIns="0" rIns="0" bIns="0">
            <a:spAutoFit/>
          </a:bodyPr>
          <a:lstStyle/>
          <a:p>
            <a:pPr marL="0" marR="0" lvl="0" indent="0" algn="l" defTabSz="914253" rtl="0" eaLnBrk="0" fontAlgn="base" latinLnBrk="0" hangingPunct="0">
              <a:lnSpc>
                <a:spcPct val="90000"/>
              </a:lnSpc>
              <a:spcBef>
                <a:spcPct val="0"/>
              </a:spcBef>
              <a:spcAft>
                <a:spcPct val="0"/>
              </a:spcAft>
              <a:buClrTx/>
              <a:buSzTx/>
              <a:buFontTx/>
              <a:buNone/>
              <a:tabLst/>
              <a:defRPr/>
            </a:pPr>
            <a:r>
              <a:rPr lang="en-US" dirty="0"/>
              <a:t>Click to Edit Master Title Style</a:t>
            </a:r>
          </a:p>
        </p:txBody>
      </p:sp>
      <p:sp>
        <p:nvSpPr>
          <p:cNvPr id="6" name="Rectangle 5"/>
          <p:cNvSpPr/>
          <p:nvPr userDrawn="1"/>
        </p:nvSpPr>
        <p:spPr>
          <a:xfrm>
            <a:off x="9256891" y="6099821"/>
            <a:ext cx="2810933" cy="499534"/>
          </a:xfrm>
          <a:prstGeom prst="rect">
            <a:avLst/>
          </a:prstGeom>
          <a:solidFill>
            <a:schemeClr val="bg1"/>
          </a:solidFill>
          <a:ln>
            <a:noFill/>
          </a:ln>
          <a:effectLst/>
        </p:spPr>
        <p:style>
          <a:lnRef idx="3">
            <a:schemeClr val="lt1"/>
          </a:lnRef>
          <a:fillRef idx="1">
            <a:schemeClr val="accent4"/>
          </a:fillRef>
          <a:effectRef idx="1">
            <a:schemeClr val="accent4"/>
          </a:effectRef>
          <a:fontRef idx="minor">
            <a:schemeClr val="lt1"/>
          </a:fontRef>
        </p:style>
        <p:txBody>
          <a:bodyPr lIns="91426" tIns="45712" rIns="91426" bIns="45712" rtlCol="0" anchor="ctr"/>
          <a:lstStyle/>
          <a:p>
            <a:pPr algn="ctr" defTabSz="914400"/>
            <a:endParaRPr lang="en-US" sz="2000" dirty="0">
              <a:solidFill>
                <a:prstClr val="white"/>
              </a:solidFill>
            </a:endParaRPr>
          </a:p>
        </p:txBody>
      </p:sp>
    </p:spTree>
    <p:extLst>
      <p:ext uri="{BB962C8B-B14F-4D97-AF65-F5344CB8AC3E}">
        <p14:creationId xmlns:p14="http://schemas.microsoft.com/office/powerpoint/2010/main" val="380429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lients and Business Growth">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39755" y="779463"/>
            <a:ext cx="11110383" cy="374650"/>
          </a:xfrm>
          <a:prstGeom prst="rect">
            <a:avLst/>
          </a:prstGeom>
        </p:spPr>
        <p:txBody>
          <a:bodyPr lIns="0" tIns="0" rIns="0" bIns="0" anchor="b"/>
          <a:lstStyle>
            <a:lvl1pPr>
              <a:defRPr sz="1625">
                <a:solidFill>
                  <a:srgbClr val="00A1DE"/>
                </a:solidFill>
              </a:defRPr>
            </a:lvl1pPr>
          </a:lstStyle>
          <a:p>
            <a:pPr lvl="0"/>
            <a:r>
              <a:rPr lang="en-US" dirty="0"/>
              <a:t>Subhead — Arial 18pt</a:t>
            </a:r>
          </a:p>
        </p:txBody>
      </p:sp>
      <p:sp>
        <p:nvSpPr>
          <p:cNvPr id="19" name="Content Placeholder 4"/>
          <p:cNvSpPr>
            <a:spLocks noGrp="1"/>
          </p:cNvSpPr>
          <p:nvPr>
            <p:ph sz="quarter" idx="12"/>
          </p:nvPr>
        </p:nvSpPr>
        <p:spPr bwMode="gray">
          <a:xfrm>
            <a:off x="537455" y="1399035"/>
            <a:ext cx="11106912" cy="4882896"/>
          </a:xfrm>
          <a:prstGeom prst="rect">
            <a:avLst/>
          </a:prstGeom>
        </p:spPr>
        <p:txBody>
          <a:bodyPr lIns="0" tIns="0" rIns="0" bIns="0"/>
          <a:lstStyle/>
          <a:p>
            <a:r>
              <a:rPr lang="en-US" dirty="0"/>
              <a:t>Example of level one text (Arial </a:t>
            </a:r>
            <a:r>
              <a:rPr lang="en-US" dirty="0" err="1"/>
              <a:t>20pt</a:t>
            </a:r>
            <a:r>
              <a:rPr lang="en-US" dirty="0"/>
              <a:t>)</a:t>
            </a:r>
          </a:p>
          <a:p>
            <a:r>
              <a:rPr lang="en-US" dirty="0"/>
              <a:t>Example of spacing between level one lines </a:t>
            </a:r>
          </a:p>
          <a:p>
            <a:pPr lvl="1"/>
            <a:r>
              <a:rPr lang="en-US" dirty="0"/>
              <a:t>Example of first level bullet (Arial 20pt) </a:t>
            </a:r>
            <a:br>
              <a:rPr lang="en-US" dirty="0"/>
            </a:br>
            <a:r>
              <a:rPr lang="en-US" dirty="0"/>
              <a:t>(line spacing for all bullets; single, 5pts before)</a:t>
            </a:r>
          </a:p>
          <a:p>
            <a:pPr lvl="1"/>
            <a:r>
              <a:rPr lang="en-US" dirty="0">
                <a:solidFill>
                  <a:schemeClr val="accent2"/>
                </a:solidFill>
              </a:rPr>
              <a:t>Example of highlighted first level bullet (Arial </a:t>
            </a:r>
            <a:r>
              <a:rPr lang="en-US" dirty="0" err="1">
                <a:solidFill>
                  <a:schemeClr val="accent2"/>
                </a:solidFill>
              </a:rPr>
              <a:t>20pt</a:t>
            </a:r>
            <a:r>
              <a:rPr lang="en-US" dirty="0">
                <a:solidFill>
                  <a:schemeClr val="accent2"/>
                </a:solidFill>
              </a:rPr>
              <a:t>)</a:t>
            </a:r>
          </a:p>
          <a:p>
            <a:pPr lvl="2"/>
            <a:r>
              <a:rPr lang="en-US" dirty="0"/>
              <a:t>Example of second level bullet (Arial </a:t>
            </a:r>
            <a:r>
              <a:rPr lang="en-US" dirty="0" err="1"/>
              <a:t>18pt</a:t>
            </a:r>
            <a:r>
              <a:rPr lang="en-US" dirty="0"/>
              <a:t>)</a:t>
            </a:r>
          </a:p>
          <a:p>
            <a:pPr lvl="3"/>
            <a:r>
              <a:rPr lang="en-US" dirty="0"/>
              <a:t>Example of third level bullet (Arial </a:t>
            </a:r>
            <a:r>
              <a:rPr lang="en-US" dirty="0" err="1"/>
              <a:t>18pt</a:t>
            </a:r>
            <a:r>
              <a:rPr lang="en-US" dirty="0"/>
              <a:t>)</a:t>
            </a:r>
          </a:p>
          <a:p>
            <a:pPr lvl="4"/>
            <a:r>
              <a:rPr lang="en-US" dirty="0"/>
              <a:t>Example of fourth level bullet (Arial </a:t>
            </a:r>
            <a:r>
              <a:rPr lang="en-US" dirty="0" err="1"/>
              <a:t>18pt</a:t>
            </a:r>
            <a:r>
              <a:rPr lang="en-US" dirty="0"/>
              <a:t>)</a:t>
            </a:r>
          </a:p>
        </p:txBody>
      </p:sp>
      <p:sp>
        <p:nvSpPr>
          <p:cNvPr id="20" name="Rectangle 27"/>
          <p:cNvSpPr>
            <a:spLocks noGrp="1"/>
          </p:cNvSpPr>
          <p:nvPr>
            <p:ph type="title"/>
          </p:nvPr>
        </p:nvSpPr>
        <p:spPr bwMode="gray">
          <a:xfrm>
            <a:off x="539753" y="450282"/>
            <a:ext cx="11106912" cy="329184"/>
          </a:xfrm>
          <a:prstGeom prst="rect">
            <a:avLst/>
          </a:prstGeom>
        </p:spPr>
        <p:txBody>
          <a:bodyPr lIns="0" tIns="0" rIns="0" bIns="0" anchor="b"/>
          <a:lstStyle/>
          <a:p>
            <a:r>
              <a:rPr lang="en-US" dirty="0"/>
              <a:t>Slide title — Arial Bold 24pt</a:t>
            </a:r>
          </a:p>
        </p:txBody>
      </p:sp>
    </p:spTree>
    <p:extLst>
      <p:ext uri="{BB962C8B-B14F-4D97-AF65-F5344CB8AC3E}">
        <p14:creationId xmlns:p14="http://schemas.microsoft.com/office/powerpoint/2010/main" val="119103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2888">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698274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NO LOGO - USE THIS">
    <p:spTree>
      <p:nvGrpSpPr>
        <p:cNvPr id="1" name=""/>
        <p:cNvGrpSpPr/>
        <p:nvPr/>
      </p:nvGrpSpPr>
      <p:grpSpPr>
        <a:xfrm>
          <a:off x="0" y="0"/>
          <a:ext cx="0" cy="0"/>
          <a:chOff x="0" y="0"/>
          <a:chExt cx="0" cy="0"/>
        </a:xfrm>
      </p:grpSpPr>
      <p:sp>
        <p:nvSpPr>
          <p:cNvPr id="4" name="Rectangle 3"/>
          <p:cNvSpPr/>
          <p:nvPr userDrawn="1"/>
        </p:nvSpPr>
        <p:spPr>
          <a:xfrm>
            <a:off x="9256184" y="6099178"/>
            <a:ext cx="2810933" cy="500063"/>
          </a:xfrm>
          <a:prstGeom prst="rect">
            <a:avLst/>
          </a:prstGeom>
          <a:solidFill>
            <a:schemeClr val="bg1"/>
          </a:solidFill>
          <a:ln>
            <a:noFill/>
          </a:ln>
          <a:effectLst/>
        </p:spPr>
        <p:style>
          <a:lnRef idx="3">
            <a:schemeClr val="lt1"/>
          </a:lnRef>
          <a:fillRef idx="1">
            <a:schemeClr val="accent4"/>
          </a:fillRef>
          <a:effectRef idx="1">
            <a:schemeClr val="accent4"/>
          </a:effectRef>
          <a:fontRef idx="minor">
            <a:schemeClr val="lt1"/>
          </a:fontRef>
        </p:style>
        <p:txBody>
          <a:bodyPr lIns="91426" tIns="45712" rIns="91426" bIns="45712" anchor="ctr"/>
          <a:lstStyle/>
          <a:p>
            <a:pPr algn="ctr" defTabSz="914400">
              <a:spcBef>
                <a:spcPct val="20000"/>
              </a:spcBef>
              <a:defRPr/>
            </a:pPr>
            <a:endParaRPr lang="en-US" sz="2000" dirty="0">
              <a:solidFill>
                <a:prstClr val="white"/>
              </a:solidFill>
            </a:endParaRPr>
          </a:p>
        </p:txBody>
      </p:sp>
      <p:sp>
        <p:nvSpPr>
          <p:cNvPr id="3" name="Title Placeholder 10"/>
          <p:cNvSpPr>
            <a:spLocks noGrp="1"/>
          </p:cNvSpPr>
          <p:nvPr>
            <p:ph type="title"/>
          </p:nvPr>
        </p:nvSpPr>
        <p:spPr bwMode="gray">
          <a:xfrm>
            <a:off x="536449" y="441135"/>
            <a:ext cx="11122915" cy="387798"/>
          </a:xfrm>
          <a:prstGeom prst="rect">
            <a:avLst/>
          </a:prstGeom>
        </p:spPr>
        <p:txBody>
          <a:bodyPr/>
          <a:lstStyle>
            <a:lvl1pPr marL="0" marR="0" indent="0" algn="l" defTabSz="914253" rtl="0" eaLnBrk="0" fontAlgn="base" latinLnBrk="0" hangingPunct="0">
              <a:lnSpc>
                <a:spcPct val="90000"/>
              </a:lnSpc>
              <a:spcBef>
                <a:spcPct val="0"/>
              </a:spcBef>
              <a:spcAft>
                <a:spcPct val="0"/>
              </a:spcAft>
              <a:buClrTx/>
              <a:buSzTx/>
              <a:buFontTx/>
              <a:buNone/>
              <a:tabLst/>
              <a:defRPr sz="2800" baseline="0">
                <a:solidFill>
                  <a:schemeClr val="accent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3012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136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1"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402802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lide -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8533" y="1461240"/>
            <a:ext cx="5242560" cy="3931920"/>
          </a:xfrm>
          <a:prstGeom prst="rect">
            <a:avLst/>
          </a:prstGeom>
        </p:spPr>
      </p:pic>
      <p:pic>
        <p:nvPicPr>
          <p:cNvPr id="20" name="Pictur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r="2928"/>
          <a:stretch/>
        </p:blipFill>
        <p:spPr>
          <a:xfrm>
            <a:off x="8798935" y="444607"/>
            <a:ext cx="2891207" cy="246888"/>
          </a:xfrm>
          <a:prstGeom prst="rect">
            <a:avLst/>
          </a:prstGeom>
        </p:spPr>
      </p:pic>
    </p:spTree>
    <p:extLst>
      <p:ext uri="{BB962C8B-B14F-4D97-AF65-F5344CB8AC3E}">
        <p14:creationId xmlns:p14="http://schemas.microsoft.com/office/powerpoint/2010/main" val="37580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 Blac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593"/>
          <a:stretch/>
        </p:blipFill>
        <p:spPr>
          <a:xfrm>
            <a:off x="8789557" y="434325"/>
            <a:ext cx="2901203" cy="246888"/>
          </a:xfrm>
          <a:prstGeom prst="rect">
            <a:avLst/>
          </a:prstGeom>
        </p:spPr>
      </p:pic>
      <p:pic>
        <p:nvPicPr>
          <p:cNvPr id="25" name="Picture Placeholder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486673" y="1463040"/>
            <a:ext cx="5242560" cy="3931920"/>
          </a:xfrm>
          <a:prstGeom prst="rect">
            <a:avLst/>
          </a:prstGeom>
        </p:spPr>
      </p:pic>
    </p:spTree>
    <p:extLst>
      <p:ext uri="{BB962C8B-B14F-4D97-AF65-F5344CB8AC3E}">
        <p14:creationId xmlns:p14="http://schemas.microsoft.com/office/powerpoint/2010/main" val="105124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r="2928"/>
          <a:stretch/>
        </p:blipFill>
        <p:spPr>
          <a:xfrm>
            <a:off x="8798935" y="444607"/>
            <a:ext cx="2891207" cy="246888"/>
          </a:xfrm>
          <a:prstGeom prst="rect">
            <a:avLst/>
          </a:prstGeom>
        </p:spPr>
      </p:pic>
    </p:spTree>
    <p:extLst>
      <p:ext uri="{BB962C8B-B14F-4D97-AF65-F5344CB8AC3E}">
        <p14:creationId xmlns:p14="http://schemas.microsoft.com/office/powerpoint/2010/main" val="99503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593"/>
          <a:stretch/>
        </p:blipFill>
        <p:spPr>
          <a:xfrm>
            <a:off x="8789557" y="434325"/>
            <a:ext cx="2901203" cy="246888"/>
          </a:xfrm>
          <a:prstGeom prst="rect">
            <a:avLst/>
          </a:prstGeom>
        </p:spPr>
      </p:pic>
    </p:spTree>
    <p:extLst>
      <p:ext uri="{BB962C8B-B14F-4D97-AF65-F5344CB8AC3E}">
        <p14:creationId xmlns:p14="http://schemas.microsoft.com/office/powerpoint/2010/main" val="392598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Divider - Deloitte 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2" name="Title 1"/>
          <p:cNvSpPr>
            <a:spLocks noGrp="1"/>
          </p:cNvSpPr>
          <p:nvPr>
            <p:ph type="title"/>
          </p:nvPr>
        </p:nvSpPr>
        <p:spPr bwMode="gray">
          <a:xfrm>
            <a:off x="469902" y="1700217"/>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
        <p:nvSpPr>
          <p:cNvPr id="7"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prstClr val="white"/>
                </a:solidFill>
              </a:rPr>
              <a:t>Target State Enterprise Data Architecture and Roadmap - Discussion</a:t>
            </a:r>
          </a:p>
        </p:txBody>
      </p:sp>
    </p:spTree>
    <p:extLst>
      <p:ext uri="{BB962C8B-B14F-4D97-AF65-F5344CB8AC3E}">
        <p14:creationId xmlns:p14="http://schemas.microsoft.com/office/powerpoint/2010/main" val="11558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Divider - Deloitte dark blu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Target State Enterprise Data Architecture and Roadmap - Proposal to Serve</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9896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Target State Enterprise Data Architecture and Roadmap - Proposal to Serve</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22437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RS - Title, Sub">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200" b="0">
                <a:solidFill>
                  <a:schemeClr val="tx2"/>
                </a:solidFill>
              </a:defRPr>
            </a:lvl1pPr>
          </a:lstStyle>
          <a:p>
            <a:pPr lvl="0"/>
            <a:r>
              <a:rPr lang="en-US" noProof="0" dirty="0"/>
              <a:t>Click to add subtitle</a:t>
            </a:r>
          </a:p>
        </p:txBody>
      </p:sp>
      <p:sp>
        <p:nvSpPr>
          <p:cNvPr id="10" name="Title Placeholder 1"/>
          <p:cNvSpPr>
            <a:spLocks noGrp="1"/>
          </p:cNvSpPr>
          <p:nvPr>
            <p:ph type="title" hasCustomPrompt="1"/>
          </p:nvPr>
        </p:nvSpPr>
        <p:spPr>
          <a:xfrm>
            <a:off x="501651" y="317503"/>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7326195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Divider - Deloitte whit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
        <p:nvSpPr>
          <p:cNvPr id="2" name="Title 1"/>
          <p:cNvSpPr>
            <a:spLocks noGrp="1"/>
          </p:cNvSpPr>
          <p:nvPr>
            <p:ph type="title"/>
          </p:nvPr>
        </p:nvSpPr>
        <p:spPr bwMode="gray">
          <a:xfrm>
            <a:off x="469904" y="1705672"/>
            <a:ext cx="10418233"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2321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62530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1129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0092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38553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2"/>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83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Tree>
    <p:extLst>
      <p:ext uri="{BB962C8B-B14F-4D97-AF65-F5344CB8AC3E}">
        <p14:creationId xmlns:p14="http://schemas.microsoft.com/office/powerpoint/2010/main" val="18529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91"/>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44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7555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3" y="1665289"/>
            <a:ext cx="11188699" cy="392112"/>
          </a:xfrm>
        </p:spPr>
        <p:txBody>
          <a:bodyPr/>
          <a:lstStyle/>
          <a:p>
            <a:pPr lvl="0"/>
            <a:r>
              <a:rPr lang="en-US" noProof="0"/>
              <a:t>Click to edit Master text styles</a:t>
            </a:r>
          </a:p>
        </p:txBody>
      </p:sp>
    </p:spTree>
    <p:extLst>
      <p:ext uri="{BB962C8B-B14F-4D97-AF65-F5344CB8AC3E}">
        <p14:creationId xmlns:p14="http://schemas.microsoft.com/office/powerpoint/2010/main" val="172837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275" y="4845631"/>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5916"/>
          <a:stretch/>
        </p:blipFill>
        <p:spPr>
          <a:xfrm>
            <a:off x="549275" y="549275"/>
            <a:ext cx="1788289" cy="365125"/>
          </a:xfrm>
          <a:prstGeom prst="rect">
            <a:avLst/>
          </a:prstGeom>
        </p:spPr>
      </p:pic>
    </p:spTree>
    <p:extLst>
      <p:ext uri="{BB962C8B-B14F-4D97-AF65-F5344CB8AC3E}">
        <p14:creationId xmlns:p14="http://schemas.microsoft.com/office/powerpoint/2010/main" val="65267307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1"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6"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8"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7" y="1659145"/>
            <a:ext cx="3563955" cy="398256"/>
          </a:xfrm>
        </p:spPr>
        <p:txBody>
          <a:bodyPr/>
          <a:lstStyle/>
          <a:p>
            <a:pPr lvl="0"/>
            <a:r>
              <a:rPr lang="en-US" noProof="0"/>
              <a:t>Click to edit Master text styles</a:t>
            </a:r>
          </a:p>
        </p:txBody>
      </p:sp>
    </p:spTree>
    <p:extLst>
      <p:ext uri="{BB962C8B-B14F-4D97-AF65-F5344CB8AC3E}">
        <p14:creationId xmlns:p14="http://schemas.microsoft.com/office/powerpoint/2010/main" val="23306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2" y="317502"/>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2" y="651600"/>
            <a:ext cx="1120266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501652" y="1665290"/>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3527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1" y="1665290"/>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4001" y="1665290"/>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526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10" name="Content Placeholder 3"/>
          <p:cNvSpPr>
            <a:spLocks noGrp="1"/>
          </p:cNvSpPr>
          <p:nvPr>
            <p:ph sz="quarter" idx="10"/>
          </p:nvPr>
        </p:nvSpPr>
        <p:spPr>
          <a:xfrm>
            <a:off x="501652" y="1665291"/>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2"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930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4"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354313" y="2125013"/>
            <a:ext cx="560832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138545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3" y="317502"/>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6"/>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5689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531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06624"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06624"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06624"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501651"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21134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8396560" y="1880213"/>
            <a:ext cx="329184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8396560" y="4256213"/>
            <a:ext cx="329184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1788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6"/>
            <a:ext cx="36576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40265" y="1700216"/>
            <a:ext cx="36576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0957" y="1700216"/>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1" y="3832225"/>
            <a:ext cx="36576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0959"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40265"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897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7.xml"/><Relationship Id="rId7" Type="http://schemas.openxmlformats.org/officeDocument/2006/relationships/tags" Target="../tags/tag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117" Type="http://schemas.openxmlformats.org/officeDocument/2006/relationships/slideLayout" Target="../slideLayouts/slideLayout126.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63" Type="http://schemas.openxmlformats.org/officeDocument/2006/relationships/slideLayout" Target="../slideLayouts/slideLayout72.xml"/><Relationship Id="rId84" Type="http://schemas.openxmlformats.org/officeDocument/2006/relationships/slideLayout" Target="../slideLayouts/slideLayout93.xml"/><Relationship Id="rId138" Type="http://schemas.openxmlformats.org/officeDocument/2006/relationships/slideLayout" Target="../slideLayouts/slideLayout147.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123" Type="http://schemas.openxmlformats.org/officeDocument/2006/relationships/slideLayout" Target="../slideLayouts/slideLayout132.xml"/><Relationship Id="rId128" Type="http://schemas.openxmlformats.org/officeDocument/2006/relationships/slideLayout" Target="../slideLayouts/slideLayout137.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118" Type="http://schemas.openxmlformats.org/officeDocument/2006/relationships/slideLayout" Target="../slideLayouts/slideLayout127.xml"/><Relationship Id="rId134" Type="http://schemas.openxmlformats.org/officeDocument/2006/relationships/slideLayout" Target="../slideLayouts/slideLayout143.xml"/><Relationship Id="rId139" Type="http://schemas.openxmlformats.org/officeDocument/2006/relationships/slideLayout" Target="../slideLayouts/slideLayout148.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124" Type="http://schemas.openxmlformats.org/officeDocument/2006/relationships/slideLayout" Target="../slideLayouts/slideLayout133.xml"/><Relationship Id="rId129" Type="http://schemas.openxmlformats.org/officeDocument/2006/relationships/slideLayout" Target="../slideLayouts/slideLayout138.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4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49" Type="http://schemas.openxmlformats.org/officeDocument/2006/relationships/slideLayout" Target="../slideLayouts/slideLayout58.xml"/><Relationship Id="rId114" Type="http://schemas.openxmlformats.org/officeDocument/2006/relationships/slideLayout" Target="../slideLayouts/slideLayout123.xml"/><Relationship Id="rId119" Type="http://schemas.openxmlformats.org/officeDocument/2006/relationships/slideLayout" Target="../slideLayouts/slideLayout128.xml"/><Relationship Id="rId44" Type="http://schemas.openxmlformats.org/officeDocument/2006/relationships/slideLayout" Target="../slideLayouts/slideLayout53.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130" Type="http://schemas.openxmlformats.org/officeDocument/2006/relationships/slideLayout" Target="../slideLayouts/slideLayout139.xml"/><Relationship Id="rId135" Type="http://schemas.openxmlformats.org/officeDocument/2006/relationships/slideLayout" Target="../slideLayouts/slideLayout144.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120" Type="http://schemas.openxmlformats.org/officeDocument/2006/relationships/slideLayout" Target="../slideLayouts/slideLayout129.xml"/><Relationship Id="rId125" Type="http://schemas.openxmlformats.org/officeDocument/2006/relationships/slideLayout" Target="../slideLayouts/slideLayout134.xml"/><Relationship Id="rId141" Type="http://schemas.openxmlformats.org/officeDocument/2006/relationships/tags" Target="../tags/tag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slideLayout" Target="../slideLayouts/slideLayout124.xml"/><Relationship Id="rId131" Type="http://schemas.openxmlformats.org/officeDocument/2006/relationships/slideLayout" Target="../slideLayouts/slideLayout140.xml"/><Relationship Id="rId136" Type="http://schemas.openxmlformats.org/officeDocument/2006/relationships/slideLayout" Target="../slideLayouts/slideLayout145.xml"/><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126" Type="http://schemas.openxmlformats.org/officeDocument/2006/relationships/slideLayout" Target="../slideLayouts/slideLayout135.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121" Type="http://schemas.openxmlformats.org/officeDocument/2006/relationships/slideLayout" Target="../slideLayouts/slideLayout130.xml"/><Relationship Id="rId142" Type="http://schemas.openxmlformats.org/officeDocument/2006/relationships/oleObject" Target="../embeddings/oleObject2.bin"/><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116" Type="http://schemas.openxmlformats.org/officeDocument/2006/relationships/slideLayout" Target="../slideLayouts/slideLayout125.xml"/><Relationship Id="rId137" Type="http://schemas.openxmlformats.org/officeDocument/2006/relationships/slideLayout" Target="../slideLayouts/slideLayout14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 Id="rId132" Type="http://schemas.openxmlformats.org/officeDocument/2006/relationships/slideLayout" Target="../slideLayouts/slideLayout141.xml"/><Relationship Id="rId15" Type="http://schemas.openxmlformats.org/officeDocument/2006/relationships/slideLayout" Target="../slideLayouts/slideLayout24.xml"/><Relationship Id="rId36" Type="http://schemas.openxmlformats.org/officeDocument/2006/relationships/slideLayout" Target="../slideLayouts/slideLayout45.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27" Type="http://schemas.openxmlformats.org/officeDocument/2006/relationships/slideLayout" Target="../slideLayouts/slideLayout136.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52" Type="http://schemas.openxmlformats.org/officeDocument/2006/relationships/slideLayout" Target="../slideLayouts/slideLayout61.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122" Type="http://schemas.openxmlformats.org/officeDocument/2006/relationships/slideLayout" Target="../slideLayouts/slideLayout131.xml"/><Relationship Id="rId143" Type="http://schemas.openxmlformats.org/officeDocument/2006/relationships/image" Target="../media/image4.emf"/><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47" Type="http://schemas.openxmlformats.org/officeDocument/2006/relationships/slideLayout" Target="../slideLayouts/slideLayout56.xml"/><Relationship Id="rId68" Type="http://schemas.openxmlformats.org/officeDocument/2006/relationships/slideLayout" Target="../slideLayouts/slideLayout77.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33" Type="http://schemas.openxmlformats.org/officeDocument/2006/relationships/slideLayout" Target="../slideLayouts/slideLayout142.xml"/><Relationship Id="rId16"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5" Type="http://schemas.openxmlformats.org/officeDocument/2006/relationships/slideLayout" Target="../slideLayouts/slideLayout153.xml"/><Relationship Id="rId4" Type="http://schemas.openxmlformats.org/officeDocument/2006/relationships/slideLayout" Target="../slideLayouts/slideLayout152.xml"/><Relationship Id="rId9"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 name="Picture 26"/>
          <p:cNvPicPr/>
          <p:nvPr userDrawn="1"/>
        </p:nvPicPr>
        <p:blipFill rotWithShape="1">
          <a:blip r:embed="rId6" cstate="print">
            <a:extLst>
              <a:ext uri="{28A0092B-C50C-407E-A947-70E740481C1C}">
                <a14:useLocalDpi xmlns:a14="http://schemas.microsoft.com/office/drawing/2010/main" val="0"/>
              </a:ext>
            </a:extLst>
          </a:blip>
          <a:srcRect l="45908"/>
          <a:stretch/>
        </p:blipFill>
        <p:spPr>
          <a:xfrm>
            <a:off x="7928705" y="5617845"/>
            <a:ext cx="4263298" cy="1240155"/>
          </a:xfrm>
          <a:prstGeom prst="rect">
            <a:avLst/>
          </a:prstGeom>
        </p:spPr>
      </p:pic>
      <p:pic>
        <p:nvPicPr>
          <p:cNvPr id="28" name="Picture 27"/>
          <p:cNvPicPr/>
          <p:nvPr userDrawn="1"/>
        </p:nvPicPr>
        <p:blipFill>
          <a:blip r:embed="rId6" cstate="print">
            <a:extLst>
              <a:ext uri="{28A0092B-C50C-407E-A947-70E740481C1C}">
                <a14:useLocalDpi xmlns:a14="http://schemas.microsoft.com/office/drawing/2010/main" val="0"/>
              </a:ext>
            </a:extLst>
          </a:blip>
          <a:stretch>
            <a:fillRect/>
          </a:stretch>
        </p:blipFill>
        <p:spPr>
          <a:xfrm>
            <a:off x="0" y="5617845"/>
            <a:ext cx="7881620" cy="1240155"/>
          </a:xfrm>
          <a:prstGeom prst="rect">
            <a:avLst/>
          </a:prstGeom>
        </p:spPr>
      </p:pic>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
          <p:cNvSpPr>
            <a:spLocks/>
          </p:cNvSpPr>
          <p:nvPr userDrawn="1"/>
        </p:nvSpPr>
        <p:spPr bwMode="auto">
          <a:xfrm>
            <a:off x="560849" y="6419966"/>
            <a:ext cx="3292568"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defTabSz="914400"/>
            <a:fld id="{C84F2FB2-4A16-1542-BD5E-F56870239E74}" type="slidenum">
              <a:rPr lang="en-US" sz="900" smtClean="0">
                <a:solidFill>
                  <a:schemeClr val="tx1">
                    <a:lumMod val="65000"/>
                    <a:lumOff val="35000"/>
                  </a:schemeClr>
                </a:solidFill>
                <a:latin typeface="Frutiger Next Pro Light" panose="020B0303040204020203" pitchFamily="34" charset="0"/>
                <a:ea typeface="Open Sans" charset="0"/>
                <a:cs typeface="Open Sans" charset="0"/>
                <a:sym typeface="Frutiger Next Pro Light" charset="0"/>
              </a:rPr>
              <a:pPr defTabSz="914400"/>
              <a:t>‹#›</a:t>
            </a:fld>
            <a:r>
              <a:rPr lang="en-US" sz="900" dirty="0">
                <a:solidFill>
                  <a:schemeClr val="tx1">
                    <a:lumMod val="65000"/>
                    <a:lumOff val="35000"/>
                  </a:schemeClr>
                </a:solidFill>
                <a:latin typeface="Frutiger Next Pro Light" panose="020B0303040204020203" pitchFamily="34"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1120563213"/>
      </p:ext>
    </p:extLst>
  </p:cSld>
  <p:clrMap bg1="lt1" tx1="dk1" bg2="lt2" tx2="dk2" accent1="accent1" accent2="accent2" accent3="accent3" accent4="accent4" accent5="accent5" accent6="accent6" hlink="hlink" folHlink="folHlink"/>
  <p:sldLayoutIdLst>
    <p:sldLayoutId id="2147487318" r:id="rId1"/>
    <p:sldLayoutId id="2147487319" r:id="rId2"/>
    <p:sldLayoutId id="2147487325" r:id="rId3"/>
    <p:sldLayoutId id="2147487327" r:id="rId4"/>
  </p:sldLayoutIdLst>
  <p:hf hdr="0" ftr="0" dt="0"/>
  <p:txStyles>
    <p:titleStyle>
      <a:lvl1pPr algn="l" defTabSz="914400" rtl="0" eaLnBrk="1" latinLnBrk="0" hangingPunct="1">
        <a:lnSpc>
          <a:spcPct val="80000"/>
        </a:lnSpc>
        <a:spcBef>
          <a:spcPct val="0"/>
        </a:spcBef>
        <a:buNone/>
        <a:defRPr sz="3000" b="0" i="0" kern="1200" cap="none" spc="-100" baseline="0">
          <a:solidFill>
            <a:schemeClr val="tx1"/>
          </a:solidFill>
          <a:latin typeface="+mj-lt"/>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382378" y="6617884"/>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black"/>
                </a:solidFill>
              </a:rPr>
              <a:pPr algn="r" defTabSz="914400">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867977501"/>
      </p:ext>
    </p:extLst>
  </p:cSld>
  <p:clrMap bg1="lt1" tx1="dk1" bg2="lt2" tx2="dk2" accent1="accent1" accent2="accent2" accent3="accent3" accent4="accent4" accent5="accent5" accent6="accent6" hlink="hlink" folHlink="folHlink"/>
  <p:sldLayoutIdLst>
    <p:sldLayoutId id="2147487682" r:id="rId1"/>
    <p:sldLayoutId id="2147487683" r:id="rId2"/>
    <p:sldLayoutId id="2147487685" r:id="rId3"/>
    <p:sldLayoutId id="2147487686" r:id="rId4"/>
    <p:sldLayoutId id="2147488041" r:id="rId5"/>
  </p:sldLayoutIdLst>
  <p:transition>
    <p:fade/>
  </p:transition>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76">
          <p15:clr>
            <a:srgbClr val="F26B43"/>
          </p15:clr>
        </p15:guide>
        <p15:guide id="2" orient="horz" pos="2160">
          <p15:clr>
            <a:srgbClr val="F26B43"/>
          </p15:clr>
        </p15:guide>
        <p15:guide id="3" orient="horz" pos="4020">
          <p15:clr>
            <a:srgbClr val="F26B43"/>
          </p15:clr>
        </p15:guide>
        <p15:guide id="4" pos="178">
          <p15:clr>
            <a:srgbClr val="F26B43"/>
          </p15:clr>
        </p15:guide>
        <p15:guide id="5" pos="4142">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2791">
          <p15:clr>
            <a:srgbClr val="F26B43"/>
          </p15:clr>
        </p15:guide>
        <p15:guide id="10" orient="horz" pos="236">
          <p15:clr>
            <a:srgbClr val="F26B43"/>
          </p15:clr>
        </p15:guide>
        <p15:guide id="11" pos="767">
          <p15:clr>
            <a:srgbClr val="F26B43"/>
          </p15:clr>
        </p15:guide>
        <p15:guide id="12" pos="853">
          <p15:clr>
            <a:srgbClr val="F26B43"/>
          </p15:clr>
        </p15:guide>
        <p15:guide id="13" pos="1440">
          <p15:clr>
            <a:srgbClr val="F26B43"/>
          </p15:clr>
        </p15:guide>
        <p15:guide id="14" pos="1525">
          <p15:clr>
            <a:srgbClr val="F26B43"/>
          </p15:clr>
        </p15:guide>
        <p15:guide id="15" pos="3465">
          <p15:clr>
            <a:srgbClr val="F26B43"/>
          </p15:clr>
        </p15:guide>
        <p15:guide id="16" pos="2117">
          <p15:clr>
            <a:srgbClr val="F26B43"/>
          </p15:clr>
        </p15:guide>
        <p15:guide id="17" pos="2203">
          <p15:clr>
            <a:srgbClr val="F26B43"/>
          </p15:clr>
        </p15:guide>
        <p15:guide id="18" pos="2160">
          <p15:clr>
            <a:srgbClr val="F26B43"/>
          </p15:clr>
        </p15:guide>
        <p15:guide id="19" pos="3551">
          <p15:clr>
            <a:srgbClr val="F26B43"/>
          </p15:clr>
        </p15:guide>
        <p15:guide id="20" orient="horz" pos="1049">
          <p15:clr>
            <a:srgbClr val="F26B43"/>
          </p15:clr>
        </p15:guide>
        <p15:guide id="21" orient="horz" pos="6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41"/>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142" imgW="270" imgH="270" progId="TCLayout.ActiveDocument.1">
                  <p:embed/>
                </p:oleObj>
              </mc:Choice>
              <mc:Fallback>
                <p:oleObj name="think-cell Slide" r:id="rId142" imgW="270" imgH="270" progId="TCLayout.ActiveDocument.1">
                  <p:embed/>
                  <p:pic>
                    <p:nvPicPr>
                      <p:cNvPr id="4" name="Object 3" hidden="1"/>
                      <p:cNvPicPr/>
                      <p:nvPr/>
                    </p:nvPicPr>
                    <p:blipFill>
                      <a:blip r:embed="rId143"/>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11382378" y="6477003"/>
            <a:ext cx="307975" cy="100027"/>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black"/>
                </a:solidFill>
              </a:rPr>
              <a:pPr algn="r" defTabSz="914400">
                <a:spcBef>
                  <a:spcPts val="600"/>
                </a:spcBef>
                <a:buSzPct val="100000"/>
                <a:buFont typeface="Arial"/>
                <a:buNone/>
              </a:pPr>
              <a:t>‹#›</a:t>
            </a:fld>
            <a:endParaRPr lang="en-US" sz="650" dirty="0">
              <a:solidFill>
                <a:prstClr val="black"/>
              </a:solidFill>
            </a:endParaRPr>
          </a:p>
        </p:txBody>
      </p:sp>
      <p:sp>
        <p:nvSpPr>
          <p:cNvPr id="9" name="TextBox 8"/>
          <p:cNvSpPr txBox="1"/>
          <p:nvPr userDrawn="1"/>
        </p:nvSpPr>
        <p:spPr>
          <a:xfrm>
            <a:off x="501651" y="6467176"/>
            <a:ext cx="5517445" cy="201260"/>
          </a:xfrm>
          <a:prstGeom prst="rect">
            <a:avLst/>
          </a:prstGeom>
          <a:noFill/>
        </p:spPr>
        <p:txBody>
          <a:bodyPr wrap="square" lIns="0" tIns="0" rIns="0" bIns="0" rtlCol="0">
            <a:noAutofit/>
          </a:bodyPr>
          <a:lstStyle/>
          <a:p>
            <a:pPr defTabSz="914400">
              <a:spcBef>
                <a:spcPts val="600"/>
              </a:spcBef>
              <a:buSzPct val="100000"/>
              <a:buFont typeface="Arial"/>
              <a:buNone/>
            </a:pPr>
            <a:r>
              <a:rPr lang="en-US" sz="650" dirty="0">
                <a:solidFill>
                  <a:prstClr val="black"/>
                </a:solidFill>
              </a:rPr>
              <a:t>Copyright © 2017 Deloitte Consulting LLP. All rights reserved</a:t>
            </a:r>
          </a:p>
        </p:txBody>
      </p:sp>
    </p:spTree>
    <p:extLst>
      <p:ext uri="{BB962C8B-B14F-4D97-AF65-F5344CB8AC3E}">
        <p14:creationId xmlns:p14="http://schemas.microsoft.com/office/powerpoint/2010/main" val="678386582"/>
      </p:ext>
    </p:extLst>
  </p:cSld>
  <p:clrMap bg1="lt1" tx1="dk1" bg2="lt2" tx2="dk2" accent1="accent1" accent2="accent2" accent3="accent3" accent4="accent4" accent5="accent5" accent6="accent6" hlink="hlink" folHlink="folHlink"/>
  <p:sldLayoutIdLst>
    <p:sldLayoutId id="2147487719" r:id="rId1"/>
    <p:sldLayoutId id="2147487720" r:id="rId2"/>
    <p:sldLayoutId id="2147487721" r:id="rId3"/>
    <p:sldLayoutId id="2147487722" r:id="rId4"/>
    <p:sldLayoutId id="2147487723" r:id="rId5"/>
    <p:sldLayoutId id="2147487724" r:id="rId6"/>
    <p:sldLayoutId id="2147487725" r:id="rId7"/>
    <p:sldLayoutId id="2147487726" r:id="rId8"/>
    <p:sldLayoutId id="2147487727" r:id="rId9"/>
    <p:sldLayoutId id="2147487728" r:id="rId10"/>
    <p:sldLayoutId id="2147487729" r:id="rId11"/>
    <p:sldLayoutId id="2147487730" r:id="rId12"/>
    <p:sldLayoutId id="2147487731" r:id="rId13"/>
    <p:sldLayoutId id="2147487732" r:id="rId14"/>
    <p:sldLayoutId id="2147487733" r:id="rId15"/>
    <p:sldLayoutId id="2147487734" r:id="rId16"/>
    <p:sldLayoutId id="2147487735" r:id="rId17"/>
    <p:sldLayoutId id="2147487736" r:id="rId18"/>
    <p:sldLayoutId id="2147487737" r:id="rId19"/>
    <p:sldLayoutId id="2147487738" r:id="rId20"/>
    <p:sldLayoutId id="2147487739" r:id="rId21"/>
    <p:sldLayoutId id="2147487740" r:id="rId22"/>
    <p:sldLayoutId id="2147487741" r:id="rId23"/>
    <p:sldLayoutId id="2147487742" r:id="rId24"/>
    <p:sldLayoutId id="2147487743" r:id="rId25"/>
    <p:sldLayoutId id="2147487744" r:id="rId26"/>
    <p:sldLayoutId id="2147487745" r:id="rId27"/>
    <p:sldLayoutId id="2147487746" r:id="rId28"/>
    <p:sldLayoutId id="2147487747" r:id="rId29"/>
    <p:sldLayoutId id="2147487748" r:id="rId30"/>
    <p:sldLayoutId id="2147487749" r:id="rId31"/>
    <p:sldLayoutId id="2147487750" r:id="rId32"/>
    <p:sldLayoutId id="2147487751" r:id="rId33"/>
    <p:sldLayoutId id="2147487752" r:id="rId34"/>
    <p:sldLayoutId id="2147487753" r:id="rId35"/>
    <p:sldLayoutId id="2147487754" r:id="rId36"/>
    <p:sldLayoutId id="2147487755" r:id="rId37"/>
    <p:sldLayoutId id="2147487756" r:id="rId38"/>
    <p:sldLayoutId id="2147487757" r:id="rId39"/>
    <p:sldLayoutId id="2147487758" r:id="rId40"/>
    <p:sldLayoutId id="2147487759" r:id="rId41"/>
    <p:sldLayoutId id="2147487760" r:id="rId42"/>
    <p:sldLayoutId id="2147487761" r:id="rId43"/>
    <p:sldLayoutId id="2147487763" r:id="rId44"/>
    <p:sldLayoutId id="2147487764" r:id="rId45"/>
    <p:sldLayoutId id="2147487765" r:id="rId46"/>
    <p:sldLayoutId id="2147487766" r:id="rId47"/>
    <p:sldLayoutId id="2147487767" r:id="rId48"/>
    <p:sldLayoutId id="2147487768" r:id="rId49"/>
    <p:sldLayoutId id="2147487770" r:id="rId50"/>
    <p:sldLayoutId id="2147487771" r:id="rId51"/>
    <p:sldLayoutId id="2147487772" r:id="rId52"/>
    <p:sldLayoutId id="2147487773" r:id="rId53"/>
    <p:sldLayoutId id="2147487774" r:id="rId54"/>
    <p:sldLayoutId id="2147487775" r:id="rId55"/>
    <p:sldLayoutId id="2147487776" r:id="rId56"/>
    <p:sldLayoutId id="2147487777" r:id="rId57"/>
    <p:sldLayoutId id="2147487795" r:id="rId58"/>
    <p:sldLayoutId id="2147487796" r:id="rId59"/>
    <p:sldLayoutId id="2147487798" r:id="rId60"/>
    <p:sldLayoutId id="2147487800" r:id="rId61"/>
    <p:sldLayoutId id="2147487801" r:id="rId62"/>
    <p:sldLayoutId id="2147487802" r:id="rId63"/>
    <p:sldLayoutId id="2147487803" r:id="rId64"/>
    <p:sldLayoutId id="2147487804" r:id="rId65"/>
    <p:sldLayoutId id="2147487805" r:id="rId66"/>
    <p:sldLayoutId id="2147487806" r:id="rId67"/>
    <p:sldLayoutId id="2147487807" r:id="rId68"/>
    <p:sldLayoutId id="2147487808" r:id="rId69"/>
    <p:sldLayoutId id="2147487809" r:id="rId70"/>
    <p:sldLayoutId id="2147487810" r:id="rId71"/>
    <p:sldLayoutId id="2147487811" r:id="rId72"/>
    <p:sldLayoutId id="2147487812" r:id="rId73"/>
    <p:sldLayoutId id="2147487813" r:id="rId74"/>
    <p:sldLayoutId id="2147487814" r:id="rId75"/>
    <p:sldLayoutId id="2147487816" r:id="rId76"/>
    <p:sldLayoutId id="2147487817" r:id="rId77"/>
    <p:sldLayoutId id="2147487819" r:id="rId78"/>
    <p:sldLayoutId id="2147487820" r:id="rId79"/>
    <p:sldLayoutId id="2147487821" r:id="rId80"/>
    <p:sldLayoutId id="2147487822" r:id="rId81"/>
    <p:sldLayoutId id="2147487823" r:id="rId82"/>
    <p:sldLayoutId id="2147487824" r:id="rId83"/>
    <p:sldLayoutId id="2147487825" r:id="rId84"/>
    <p:sldLayoutId id="2147487826" r:id="rId85"/>
    <p:sldLayoutId id="2147487827" r:id="rId86"/>
    <p:sldLayoutId id="2147487828" r:id="rId87"/>
    <p:sldLayoutId id="2147487829" r:id="rId88"/>
    <p:sldLayoutId id="2147487830" r:id="rId89"/>
    <p:sldLayoutId id="2147487831" r:id="rId90"/>
    <p:sldLayoutId id="2147487832" r:id="rId91"/>
    <p:sldLayoutId id="2147487833" r:id="rId92"/>
    <p:sldLayoutId id="2147487834" r:id="rId93"/>
    <p:sldLayoutId id="2147487835" r:id="rId94"/>
    <p:sldLayoutId id="2147487836" r:id="rId95"/>
    <p:sldLayoutId id="2147487837" r:id="rId96"/>
    <p:sldLayoutId id="2147487838" r:id="rId97"/>
    <p:sldLayoutId id="2147487841" r:id="rId98"/>
    <p:sldLayoutId id="2147487842" r:id="rId99"/>
    <p:sldLayoutId id="2147487843" r:id="rId100"/>
    <p:sldLayoutId id="2147487844" r:id="rId101"/>
    <p:sldLayoutId id="2147487849" r:id="rId102"/>
    <p:sldLayoutId id="2147487850" r:id="rId103"/>
    <p:sldLayoutId id="2147487851" r:id="rId104"/>
    <p:sldLayoutId id="2147487853" r:id="rId105"/>
    <p:sldLayoutId id="2147487854" r:id="rId106"/>
    <p:sldLayoutId id="2147487855" r:id="rId107"/>
    <p:sldLayoutId id="2147487856" r:id="rId108"/>
    <p:sldLayoutId id="2147487879" r:id="rId109"/>
    <p:sldLayoutId id="2147487884" r:id="rId110"/>
    <p:sldLayoutId id="2147487885" r:id="rId111"/>
    <p:sldLayoutId id="2147487895" r:id="rId112"/>
    <p:sldLayoutId id="2147487998" r:id="rId113"/>
    <p:sldLayoutId id="2147487999" r:id="rId114"/>
    <p:sldLayoutId id="2147488000" r:id="rId115"/>
    <p:sldLayoutId id="2147488001" r:id="rId116"/>
    <p:sldLayoutId id="2147488002" r:id="rId117"/>
    <p:sldLayoutId id="2147488003" r:id="rId118"/>
    <p:sldLayoutId id="2147488004" r:id="rId119"/>
    <p:sldLayoutId id="2147488005" r:id="rId120"/>
    <p:sldLayoutId id="2147488008" r:id="rId121"/>
    <p:sldLayoutId id="2147488009" r:id="rId122"/>
    <p:sldLayoutId id="2147488010" r:id="rId123"/>
    <p:sldLayoutId id="2147488011" r:id="rId124"/>
    <p:sldLayoutId id="2147488012" r:id="rId125"/>
    <p:sldLayoutId id="2147488013" r:id="rId126"/>
    <p:sldLayoutId id="2147488014" r:id="rId127"/>
    <p:sldLayoutId id="2147488015" r:id="rId128"/>
    <p:sldLayoutId id="2147488016" r:id="rId129"/>
    <p:sldLayoutId id="2147488017" r:id="rId130"/>
    <p:sldLayoutId id="2147488018" r:id="rId131"/>
    <p:sldLayoutId id="2147488019" r:id="rId132"/>
    <p:sldLayoutId id="2147488020" r:id="rId133"/>
    <p:sldLayoutId id="2147488021" r:id="rId134"/>
    <p:sldLayoutId id="2147488022" r:id="rId135"/>
    <p:sldLayoutId id="2147488023" r:id="rId136"/>
    <p:sldLayoutId id="2147488024" r:id="rId137"/>
    <p:sldLayoutId id="2147488025" r:id="rId138"/>
    <p:sldLayoutId id="2147488026" r:id="rId1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549275" y="548640"/>
            <a:ext cx="11104564" cy="508000"/>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549275" y="6313819"/>
            <a:ext cx="337752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t>Copyright © 2018 Deloitte Development LLC. All rights reserved.</a:t>
            </a:r>
          </a:p>
        </p:txBody>
      </p:sp>
      <p:sp>
        <p:nvSpPr>
          <p:cNvPr id="9" name="Rectangle 2"/>
          <p:cNvSpPr>
            <a:spLocks/>
          </p:cNvSpPr>
          <p:nvPr/>
        </p:nvSpPr>
        <p:spPr bwMode="auto">
          <a:xfrm>
            <a:off x="11466446" y="6313819"/>
            <a:ext cx="17633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algn="r"/>
            <a:fld id="{C84F2FB2-4A16-1542-BD5E-F56870239E74}" type="slidenum">
              <a:rPr lang="en-US" sz="800" smtClean="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pPr algn="r"/>
              <a:t>‹#›</a:t>
            </a:fld>
            <a:endPar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endParaRPr>
          </a:p>
        </p:txBody>
      </p:sp>
      <p:pic>
        <p:nvPicPr>
          <p:cNvPr id="7" name="Picture 6"/>
          <p:cNvPicPr>
            <a:picLocks noChangeAspect="1"/>
          </p:cNvPicPr>
          <p:nvPr userDrawn="1"/>
        </p:nvPicPr>
        <p:blipFill rotWithShape="1">
          <a:blip r:embed="rId9" cstate="email">
            <a:extLst>
              <a:ext uri="{28A0092B-C50C-407E-A947-70E740481C1C}">
                <a14:useLocalDpi xmlns:a14="http://schemas.microsoft.com/office/drawing/2010/main"/>
              </a:ext>
            </a:extLst>
          </a:blip>
          <a:srcRect b="55916"/>
          <a:stretch/>
        </p:blipFill>
        <p:spPr>
          <a:xfrm>
            <a:off x="549275" y="318055"/>
            <a:ext cx="573582" cy="116977"/>
          </a:xfrm>
          <a:prstGeom prst="rect">
            <a:avLst/>
          </a:prstGeom>
        </p:spPr>
      </p:pic>
    </p:spTree>
    <p:extLst>
      <p:ext uri="{BB962C8B-B14F-4D97-AF65-F5344CB8AC3E}">
        <p14:creationId xmlns:p14="http://schemas.microsoft.com/office/powerpoint/2010/main" val="2290134620"/>
      </p:ext>
    </p:extLst>
  </p:cSld>
  <p:clrMap bg1="lt1" tx1="dk1" bg2="lt2" tx2="dk2" accent1="accent1" accent2="accent2" accent3="accent3" accent4="accent4" accent5="accent5" accent6="accent6" hlink="hlink" folHlink="folHlink"/>
  <p:sldLayoutIdLst>
    <p:sldLayoutId id="2147488044" r:id="rId1"/>
    <p:sldLayoutId id="2147488045" r:id="rId2"/>
    <p:sldLayoutId id="2147488046" r:id="rId3"/>
    <p:sldLayoutId id="2147488047" r:id="rId4"/>
    <p:sldLayoutId id="2147488048" r:id="rId5"/>
    <p:sldLayoutId id="2147488049" r:id="rId6"/>
    <p:sldLayoutId id="2147488050" r:id="rId7"/>
  </p:sldLayoutIdLst>
  <p:hf sldNum="0" hdr="0" ftr="0" dt="0"/>
  <p:txStyles>
    <p:titleStyle>
      <a:lvl1pPr algn="l" defTabSz="914400" rtl="0" eaLnBrk="1" latinLnBrk="0" hangingPunct="1">
        <a:lnSpc>
          <a:spcPct val="80000"/>
        </a:lnSpc>
        <a:spcBef>
          <a:spcPct val="0"/>
        </a:spcBef>
        <a:buNone/>
        <a:defRPr sz="2400" b="0" i="0" kern="1200" cap="none"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Image result for deloitte logo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168211" y="2056094"/>
            <a:ext cx="6288901" cy="1200329"/>
          </a:xfrm>
          <a:prstGeom prst="rect">
            <a:avLst/>
          </a:prstGeom>
        </p:spPr>
        <p:txBody>
          <a:bodyPr wrap="none">
            <a:spAutoFit/>
          </a:bodyPr>
          <a:lstStyle/>
          <a:p>
            <a:pPr algn="ctr">
              <a:buSzPct val="100000"/>
            </a:pPr>
            <a:r>
              <a:rPr lang="fr-FR" sz="3600" dirty="0">
                <a:latin typeface="Chronicle Display Semi" pitchFamily="50" charset="0"/>
              </a:rPr>
              <a:t>Oracle Cloud Implementation </a:t>
            </a:r>
          </a:p>
          <a:p>
            <a:pPr algn="ctr">
              <a:buSzPct val="100000"/>
            </a:pPr>
            <a:r>
              <a:rPr lang="fr-FR" sz="3600" dirty="0">
                <a:latin typeface="Chronicle Display Semi" pitchFamily="50" charset="0"/>
              </a:rPr>
              <a:t>Conversion </a:t>
            </a:r>
            <a:r>
              <a:rPr lang="fr-FR" sz="3600" dirty="0" err="1">
                <a:latin typeface="Chronicle Display Semi" pitchFamily="50" charset="0"/>
              </a:rPr>
              <a:t>Strategy</a:t>
            </a:r>
            <a:endParaRPr lang="en-US" sz="3600" dirty="0">
              <a:latin typeface="Chronicle Display Bold"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442079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Finance Technology Scope - SUSA</a:t>
            </a:r>
          </a:p>
        </p:txBody>
      </p:sp>
      <p:graphicFrame>
        <p:nvGraphicFramePr>
          <p:cNvPr id="4" name="Table 3"/>
          <p:cNvGraphicFramePr>
            <a:graphicFrameLocks noGrp="1"/>
          </p:cNvGraphicFramePr>
          <p:nvPr>
            <p:extLst>
              <p:ext uri="{D42A27DB-BD31-4B8C-83A1-F6EECF244321}">
                <p14:modId xmlns:p14="http://schemas.microsoft.com/office/powerpoint/2010/main" val="3927547811"/>
              </p:ext>
            </p:extLst>
          </p:nvPr>
        </p:nvGraphicFramePr>
        <p:xfrm>
          <a:off x="517616" y="1107207"/>
          <a:ext cx="7693026" cy="2937380"/>
        </p:xfrm>
        <a:graphic>
          <a:graphicData uri="http://schemas.openxmlformats.org/drawingml/2006/table">
            <a:tbl>
              <a:tblPr firstRow="1">
                <a:tableStyleId>{10A1B5D5-9B99-4C35-A422-299274C87663}</a:tableStyleId>
              </a:tblPr>
              <a:tblGrid>
                <a:gridCol w="1198642">
                  <a:extLst>
                    <a:ext uri="{9D8B030D-6E8A-4147-A177-3AD203B41FA5}">
                      <a16:colId xmlns:a16="http://schemas.microsoft.com/office/drawing/2014/main" val="20000"/>
                    </a:ext>
                  </a:extLst>
                </a:gridCol>
                <a:gridCol w="4826645">
                  <a:extLst>
                    <a:ext uri="{9D8B030D-6E8A-4147-A177-3AD203B41FA5}">
                      <a16:colId xmlns:a16="http://schemas.microsoft.com/office/drawing/2014/main" val="20001"/>
                    </a:ext>
                  </a:extLst>
                </a:gridCol>
                <a:gridCol w="1667739">
                  <a:extLst>
                    <a:ext uri="{9D8B030D-6E8A-4147-A177-3AD203B41FA5}">
                      <a16:colId xmlns:a16="http://schemas.microsoft.com/office/drawing/2014/main" val="20002"/>
                    </a:ext>
                  </a:extLst>
                </a:gridCol>
              </a:tblGrid>
              <a:tr h="152059">
                <a:tc gridSpan="3">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algn="ctr" defTabSz="914400" rtl="0" eaLnBrk="1" latinLnBrk="0" hangingPunct="1"/>
                      <a:r>
                        <a:rPr lang="en-US" sz="1000" kern="1200" dirty="0">
                          <a:solidFill>
                            <a:schemeClr val="bg1"/>
                          </a:solidFill>
                          <a:latin typeface="Verdana" panose="020B0604030504040204" pitchFamily="34" charset="0"/>
                          <a:ea typeface="Verdana" panose="020B0604030504040204" pitchFamily="34" charset="0"/>
                          <a:cs typeface="Verdana" panose="020B0604030504040204" pitchFamily="34" charset="0"/>
                        </a:rPr>
                        <a:t>Technology Components</a:t>
                      </a:r>
                      <a:endParaRPr lang="en-US" sz="1000" b="1" kern="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solidFill>
                      <a:schemeClr val="tx1"/>
                    </a:solidFill>
                  </a:tcPr>
                </a:tc>
                <a:tc hMerge="1">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algn="l" defTabSz="914400" rtl="0" eaLnBrk="1" latinLnBrk="0" hangingPunct="1"/>
                      <a:endParaRPr lang="en-US" sz="1100" b="1" kern="1200" dirty="0">
                        <a:solidFill>
                          <a:schemeClr val="bg1"/>
                        </a:solidFill>
                        <a:latin typeface="+mn-lt"/>
                        <a:ea typeface="Verdana" panose="020B0604030504040204" pitchFamily="34" charset="0"/>
                        <a:cs typeface="Verdana" panose="020B0604030504040204" pitchFamily="34" charset="0"/>
                      </a:endParaRPr>
                    </a:p>
                  </a:txBody>
                  <a:tcPr marL="45593" marR="45593" marT="20511" marB="20511" anchor="ctr"/>
                </a:tc>
                <a:tc hMerge="1">
                  <a:txBody>
                    <a:bodyPr/>
                    <a:lstStyle/>
                    <a:p>
                      <a:pPr marL="0" algn="l" defTabSz="914400" rtl="0" eaLnBrk="1" latinLnBrk="0" hangingPunct="1"/>
                      <a:endParaRPr lang="en-US" sz="11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0"/>
                  </a:ext>
                </a:extLst>
              </a:tr>
              <a:tr h="629612">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Conversions</a:t>
                      </a:r>
                      <a:endParaRPr lang="en-US" sz="1000" b="0" i="0" u="none" strike="noStrike" kern="1200" baseline="0" dirty="0">
                        <a:solidFill>
                          <a:schemeClr val="tx1">
                            <a:lumMod val="65000"/>
                            <a:lumOff val="35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Verdana" panose="020B0604030504040204" pitchFamily="34" charset="0"/>
                          <a:ea typeface="Verdana" panose="020B0604030504040204" pitchFamily="34" charset="0"/>
                          <a:cs typeface="Verdana" panose="020B0604030504040204" pitchFamily="34" charset="0"/>
                        </a:rPr>
                        <a:t>Ledger Balances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Verdana" panose="020B0604030504040204" pitchFamily="34" charset="0"/>
                          <a:ea typeface="Verdana" panose="020B0604030504040204" pitchFamily="34" charset="0"/>
                          <a:cs typeface="Verdana" panose="020B0604030504040204" pitchFamily="34" charset="0"/>
                        </a:rPr>
                        <a:t>Journal detail – current year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Vendor Paid (12 months)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Customer conversion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Open contracts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Open Invoices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Assets Conversion</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Up to 3 TBD (moderate complexity)</a:t>
                      </a: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3"/>
                  </a:ext>
                </a:extLst>
              </a:tr>
              <a:tr h="518553">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Integration</a:t>
                      </a:r>
                    </a:p>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endParaRPr lang="en-US" sz="1000" b="0" i="0" u="none" strike="noStrike" kern="1200" baseline="0" dirty="0">
                        <a:solidFill>
                          <a:schemeClr val="tx1">
                            <a:lumMod val="65000"/>
                            <a:lumOff val="35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Inbound interfaces from legacy systems  Vertex, Certify, Entellitrack, Hyperion, Paragon/Valiant,smarts,Apex,Infor,Payroll,Fleet,NCC,NAB.</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Outbound interfaces from ERP cloud to Cypress, Ariba,SFDC, Citibank, RBC</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Total identified interfaces are 65</a:t>
                      </a:r>
                      <a:endParaRPr lang="en-US" sz="10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00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3606932965"/>
                  </a:ext>
                </a:extLst>
              </a:tr>
              <a:tr h="264157">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Reports</a:t>
                      </a:r>
                      <a:endParaRPr lang="en-US" sz="1000" b="0" u="none" strike="noStrike" kern="1200" baseline="0" dirty="0">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Placeholder Reports - 30</a:t>
                      </a: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600"/>
                        </a:spcAft>
                        <a:buClrTx/>
                        <a:buSzTx/>
                        <a:buFont typeface="Arial" panose="020B0604020202020204" pitchFamily="34" charset="0"/>
                        <a:buChar char="•"/>
                        <a:tabLst/>
                        <a:defRPr/>
                      </a:pP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6528768"/>
                  </a:ext>
                </a:extLst>
              </a:tr>
              <a:tr h="264157">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Extensions</a:t>
                      </a: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Up to of 5 (moderate complexity)</a:t>
                      </a: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600"/>
                        </a:spcAft>
                        <a:buClrTx/>
                        <a:buSzTx/>
                        <a:buFont typeface="Arial" panose="020B0604020202020204" pitchFamily="34" charset="0"/>
                        <a:buChar char="•"/>
                        <a:tabLst/>
                        <a:defRPr/>
                      </a:pP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4461133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6575226"/>
              </p:ext>
            </p:extLst>
          </p:nvPr>
        </p:nvGraphicFramePr>
        <p:xfrm>
          <a:off x="8340015" y="1106778"/>
          <a:ext cx="3511162" cy="1364715"/>
        </p:xfrm>
        <a:graphic>
          <a:graphicData uri="http://schemas.openxmlformats.org/drawingml/2006/table">
            <a:tbl>
              <a:tblPr firstRow="1" bandRow="1">
                <a:tableStyleId>{912C8C85-51F0-491E-9774-3900AFEF0FD7}</a:tableStyleId>
              </a:tblPr>
              <a:tblGrid>
                <a:gridCol w="2808244">
                  <a:extLst>
                    <a:ext uri="{9D8B030D-6E8A-4147-A177-3AD203B41FA5}">
                      <a16:colId xmlns:a16="http://schemas.microsoft.com/office/drawing/2014/main" val="20000"/>
                    </a:ext>
                  </a:extLst>
                </a:gridCol>
                <a:gridCol w="702918">
                  <a:extLst>
                    <a:ext uri="{9D8B030D-6E8A-4147-A177-3AD203B41FA5}">
                      <a16:colId xmlns:a16="http://schemas.microsoft.com/office/drawing/2014/main" val="20004"/>
                    </a:ext>
                  </a:extLst>
                </a:gridCol>
              </a:tblGrid>
              <a:tr h="217683">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algn="ctr" defTabSz="914400" rtl="0" eaLnBrk="1" latinLnBrk="0" hangingPunct="1"/>
                      <a:r>
                        <a:rPr lang="en-US" sz="1000" kern="1200" dirty="0">
                          <a:solidFill>
                            <a:schemeClr val="bg1"/>
                          </a:solidFill>
                          <a:latin typeface="Verdana" panose="020B0604030504040204" pitchFamily="34" charset="0"/>
                          <a:ea typeface="Verdana" panose="020B0604030504040204" pitchFamily="34" charset="0"/>
                          <a:cs typeface="Verdana" panose="020B0604030504040204" pitchFamily="34" charset="0"/>
                        </a:rPr>
                        <a:t>Technology Scope*</a:t>
                      </a:r>
                      <a:endParaRPr lang="en-US" sz="1000" b="1" kern="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solidFill>
                      <a:schemeClr val="tx1"/>
                    </a:solidFill>
                  </a:tcPr>
                </a:tc>
                <a:tc>
                  <a:txBody>
                    <a:bodyPr/>
                    <a:lstStyle/>
                    <a:p>
                      <a:pPr marL="0" algn="ctr" defTabSz="914400" rtl="0" eaLnBrk="1" latinLnBrk="0" hangingPunct="1"/>
                      <a:r>
                        <a:rPr lang="en-US" sz="1000" kern="1200" dirty="0">
                          <a:latin typeface="Verdana" panose="020B0604030504040204" pitchFamily="34" charset="0"/>
                          <a:ea typeface="Verdana" panose="020B0604030504040204" pitchFamily="34" charset="0"/>
                          <a:cs typeface="Verdana" panose="020B0604030504040204" pitchFamily="34" charset="0"/>
                        </a:rPr>
                        <a:t>Total </a:t>
                      </a:r>
                      <a:endParaRPr lang="en-US" sz="10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solidFill>
                      <a:schemeClr val="tx1"/>
                    </a:solidFill>
                  </a:tcPr>
                </a:tc>
                <a:extLst>
                  <a:ext uri="{0D108BD9-81ED-4DB2-BD59-A6C34878D82A}">
                    <a16:rowId xmlns:a16="http://schemas.microsoft.com/office/drawing/2014/main" val="10000"/>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Conversions (maximum)</a:t>
                      </a: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10</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1"/>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Interfaces</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65</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2"/>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Reports (maximum)</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30</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4"/>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Extensions (maximum)</a:t>
                      </a: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a:t>
                      </a:r>
                    </a:p>
                  </a:txBody>
                  <a:tcPr marL="45593" marR="45593" marT="20511" marB="20511" anchor="ctr"/>
                </a:tc>
                <a:extLst>
                  <a:ext uri="{0D108BD9-81ED-4DB2-BD59-A6C34878D82A}">
                    <a16:rowId xmlns:a16="http://schemas.microsoft.com/office/drawing/2014/main" val="3237300046"/>
                  </a:ext>
                </a:extLst>
              </a:tr>
            </a:tbl>
          </a:graphicData>
        </a:graphic>
      </p:graphicFrame>
      <p:sp>
        <p:nvSpPr>
          <p:cNvPr id="7" name="TextBox 6"/>
          <p:cNvSpPr txBox="1"/>
          <p:nvPr/>
        </p:nvSpPr>
        <p:spPr>
          <a:xfrm>
            <a:off x="8346268" y="2745519"/>
            <a:ext cx="3498656" cy="307777"/>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the end of global design,</a:t>
            </a:r>
            <a:r>
              <a:rPr kumimoji="0" lang="en-US" sz="1000" b="0" i="0" u="none" strike="noStrike" kern="120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the RICEF list will be </a:t>
            </a: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rationalized based on the business priorities.</a:t>
            </a:r>
          </a:p>
        </p:txBody>
      </p:sp>
    </p:spTree>
    <p:extLst>
      <p:ext uri="{BB962C8B-B14F-4D97-AF65-F5344CB8AC3E}">
        <p14:creationId xmlns:p14="http://schemas.microsoft.com/office/powerpoint/2010/main" val="3343451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D Template Feb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2.xml><?xml version="1.0" encoding="utf-8"?>
<a:theme xmlns:a="http://schemas.openxmlformats.org/drawingml/2006/main" name="Deloitte 4_3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4_3 onscreen" id="{16A7204B-B31D-44B9-A695-C19FCEEE7F27}" vid="{DD0B2E0F-F143-4FA4-9347-D2BF173B4A6B}"/>
    </a:ext>
  </a:extLst>
</a:theme>
</file>

<file path=ppt/theme/theme3.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76DC2C85-3C67-448B-AD6F-36E8B2BF7628}" vid="{B7BAC01B-36E9-4697-BB87-566CEDBD1839}"/>
    </a:ext>
  </a:extLst>
</a:theme>
</file>

<file path=ppt/theme/theme4.xml><?xml version="1.0" encoding="utf-8"?>
<a:theme xmlns:a="http://schemas.openxmlformats.org/drawingml/2006/main" name="DD Template Feb 2017 16x9">
  <a:themeElements>
    <a:clrScheme name="Deloitte Digital Colors ">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Application xmlns="http://www.sap.com/cof/powerpoint/application">
  <Version>2</Version>
  <Revision>2.4.4.72368</Revision>
</Application>
</file>

<file path=customXml/item3.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p:properties xmlns:p="http://schemas.microsoft.com/office/2006/metadata/properties" xmlns:xsi="http://www.w3.org/2001/XMLSchema-instance" xmlns:pc="http://schemas.microsoft.com/office/infopath/2007/PartnerControls">
  <documentManagement>
    <TaxCatchAll xmlns="f605c320-b55e-4af4-addb-d1a9d1bdf49a" xsi:nil="true"/>
    <lcf76f155ced4ddcb4097134ff3c332f xmlns="ecdbe5b9-5499-446f-91f2-35ffe1354dc7">
      <Terms xmlns="http://schemas.microsoft.com/office/infopath/2007/PartnerControls"/>
    </lcf76f155ced4ddcb4097134ff3c332f>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E1128-D3DC-49BC-84E8-649DB8A32EE2}">
  <ds:schemaRefs>
    <ds:schemaRef ds:uri="http://schemas.microsoft.com/sharepoint/v3/contenttype/forms"/>
  </ds:schemaRefs>
</ds:datastoreItem>
</file>

<file path=customXml/itemProps2.xml><?xml version="1.0" encoding="utf-8"?>
<ds:datastoreItem xmlns:ds="http://schemas.openxmlformats.org/officeDocument/2006/customXml" ds:itemID="{32D6BF64-9312-466F-9624-7DB99EF64F04}">
  <ds:schemaRefs>
    <ds:schemaRef ds:uri="http://www.sap.com/cof/powerpoint/application"/>
  </ds:schemaRefs>
</ds:datastoreItem>
</file>

<file path=customXml/itemProps3.xml><?xml version="1.0" encoding="utf-8"?>
<ds:datastoreItem xmlns:ds="http://schemas.openxmlformats.org/officeDocument/2006/customXml" ds:itemID="{46A1426A-F0A4-490F-939C-D4CAD5BB013D}">
  <ds:schemaRefs>
    <ds:schemaRef ds:uri="http://www.sap.com/cof/ao/powerpoint/application"/>
  </ds:schemaRefs>
</ds:datastoreItem>
</file>

<file path=customXml/itemProps4.xml><?xml version="1.0" encoding="utf-8"?>
<ds:datastoreItem xmlns:ds="http://schemas.openxmlformats.org/officeDocument/2006/customXml" ds:itemID="{2C8419E5-36F8-433B-B30B-76B0070F3D56}">
  <ds:schemaRefs>
    <ds:schemaRef ds:uri="http://www.w3.org/XML/1998/namespace"/>
    <ds:schemaRef ds:uri="5A51C775-C49C-428B-8C1E-2F89178D00F4"/>
    <ds:schemaRef ds:uri="http://schemas.microsoft.com/office/2006/documentManagement/types"/>
    <ds:schemaRef ds:uri="7D1768DD-F29E-4DC2-9191-F2636B9FA92C"/>
    <ds:schemaRef ds:uri="http://schemas.microsoft.com/office/2006/metadata/properties"/>
    <ds:schemaRef ds:uri="7AF0C9C1-571A-469E-93FE-640E88AEF1EC"/>
    <ds:schemaRef ds:uri="83DDB362-4C05-4E52-A8D9-EF2F47978B8D"/>
    <ds:schemaRef ds:uri="0DBE4740-AD0E-4EAB-9055-8EB1C48284D9"/>
    <ds:schemaRef ds:uri="http://schemas.microsoft.com/office/infopath/2007/PartnerControls"/>
    <ds:schemaRef ds:uri="http://purl.org/dc/elements/1.1/"/>
    <ds:schemaRef ds:uri="http://schemas.openxmlformats.org/package/2006/metadata/core-properties"/>
    <ds:schemaRef ds:uri="8DD08C88-CC4C-4D35-9129-A70DAA36BE5E"/>
    <ds:schemaRef ds:uri="994E32D3-2E21-4611-87E1-D68FC0813440"/>
    <ds:schemaRef ds:uri="http://purl.org/dc/terms/"/>
    <ds:schemaRef ds:uri="546D9DE3-080E-4EC6-B7DD-508C11F603C7"/>
    <ds:schemaRef ds:uri="3A0186DE-B11E-4A29-9C82-428D45BCA71F"/>
    <ds:schemaRef ds:uri="39C40E9B-856B-46A7-8793-65A6FC1828D8"/>
    <ds:schemaRef ds:uri="http://purl.org/dc/dcmitype/"/>
    <ds:schemaRef ds:uri="513ae4d5-443f-4bc1-9f25-8f68dc5aa0c0"/>
    <ds:schemaRef ds:uri="a3273937-55e7-450c-ac1f-0f7de532f690"/>
    <ds:schemaRef ds:uri="http://schemas.microsoft.com/sharepoint/v3"/>
    <ds:schemaRef ds:uri="f605c320-b55e-4af4-addb-d1a9d1bdf49a"/>
    <ds:schemaRef ds:uri="ecdbe5b9-5499-446f-91f2-35ffe1354dc7"/>
  </ds:schemaRefs>
</ds:datastoreItem>
</file>

<file path=customXml/itemProps5.xml><?xml version="1.0" encoding="utf-8"?>
<ds:datastoreItem xmlns:ds="http://schemas.openxmlformats.org/officeDocument/2006/customXml" ds:itemID="{43C735B6-3171-4B96-A78F-99D7A25F5A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150</Words>
  <Application>Microsoft Office PowerPoint</Application>
  <PresentationFormat>Widescreen</PresentationFormat>
  <Paragraphs>34</Paragraphs>
  <Slides>2</Slides>
  <Notes>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5" baseType="lpstr">
      <vt:lpstr>Arial</vt:lpstr>
      <vt:lpstr>Calibri</vt:lpstr>
      <vt:lpstr>Chronicle Display Bold</vt:lpstr>
      <vt:lpstr>Chronicle Display Semi</vt:lpstr>
      <vt:lpstr>Frutiger Next Pro Light</vt:lpstr>
      <vt:lpstr>Lucida Sans Unicode</vt:lpstr>
      <vt:lpstr>Open Sans</vt:lpstr>
      <vt:lpstr>Verdana</vt:lpstr>
      <vt:lpstr>1_DD Template Feb 2017 16x9</vt:lpstr>
      <vt:lpstr>Deloitte 4_3 onscreen</vt:lpstr>
      <vt:lpstr>1_Deloitte 16_9 onscreen</vt:lpstr>
      <vt:lpstr>DD Template Feb 2017 16x9</vt:lpstr>
      <vt:lpstr>think-cell Slide</vt:lpstr>
      <vt:lpstr>PowerPoint Presentation</vt:lpstr>
      <vt:lpstr>Finance Technology Scope - SUSA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2017-10-31T09:54:05Z</dcterms:created>
  <dcterms:modified xsi:type="dcterms:W3CDTF">2023-08-09T14:23:50Z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Local Content Type">
    <vt:lpwstr>12943;#United States:Sales and Marketing:Client Presentations|47b6680d-99bb-4c37-acf2-1524a099ef94</vt:lpwstr>
  </property>
  <property fmtid="{D5CDD505-2E9C-101B-9397-08002B2CF9AE}" pid="4" name="Primary Local Client">
    <vt:lpwstr>11731;#United States:Consulting:Technology:Oracle:Oracle - Enterprise Resource Planning (ERP) Cloud|7507e797-2456-4af6-a473-b5453ccdecb2</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15577;#Consulting:Technology:Oracle:Oracle Cloud for Finance Transformation - Enterprise Resource Planning (ERP) Cloud|d0b14fb2-44da-44cb-836a-3e85938a9169</vt:lpwstr>
  </property>
  <property fmtid="{D5CDD505-2E9C-101B-9397-08002B2CF9AE}" pid="12" name="Secondary Global Indu">
    <vt:lpwstr/>
  </property>
  <property fmtid="{D5CDD505-2E9C-101B-9397-08002B2CF9AE}" pid="13" name="Secondary Global Clie">
    <vt:lpwstr>11439;#Consulting:Technology:Deloitte Digital|cfef1db9-52a5-4256-8924-3aa60f8dd9f6</vt:lpwstr>
  </property>
  <property fmtid="{D5CDD505-2E9C-101B-9397-08002B2CF9AE}" pid="14" name="Primary Global Indust">
    <vt:lpwstr/>
  </property>
  <property fmtid="{D5CDD505-2E9C-101B-9397-08002B2CF9AE}" pid="15" name="Global Content Type">
    <vt:lpwstr>348;#Sales and Marketing:Client Presentations|e6bb8c33-4b5b-43c8-ab1a-2c38a372bd73</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10188;#United States:Consulting:Technology:Deloitte Digital|ceb7f0ad-7aeb-4a87-972f-d00ce506245b</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MSIP_Label_ea60d57e-af5b-4752-ac57-3e4f28ca11dc_Enabled">
    <vt:lpwstr>true</vt:lpwstr>
  </property>
  <property fmtid="{D5CDD505-2E9C-101B-9397-08002B2CF9AE}" pid="26" name="MSIP_Label_ea60d57e-af5b-4752-ac57-3e4f28ca11dc_SetDate">
    <vt:lpwstr>2023-08-09T14:22:21Z</vt:lpwstr>
  </property>
  <property fmtid="{D5CDD505-2E9C-101B-9397-08002B2CF9AE}" pid="27" name="MSIP_Label_ea60d57e-af5b-4752-ac57-3e4f28ca11dc_Method">
    <vt:lpwstr>Standard</vt:lpwstr>
  </property>
  <property fmtid="{D5CDD505-2E9C-101B-9397-08002B2CF9AE}" pid="28" name="MSIP_Label_ea60d57e-af5b-4752-ac57-3e4f28ca11dc_Name">
    <vt:lpwstr>ea60d57e-af5b-4752-ac57-3e4f28ca11dc</vt:lpwstr>
  </property>
  <property fmtid="{D5CDD505-2E9C-101B-9397-08002B2CF9AE}" pid="29" name="MSIP_Label_ea60d57e-af5b-4752-ac57-3e4f28ca11dc_SiteId">
    <vt:lpwstr>36da45f1-dd2c-4d1f-af13-5abe46b99921</vt:lpwstr>
  </property>
  <property fmtid="{D5CDD505-2E9C-101B-9397-08002B2CF9AE}" pid="30" name="MSIP_Label_ea60d57e-af5b-4752-ac57-3e4f28ca11dc_ActionId">
    <vt:lpwstr>e9cc4f0b-9881-43af-8230-5e662d9adfad</vt:lpwstr>
  </property>
  <property fmtid="{D5CDD505-2E9C-101B-9397-08002B2CF9AE}" pid="31" name="MSIP_Label_ea60d57e-af5b-4752-ac57-3e4f28ca11dc_ContentBits">
    <vt:lpwstr>0</vt:lpwstr>
  </property>
  <property fmtid="{D5CDD505-2E9C-101B-9397-08002B2CF9AE}" pid="32" name="MediaServiceImageTags">
    <vt:lpwstr/>
  </property>
</Properties>
</file>