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7317" r:id="rId6"/>
    <p:sldMasterId id="2147487681" r:id="rId7"/>
    <p:sldMasterId id="2147487718" r:id="rId8"/>
    <p:sldMasterId id="2147488043" r:id="rId9"/>
  </p:sldMasterIdLst>
  <p:notesMasterIdLst>
    <p:notesMasterId r:id="rId19"/>
  </p:notesMasterIdLst>
  <p:handoutMasterIdLst>
    <p:handoutMasterId r:id="rId20"/>
  </p:handoutMasterIdLst>
  <p:sldIdLst>
    <p:sldId id="2012" r:id="rId10"/>
    <p:sldId id="2014" r:id="rId11"/>
    <p:sldId id="2015" r:id="rId12"/>
    <p:sldId id="2016" r:id="rId13"/>
    <p:sldId id="2017" r:id="rId14"/>
    <p:sldId id="2018" r:id="rId15"/>
    <p:sldId id="2019" r:id="rId16"/>
    <p:sldId id="2020" r:id="rId17"/>
    <p:sldId id="2021" r:id="rId18"/>
  </p:sldIdLst>
  <p:sldSz cx="12192000" cy="6858000"/>
  <p:notesSz cx="7010400" cy="9296400"/>
  <p:custDataLst>
    <p:tags r:id="rId21"/>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207"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83E9"/>
    <a:srgbClr val="DD052B"/>
    <a:srgbClr val="787878"/>
    <a:srgbClr val="4472C4"/>
    <a:srgbClr val="378BBD"/>
    <a:srgbClr val="00B0F0"/>
    <a:srgbClr val="AEAEAE"/>
    <a:srgbClr val="E4E4E4"/>
    <a:srgbClr val="5A5A5A"/>
    <a:srgbClr val="3C3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93826" autoAdjust="0"/>
  </p:normalViewPr>
  <p:slideViewPr>
    <p:cSldViewPr snapToGrid="0" showGuides="1">
      <p:cViewPr varScale="1">
        <p:scale>
          <a:sx n="62" d="100"/>
          <a:sy n="62" d="100"/>
        </p:scale>
        <p:origin x="800" y="52"/>
      </p:cViewPr>
      <p:guideLst>
        <p:guide pos="3840"/>
        <p:guide orient="horz" pos="2160"/>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35" d="100"/>
        <a:sy n="35" d="100"/>
      </p:scale>
      <p:origin x="0" y="-8852"/>
    </p:cViewPr>
  </p:sorterViewPr>
  <p:notesViewPr>
    <p:cSldViewPr snapToGrid="0" showGuides="1">
      <p:cViewPr varScale="1">
        <p:scale>
          <a:sx n="83" d="100"/>
          <a:sy n="83" d="100"/>
        </p:scale>
        <p:origin x="3810"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Master" Target="slideMasters/slideMaster2.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2.xml"/><Relationship Id="rId24"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6.xml"/><Relationship Id="rId23" Type="http://schemas.openxmlformats.org/officeDocument/2006/relationships/presProps" Target="presProps.xml"/><Relationship Id="rId10" Type="http://schemas.openxmlformats.org/officeDocument/2006/relationships/slide" Target="slides/slide1.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5.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038049" cy="464316"/>
          </a:xfrm>
          <a:prstGeom prst="rect">
            <a:avLst/>
          </a:prstGeom>
        </p:spPr>
        <p:txBody>
          <a:bodyPr vert="horz" lIns="87631" tIns="43816" rIns="87631" bIns="43816"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3970784" y="1"/>
            <a:ext cx="3038049" cy="464316"/>
          </a:xfrm>
          <a:prstGeom prst="rect">
            <a:avLst/>
          </a:prstGeom>
        </p:spPr>
        <p:txBody>
          <a:bodyPr vert="horz" lIns="87631" tIns="43816" rIns="87631" bIns="43816" rtlCol="0"/>
          <a:lstStyle>
            <a:lvl1pPr algn="r">
              <a:defRPr sz="1100"/>
            </a:lvl1pPr>
          </a:lstStyle>
          <a:p>
            <a:fld id="{B4AD245C-091B-44E2-BFB0-BD94217887F7}" type="datetimeFigureOut">
              <a:rPr lang="en-US" smtClean="0">
                <a:latin typeface="Arial" panose="020B0604020202020204" pitchFamily="34" charset="0"/>
              </a:rPr>
              <a:t>8/9/2023</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8830644"/>
            <a:ext cx="3038049" cy="464316"/>
          </a:xfrm>
          <a:prstGeom prst="rect">
            <a:avLst/>
          </a:prstGeom>
        </p:spPr>
        <p:txBody>
          <a:bodyPr vert="horz" lIns="87631" tIns="43816" rIns="87631" bIns="43816"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3970784" y="8830644"/>
            <a:ext cx="3038049" cy="464316"/>
          </a:xfrm>
          <a:prstGeom prst="rect">
            <a:avLst/>
          </a:prstGeom>
        </p:spPr>
        <p:txBody>
          <a:bodyPr vert="horz" lIns="87631" tIns="43816" rIns="87631" bIns="43816"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4923" tIns="47461" rIns="94923" bIns="47461"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970939" y="1"/>
            <a:ext cx="3037840" cy="464820"/>
          </a:xfrm>
          <a:prstGeom prst="rect">
            <a:avLst/>
          </a:prstGeom>
        </p:spPr>
        <p:txBody>
          <a:bodyPr vert="horz" lIns="94923" tIns="47461" rIns="94923" bIns="47461" rtlCol="0"/>
          <a:lstStyle>
            <a:lvl1pPr algn="r">
              <a:defRPr sz="1200">
                <a:latin typeface="Arial" panose="020B0604020202020204" pitchFamily="34" charset="0"/>
              </a:defRPr>
            </a:lvl1pPr>
          </a:lstStyle>
          <a:p>
            <a:fld id="{0BA5BBE4-AEA3-489A-A28E-0C2FAF2506E3}" type="datetimeFigureOut">
              <a:rPr lang="en-US" smtClean="0"/>
              <a:pPr/>
              <a:t>8/9/2023</a:t>
            </a:fld>
            <a:endParaRPr lang="en-US" dirty="0"/>
          </a:p>
        </p:txBody>
      </p:sp>
      <p:sp>
        <p:nvSpPr>
          <p:cNvPr id="4" name="Slide Image Placeholder 3"/>
          <p:cNvSpPr>
            <a:spLocks noGrp="1" noRot="1" noChangeAspect="1"/>
          </p:cNvSpPr>
          <p:nvPr>
            <p:ph type="sldImg" idx="2"/>
          </p:nvPr>
        </p:nvSpPr>
        <p:spPr>
          <a:xfrm>
            <a:off x="407988" y="698500"/>
            <a:ext cx="6194425" cy="3484563"/>
          </a:xfrm>
          <a:prstGeom prst="rect">
            <a:avLst/>
          </a:prstGeom>
          <a:noFill/>
          <a:ln w="12700">
            <a:solidFill>
              <a:prstClr val="black"/>
            </a:solidFill>
          </a:ln>
        </p:spPr>
        <p:txBody>
          <a:bodyPr vert="horz" lIns="94923" tIns="47461" rIns="94923" bIns="47461" rtlCol="0" anchor="ctr"/>
          <a:lstStyle/>
          <a:p>
            <a:endParaRPr lang="en-GB" dirty="0"/>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4923" tIns="47461" rIns="94923" bIns="4746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8"/>
            <a:ext cx="3037840" cy="464820"/>
          </a:xfrm>
          <a:prstGeom prst="rect">
            <a:avLst/>
          </a:prstGeom>
        </p:spPr>
        <p:txBody>
          <a:bodyPr vert="horz" lIns="94923" tIns="47461" rIns="94923" bIns="47461"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970939" y="8829968"/>
            <a:ext cx="3037840" cy="464820"/>
          </a:xfrm>
          <a:prstGeom prst="rect">
            <a:avLst/>
          </a:prstGeom>
        </p:spPr>
        <p:txBody>
          <a:bodyPr vert="horz" lIns="94923" tIns="47461" rIns="94923" bIns="47461"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8296571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www.deloitte.com/about" TargetMode="External"/><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hyperlink" Target="http://www.deloitte.com/us/about" TargetMode="Externa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3.xml"/><Relationship Id="rId1" Type="http://schemas.openxmlformats.org/officeDocument/2006/relationships/tags" Target="../tags/tag4.xml"/><Relationship Id="rId4" Type="http://schemas.openxmlformats.org/officeDocument/2006/relationships/image" Target="../media/image13.emf"/></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pic>
        <p:nvPicPr>
          <p:cNvPr id="6148" name="Picture 4" descr="Image result for deloitte logo vecto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6113" y="519568"/>
            <a:ext cx="1854612" cy="4033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hasCustomPrompt="1"/>
          </p:nvPr>
        </p:nvSpPr>
        <p:spPr>
          <a:xfrm>
            <a:off x="549275" y="4845631"/>
            <a:ext cx="4407673" cy="897983"/>
          </a:xfrm>
          <a:prstGeom prst="rect">
            <a:avLst/>
          </a:prstGeom>
        </p:spPr>
        <p:txBody>
          <a:bodyPr anchor="b" anchorCtr="0"/>
          <a:lstStyle>
            <a:lvl1pPr>
              <a:lnSpc>
                <a:spcPct val="85000"/>
              </a:lnSpc>
              <a:defRPr sz="2800" b="1" baseline="0">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Title</a:t>
            </a:r>
          </a:p>
        </p:txBody>
      </p:sp>
      <p:sp>
        <p:nvSpPr>
          <p:cNvPr id="6" name="Text Placeholder 9"/>
          <p:cNvSpPr>
            <a:spLocks noGrp="1"/>
          </p:cNvSpPr>
          <p:nvPr>
            <p:ph type="body" sz="quarter" idx="16" hasCustomPrompt="1"/>
          </p:nvPr>
        </p:nvSpPr>
        <p:spPr>
          <a:xfrm>
            <a:off x="549275" y="5820991"/>
            <a:ext cx="4407673" cy="478209"/>
          </a:xfrm>
        </p:spPr>
        <p:txBody>
          <a:bodyPr vert="horz" lIns="0" tIns="0" rIns="0" bIns="0" rtlCol="0">
            <a:noAutofit/>
          </a:bodyPr>
          <a:lstStyle>
            <a:lvl1pPr marL="0" indent="0">
              <a:buNone/>
              <a:defRPr lang="en-US" sz="1200" dirty="0">
                <a:latin typeface="Verdana" panose="020B0604030504040204" pitchFamily="34" charset="0"/>
                <a:ea typeface="Verdana" panose="020B0604030504040204" pitchFamily="34" charset="0"/>
                <a:cs typeface="Verdana" panose="020B0604030504040204" pitchFamily="34" charset="0"/>
              </a:defRPr>
            </a:lvl1pPr>
          </a:lstStyle>
          <a:p>
            <a:pPr marL="228600" lvl="0" indent="-228600">
              <a:lnSpc>
                <a:spcPct val="130000"/>
              </a:lnSpc>
            </a:pPr>
            <a:r>
              <a:rPr lang="en-US" dirty="0"/>
              <a:t>Click to edit Subtitle</a:t>
            </a:r>
          </a:p>
        </p:txBody>
      </p:sp>
      <p:sp>
        <p:nvSpPr>
          <p:cNvPr id="7" name="Text Placeholder 9"/>
          <p:cNvSpPr>
            <a:spLocks noGrp="1"/>
          </p:cNvSpPr>
          <p:nvPr>
            <p:ph type="body" sz="quarter" idx="17" hasCustomPrompt="1"/>
          </p:nvPr>
        </p:nvSpPr>
        <p:spPr>
          <a:xfrm>
            <a:off x="549275" y="4465538"/>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1pPr>
          </a:lstStyle>
          <a:p>
            <a:pPr marL="228600" lvl="0" indent="-228600"/>
            <a:r>
              <a:rPr lang="en-US" dirty="0"/>
              <a:t>Date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 Black">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2505856" y="727200"/>
            <a:ext cx="7200000" cy="5400000"/>
          </a:xfrm>
          <a:prstGeom prst="rect">
            <a:avLst/>
          </a:prstGeom>
        </p:spPr>
        <p:txBody>
          <a:bodyPr/>
          <a:lstStyle>
            <a:lvl1pPr>
              <a:defRPr>
                <a:solidFill>
                  <a:schemeClr val="bg1"/>
                </a:solidFill>
              </a:defRPr>
            </a:lvl1pPr>
          </a:lstStyle>
          <a:p>
            <a:r>
              <a:rPr lang="en-US" noProof="0" dirty="0"/>
              <a:t>Click icon to add picture</a:t>
            </a:r>
          </a:p>
        </p:txBody>
      </p:sp>
      <p:sp>
        <p:nvSpPr>
          <p:cNvPr id="3" name="Subtitle 2"/>
          <p:cNvSpPr>
            <a:spLocks noGrp="1"/>
          </p:cNvSpPr>
          <p:nvPr>
            <p:ph type="subTitle" idx="1" hasCustomPrompt="1"/>
          </p:nvPr>
        </p:nvSpPr>
        <p:spPr bwMode="gray">
          <a:xfrm>
            <a:off x="503989" y="5864232"/>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US" noProof="0" dirty="0"/>
              <a:t>Click to edit Master subtitle style</a:t>
            </a:r>
          </a:p>
        </p:txBody>
      </p:sp>
      <p:sp>
        <p:nvSpPr>
          <p:cNvPr id="5" name="Text Placeholder 4"/>
          <p:cNvSpPr>
            <a:spLocks noGrp="1"/>
          </p:cNvSpPr>
          <p:nvPr>
            <p:ph type="body" sz="quarter" idx="10"/>
          </p:nvPr>
        </p:nvSpPr>
        <p:spPr>
          <a:xfrm>
            <a:off x="501652" y="6381750"/>
            <a:ext cx="5594349"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503988" y="378000"/>
            <a:ext cx="216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grpSp>
    </p:spTree>
    <p:extLst>
      <p:ext uri="{BB962C8B-B14F-4D97-AF65-F5344CB8AC3E}">
        <p14:creationId xmlns:p14="http://schemas.microsoft.com/office/powerpoint/2010/main" val="278335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88">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3_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501651" y="317502"/>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1684254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1_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504000" y="1857892"/>
            <a:ext cx="5462016"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6246193" y="1857892"/>
            <a:ext cx="5462016"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501651" y="317504"/>
            <a:ext cx="11188700" cy="334099"/>
          </a:xfrm>
        </p:spPr>
        <p:txBody>
          <a:bodyPr/>
          <a:lstStyle/>
          <a:p>
            <a:r>
              <a:rPr lang="en-US" noProof="0"/>
              <a:t>Click to edit Master title style</a:t>
            </a:r>
            <a:endParaRPr lang="en-US" noProof="0" dirty="0"/>
          </a:p>
        </p:txBody>
      </p:sp>
      <p:sp>
        <p:nvSpPr>
          <p:cNvPr id="4" name="Rectangle 3"/>
          <p:cNvSpPr/>
          <p:nvPr userDrawn="1"/>
        </p:nvSpPr>
        <p:spPr>
          <a:xfrm>
            <a:off x="504000" y="1705378"/>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spcAft>
                <a:spcPts val="1000"/>
              </a:spcAft>
            </a:pPr>
            <a:endParaRPr lang="en-US" sz="1100" dirty="0">
              <a:solidFill>
                <a:prstClr val="white"/>
              </a:solidFill>
            </a:endParaRPr>
          </a:p>
        </p:txBody>
      </p:sp>
      <p:sp>
        <p:nvSpPr>
          <p:cNvPr id="5" name="Rectangle 4"/>
          <p:cNvSpPr/>
          <p:nvPr userDrawn="1"/>
        </p:nvSpPr>
        <p:spPr>
          <a:xfrm>
            <a:off x="6246196" y="1705378"/>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spcAft>
                <a:spcPts val="1000"/>
              </a:spcAft>
            </a:pPr>
            <a:endParaRPr lang="en-US" sz="1100" dirty="0">
              <a:solidFill>
                <a:prstClr val="white"/>
              </a:solidFill>
            </a:endParaRPr>
          </a:p>
        </p:txBody>
      </p:sp>
      <p:sp>
        <p:nvSpPr>
          <p:cNvPr id="6" name="Picture Placeholder 29"/>
          <p:cNvSpPr>
            <a:spLocks noGrp="1"/>
          </p:cNvSpPr>
          <p:nvPr>
            <p:ph type="pic" sz="quarter" idx="19" hasCustomPrompt="1"/>
          </p:nvPr>
        </p:nvSpPr>
        <p:spPr>
          <a:xfrm>
            <a:off x="4769493" y="1863919"/>
            <a:ext cx="1210207"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7" name="Picture Placeholder 29"/>
          <p:cNvSpPr>
            <a:spLocks noGrp="1"/>
          </p:cNvSpPr>
          <p:nvPr>
            <p:ph type="pic" sz="quarter" idx="20" hasCustomPrompt="1"/>
          </p:nvPr>
        </p:nvSpPr>
        <p:spPr>
          <a:xfrm>
            <a:off x="10424618" y="1857895"/>
            <a:ext cx="124416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2397552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_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509280" y="1857892"/>
            <a:ext cx="5462016"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6246195" y="1857892"/>
            <a:ext cx="5462016"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501651" y="317504"/>
            <a:ext cx="11188700" cy="334099"/>
          </a:xfrm>
        </p:spPr>
        <p:txBody>
          <a:bodyPr/>
          <a:lstStyle/>
          <a:p>
            <a:r>
              <a:rPr lang="en-US" noProof="0"/>
              <a:t>Click to edit Master title style</a:t>
            </a:r>
            <a:endParaRPr lang="en-US" noProof="0" dirty="0"/>
          </a:p>
        </p:txBody>
      </p:sp>
      <p:sp>
        <p:nvSpPr>
          <p:cNvPr id="4" name="Rectangle 3"/>
          <p:cNvSpPr/>
          <p:nvPr userDrawn="1"/>
        </p:nvSpPr>
        <p:spPr>
          <a:xfrm>
            <a:off x="509280" y="1705378"/>
            <a:ext cx="5462016"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spcAft>
                <a:spcPts val="1000"/>
              </a:spcAft>
            </a:pPr>
            <a:endParaRPr lang="en-US" sz="1100" dirty="0">
              <a:solidFill>
                <a:prstClr val="white"/>
              </a:solidFill>
            </a:endParaRPr>
          </a:p>
        </p:txBody>
      </p:sp>
      <p:sp>
        <p:nvSpPr>
          <p:cNvPr id="5" name="Rectangle 4"/>
          <p:cNvSpPr/>
          <p:nvPr userDrawn="1"/>
        </p:nvSpPr>
        <p:spPr>
          <a:xfrm>
            <a:off x="6246195" y="1705378"/>
            <a:ext cx="5462016"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spcAft>
                <a:spcPts val="1000"/>
              </a:spcAft>
            </a:pPr>
            <a:endParaRPr lang="en-US" sz="1100" dirty="0">
              <a:solidFill>
                <a:prstClr val="white"/>
              </a:solidFill>
            </a:endParaRPr>
          </a:p>
        </p:txBody>
      </p:sp>
      <p:sp>
        <p:nvSpPr>
          <p:cNvPr id="7" name="Picture Placeholder 29"/>
          <p:cNvSpPr>
            <a:spLocks noGrp="1"/>
          </p:cNvSpPr>
          <p:nvPr>
            <p:ph type="pic" sz="quarter" idx="20" hasCustomPrompt="1"/>
          </p:nvPr>
        </p:nvSpPr>
        <p:spPr>
          <a:xfrm>
            <a:off x="10464052" y="1857895"/>
            <a:ext cx="124416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509280" y="4249682"/>
            <a:ext cx="5462016"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23"/>
          </p:nvPr>
        </p:nvSpPr>
        <p:spPr>
          <a:xfrm>
            <a:off x="6246195" y="4249682"/>
            <a:ext cx="5462016" cy="1695450"/>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Rectangle 11"/>
          <p:cNvSpPr/>
          <p:nvPr userDrawn="1"/>
        </p:nvSpPr>
        <p:spPr>
          <a:xfrm>
            <a:off x="509280" y="4103518"/>
            <a:ext cx="5462016"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spcAft>
                <a:spcPts val="1000"/>
              </a:spcAft>
            </a:pPr>
            <a:endParaRPr lang="en-US" sz="1100" dirty="0">
              <a:solidFill>
                <a:prstClr val="white"/>
              </a:solidFill>
            </a:endParaRPr>
          </a:p>
        </p:txBody>
      </p:sp>
      <p:sp>
        <p:nvSpPr>
          <p:cNvPr id="13" name="Rectangle 12"/>
          <p:cNvSpPr/>
          <p:nvPr userDrawn="1"/>
        </p:nvSpPr>
        <p:spPr>
          <a:xfrm>
            <a:off x="6246195" y="4103518"/>
            <a:ext cx="5462016"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spcAft>
                <a:spcPts val="1000"/>
              </a:spcAft>
            </a:pPr>
            <a:endParaRPr lang="en-US" sz="1100" dirty="0">
              <a:solidFill>
                <a:prstClr val="white"/>
              </a:solidFill>
            </a:endParaRPr>
          </a:p>
        </p:txBody>
      </p:sp>
      <p:sp>
        <p:nvSpPr>
          <p:cNvPr id="14" name="Picture Placeholder 29"/>
          <p:cNvSpPr>
            <a:spLocks noGrp="1"/>
          </p:cNvSpPr>
          <p:nvPr>
            <p:ph type="pic" sz="quarter" idx="24" hasCustomPrompt="1"/>
          </p:nvPr>
        </p:nvSpPr>
        <p:spPr>
          <a:xfrm>
            <a:off x="4731915" y="4255709"/>
            <a:ext cx="123938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10464051" y="4249685"/>
            <a:ext cx="124416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501652" y="651600"/>
            <a:ext cx="11197501"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Picture Placeholder 29"/>
          <p:cNvSpPr>
            <a:spLocks noGrp="1"/>
          </p:cNvSpPr>
          <p:nvPr>
            <p:ph type="pic" sz="quarter" idx="19" hasCustomPrompt="1"/>
          </p:nvPr>
        </p:nvSpPr>
        <p:spPr>
          <a:xfrm>
            <a:off x="4761091" y="1863919"/>
            <a:ext cx="1210207"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Tree>
    <p:extLst>
      <p:ext uri="{BB962C8B-B14F-4D97-AF65-F5344CB8AC3E}">
        <p14:creationId xmlns:p14="http://schemas.microsoft.com/office/powerpoint/2010/main" val="3740991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3 column green line">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4"/>
            <a:ext cx="11188700" cy="334099"/>
          </a:xfrm>
        </p:spPr>
        <p:txBody>
          <a:bodyPr/>
          <a:lstStyle/>
          <a:p>
            <a:r>
              <a:rPr lang="en-US" noProof="0"/>
              <a:t>Click to edit Master title style</a:t>
            </a:r>
            <a:endParaRPr lang="en-US" noProof="0" dirty="0"/>
          </a:p>
        </p:txBody>
      </p:sp>
      <p:sp>
        <p:nvSpPr>
          <p:cNvPr id="4" name="Rectangle 3"/>
          <p:cNvSpPr/>
          <p:nvPr userDrawn="1"/>
        </p:nvSpPr>
        <p:spPr>
          <a:xfrm>
            <a:off x="4327289" y="1705968"/>
            <a:ext cx="354787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endParaRPr lang="en-US" sz="1100" dirty="0">
              <a:solidFill>
                <a:prstClr val="white"/>
              </a:solidFill>
            </a:endParaRPr>
          </a:p>
        </p:txBody>
      </p:sp>
      <p:sp>
        <p:nvSpPr>
          <p:cNvPr id="5" name="Rectangle 4"/>
          <p:cNvSpPr/>
          <p:nvPr userDrawn="1"/>
        </p:nvSpPr>
        <p:spPr>
          <a:xfrm>
            <a:off x="504000" y="1700215"/>
            <a:ext cx="3547872"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endParaRPr lang="en-US" sz="1100" dirty="0">
              <a:solidFill>
                <a:prstClr val="white"/>
              </a:solidFill>
            </a:endParaRPr>
          </a:p>
        </p:txBody>
      </p:sp>
      <p:sp>
        <p:nvSpPr>
          <p:cNvPr id="6" name="Rectangle 5"/>
          <p:cNvSpPr/>
          <p:nvPr userDrawn="1"/>
        </p:nvSpPr>
        <p:spPr>
          <a:xfrm>
            <a:off x="8150577" y="1705968"/>
            <a:ext cx="354787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endParaRPr lang="en-US" sz="1100" dirty="0">
              <a:solidFill>
                <a:prstClr val="white"/>
              </a:solidFill>
            </a:endParaRPr>
          </a:p>
        </p:txBody>
      </p:sp>
      <p:sp>
        <p:nvSpPr>
          <p:cNvPr id="7" name="Text Placeholder 8"/>
          <p:cNvSpPr>
            <a:spLocks noGrp="1"/>
          </p:cNvSpPr>
          <p:nvPr>
            <p:ph type="body" sz="quarter" idx="17"/>
          </p:nvPr>
        </p:nvSpPr>
        <p:spPr>
          <a:xfrm>
            <a:off x="4327289" y="1851441"/>
            <a:ext cx="3547872"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8"/>
          </p:nvPr>
        </p:nvSpPr>
        <p:spPr>
          <a:xfrm>
            <a:off x="504000" y="1851441"/>
            <a:ext cx="3547872"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19"/>
          </p:nvPr>
        </p:nvSpPr>
        <p:spPr>
          <a:xfrm>
            <a:off x="8150577" y="1851441"/>
            <a:ext cx="3547872"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0" name="Text Placeholder 8"/>
          <p:cNvSpPr>
            <a:spLocks noGrp="1"/>
          </p:cNvSpPr>
          <p:nvPr>
            <p:ph type="body" sz="quarter" idx="13" hasCustomPrompt="1"/>
          </p:nvPr>
        </p:nvSpPr>
        <p:spPr>
          <a:xfrm>
            <a:off x="501652" y="651600"/>
            <a:ext cx="11162349"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533353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_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4"/>
            <a:ext cx="11188700" cy="334099"/>
          </a:xfrm>
        </p:spPr>
        <p:txBody>
          <a:body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504000" y="2556000"/>
            <a:ext cx="2592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5" name="Text Placeholder 8"/>
          <p:cNvSpPr>
            <a:spLocks noGrp="1"/>
          </p:cNvSpPr>
          <p:nvPr>
            <p:ph type="body" sz="quarter" idx="18"/>
          </p:nvPr>
        </p:nvSpPr>
        <p:spPr>
          <a:xfrm>
            <a:off x="9096836" y="2556000"/>
            <a:ext cx="2592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6" name="Text Placeholder 8"/>
          <p:cNvSpPr>
            <a:spLocks noGrp="1"/>
          </p:cNvSpPr>
          <p:nvPr>
            <p:ph type="body" sz="quarter" idx="19"/>
          </p:nvPr>
        </p:nvSpPr>
        <p:spPr>
          <a:xfrm>
            <a:off x="3368279" y="2556000"/>
            <a:ext cx="2592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7" name="Text Placeholder 8"/>
          <p:cNvSpPr>
            <a:spLocks noGrp="1"/>
          </p:cNvSpPr>
          <p:nvPr>
            <p:ph type="body" sz="quarter" idx="20"/>
          </p:nvPr>
        </p:nvSpPr>
        <p:spPr>
          <a:xfrm>
            <a:off x="6232557" y="2556000"/>
            <a:ext cx="2592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2546954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_4 column icon green">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0"/>
            <a:ext cx="11188701" cy="370193"/>
          </a:xfrm>
        </p:spPr>
        <p:txBody>
          <a:bodyPr/>
          <a:lstStyle>
            <a:lvl1pPr>
              <a:defRPr>
                <a:solidFill>
                  <a:schemeClr val="bg1"/>
                </a:solidFill>
              </a:defRPr>
            </a:lvl1p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504000" y="2556000"/>
            <a:ext cx="2592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5" name="Text Placeholder 8"/>
          <p:cNvSpPr>
            <a:spLocks noGrp="1"/>
          </p:cNvSpPr>
          <p:nvPr>
            <p:ph type="body" sz="quarter" idx="18"/>
          </p:nvPr>
        </p:nvSpPr>
        <p:spPr>
          <a:xfrm>
            <a:off x="9100752" y="2556000"/>
            <a:ext cx="2592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6" name="Text Placeholder 8"/>
          <p:cNvSpPr>
            <a:spLocks noGrp="1"/>
          </p:cNvSpPr>
          <p:nvPr>
            <p:ph type="body" sz="quarter" idx="19"/>
          </p:nvPr>
        </p:nvSpPr>
        <p:spPr>
          <a:xfrm>
            <a:off x="3369584" y="2556000"/>
            <a:ext cx="2592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7" name="Text Placeholder 8"/>
          <p:cNvSpPr>
            <a:spLocks noGrp="1"/>
          </p:cNvSpPr>
          <p:nvPr>
            <p:ph type="body" sz="quarter" idx="20"/>
          </p:nvPr>
        </p:nvSpPr>
        <p:spPr>
          <a:xfrm>
            <a:off x="6235168" y="2556000"/>
            <a:ext cx="2592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3" hasCustomPrompt="1"/>
          </p:nvPr>
        </p:nvSpPr>
        <p:spPr>
          <a:xfrm>
            <a:off x="501651" y="687697"/>
            <a:ext cx="11188701"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3" name="CaseCode"/>
          <p:cNvSpPr txBox="1"/>
          <p:nvPr userDrawn="1"/>
        </p:nvSpPr>
        <p:spPr>
          <a:xfrm>
            <a:off x="6335184" y="6477001"/>
            <a:ext cx="4896560" cy="100027"/>
          </a:xfrm>
          <a:prstGeom prst="rect">
            <a:avLst/>
          </a:prstGeom>
          <a:noFill/>
        </p:spPr>
        <p:txBody>
          <a:bodyPr wrap="square" lIns="0" tIns="0" rIns="0" bIns="0" rtlCol="0">
            <a:spAutoFit/>
          </a:bodyPr>
          <a:lstStyle/>
          <a:p>
            <a:pPr algn="r" defTabSz="914400">
              <a:buSzPct val="100000"/>
              <a:buFont typeface="Arial"/>
              <a:buNone/>
            </a:pPr>
            <a:r>
              <a:rPr lang="en-US" sz="650" dirty="0">
                <a:solidFill>
                  <a:srgbClr val="FF0000"/>
                </a:solidFill>
              </a:rPr>
              <a:t>Target State Enterprise Data Architecture and Roadmap - Proposal to Serve</a:t>
            </a:r>
          </a:p>
        </p:txBody>
      </p:sp>
      <p:sp>
        <p:nvSpPr>
          <p:cNvPr id="14" name="Copyright"/>
          <p:cNvSpPr txBox="1"/>
          <p:nvPr userDrawn="1"/>
        </p:nvSpPr>
        <p:spPr>
          <a:xfrm>
            <a:off x="501648" y="6477002"/>
            <a:ext cx="5355168" cy="100027"/>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Copyright © 2016 Deloitte Development LLC. All rights reserved.</a:t>
            </a:r>
          </a:p>
        </p:txBody>
      </p:sp>
      <p:sp>
        <p:nvSpPr>
          <p:cNvPr id="15" name="TextBox 14"/>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372979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3_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9" name="Title Placeholder 1"/>
          <p:cNvSpPr>
            <a:spLocks noGrp="1"/>
          </p:cNvSpPr>
          <p:nvPr>
            <p:ph type="title" hasCustomPrompt="1"/>
          </p:nvPr>
        </p:nvSpPr>
        <p:spPr>
          <a:xfrm>
            <a:off x="501651" y="317502"/>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0" name="Text Placeholder 18"/>
          <p:cNvSpPr>
            <a:spLocks noGrp="1"/>
          </p:cNvSpPr>
          <p:nvPr>
            <p:ph idx="1"/>
          </p:nvPr>
        </p:nvSpPr>
        <p:spPr>
          <a:xfrm>
            <a:off x="501651" y="1665289"/>
            <a:ext cx="5594351"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469799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4_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528000" y="651600"/>
            <a:ext cx="11136000" cy="757255"/>
          </a:xfrm>
          <a:prstGeom prst="rect">
            <a:avLst/>
          </a:prstGeom>
        </p:spPr>
        <p:txBody>
          <a:bodyPr lIns="0" tIns="0" rIns="0" bIns="0">
            <a:noAutofit/>
          </a:bodyPr>
          <a:lstStyle>
            <a:lvl1pPr marL="0" indent="0">
              <a:buNone/>
              <a:defRPr sz="2000" b="0">
                <a:solidFill>
                  <a:srgbClr val="BBBCBC"/>
                </a:solidFill>
              </a:defRPr>
            </a:lvl1pPr>
          </a:lstStyle>
          <a:p>
            <a:pPr lvl="0"/>
            <a:r>
              <a:rPr lang="en-US" dirty="0"/>
              <a:t>Click to add subtitle</a:t>
            </a:r>
          </a:p>
        </p:txBody>
      </p:sp>
      <p:sp>
        <p:nvSpPr>
          <p:cNvPr id="9" name="Title Placeholder 1"/>
          <p:cNvSpPr>
            <a:spLocks noGrp="1"/>
          </p:cNvSpPr>
          <p:nvPr>
            <p:ph type="title" hasCustomPrompt="1"/>
          </p:nvPr>
        </p:nvSpPr>
        <p:spPr>
          <a:xfrm>
            <a:off x="528000" y="295683"/>
            <a:ext cx="1113600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0" name="Text Placeholder 18"/>
          <p:cNvSpPr>
            <a:spLocks noGrp="1"/>
          </p:cNvSpPr>
          <p:nvPr>
            <p:ph idx="1"/>
          </p:nvPr>
        </p:nvSpPr>
        <p:spPr>
          <a:xfrm>
            <a:off x="528000" y="1700213"/>
            <a:ext cx="5568000" cy="468153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GB" dirty="0"/>
              <a:t>Seventh level</a:t>
            </a:r>
          </a:p>
          <a:p>
            <a:pPr lvl="7"/>
            <a:r>
              <a:rPr lang="en-GB" dirty="0"/>
              <a:t>Eighth level</a:t>
            </a:r>
          </a:p>
          <a:p>
            <a:pPr lvl="8"/>
            <a:r>
              <a:rPr lang="en-GB" dirty="0"/>
              <a:t>Ninth level</a:t>
            </a:r>
          </a:p>
        </p:txBody>
      </p:sp>
      <p:sp>
        <p:nvSpPr>
          <p:cNvPr id="5" name="TextBox 4"/>
          <p:cNvSpPr txBox="1"/>
          <p:nvPr userDrawn="1"/>
        </p:nvSpPr>
        <p:spPr>
          <a:xfrm>
            <a:off x="11203771" y="6491553"/>
            <a:ext cx="463296" cy="329184"/>
          </a:xfrm>
          <a:prstGeom prst="rect">
            <a:avLst/>
          </a:prstGeom>
          <a:noFill/>
        </p:spPr>
        <p:txBody>
          <a:bodyPr wrap="square" lIns="0" tIns="0" rIns="0" bIns="0" rtlCol="0">
            <a:no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358312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Only_With Arc">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90"/>
            <a:ext cx="11252200" cy="698501"/>
          </a:xfrm>
          <a:prstGeom prst="rect">
            <a:avLst/>
          </a:prstGeom>
        </p:spPr>
        <p:txBody>
          <a:bodyPr vert="horz" lIns="0" tIns="0" rIns="0" bIns="0" rtlCol="0" anchor="t" anchorCtr="0">
            <a:noAutofit/>
          </a:bodyPr>
          <a:lstStyle>
            <a:lvl1pPr>
              <a:defRPr sz="1500"/>
            </a:lvl1pPr>
          </a:lstStyle>
          <a:p>
            <a:r>
              <a:rPr lang="en-US" noProof="0"/>
              <a:t>Click to edit Master title style</a:t>
            </a:r>
            <a:endParaRPr lang="en-US" noProof="0" dirty="0"/>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r="24081" b="6481"/>
          <a:stretch/>
        </p:blipFill>
        <p:spPr>
          <a:xfrm>
            <a:off x="8372835" y="1700214"/>
            <a:ext cx="3819167" cy="4726963"/>
          </a:xfrm>
          <a:prstGeom prst="rect">
            <a:avLst/>
          </a:prstGeom>
        </p:spPr>
      </p:pic>
    </p:spTree>
    <p:extLst>
      <p:ext uri="{BB962C8B-B14F-4D97-AF65-F5344CB8AC3E}">
        <p14:creationId xmlns:p14="http://schemas.microsoft.com/office/powerpoint/2010/main" val="1554761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4_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528000" y="651600"/>
            <a:ext cx="11136000" cy="757255"/>
          </a:xfrm>
          <a:prstGeom prst="rect">
            <a:avLst/>
          </a:prstGeom>
        </p:spPr>
        <p:txBody>
          <a:bodyPr lIns="0" tIns="0" rIns="0" bIns="0">
            <a:noAutofit/>
          </a:bodyPr>
          <a:lstStyle>
            <a:lvl1pPr marL="0" indent="0">
              <a:buNone/>
              <a:defRPr sz="2000" b="0">
                <a:solidFill>
                  <a:srgbClr val="BBBCBC"/>
                </a:solidFill>
              </a:defRPr>
            </a:lvl1pPr>
          </a:lstStyle>
          <a:p>
            <a:pPr lvl="0"/>
            <a:r>
              <a:rPr lang="en-US" dirty="0"/>
              <a:t>Click to add subtitle</a:t>
            </a:r>
          </a:p>
        </p:txBody>
      </p:sp>
      <p:sp>
        <p:nvSpPr>
          <p:cNvPr id="11" name="Title Placeholder 1"/>
          <p:cNvSpPr>
            <a:spLocks noGrp="1"/>
          </p:cNvSpPr>
          <p:nvPr>
            <p:ph type="title" hasCustomPrompt="1"/>
          </p:nvPr>
        </p:nvSpPr>
        <p:spPr>
          <a:xfrm>
            <a:off x="528000" y="295683"/>
            <a:ext cx="11136000" cy="469492"/>
          </a:xfrm>
          <a:prstGeom prst="rect">
            <a:avLst/>
          </a:prstGeom>
        </p:spPr>
        <p:txBody>
          <a:bodyPr vert="horz" lIns="0" tIns="0" rIns="0" bIns="0" rtlCol="0" anchor="t" anchorCtr="0">
            <a:noAutofit/>
          </a:bodyPr>
          <a:lstStyle>
            <a:lvl1pPr>
              <a:defRPr>
                <a:solidFill>
                  <a:schemeClr val="tx1"/>
                </a:solidFill>
              </a:defRPr>
            </a:lvl1pPr>
          </a:lstStyle>
          <a:p>
            <a:r>
              <a:rPr lang="en-US" dirty="0"/>
              <a:t>Click to add title</a:t>
            </a:r>
          </a:p>
        </p:txBody>
      </p:sp>
      <p:sp>
        <p:nvSpPr>
          <p:cNvPr id="4" name="TextBox 3"/>
          <p:cNvSpPr txBox="1"/>
          <p:nvPr userDrawn="1"/>
        </p:nvSpPr>
        <p:spPr>
          <a:xfrm>
            <a:off x="11203771" y="6491553"/>
            <a:ext cx="463296" cy="329184"/>
          </a:xfrm>
          <a:prstGeom prst="rect">
            <a:avLst/>
          </a:prstGeom>
          <a:noFill/>
        </p:spPr>
        <p:txBody>
          <a:bodyPr wrap="square" lIns="0" tIns="0" rIns="0" bIns="0" rtlCol="0">
            <a:no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206708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White">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2489813" y="727200"/>
            <a:ext cx="7200000" cy="5400000"/>
          </a:xfrm>
          <a:prstGeom prst="rect">
            <a:avLst/>
          </a:prstGeom>
        </p:spPr>
        <p:txBody>
          <a:bodyPr/>
          <a:lstStyle/>
          <a:p>
            <a:r>
              <a:rPr lang="en-US" noProof="0" dirty="0"/>
              <a:t>Click icon to add picture</a:t>
            </a:r>
          </a:p>
        </p:txBody>
      </p:sp>
      <p:sp>
        <p:nvSpPr>
          <p:cNvPr id="3" name="Subtitle 2"/>
          <p:cNvSpPr>
            <a:spLocks noGrp="1"/>
          </p:cNvSpPr>
          <p:nvPr>
            <p:ph type="subTitle" idx="1" hasCustomPrompt="1"/>
          </p:nvPr>
        </p:nvSpPr>
        <p:spPr bwMode="gray">
          <a:xfrm>
            <a:off x="501651" y="5864232"/>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501652"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userDrawn="1"/>
        </p:nvGrpSpPr>
        <p:grpSpPr>
          <a:xfrm>
            <a:off x="503988" y="378000"/>
            <a:ext cx="216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grpSp>
    </p:spTree>
    <p:extLst>
      <p:ext uri="{BB962C8B-B14F-4D97-AF65-F5344CB8AC3E}">
        <p14:creationId xmlns:p14="http://schemas.microsoft.com/office/powerpoint/2010/main" val="1032317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88">
          <p15:clr>
            <a:srgbClr val="FBAE4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552451" y="1399032"/>
            <a:ext cx="11106912" cy="4887468"/>
          </a:xfrm>
          <a:prstGeom prst="rect">
            <a:avLst/>
          </a:prstGeom>
        </p:spPr>
        <p:txBody>
          <a:bodyPr vert="horz" lIns="0" tIns="0" rIns="0" bIns="0" rtlCol="0">
            <a:noAutofit/>
          </a:bodyPr>
          <a:lstStyle>
            <a:lvl1pPr marL="0" marR="0" indent="0" algn="l" defTabSz="914400" rtl="0" eaLnBrk="1" fontAlgn="base" latinLnBrk="0" hangingPunct="1">
              <a:lnSpc>
                <a:spcPct val="100000"/>
              </a:lnSpc>
              <a:spcBef>
                <a:spcPts val="2200"/>
              </a:spcBef>
              <a:spcAft>
                <a:spcPct val="0"/>
              </a:spcAft>
              <a:buClrTx/>
              <a:buSzTx/>
              <a:buFont typeface="Arial" pitchFamily="34" charset="0"/>
              <a:buNone/>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L="174625" marR="0" indent="-173038"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5pPr>
            <a:lvl6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8"/>
          <p:cNvSpPr>
            <a:spLocks noGrp="1"/>
          </p:cNvSpPr>
          <p:nvPr>
            <p:ph type="body" sz="quarter" idx="13"/>
          </p:nvPr>
        </p:nvSpPr>
        <p:spPr bwMode="gray">
          <a:xfrm>
            <a:off x="552451" y="779465"/>
            <a:ext cx="11106912"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t>Click to edit Master text styles</a:t>
            </a:r>
          </a:p>
        </p:txBody>
      </p:sp>
      <p:sp>
        <p:nvSpPr>
          <p:cNvPr id="5" name="Title Placeholder 10"/>
          <p:cNvSpPr>
            <a:spLocks noGrp="1"/>
          </p:cNvSpPr>
          <p:nvPr>
            <p:ph type="title"/>
          </p:nvPr>
        </p:nvSpPr>
        <p:spPr bwMode="gray">
          <a:xfrm>
            <a:off x="552451" y="502467"/>
            <a:ext cx="11106912" cy="276999"/>
          </a:xfrm>
          <a:prstGeom prst="rect">
            <a:avLst/>
          </a:prstGeom>
        </p:spPr>
        <p:txBody>
          <a:bodyPr lIns="0" tIns="0" rIns="0" bIns="0" anchor="b" anchorCtr="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a:t>Click to edit Master title style</a:t>
            </a:r>
            <a:endParaRPr lang="en-US" dirty="0"/>
          </a:p>
        </p:txBody>
      </p:sp>
      <p:sp>
        <p:nvSpPr>
          <p:cNvPr id="6" name="Rounded Rectangle 5"/>
          <p:cNvSpPr/>
          <p:nvPr userDrawn="1"/>
        </p:nvSpPr>
        <p:spPr>
          <a:xfrm>
            <a:off x="8343902" y="95250"/>
            <a:ext cx="3517900" cy="762000"/>
          </a:xfrm>
          <a:prstGeom prst="round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defTabSz="914400"/>
            <a:endParaRPr lang="en-US" sz="1800" dirty="0">
              <a:solidFill>
                <a:prstClr val="white"/>
              </a:solidFill>
            </a:endParaRPr>
          </a:p>
        </p:txBody>
      </p:sp>
    </p:spTree>
    <p:extLst>
      <p:ext uri="{BB962C8B-B14F-4D97-AF65-F5344CB8AC3E}">
        <p14:creationId xmlns:p14="http://schemas.microsoft.com/office/powerpoint/2010/main" val="3323469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2_Divider - Deloitte green">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print">
            <a:extLst>
              <a:ext uri="{28A0092B-C50C-407E-A947-70E740481C1C}">
                <a14:useLocalDpi xmlns:a14="http://schemas.microsoft.com/office/drawing/2010/main" val="0"/>
              </a:ext>
            </a:extLst>
          </a:blip>
          <a:srcRect r="24528" b="7021"/>
          <a:stretch/>
        </p:blipFill>
        <p:spPr>
          <a:xfrm>
            <a:off x="8380128" y="1700216"/>
            <a:ext cx="3811875" cy="4718515"/>
          </a:xfrm>
          <a:prstGeom prst="rect">
            <a:avLst/>
          </a:prstGeom>
        </p:spPr>
      </p:pic>
      <p:sp>
        <p:nvSpPr>
          <p:cNvPr id="2" name="Title 1"/>
          <p:cNvSpPr>
            <a:spLocks noGrp="1"/>
          </p:cNvSpPr>
          <p:nvPr>
            <p:ph type="title"/>
          </p:nvPr>
        </p:nvSpPr>
        <p:spPr bwMode="gray">
          <a:xfrm>
            <a:off x="469902" y="1700217"/>
            <a:ext cx="10418233" cy="1592403"/>
          </a:xfrm>
        </p:spPr>
        <p:txBody>
          <a:bodyPr anchor="b"/>
          <a:lstStyle>
            <a:lvl1pPr>
              <a:lnSpc>
                <a:spcPct val="95000"/>
              </a:lnSpc>
              <a:defRPr sz="2888"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1" y="3423545"/>
            <a:ext cx="10418235" cy="1566532"/>
          </a:xfrm>
        </p:spPr>
        <p:txBody>
          <a:bodyPr lIns="0" tIns="0" rIns="0" bIns="0">
            <a:noAutofit/>
          </a:bodyPr>
          <a:lstStyle>
            <a:lvl1pPr marL="0" indent="0">
              <a:lnSpc>
                <a:spcPct val="95000"/>
              </a:lnSpc>
              <a:spcAft>
                <a:spcPts val="0"/>
              </a:spcAft>
              <a:buNone/>
              <a:defRPr sz="2888">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13" name="Copyright"/>
          <p:cNvSpPr txBox="1"/>
          <p:nvPr userDrawn="1"/>
        </p:nvSpPr>
        <p:spPr>
          <a:xfrm>
            <a:off x="469903" y="6477004"/>
            <a:ext cx="5355167" cy="75085"/>
          </a:xfrm>
          <a:prstGeom prst="rect">
            <a:avLst/>
          </a:prstGeom>
          <a:noFill/>
        </p:spPr>
        <p:txBody>
          <a:bodyPr wrap="square" lIns="0" tIns="0" rIns="0" bIns="0" rtlCol="0">
            <a:spAutoFit/>
          </a:bodyPr>
          <a:lstStyle/>
          <a:p>
            <a:pPr defTabSz="914400">
              <a:spcBef>
                <a:spcPts val="600"/>
              </a:spcBef>
              <a:buSzPct val="100000"/>
              <a:buFont typeface="Arial"/>
              <a:buNone/>
            </a:pPr>
            <a:r>
              <a:rPr lang="en-US" sz="488" dirty="0">
                <a:solidFill>
                  <a:prstClr val="white"/>
                </a:solidFill>
              </a:rPr>
              <a:t>Copyright © 2016 Deloitte Development LLC. All rights reserved.</a:t>
            </a:r>
          </a:p>
        </p:txBody>
      </p:sp>
      <p:sp>
        <p:nvSpPr>
          <p:cNvPr id="14" name="TextBox 13"/>
          <p:cNvSpPr txBox="1"/>
          <p:nvPr userDrawn="1"/>
        </p:nvSpPr>
        <p:spPr>
          <a:xfrm>
            <a:off x="11414127" y="6477004"/>
            <a:ext cx="307975" cy="75085"/>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488" smtClean="0">
                <a:solidFill>
                  <a:prstClr val="white"/>
                </a:solidFill>
              </a:rPr>
              <a:pPr algn="r" defTabSz="914400">
                <a:spcBef>
                  <a:spcPts val="600"/>
                </a:spcBef>
                <a:buSzPct val="100000"/>
                <a:buFont typeface="Arial"/>
                <a:buNone/>
              </a:pPr>
              <a:t>‹#›</a:t>
            </a:fld>
            <a:endParaRPr lang="en-US" sz="488" dirty="0">
              <a:solidFill>
                <a:prstClr val="white"/>
              </a:solidFill>
            </a:endParaRPr>
          </a:p>
        </p:txBody>
      </p:sp>
      <p:sp>
        <p:nvSpPr>
          <p:cNvPr id="7" name="CaseCode"/>
          <p:cNvSpPr txBox="1"/>
          <p:nvPr userDrawn="1"/>
        </p:nvSpPr>
        <p:spPr>
          <a:xfrm>
            <a:off x="6336000" y="6477000"/>
            <a:ext cx="4896560" cy="184666"/>
          </a:xfrm>
          <a:prstGeom prst="rect">
            <a:avLst/>
          </a:prstGeom>
          <a:noFill/>
        </p:spPr>
        <p:txBody>
          <a:bodyPr wrap="square" lIns="0" tIns="0" rIns="0" bIns="0" rtlCol="0">
            <a:spAutoFit/>
          </a:bodyPr>
          <a:lstStyle/>
          <a:p>
            <a:pPr algn="r" defTabSz="914400">
              <a:buSzPct val="100000"/>
              <a:buFont typeface="Arial"/>
              <a:buNone/>
            </a:pPr>
            <a:r>
              <a:rPr lang="en-US" sz="600" dirty="0">
                <a:solidFill>
                  <a:srgbClr val="FF0000"/>
                </a:solidFill>
              </a:rPr>
              <a:t>Presentation title to match cover slide</a:t>
            </a:r>
            <a:br>
              <a:rPr lang="en-US" sz="600" dirty="0">
                <a:solidFill>
                  <a:srgbClr val="FF0000"/>
                </a:solidFill>
              </a:rPr>
            </a:br>
            <a:endParaRPr lang="en-US" sz="600" dirty="0">
              <a:solidFill>
                <a:srgbClr val="FF0000"/>
              </a:solidFill>
            </a:endParaRPr>
          </a:p>
        </p:txBody>
      </p:sp>
    </p:spTree>
    <p:extLst>
      <p:ext uri="{BB962C8B-B14F-4D97-AF65-F5344CB8AC3E}">
        <p14:creationId xmlns:p14="http://schemas.microsoft.com/office/powerpoint/2010/main" val="200663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2_Divider - Deloitte dark blu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r="24528" b="7021"/>
          <a:stretch/>
        </p:blipFill>
        <p:spPr>
          <a:xfrm>
            <a:off x="8380128" y="1700216"/>
            <a:ext cx="3811875" cy="4718515"/>
          </a:xfrm>
          <a:prstGeom prst="rect">
            <a:avLst/>
          </a:prstGeom>
        </p:spPr>
      </p:pic>
      <p:sp>
        <p:nvSpPr>
          <p:cNvPr id="18" name="Title 1"/>
          <p:cNvSpPr>
            <a:spLocks noGrp="1"/>
          </p:cNvSpPr>
          <p:nvPr>
            <p:ph type="title"/>
          </p:nvPr>
        </p:nvSpPr>
        <p:spPr bwMode="gray">
          <a:xfrm>
            <a:off x="469902" y="1705672"/>
            <a:ext cx="10418233" cy="1592403"/>
          </a:xfrm>
        </p:spPr>
        <p:txBody>
          <a:bodyPr anchor="b"/>
          <a:lstStyle>
            <a:lvl1pPr>
              <a:lnSpc>
                <a:spcPct val="95000"/>
              </a:lnSpc>
              <a:defRPr sz="2888"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2888">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20" name="CaseCode"/>
          <p:cNvSpPr txBox="1"/>
          <p:nvPr userDrawn="1"/>
        </p:nvSpPr>
        <p:spPr>
          <a:xfrm>
            <a:off x="6336000" y="6477000"/>
            <a:ext cx="4896560" cy="184666"/>
          </a:xfrm>
          <a:prstGeom prst="rect">
            <a:avLst/>
          </a:prstGeom>
          <a:noFill/>
        </p:spPr>
        <p:txBody>
          <a:bodyPr wrap="square" lIns="0" tIns="0" rIns="0" bIns="0" rtlCol="0">
            <a:spAutoFit/>
          </a:bodyPr>
          <a:lstStyle/>
          <a:p>
            <a:pPr algn="r" defTabSz="914400">
              <a:buSzPct val="100000"/>
              <a:buFont typeface="Arial"/>
              <a:buNone/>
            </a:pPr>
            <a:r>
              <a:rPr lang="en-US" sz="600" dirty="0">
                <a:solidFill>
                  <a:srgbClr val="FF0000"/>
                </a:solidFill>
              </a:rPr>
              <a:t>Presentation title to match cover slide</a:t>
            </a:r>
            <a:br>
              <a:rPr lang="en-US" sz="600" dirty="0">
                <a:solidFill>
                  <a:srgbClr val="FF0000"/>
                </a:solidFill>
              </a:rPr>
            </a:br>
            <a:endParaRPr lang="en-US" sz="600" dirty="0">
              <a:solidFill>
                <a:srgbClr val="FF0000"/>
              </a:solidFill>
            </a:endParaRPr>
          </a:p>
        </p:txBody>
      </p:sp>
      <p:sp>
        <p:nvSpPr>
          <p:cNvPr id="21" name="Copyright"/>
          <p:cNvSpPr txBox="1"/>
          <p:nvPr userDrawn="1"/>
        </p:nvSpPr>
        <p:spPr>
          <a:xfrm>
            <a:off x="469903" y="6477004"/>
            <a:ext cx="5355167" cy="75085"/>
          </a:xfrm>
          <a:prstGeom prst="rect">
            <a:avLst/>
          </a:prstGeom>
          <a:noFill/>
        </p:spPr>
        <p:txBody>
          <a:bodyPr wrap="square" lIns="0" tIns="0" rIns="0" bIns="0" rtlCol="0">
            <a:spAutoFit/>
          </a:bodyPr>
          <a:lstStyle/>
          <a:p>
            <a:pPr defTabSz="914400">
              <a:spcBef>
                <a:spcPts val="600"/>
              </a:spcBef>
              <a:buSzPct val="100000"/>
              <a:buFont typeface="Arial"/>
              <a:buNone/>
            </a:pPr>
            <a:r>
              <a:rPr lang="en-US" sz="488" dirty="0">
                <a:solidFill>
                  <a:prstClr val="white"/>
                </a:solidFill>
              </a:rPr>
              <a:t>Copyright © 2016 Deloitte Development LLC. All rights reserved.</a:t>
            </a:r>
          </a:p>
        </p:txBody>
      </p:sp>
      <p:sp>
        <p:nvSpPr>
          <p:cNvPr id="22" name="TextBox 21"/>
          <p:cNvSpPr txBox="1"/>
          <p:nvPr userDrawn="1"/>
        </p:nvSpPr>
        <p:spPr>
          <a:xfrm>
            <a:off x="11414127" y="6477004"/>
            <a:ext cx="307975" cy="75085"/>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488" smtClean="0">
                <a:solidFill>
                  <a:prstClr val="white"/>
                </a:solidFill>
              </a:rPr>
              <a:pPr algn="r" defTabSz="914400">
                <a:spcBef>
                  <a:spcPts val="600"/>
                </a:spcBef>
                <a:buSzPct val="100000"/>
                <a:buFont typeface="Arial"/>
                <a:buNone/>
              </a:pPr>
              <a:t>‹#›</a:t>
            </a:fld>
            <a:endParaRPr lang="en-US" sz="488" dirty="0">
              <a:solidFill>
                <a:prstClr val="white"/>
              </a:solidFill>
            </a:endParaRPr>
          </a:p>
        </p:txBody>
      </p:sp>
    </p:spTree>
    <p:extLst>
      <p:ext uri="{BB962C8B-B14F-4D97-AF65-F5344CB8AC3E}">
        <p14:creationId xmlns:p14="http://schemas.microsoft.com/office/powerpoint/2010/main" val="79048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2_Divider - Deloitte black">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r="24528" b="7021"/>
          <a:stretch/>
        </p:blipFill>
        <p:spPr>
          <a:xfrm>
            <a:off x="8380128" y="1700216"/>
            <a:ext cx="3811875" cy="4718515"/>
          </a:xfrm>
          <a:prstGeom prst="rect">
            <a:avLst/>
          </a:prstGeom>
        </p:spPr>
      </p:pic>
      <p:sp>
        <p:nvSpPr>
          <p:cNvPr id="18" name="Title 1"/>
          <p:cNvSpPr>
            <a:spLocks noGrp="1"/>
          </p:cNvSpPr>
          <p:nvPr>
            <p:ph type="title"/>
          </p:nvPr>
        </p:nvSpPr>
        <p:spPr bwMode="gray">
          <a:xfrm>
            <a:off x="469902" y="1705672"/>
            <a:ext cx="10418233" cy="1592403"/>
          </a:xfrm>
        </p:spPr>
        <p:txBody>
          <a:bodyPr anchor="b"/>
          <a:lstStyle>
            <a:lvl1pPr>
              <a:lnSpc>
                <a:spcPct val="95000"/>
              </a:lnSpc>
              <a:defRPr sz="2888"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2888">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21" name="Copyright"/>
          <p:cNvSpPr txBox="1"/>
          <p:nvPr userDrawn="1"/>
        </p:nvSpPr>
        <p:spPr>
          <a:xfrm>
            <a:off x="469903" y="6477004"/>
            <a:ext cx="5355167" cy="75085"/>
          </a:xfrm>
          <a:prstGeom prst="rect">
            <a:avLst/>
          </a:prstGeom>
          <a:noFill/>
        </p:spPr>
        <p:txBody>
          <a:bodyPr wrap="square" lIns="0" tIns="0" rIns="0" bIns="0" rtlCol="0">
            <a:spAutoFit/>
          </a:bodyPr>
          <a:lstStyle/>
          <a:p>
            <a:pPr defTabSz="914400">
              <a:spcBef>
                <a:spcPts val="600"/>
              </a:spcBef>
              <a:buSzPct val="100000"/>
              <a:buFont typeface="Arial"/>
              <a:buNone/>
            </a:pPr>
            <a:r>
              <a:rPr lang="en-US" sz="488" dirty="0">
                <a:solidFill>
                  <a:prstClr val="white"/>
                </a:solidFill>
              </a:rPr>
              <a:t>Copyright © 2016 Deloitte Development LLC. All rights reserved.</a:t>
            </a:r>
          </a:p>
        </p:txBody>
      </p:sp>
    </p:spTree>
    <p:extLst>
      <p:ext uri="{BB962C8B-B14F-4D97-AF65-F5344CB8AC3E}">
        <p14:creationId xmlns:p14="http://schemas.microsoft.com/office/powerpoint/2010/main" val="274185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2_Key statement teal">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28777"/>
            <a:ext cx="9277349"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6335184" y="6477003"/>
            <a:ext cx="4896560" cy="200055"/>
          </a:xfrm>
          <a:prstGeom prst="rect">
            <a:avLst/>
          </a:prstGeom>
          <a:noFill/>
        </p:spPr>
        <p:txBody>
          <a:bodyPr wrap="square" lIns="0" tIns="0" rIns="0" bIns="0" rtlCol="0">
            <a:spAutoFit/>
          </a:bodyPr>
          <a:lstStyle/>
          <a:p>
            <a:pPr algn="r" defTabSz="914400">
              <a:buSzPct val="100000"/>
              <a:buFont typeface="Arial"/>
              <a:buNone/>
            </a:pPr>
            <a:r>
              <a:rPr lang="en-US" sz="650" dirty="0">
                <a:solidFill>
                  <a:srgbClr val="FF0000"/>
                </a:solidFill>
              </a:rPr>
              <a:t>Presentation title to match cover slide</a:t>
            </a:r>
            <a:br>
              <a:rPr lang="en-US" sz="650" dirty="0">
                <a:solidFill>
                  <a:srgbClr val="FF0000"/>
                </a:solidFill>
              </a:rPr>
            </a:br>
            <a:endParaRPr lang="en-US" sz="650" dirty="0">
              <a:solidFill>
                <a:srgbClr val="FF0000"/>
              </a:solidFill>
            </a:endParaRPr>
          </a:p>
        </p:txBody>
      </p:sp>
      <p:sp>
        <p:nvSpPr>
          <p:cNvPr id="11" name="Copyright"/>
          <p:cNvSpPr txBox="1"/>
          <p:nvPr userDrawn="1"/>
        </p:nvSpPr>
        <p:spPr>
          <a:xfrm>
            <a:off x="501648" y="6477002"/>
            <a:ext cx="5355168" cy="100027"/>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509479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2_Key statement dark gree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3" y="1628777"/>
            <a:ext cx="9152369"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6335184" y="6477003"/>
            <a:ext cx="4896560" cy="200055"/>
          </a:xfrm>
          <a:prstGeom prst="rect">
            <a:avLst/>
          </a:prstGeom>
          <a:noFill/>
        </p:spPr>
        <p:txBody>
          <a:bodyPr wrap="square" lIns="0" tIns="0" rIns="0" bIns="0" rtlCol="0">
            <a:spAutoFit/>
          </a:bodyPr>
          <a:lstStyle/>
          <a:p>
            <a:pPr algn="r" defTabSz="914400">
              <a:buSzPct val="100000"/>
              <a:buFont typeface="Arial"/>
              <a:buNone/>
            </a:pPr>
            <a:r>
              <a:rPr lang="en-US" sz="650" dirty="0">
                <a:solidFill>
                  <a:srgbClr val="FF0000"/>
                </a:solidFill>
              </a:rPr>
              <a:t>Presentation title to match cover slide</a:t>
            </a:r>
            <a:br>
              <a:rPr lang="en-US" sz="650" dirty="0">
                <a:solidFill>
                  <a:srgbClr val="FF0000"/>
                </a:solidFill>
              </a:rPr>
            </a:br>
            <a:endParaRPr lang="en-US" sz="650" dirty="0">
              <a:solidFill>
                <a:srgbClr val="FF0000"/>
              </a:solidFill>
            </a:endParaRPr>
          </a:p>
        </p:txBody>
      </p:sp>
      <p:sp>
        <p:nvSpPr>
          <p:cNvPr id="11" name="Copyright"/>
          <p:cNvSpPr txBox="1"/>
          <p:nvPr userDrawn="1"/>
        </p:nvSpPr>
        <p:spPr>
          <a:xfrm>
            <a:off x="501648" y="6477002"/>
            <a:ext cx="5355168" cy="100027"/>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882661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4_Key statement dark blu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27200"/>
            <a:ext cx="9277349" cy="4759584"/>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6335184" y="6477003"/>
            <a:ext cx="4896560" cy="200055"/>
          </a:xfrm>
          <a:prstGeom prst="rect">
            <a:avLst/>
          </a:prstGeom>
          <a:noFill/>
        </p:spPr>
        <p:txBody>
          <a:bodyPr wrap="square" lIns="0" tIns="0" rIns="0" bIns="0" rtlCol="0">
            <a:spAutoFit/>
          </a:bodyPr>
          <a:lstStyle/>
          <a:p>
            <a:pPr algn="r" defTabSz="914400">
              <a:buSzPct val="100000"/>
              <a:buFont typeface="Arial"/>
              <a:buNone/>
            </a:pPr>
            <a:r>
              <a:rPr lang="en-US" sz="650" dirty="0">
                <a:solidFill>
                  <a:srgbClr val="FF0000"/>
                </a:solidFill>
              </a:rPr>
              <a:t>Presentation title to match cover slide</a:t>
            </a:r>
            <a:br>
              <a:rPr lang="en-US" sz="650" dirty="0">
                <a:solidFill>
                  <a:srgbClr val="FF0000"/>
                </a:solidFill>
              </a:rPr>
            </a:br>
            <a:endParaRPr lang="en-US" sz="650" dirty="0">
              <a:solidFill>
                <a:srgbClr val="FF0000"/>
              </a:solidFill>
            </a:endParaRPr>
          </a:p>
        </p:txBody>
      </p:sp>
      <p:sp>
        <p:nvSpPr>
          <p:cNvPr id="11" name="Copyright"/>
          <p:cNvSpPr txBox="1"/>
          <p:nvPr userDrawn="1"/>
        </p:nvSpPr>
        <p:spPr>
          <a:xfrm>
            <a:off x="501648" y="6477002"/>
            <a:ext cx="5355168" cy="100027"/>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3621857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2_Key statement black">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28777"/>
            <a:ext cx="9277349"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6335184" y="6477003"/>
            <a:ext cx="4896560" cy="200055"/>
          </a:xfrm>
          <a:prstGeom prst="rect">
            <a:avLst/>
          </a:prstGeom>
          <a:noFill/>
        </p:spPr>
        <p:txBody>
          <a:bodyPr wrap="square" lIns="0" tIns="0" rIns="0" bIns="0" rtlCol="0">
            <a:spAutoFit/>
          </a:bodyPr>
          <a:lstStyle/>
          <a:p>
            <a:pPr algn="r" defTabSz="914400">
              <a:buSzPct val="100000"/>
              <a:buFont typeface="Arial"/>
              <a:buNone/>
            </a:pPr>
            <a:r>
              <a:rPr lang="en-US" sz="650" dirty="0">
                <a:solidFill>
                  <a:srgbClr val="FF0000"/>
                </a:solidFill>
              </a:rPr>
              <a:t>Presentation title to match cover slide</a:t>
            </a:r>
            <a:br>
              <a:rPr lang="en-US" sz="650" dirty="0">
                <a:solidFill>
                  <a:srgbClr val="FF0000"/>
                </a:solidFill>
              </a:rPr>
            </a:br>
            <a:endParaRPr lang="en-US" sz="650" dirty="0">
              <a:solidFill>
                <a:srgbClr val="FF0000"/>
              </a:solidFill>
            </a:endParaRPr>
          </a:p>
        </p:txBody>
      </p:sp>
      <p:sp>
        <p:nvSpPr>
          <p:cNvPr id="11" name="Copyright"/>
          <p:cNvSpPr txBox="1"/>
          <p:nvPr userDrawn="1"/>
        </p:nvSpPr>
        <p:spPr>
          <a:xfrm>
            <a:off x="501648" y="6477002"/>
            <a:ext cx="5355168" cy="100027"/>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509044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2_4 column icon green">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0"/>
            <a:ext cx="11188701" cy="370193"/>
          </a:xfrm>
        </p:spPr>
        <p:txBody>
          <a:bodyPr/>
          <a:lstStyle>
            <a:lvl1pPr>
              <a:defRPr>
                <a:solidFill>
                  <a:schemeClr val="bg1"/>
                </a:solidFill>
              </a:defRPr>
            </a:lvl1p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504000" y="2556000"/>
            <a:ext cx="2592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5" name="Text Placeholder 8"/>
          <p:cNvSpPr>
            <a:spLocks noGrp="1"/>
          </p:cNvSpPr>
          <p:nvPr>
            <p:ph type="body" sz="quarter" idx="18"/>
          </p:nvPr>
        </p:nvSpPr>
        <p:spPr>
          <a:xfrm>
            <a:off x="9100752" y="2556000"/>
            <a:ext cx="2592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6" name="Text Placeholder 8"/>
          <p:cNvSpPr>
            <a:spLocks noGrp="1"/>
          </p:cNvSpPr>
          <p:nvPr>
            <p:ph type="body" sz="quarter" idx="19"/>
          </p:nvPr>
        </p:nvSpPr>
        <p:spPr>
          <a:xfrm>
            <a:off x="3369584" y="2556000"/>
            <a:ext cx="2592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7" name="Text Placeholder 8"/>
          <p:cNvSpPr>
            <a:spLocks noGrp="1"/>
          </p:cNvSpPr>
          <p:nvPr>
            <p:ph type="body" sz="quarter" idx="20"/>
          </p:nvPr>
        </p:nvSpPr>
        <p:spPr>
          <a:xfrm>
            <a:off x="6235168" y="2556000"/>
            <a:ext cx="2592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3" hasCustomPrompt="1"/>
          </p:nvPr>
        </p:nvSpPr>
        <p:spPr>
          <a:xfrm>
            <a:off x="501651" y="687697"/>
            <a:ext cx="11188701"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3" name="CaseCode"/>
          <p:cNvSpPr txBox="1"/>
          <p:nvPr userDrawn="1"/>
        </p:nvSpPr>
        <p:spPr>
          <a:xfrm>
            <a:off x="6335184" y="6477003"/>
            <a:ext cx="4896560" cy="200055"/>
          </a:xfrm>
          <a:prstGeom prst="rect">
            <a:avLst/>
          </a:prstGeom>
          <a:noFill/>
        </p:spPr>
        <p:txBody>
          <a:bodyPr wrap="square" lIns="0" tIns="0" rIns="0" bIns="0" rtlCol="0">
            <a:spAutoFit/>
          </a:bodyPr>
          <a:lstStyle/>
          <a:p>
            <a:pPr algn="r" defTabSz="914400">
              <a:buSzPct val="100000"/>
              <a:buFont typeface="Arial"/>
              <a:buNone/>
            </a:pPr>
            <a:r>
              <a:rPr lang="en-US" sz="650" dirty="0">
                <a:solidFill>
                  <a:srgbClr val="FF0000"/>
                </a:solidFill>
              </a:rPr>
              <a:t>Presentation title to match cover slide</a:t>
            </a:r>
            <a:br>
              <a:rPr lang="en-US" sz="650" dirty="0">
                <a:solidFill>
                  <a:srgbClr val="FF0000"/>
                </a:solidFill>
              </a:rPr>
            </a:br>
            <a:endParaRPr lang="en-US" sz="650" dirty="0">
              <a:solidFill>
                <a:srgbClr val="FF0000"/>
              </a:solidFill>
            </a:endParaRPr>
          </a:p>
        </p:txBody>
      </p:sp>
      <p:sp>
        <p:nvSpPr>
          <p:cNvPr id="14" name="Copyright"/>
          <p:cNvSpPr txBox="1"/>
          <p:nvPr userDrawn="1"/>
        </p:nvSpPr>
        <p:spPr>
          <a:xfrm>
            <a:off x="501648" y="6477002"/>
            <a:ext cx="5355168" cy="100027"/>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Copyright © 2016 Deloitte Development LLC. All rights reserved.</a:t>
            </a:r>
          </a:p>
        </p:txBody>
      </p:sp>
      <p:sp>
        <p:nvSpPr>
          <p:cNvPr id="15" name="TextBox 14"/>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290054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8142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ircle Black">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336000" y="1368000"/>
            <a:ext cx="552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503989" y="5864232"/>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501652" y="6381750"/>
            <a:ext cx="5594349"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503988" y="378000"/>
            <a:ext cx="216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grpSp>
    </p:spTree>
    <p:extLst>
      <p:ext uri="{BB962C8B-B14F-4D97-AF65-F5344CB8AC3E}">
        <p14:creationId xmlns:p14="http://schemas.microsoft.com/office/powerpoint/2010/main" val="260827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88">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Letter Layou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8886191" y="374650"/>
            <a:ext cx="2804160" cy="1027760"/>
          </a:xfrm>
        </p:spPr>
        <p:txBody>
          <a:bodyPr>
            <a:normAutofit/>
          </a:bodyPr>
          <a:lstStyle>
            <a:lvl1pPr>
              <a:spcBef>
                <a:spcPts val="185"/>
              </a:spcBef>
              <a:defRPr sz="1000">
                <a:solidFill>
                  <a:schemeClr val="tx1"/>
                </a:solidFill>
              </a:defRPr>
            </a:lvl1pPr>
            <a:lvl2pPr>
              <a:defRPr sz="969">
                <a:solidFill>
                  <a:schemeClr val="tx2"/>
                </a:solidFill>
              </a:defRPr>
            </a:lvl2pPr>
            <a:lvl3pPr>
              <a:defRPr sz="969">
                <a:solidFill>
                  <a:schemeClr val="tx2"/>
                </a:solidFill>
              </a:defRPr>
            </a:lvl3pPr>
            <a:lvl4pPr>
              <a:defRPr sz="923">
                <a:solidFill>
                  <a:schemeClr val="tx2"/>
                </a:solidFill>
              </a:defRPr>
            </a:lvl4pPr>
            <a:lvl5pPr>
              <a:defRPr sz="923">
                <a:solidFill>
                  <a:schemeClr val="tx2"/>
                </a:solidFill>
              </a:defRPr>
            </a:lvl5pPr>
          </a:lstStyle>
          <a:p>
            <a:pPr lvl="0"/>
            <a:r>
              <a:rPr lang="en-US"/>
              <a:t>Click to edit Master text styles</a:t>
            </a:r>
          </a:p>
        </p:txBody>
      </p:sp>
      <p:sp>
        <p:nvSpPr>
          <p:cNvPr id="7" name="Text Placeholder 6"/>
          <p:cNvSpPr>
            <a:spLocks noGrp="1"/>
          </p:cNvSpPr>
          <p:nvPr>
            <p:ph type="body" sz="quarter" idx="11"/>
          </p:nvPr>
        </p:nvSpPr>
        <p:spPr>
          <a:xfrm>
            <a:off x="501652" y="1665297"/>
            <a:ext cx="2790189" cy="4691752"/>
          </a:xfrm>
        </p:spPr>
        <p:txBody>
          <a:bodyPr>
            <a:normAutofit/>
          </a:bodyPr>
          <a:lstStyle>
            <a:lvl1pPr>
              <a:spcBef>
                <a:spcPts val="0"/>
              </a:spcBef>
              <a:spcAft>
                <a:spcPts val="554"/>
              </a:spcAft>
              <a:defRPr sz="1000"/>
            </a:lvl1pPr>
            <a:lvl2pPr>
              <a:spcBef>
                <a:spcPts val="277"/>
              </a:spcBef>
              <a:defRPr/>
            </a:lvl2pPr>
            <a:lvl3pPr>
              <a:spcBef>
                <a:spcPts val="277"/>
              </a:spcBef>
              <a:defRPr/>
            </a:lvl3pPr>
            <a:lvl4pPr>
              <a:spcBef>
                <a:spcPts val="277"/>
              </a:spcBef>
              <a:defRPr/>
            </a:lvl4pPr>
            <a:lvl5pPr>
              <a:spcBef>
                <a:spcPts val="277"/>
              </a:spcBef>
              <a:defRPr/>
            </a:lvl5pPr>
          </a:lstStyle>
          <a:p>
            <a:pPr lvl="0"/>
            <a:r>
              <a:rPr lang="en-US"/>
              <a:t>Click to edit Master text styles</a:t>
            </a:r>
          </a:p>
        </p:txBody>
      </p:sp>
      <p:sp>
        <p:nvSpPr>
          <p:cNvPr id="9" name="Text Placeholder 8"/>
          <p:cNvSpPr>
            <a:spLocks noGrp="1"/>
          </p:cNvSpPr>
          <p:nvPr>
            <p:ph type="body" sz="quarter" idx="12"/>
          </p:nvPr>
        </p:nvSpPr>
        <p:spPr>
          <a:xfrm>
            <a:off x="3780370" y="1665288"/>
            <a:ext cx="7886049" cy="4692650"/>
          </a:xfrm>
        </p:spPr>
        <p:txBody>
          <a:bodyPr>
            <a:normAutofit/>
          </a:bodyPr>
          <a:lstStyle>
            <a:lvl1pPr marL="0" indent="0" algn="l">
              <a:spcBef>
                <a:spcPts val="1662"/>
              </a:spcBef>
              <a:buFontTx/>
              <a:buNone/>
              <a:defRPr sz="1000" b="0"/>
            </a:lvl1pPr>
            <a:lvl2pPr marL="101600" indent="-101600" algn="l">
              <a:buClrTx/>
              <a:buSzPct val="100000"/>
              <a:buFont typeface="Arial" panose="020B0604020202020204" pitchFamily="34" charset="0"/>
              <a:buChar char="•"/>
              <a:defRPr sz="1000" b="0"/>
            </a:lvl2pPr>
            <a:lvl3pPr marL="228600" indent="-101600" algn="l">
              <a:buClrTx/>
              <a:buSzPct val="100000"/>
              <a:buFont typeface="Arial" panose="020B0604020202020204" pitchFamily="34" charset="0"/>
              <a:buChar char="−"/>
              <a:defRPr sz="1000" b="0"/>
            </a:lvl3pPr>
            <a:lvl4pPr marL="355600" indent="-101600" algn="l">
              <a:buClrTx/>
              <a:buSzPct val="100000"/>
              <a:buFont typeface="Arial" panose="020B0604020202020204" pitchFamily="34" charset="0"/>
              <a:buChar char="◦"/>
              <a:defRPr sz="1000" b="0"/>
            </a:lvl4pPr>
            <a:lvl5pPr marL="482600" indent="-101600" algn="l">
              <a:buClrTx/>
              <a:buSzPct val="100000"/>
              <a:buFont typeface="Arial" panose="020B0604020202020204" pitchFamily="34" charset="0"/>
              <a:buChar char="−"/>
              <a:defRPr sz="10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6" name="Group 5"/>
          <p:cNvGrpSpPr/>
          <p:nvPr userDrawn="1"/>
        </p:nvGrpSpPr>
        <p:grpSpPr>
          <a:xfrm>
            <a:off x="503988" y="378000"/>
            <a:ext cx="2160000" cy="307976"/>
            <a:chOff x="398463" y="404813"/>
            <a:chExt cx="1627187" cy="307976"/>
          </a:xfrm>
          <a:solidFill>
            <a:schemeClr val="tx1"/>
          </a:solidFill>
        </p:grpSpPr>
        <p:sp>
          <p:nvSpPr>
            <p:cNvPr id="1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GB" sz="1800" dirty="0">
                <a:solidFill>
                  <a:prstClr val="white"/>
                </a:solidFill>
              </a:endParaRPr>
            </a:p>
          </p:txBody>
        </p:sp>
        <p:sp>
          <p:nvSpPr>
            <p:cNvPr id="1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GB" sz="1800" dirty="0">
                <a:solidFill>
                  <a:prstClr val="white"/>
                </a:solidFill>
              </a:endParaRPr>
            </a:p>
          </p:txBody>
        </p:sp>
        <p:sp>
          <p:nvSpPr>
            <p:cNvPr id="1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GB" sz="1800" dirty="0">
                <a:solidFill>
                  <a:prstClr val="white"/>
                </a:solidFill>
              </a:endParaRPr>
            </a:p>
          </p:txBody>
        </p:sp>
        <p:sp>
          <p:nvSpPr>
            <p:cNvPr id="1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GB" sz="1800" dirty="0">
                <a:solidFill>
                  <a:prstClr val="white"/>
                </a:solidFill>
              </a:endParaRPr>
            </a:p>
          </p:txBody>
        </p:sp>
        <p:sp>
          <p:nvSpPr>
            <p:cNvPr id="1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GB" sz="1800" dirty="0">
                <a:solidFill>
                  <a:prstClr val="white"/>
                </a:solidFill>
              </a:endParaRPr>
            </a:p>
          </p:txBody>
        </p:sp>
        <p:sp>
          <p:nvSpPr>
            <p:cNvPr id="1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GB" sz="1800" dirty="0">
                <a:solidFill>
                  <a:prstClr val="white"/>
                </a:solidFill>
              </a:endParaRPr>
            </a:p>
          </p:txBody>
        </p:sp>
        <p:sp>
          <p:nvSpPr>
            <p:cNvPr id="1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GB" sz="1800" dirty="0">
                <a:solidFill>
                  <a:prstClr val="white"/>
                </a:solidFill>
              </a:endParaRPr>
            </a:p>
          </p:txBody>
        </p:sp>
        <p:sp>
          <p:nvSpPr>
            <p:cNvPr id="1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GB" sz="1800" dirty="0">
                <a:solidFill>
                  <a:prstClr val="white"/>
                </a:solidFill>
              </a:endParaRPr>
            </a:p>
          </p:txBody>
        </p:sp>
        <p:sp>
          <p:nvSpPr>
            <p:cNvPr id="1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GB" sz="1800" dirty="0">
                <a:solidFill>
                  <a:prstClr val="white"/>
                </a:solidFill>
              </a:endParaRPr>
            </a:p>
          </p:txBody>
        </p:sp>
        <p:sp>
          <p:nvSpPr>
            <p:cNvPr id="1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GB" sz="1800" dirty="0">
                <a:solidFill>
                  <a:prstClr val="white"/>
                </a:solidFill>
              </a:endParaRPr>
            </a:p>
          </p:txBody>
        </p:sp>
      </p:grpSp>
    </p:spTree>
    <p:extLst>
      <p:ext uri="{BB962C8B-B14F-4D97-AF65-F5344CB8AC3E}">
        <p14:creationId xmlns:p14="http://schemas.microsoft.com/office/powerpoint/2010/main" val="2224866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3_Divider - Deloitte black">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r="24528" b="7021"/>
          <a:stretch/>
        </p:blipFill>
        <p:spPr>
          <a:xfrm>
            <a:off x="8380128" y="1700216"/>
            <a:ext cx="3811875" cy="4718515"/>
          </a:xfrm>
          <a:prstGeom prst="rect">
            <a:avLst/>
          </a:prstGeom>
        </p:spPr>
      </p:pic>
      <p:sp>
        <p:nvSpPr>
          <p:cNvPr id="18" name="Title 1"/>
          <p:cNvSpPr>
            <a:spLocks noGrp="1"/>
          </p:cNvSpPr>
          <p:nvPr>
            <p:ph type="title"/>
          </p:nvPr>
        </p:nvSpPr>
        <p:spPr bwMode="gray">
          <a:xfrm>
            <a:off x="469902" y="1705672"/>
            <a:ext cx="10418233" cy="1592403"/>
          </a:xfrm>
        </p:spPr>
        <p:txBody>
          <a:bodyPr anchor="b"/>
          <a:lstStyle>
            <a:lvl1pPr>
              <a:lnSpc>
                <a:spcPct val="95000"/>
              </a:lnSpc>
              <a:defRPr sz="2888"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2888">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20" name="CaseCode"/>
          <p:cNvSpPr txBox="1"/>
          <p:nvPr userDrawn="1"/>
        </p:nvSpPr>
        <p:spPr>
          <a:xfrm>
            <a:off x="6336000" y="6477000"/>
            <a:ext cx="4896560" cy="184666"/>
          </a:xfrm>
          <a:prstGeom prst="rect">
            <a:avLst/>
          </a:prstGeom>
          <a:noFill/>
        </p:spPr>
        <p:txBody>
          <a:bodyPr wrap="square" lIns="0" tIns="0" rIns="0" bIns="0" rtlCol="0">
            <a:spAutoFit/>
          </a:bodyPr>
          <a:lstStyle/>
          <a:p>
            <a:pPr algn="r" defTabSz="914400">
              <a:buSzPct val="100000"/>
              <a:buFont typeface="Arial"/>
              <a:buNone/>
            </a:pPr>
            <a:r>
              <a:rPr lang="en-US" sz="600" dirty="0">
                <a:solidFill>
                  <a:srgbClr val="FF0000"/>
                </a:solidFill>
              </a:rPr>
              <a:t>Presentation title to match cover slide</a:t>
            </a:r>
            <a:br>
              <a:rPr lang="en-US" sz="600" dirty="0">
                <a:solidFill>
                  <a:srgbClr val="FF0000"/>
                </a:solidFill>
              </a:rPr>
            </a:br>
            <a:endParaRPr lang="en-US" sz="600" dirty="0">
              <a:solidFill>
                <a:srgbClr val="FF0000"/>
              </a:solidFill>
            </a:endParaRPr>
          </a:p>
        </p:txBody>
      </p:sp>
      <p:sp>
        <p:nvSpPr>
          <p:cNvPr id="21" name="Copyright"/>
          <p:cNvSpPr txBox="1"/>
          <p:nvPr userDrawn="1"/>
        </p:nvSpPr>
        <p:spPr>
          <a:xfrm>
            <a:off x="469903" y="6477004"/>
            <a:ext cx="5355167" cy="75085"/>
          </a:xfrm>
          <a:prstGeom prst="rect">
            <a:avLst/>
          </a:prstGeom>
          <a:noFill/>
        </p:spPr>
        <p:txBody>
          <a:bodyPr wrap="square" lIns="0" tIns="0" rIns="0" bIns="0" rtlCol="0">
            <a:spAutoFit/>
          </a:bodyPr>
          <a:lstStyle/>
          <a:p>
            <a:pPr defTabSz="914400">
              <a:spcBef>
                <a:spcPts val="600"/>
              </a:spcBef>
              <a:buSzPct val="100000"/>
              <a:buFont typeface="Arial"/>
              <a:buNone/>
            </a:pPr>
            <a:r>
              <a:rPr lang="en-US" sz="488" dirty="0">
                <a:solidFill>
                  <a:prstClr val="white"/>
                </a:solidFill>
              </a:rPr>
              <a:t>Copyright © 2016 Deloitte Development LLC. All rights reserved.</a:t>
            </a:r>
          </a:p>
        </p:txBody>
      </p:sp>
      <p:sp>
        <p:nvSpPr>
          <p:cNvPr id="22" name="TextBox 21"/>
          <p:cNvSpPr txBox="1"/>
          <p:nvPr userDrawn="1"/>
        </p:nvSpPr>
        <p:spPr>
          <a:xfrm>
            <a:off x="11414127" y="6477004"/>
            <a:ext cx="307975" cy="75085"/>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488" smtClean="0">
                <a:solidFill>
                  <a:prstClr val="white"/>
                </a:solidFill>
              </a:rPr>
              <a:pPr algn="r" defTabSz="914400">
                <a:spcBef>
                  <a:spcPts val="600"/>
                </a:spcBef>
                <a:buSzPct val="100000"/>
                <a:buFont typeface="Arial"/>
                <a:buNone/>
              </a:pPr>
              <a:t>‹#›</a:t>
            </a:fld>
            <a:endParaRPr lang="en-US" sz="488" dirty="0">
              <a:solidFill>
                <a:prstClr val="white"/>
              </a:solidFill>
            </a:endParaRPr>
          </a:p>
        </p:txBody>
      </p:sp>
    </p:spTree>
    <p:extLst>
      <p:ext uri="{BB962C8B-B14F-4D97-AF65-F5344CB8AC3E}">
        <p14:creationId xmlns:p14="http://schemas.microsoft.com/office/powerpoint/2010/main" val="2320109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DC_TitleWith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548451" y="809701"/>
            <a:ext cx="10972800" cy="409575"/>
          </a:xfrm>
        </p:spPr>
        <p:txBody>
          <a:bodyPr>
            <a:noAutofit/>
          </a:bodyPr>
          <a:lstStyle>
            <a:lvl1pPr marL="0" indent="0" algn="l" defTabSz="898064" rtl="0" eaLnBrk="1" latinLnBrk="0" hangingPunct="1">
              <a:spcBef>
                <a:spcPct val="20000"/>
              </a:spcBef>
              <a:buFont typeface="Arial" pitchFamily="34" charset="0"/>
              <a:buNone/>
              <a:defRPr lang="en-US" sz="1588" b="0" kern="1200" dirty="0" smtClean="0">
                <a:solidFill>
                  <a:schemeClr val="accent5"/>
                </a:solidFill>
                <a:latin typeface="+mn-lt"/>
                <a:ea typeface="+mn-ea"/>
                <a:cs typeface="Arial" panose="020B0604020202020204" pitchFamily="34" charset="0"/>
              </a:defRPr>
            </a:lvl1pPr>
            <a:lvl2pPr marL="224517" indent="-224517" algn="l" defTabSz="898064" rtl="0" eaLnBrk="1" latinLnBrk="0" hangingPunct="1">
              <a:spcBef>
                <a:spcPct val="20000"/>
              </a:spcBef>
              <a:buFont typeface="Arial" pitchFamily="34" charset="0"/>
              <a:buChar char="•"/>
              <a:defRPr lang="en-US" sz="1941" kern="1200" dirty="0" smtClean="0">
                <a:solidFill>
                  <a:schemeClr val="tx1"/>
                </a:solidFill>
                <a:latin typeface="+mn-lt"/>
                <a:ea typeface="+mn-ea"/>
                <a:cs typeface="+mn-cs"/>
              </a:defRPr>
            </a:lvl2pPr>
            <a:lvl3pPr marL="615860" indent="-336774">
              <a:defRPr lang="en-US" sz="1941" kern="1200" dirty="0" smtClean="0">
                <a:solidFill>
                  <a:schemeClr val="tx1"/>
                </a:solidFill>
                <a:latin typeface="+mn-lt"/>
                <a:ea typeface="+mn-ea"/>
                <a:cs typeface="+mn-cs"/>
              </a:defRPr>
            </a:lvl3pPr>
            <a:lvl4pPr marL="955751" indent="-336774">
              <a:defRPr/>
            </a:lvl4pPr>
          </a:lstStyle>
          <a:p>
            <a:pPr lvl="0"/>
            <a:r>
              <a:rPr lang="en-US" dirty="0"/>
              <a:t>Click to edit Master text styles</a:t>
            </a:r>
          </a:p>
        </p:txBody>
      </p:sp>
      <p:sp>
        <p:nvSpPr>
          <p:cNvPr id="7" name="Title Placeholder 1"/>
          <p:cNvSpPr>
            <a:spLocks noGrp="1"/>
          </p:cNvSpPr>
          <p:nvPr>
            <p:ph type="title"/>
          </p:nvPr>
        </p:nvSpPr>
        <p:spPr>
          <a:xfrm>
            <a:off x="548451" y="375710"/>
            <a:ext cx="10972800" cy="412904"/>
          </a:xfrm>
          <a:prstGeom prst="rect">
            <a:avLst/>
          </a:prstGeom>
        </p:spPr>
        <p:txBody>
          <a:bodyPr vert="horz" lIns="0" tIns="0" rIns="0" bIns="0" rtlCol="0" anchor="t" anchorCtr="0">
            <a:noAutofit/>
          </a:bodyPr>
          <a:lstStyle/>
          <a:p>
            <a:r>
              <a:rPr lang="en-US" dirty="0"/>
              <a:t>Click to edit Master title style</a:t>
            </a:r>
          </a:p>
        </p:txBody>
      </p:sp>
    </p:spTree>
    <p:extLst>
      <p:ext uri="{BB962C8B-B14F-4D97-AF65-F5344CB8AC3E}">
        <p14:creationId xmlns:p14="http://schemas.microsoft.com/office/powerpoint/2010/main" val="2777269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_DC_TitleWithBullets">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40805" y="375713"/>
            <a:ext cx="10972800" cy="606425"/>
          </a:xfrm>
          <a:prstGeom prst="rect">
            <a:avLst/>
          </a:prstGeom>
        </p:spPr>
        <p:txBody>
          <a:bodyPr vert="horz" lIns="0" tIns="0" rIns="0" bIns="0" rtlCol="0" anchor="t" anchorCtr="0">
            <a:noAutofit/>
          </a:bodyPr>
          <a:lstStyle/>
          <a:p>
            <a:r>
              <a:rPr lang="en-US"/>
              <a:t>Click to edit Master title style</a:t>
            </a:r>
            <a:endParaRPr lang="en-US" dirty="0"/>
          </a:p>
        </p:txBody>
      </p:sp>
      <p:sp>
        <p:nvSpPr>
          <p:cNvPr id="9" name="Slide Number Placeholder 5"/>
          <p:cNvSpPr txBox="1">
            <a:spLocks/>
          </p:cNvSpPr>
          <p:nvPr userDrawn="1"/>
        </p:nvSpPr>
        <p:spPr>
          <a:xfrm>
            <a:off x="11049128" y="6477005"/>
            <a:ext cx="597408" cy="246221"/>
          </a:xfrm>
          <a:prstGeom prst="rect">
            <a:avLst/>
          </a:prstGeom>
        </p:spPr>
        <p:txBody>
          <a:bodyPr vert="horz" lIns="0" tIns="0" rIns="0" bIns="0" rtlCol="0" anchor="ctr" anchorCtr="0"/>
          <a:lstStyle>
            <a:defPPr>
              <a:defRPr lang="en-US"/>
            </a:defPPr>
            <a:lvl1pPr marL="0" algn="r"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706" dirty="0">
              <a:solidFill>
                <a:srgbClr val="8C8C8C"/>
              </a:solidFill>
              <a:cs typeface="Arial" panose="020B0604020202020204" pitchFamily="34" charset="0"/>
            </a:endParaRPr>
          </a:p>
        </p:txBody>
      </p:sp>
    </p:spTree>
    <p:extLst>
      <p:ext uri="{BB962C8B-B14F-4D97-AF65-F5344CB8AC3E}">
        <p14:creationId xmlns:p14="http://schemas.microsoft.com/office/powerpoint/2010/main" val="37805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DC_TitleWithIntroAndBullets">
    <p:spTree>
      <p:nvGrpSpPr>
        <p:cNvPr id="1" name=""/>
        <p:cNvGrpSpPr/>
        <p:nvPr/>
      </p:nvGrpSpPr>
      <p:grpSpPr>
        <a:xfrm>
          <a:off x="0" y="0"/>
          <a:ext cx="0" cy="0"/>
          <a:chOff x="0" y="0"/>
          <a:chExt cx="0" cy="0"/>
        </a:xfrm>
      </p:grpSpPr>
      <p:sp>
        <p:nvSpPr>
          <p:cNvPr id="8" name="Content Placeholder 2"/>
          <p:cNvSpPr>
            <a:spLocks noGrp="1"/>
          </p:cNvSpPr>
          <p:nvPr>
            <p:ph idx="10"/>
          </p:nvPr>
        </p:nvSpPr>
        <p:spPr>
          <a:xfrm>
            <a:off x="533164" y="1367431"/>
            <a:ext cx="10972800" cy="4921250"/>
          </a:xfrm>
        </p:spPr>
        <p:txBody>
          <a:bodyPr>
            <a:noAutofit/>
          </a:bodyPr>
          <a:lstStyle>
            <a:lvl1pPr marL="0" indent="0">
              <a:spcBef>
                <a:spcPts val="0"/>
              </a:spcBef>
              <a:spcAft>
                <a:spcPts val="983"/>
              </a:spcAft>
              <a:buNone/>
              <a:defRPr sz="1588">
                <a:solidFill>
                  <a:schemeClr val="tx1"/>
                </a:solidFill>
                <a:latin typeface="+mn-lt"/>
                <a:cs typeface="Arial" panose="020B0604020202020204" pitchFamily="34" charset="0"/>
              </a:defRPr>
            </a:lvl1pPr>
            <a:lvl2pPr marL="163711" indent="-163711">
              <a:spcBef>
                <a:spcPts val="0"/>
              </a:spcBef>
              <a:spcAft>
                <a:spcPts val="983"/>
              </a:spcAft>
              <a:buFont typeface="Arial" panose="020B0604020202020204" pitchFamily="34" charset="0"/>
              <a:buChar char="•"/>
              <a:defRPr sz="1588">
                <a:solidFill>
                  <a:schemeClr val="tx1"/>
                </a:solidFill>
                <a:latin typeface="+mn-lt"/>
                <a:cs typeface="Arial" panose="020B0604020202020204" pitchFamily="34" charset="0"/>
              </a:defRPr>
            </a:lvl2pPr>
            <a:lvl3pPr marL="396022" indent="-171506">
              <a:spcBef>
                <a:spcPts val="0"/>
              </a:spcBef>
              <a:spcAft>
                <a:spcPts val="983"/>
              </a:spcAft>
              <a:buFont typeface="Calibri" panose="020F0502020204030204" pitchFamily="34" charset="0"/>
              <a:buChar char="–"/>
              <a:defRPr sz="1588">
                <a:solidFill>
                  <a:schemeClr val="tx1"/>
                </a:solidFill>
                <a:latin typeface="+mn-lt"/>
                <a:cs typeface="Arial" panose="020B0604020202020204" pitchFamily="34" charset="0"/>
              </a:defRPr>
            </a:lvl3pPr>
            <a:lvl4pPr marL="1072690" indent="-227635">
              <a:buFont typeface="Calibri" panose="020F0502020204030204" pitchFamily="34" charset="0"/>
              <a:buChar char="–"/>
              <a:defRPr>
                <a:solidFill>
                  <a:srgbClr val="000000"/>
                </a:solidFill>
              </a:defRPr>
            </a:lvl4pPr>
          </a:lstStyle>
          <a:p>
            <a:pPr lvl="0"/>
            <a:r>
              <a:rPr lang="en-US" dirty="0"/>
              <a:t>Click to edit Master text styles</a:t>
            </a:r>
          </a:p>
          <a:p>
            <a:pPr lvl="1"/>
            <a:r>
              <a:rPr lang="en-US" dirty="0"/>
              <a:t>Second level</a:t>
            </a:r>
          </a:p>
          <a:p>
            <a:pPr lvl="2"/>
            <a:r>
              <a:rPr lang="en-US" dirty="0"/>
              <a:t>Third level</a:t>
            </a:r>
          </a:p>
        </p:txBody>
      </p:sp>
      <p:sp>
        <p:nvSpPr>
          <p:cNvPr id="7" name="Content Placeholder 2"/>
          <p:cNvSpPr>
            <a:spLocks noGrp="1"/>
          </p:cNvSpPr>
          <p:nvPr>
            <p:ph idx="1"/>
          </p:nvPr>
        </p:nvSpPr>
        <p:spPr>
          <a:xfrm>
            <a:off x="533164" y="771101"/>
            <a:ext cx="10972800" cy="409575"/>
          </a:xfrm>
        </p:spPr>
        <p:txBody>
          <a:bodyPr>
            <a:noAutofit/>
          </a:bodyPr>
          <a:lstStyle>
            <a:lvl1pPr marL="0" indent="0" algn="l" defTabSz="898064" rtl="0" eaLnBrk="1" latinLnBrk="0" hangingPunct="1">
              <a:spcBef>
                <a:spcPct val="20000"/>
              </a:spcBef>
              <a:buFont typeface="Arial" pitchFamily="34" charset="0"/>
              <a:buNone/>
              <a:defRPr lang="en-US" sz="1588" b="0" kern="1200" dirty="0" smtClean="0">
                <a:solidFill>
                  <a:schemeClr val="accent5"/>
                </a:solidFill>
                <a:latin typeface="+mn-lt"/>
                <a:ea typeface="+mn-ea"/>
                <a:cs typeface="Arial" panose="020B0604020202020204" pitchFamily="34" charset="0"/>
              </a:defRPr>
            </a:lvl1pPr>
            <a:lvl2pPr marL="224517" indent="-224517" algn="l" defTabSz="898064" rtl="0" eaLnBrk="1" latinLnBrk="0" hangingPunct="1">
              <a:spcBef>
                <a:spcPct val="20000"/>
              </a:spcBef>
              <a:buFont typeface="Arial" pitchFamily="34" charset="0"/>
              <a:buChar char="•"/>
              <a:defRPr lang="en-US" sz="1941" kern="1200" dirty="0" smtClean="0">
                <a:solidFill>
                  <a:schemeClr val="tx1"/>
                </a:solidFill>
                <a:latin typeface="+mn-lt"/>
                <a:ea typeface="+mn-ea"/>
                <a:cs typeface="+mn-cs"/>
              </a:defRPr>
            </a:lvl2pPr>
            <a:lvl3pPr marL="615860" indent="-336774">
              <a:defRPr lang="en-US" sz="1941" kern="1200" dirty="0" smtClean="0">
                <a:solidFill>
                  <a:schemeClr val="tx1"/>
                </a:solidFill>
                <a:latin typeface="+mn-lt"/>
                <a:ea typeface="+mn-ea"/>
                <a:cs typeface="+mn-cs"/>
              </a:defRPr>
            </a:lvl3pPr>
            <a:lvl4pPr marL="955751" indent="-336774">
              <a:defRPr/>
            </a:lvl4pPr>
          </a:lstStyle>
          <a:p>
            <a:pPr lvl="0"/>
            <a:r>
              <a:rPr lang="en-US" dirty="0"/>
              <a:t>Click to edit Master text styles</a:t>
            </a:r>
          </a:p>
        </p:txBody>
      </p:sp>
      <p:sp>
        <p:nvSpPr>
          <p:cNvPr id="11" name="Title Placeholder 1"/>
          <p:cNvSpPr>
            <a:spLocks noGrp="1"/>
          </p:cNvSpPr>
          <p:nvPr>
            <p:ph type="title"/>
          </p:nvPr>
        </p:nvSpPr>
        <p:spPr>
          <a:xfrm>
            <a:off x="533164" y="375715"/>
            <a:ext cx="10972800" cy="395387"/>
          </a:xfrm>
          <a:prstGeom prst="rect">
            <a:avLst/>
          </a:prstGeom>
        </p:spPr>
        <p:txBody>
          <a:bodyPr vert="horz" lIns="0" tIns="0" rIns="0" bIns="0" rtlCol="0" anchor="t" anchorCtr="0">
            <a:noAutofit/>
          </a:bodyPr>
          <a:lstStyle>
            <a:lvl1pPr>
              <a:defRPr>
                <a:solidFill>
                  <a:schemeClr val="accent4"/>
                </a:solidFill>
              </a:defRPr>
            </a:lvl1pPr>
          </a:lstStyle>
          <a:p>
            <a:r>
              <a:rPr lang="en-US" dirty="0"/>
              <a:t>Click to edit Master title style</a:t>
            </a:r>
          </a:p>
        </p:txBody>
      </p:sp>
    </p:spTree>
    <p:extLst>
      <p:ext uri="{BB962C8B-B14F-4D97-AF65-F5344CB8AC3E}">
        <p14:creationId xmlns:p14="http://schemas.microsoft.com/office/powerpoint/2010/main" val="2760302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DC_Title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764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userDrawn="1">
  <p:cSld name="4_Blank_Layout">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8530745" y="6554134"/>
            <a:ext cx="3084075" cy="144247"/>
          </a:xfrm>
          <a:prstGeom prst="rect">
            <a:avLst/>
          </a:prstGeom>
          <a:noFill/>
          <a:ln w="25400" algn="ctr">
            <a:noFill/>
            <a:miter lim="800000"/>
            <a:headEnd/>
            <a:tailEnd/>
          </a:ln>
        </p:spPr>
        <p:txBody>
          <a:bodyPr lIns="0" tIns="0" rIns="0" bIns="0"/>
          <a:lstStyle/>
          <a:p>
            <a:pPr algn="r" defTabSz="894945">
              <a:lnSpc>
                <a:spcPts val="1059"/>
              </a:lnSpc>
              <a:defRPr/>
            </a:pPr>
            <a:r>
              <a:rPr lang="en-US" sz="706" dirty="0">
                <a:solidFill>
                  <a:srgbClr val="313131"/>
                </a:solidFill>
              </a:rPr>
              <a:t>© 2013 Deloitte Global Services Limited </a:t>
            </a:r>
          </a:p>
        </p:txBody>
      </p:sp>
    </p:spTree>
    <p:extLst>
      <p:ext uri="{BB962C8B-B14F-4D97-AF65-F5344CB8AC3E}">
        <p14:creationId xmlns:p14="http://schemas.microsoft.com/office/powerpoint/2010/main" val="4474586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userDrawn="1">
  <p:cSld name="End silde Disclaimer">
    <p:spTree>
      <p:nvGrpSpPr>
        <p:cNvPr id="1" name=""/>
        <p:cNvGrpSpPr/>
        <p:nvPr/>
      </p:nvGrpSpPr>
      <p:grpSpPr>
        <a:xfrm>
          <a:off x="0" y="0"/>
          <a:ext cx="0" cy="0"/>
          <a:chOff x="0" y="0"/>
          <a:chExt cx="0" cy="0"/>
        </a:xfrm>
      </p:grpSpPr>
      <p:pic>
        <p:nvPicPr>
          <p:cNvPr id="3" name="Picture 2" descr="DEL_PRI_RGB.gi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25196" y="3904491"/>
            <a:ext cx="2294400" cy="322531"/>
          </a:xfrm>
          <a:prstGeom prst="rect">
            <a:avLst/>
          </a:prstGeom>
        </p:spPr>
      </p:pic>
    </p:spTree>
    <p:extLst>
      <p:ext uri="{BB962C8B-B14F-4D97-AF65-F5344CB8AC3E}">
        <p14:creationId xmlns:p14="http://schemas.microsoft.com/office/powerpoint/2010/main" val="1899778595"/>
      </p:ext>
    </p:extLst>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userDrawn="1">
  <p:cSld name="3_Letter Layout">
    <p:spTree>
      <p:nvGrpSpPr>
        <p:cNvPr id="1" name=""/>
        <p:cNvGrpSpPr/>
        <p:nvPr/>
      </p:nvGrpSpPr>
      <p:grpSpPr>
        <a:xfrm>
          <a:off x="0" y="0"/>
          <a:ext cx="0" cy="0"/>
          <a:chOff x="0" y="0"/>
          <a:chExt cx="0" cy="0"/>
        </a:xfrm>
      </p:grpSpPr>
      <p:pic>
        <p:nvPicPr>
          <p:cNvPr id="3" name="Picture 2" descr="DEL_PRI_RGB.gif"/>
          <p:cNvPicPr>
            <a:picLocks noChangeAspect="1"/>
          </p:cNvPicPr>
          <p:nvPr userDrawn="1"/>
        </p:nvPicPr>
        <p:blipFill>
          <a:blip r:embed="rId2" cstate="print"/>
          <a:stretch>
            <a:fillRect/>
          </a:stretch>
        </p:blipFill>
        <p:spPr>
          <a:xfrm>
            <a:off x="434645" y="399579"/>
            <a:ext cx="2294400" cy="322531"/>
          </a:xfrm>
          <a:prstGeom prst="rect">
            <a:avLst/>
          </a:prstGeom>
        </p:spPr>
      </p:pic>
      <p:sp>
        <p:nvSpPr>
          <p:cNvPr id="5" name="Text Placeholder 4"/>
          <p:cNvSpPr>
            <a:spLocks noGrp="1"/>
          </p:cNvSpPr>
          <p:nvPr>
            <p:ph type="body" sz="quarter" idx="10"/>
          </p:nvPr>
        </p:nvSpPr>
        <p:spPr>
          <a:xfrm>
            <a:off x="8901007" y="588841"/>
            <a:ext cx="2804160" cy="1005840"/>
          </a:xfrm>
        </p:spPr>
        <p:txBody>
          <a:bodyPr/>
          <a:lstStyle>
            <a:lvl1pPr>
              <a:spcBef>
                <a:spcPts val="200"/>
              </a:spcBef>
              <a:defRPr sz="1000">
                <a:solidFill>
                  <a:schemeClr val="tx2"/>
                </a:solidFill>
              </a:defRPr>
            </a:lvl1pPr>
            <a:lvl2pPr>
              <a:defRPr sz="105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a:t>Click to edit Master text styles</a:t>
            </a:r>
          </a:p>
        </p:txBody>
      </p:sp>
      <p:sp>
        <p:nvSpPr>
          <p:cNvPr id="7" name="Text Placeholder 6"/>
          <p:cNvSpPr>
            <a:spLocks noGrp="1"/>
          </p:cNvSpPr>
          <p:nvPr>
            <p:ph type="body" sz="quarter" idx="11"/>
          </p:nvPr>
        </p:nvSpPr>
        <p:spPr>
          <a:xfrm>
            <a:off x="487680" y="1611312"/>
            <a:ext cx="2804160" cy="4745736"/>
          </a:xfrm>
        </p:spPr>
        <p:txBody>
          <a:bodyPr/>
          <a:lstStyle>
            <a:lvl1pPr>
              <a:spcBef>
                <a:spcPts val="300"/>
              </a:spcBef>
              <a:defRPr sz="1050"/>
            </a:lvl1pPr>
            <a:lvl2pPr>
              <a:spcBef>
                <a:spcPts val="300"/>
              </a:spcBef>
              <a:defRPr/>
            </a:lvl2pPr>
            <a:lvl3pPr>
              <a:spcBef>
                <a:spcPts val="300"/>
              </a:spcBef>
              <a:defRPr/>
            </a:lvl3pPr>
            <a:lvl4pPr>
              <a:spcBef>
                <a:spcPts val="300"/>
              </a:spcBef>
              <a:defRPr/>
            </a:lvl4pPr>
            <a:lvl5pPr>
              <a:spcBef>
                <a:spcPts val="300"/>
              </a:spcBef>
              <a:defRPr/>
            </a:lvl5pPr>
          </a:lstStyle>
          <a:p>
            <a:pPr lvl="0"/>
            <a:r>
              <a:rPr lang="en-US"/>
              <a:t>Click to edit Master text styles</a:t>
            </a:r>
          </a:p>
        </p:txBody>
      </p:sp>
      <p:sp>
        <p:nvSpPr>
          <p:cNvPr id="9" name="Text Placeholder 8"/>
          <p:cNvSpPr>
            <a:spLocks noGrp="1"/>
          </p:cNvSpPr>
          <p:nvPr>
            <p:ph type="body" sz="quarter" idx="12"/>
          </p:nvPr>
        </p:nvSpPr>
        <p:spPr>
          <a:xfrm>
            <a:off x="3780367" y="1611313"/>
            <a:ext cx="7924800" cy="4746625"/>
          </a:xfrm>
        </p:spPr>
        <p:txBody>
          <a:bodyPr/>
          <a:lstStyle>
            <a:lvl1pPr>
              <a:spcBef>
                <a:spcPts val="18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1926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Executive 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486833" y="1611313"/>
            <a:ext cx="7924800" cy="4746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p:cNvSpPr>
            <a:spLocks noGrp="1"/>
          </p:cNvSpPr>
          <p:nvPr>
            <p:ph type="body" sz="quarter" idx="11"/>
          </p:nvPr>
        </p:nvSpPr>
        <p:spPr>
          <a:xfrm>
            <a:off x="8900160" y="1611313"/>
            <a:ext cx="2804160" cy="4746625"/>
          </a:xfrm>
        </p:spPr>
        <p:txBody>
          <a:bodyPr/>
          <a:lstStyle>
            <a:lvl1pPr>
              <a:defRPr sz="1600">
                <a:solidFill>
                  <a:schemeClr val="accent3"/>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2879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Circle Whit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336000" y="1368000"/>
            <a:ext cx="552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501651" y="5864232"/>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501652"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userDrawn="1"/>
        </p:nvGrpSpPr>
        <p:grpSpPr>
          <a:xfrm>
            <a:off x="503988" y="378000"/>
            <a:ext cx="216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grpSp>
    </p:spTree>
    <p:extLst>
      <p:ext uri="{BB962C8B-B14F-4D97-AF65-F5344CB8AC3E}">
        <p14:creationId xmlns:p14="http://schemas.microsoft.com/office/powerpoint/2010/main" val="559480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88">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67722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2_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1800" b="0">
                <a:solidFill>
                  <a:schemeClr val="accent2"/>
                </a:solidFill>
              </a:defRPr>
            </a:lvl1pPr>
          </a:lstStyle>
          <a:p>
            <a:pPr lvl="0"/>
            <a:r>
              <a:rPr lang="en-US" dirty="0"/>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3" name="Text Placeholder 2"/>
          <p:cNvSpPr>
            <a:spLocks noGrp="1"/>
          </p:cNvSpPr>
          <p:nvPr>
            <p:ph type="body" sz="quarter" idx="14"/>
          </p:nvPr>
        </p:nvSpPr>
        <p:spPr>
          <a:xfrm>
            <a:off x="487680" y="1611313"/>
            <a:ext cx="11216640" cy="4734292"/>
          </a:xfrm>
        </p:spPr>
        <p:txBody>
          <a:bodyPr/>
          <a:lstStyle>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6163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1_Title &amp; subtitl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1800" b="0">
                <a:solidFill>
                  <a:schemeClr val="accent2"/>
                </a:solidFill>
              </a:defRPr>
            </a:lvl1pPr>
          </a:lstStyle>
          <a:p>
            <a:pPr lvl="0"/>
            <a:r>
              <a:rPr lang="en-US" dirty="0"/>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70743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ubtitle, 1 column (2/3 of page lef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1800" b="0">
                <a:solidFill>
                  <a:schemeClr val="accent2"/>
                </a:solidFill>
              </a:defRPr>
            </a:lvl1pPr>
          </a:lstStyle>
          <a:p>
            <a:pPr lvl="0"/>
            <a:r>
              <a:rPr lang="en-US" dirty="0"/>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3" name="Text Placeholder 2"/>
          <p:cNvSpPr>
            <a:spLocks noGrp="1"/>
          </p:cNvSpPr>
          <p:nvPr>
            <p:ph type="body" sz="quarter" idx="14"/>
          </p:nvPr>
        </p:nvSpPr>
        <p:spPr>
          <a:xfrm>
            <a:off x="487680" y="1611313"/>
            <a:ext cx="7924800" cy="4746625"/>
          </a:xfrm>
        </p:spPr>
        <p:txBody>
          <a:bodyPr/>
          <a:lstStyle>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1432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1_Title, Subtitle, 1 column (2/3 of page righ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1800" b="0">
                <a:solidFill>
                  <a:schemeClr val="accent2"/>
                </a:solidFill>
              </a:defRPr>
            </a:lvl1pPr>
          </a:lstStyle>
          <a:p>
            <a:pPr lvl="0"/>
            <a:r>
              <a:rPr lang="en-US" dirty="0"/>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3" name="Text Placeholder 2"/>
          <p:cNvSpPr>
            <a:spLocks noGrp="1"/>
          </p:cNvSpPr>
          <p:nvPr>
            <p:ph type="body" sz="quarter" idx="14"/>
          </p:nvPr>
        </p:nvSpPr>
        <p:spPr>
          <a:xfrm>
            <a:off x="3779520" y="1611313"/>
            <a:ext cx="7924800" cy="4746625"/>
          </a:xfrm>
        </p:spPr>
        <p:txBody>
          <a:bodyPr/>
          <a:lstStyle>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8076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Subtitle, 1 column (1/3 of page lef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1800" b="0">
                <a:solidFill>
                  <a:schemeClr val="accent2"/>
                </a:solidFill>
              </a:defRPr>
            </a:lvl1pPr>
          </a:lstStyle>
          <a:p>
            <a:pPr lvl="0"/>
            <a:r>
              <a:rPr lang="en-US" dirty="0"/>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3" name="Text Placeholder 2"/>
          <p:cNvSpPr>
            <a:spLocks noGrp="1"/>
          </p:cNvSpPr>
          <p:nvPr>
            <p:ph type="body" sz="quarter" idx="14"/>
          </p:nvPr>
        </p:nvSpPr>
        <p:spPr>
          <a:xfrm>
            <a:off x="487680" y="1611313"/>
            <a:ext cx="2804160" cy="4746625"/>
          </a:xfrm>
        </p:spPr>
        <p:txBody>
          <a:bodyPr/>
          <a:lstStyle>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0560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ubtitle, 1 column (1/3 of page righ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1800" b="0">
                <a:solidFill>
                  <a:schemeClr val="accent2"/>
                </a:solidFill>
              </a:defRPr>
            </a:lvl1pPr>
          </a:lstStyle>
          <a:p>
            <a:pPr lvl="0"/>
            <a:r>
              <a:rPr lang="en-US" dirty="0"/>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3" name="Text Placeholder 2"/>
          <p:cNvSpPr>
            <a:spLocks noGrp="1"/>
          </p:cNvSpPr>
          <p:nvPr>
            <p:ph type="body" sz="quarter" idx="14"/>
          </p:nvPr>
        </p:nvSpPr>
        <p:spPr>
          <a:xfrm>
            <a:off x="8900160" y="1611313"/>
            <a:ext cx="2804160" cy="4746625"/>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16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2_Title, subtitle &amp; 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1800" b="0">
                <a:solidFill>
                  <a:schemeClr val="accent2"/>
                </a:solidFill>
              </a:defRPr>
            </a:lvl1pPr>
          </a:lstStyle>
          <a:p>
            <a:pPr lvl="0"/>
            <a:r>
              <a:rPr lang="en-US" dirty="0"/>
              <a:t>Click to add subtitle</a:t>
            </a:r>
          </a:p>
        </p:txBody>
      </p:sp>
      <p:sp>
        <p:nvSpPr>
          <p:cNvPr id="3" name="Content Placeholder 2"/>
          <p:cNvSpPr>
            <a:spLocks noGrp="1"/>
          </p:cNvSpPr>
          <p:nvPr>
            <p:ph sz="quarter" idx="16"/>
          </p:nvPr>
        </p:nvSpPr>
        <p:spPr>
          <a:xfrm>
            <a:off x="487680" y="1611313"/>
            <a:ext cx="5486400" cy="4735487"/>
          </a:xfrm>
        </p:spPr>
        <p:txBody>
          <a:bodyPr/>
          <a:lstStyle>
            <a:lvl4pPr>
              <a:defRPr/>
            </a:lvl4pPr>
            <a:lvl5pPr>
              <a:defRPr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7"/>
          </p:nvPr>
        </p:nvSpPr>
        <p:spPr>
          <a:xfrm>
            <a:off x="6217920" y="1611313"/>
            <a:ext cx="5486400" cy="4735487"/>
          </a:xfrm>
        </p:spPr>
        <p:txBody>
          <a:bodyPr/>
          <a:lstStyle>
            <a:lvl4pPr>
              <a:defRPr/>
            </a:lvl4pPr>
            <a:lvl5pPr>
              <a:defRPr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13093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2_Title, subtitle, 1 column text with image">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487680" y="295683"/>
            <a:ext cx="548640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7" name="Text Placeholder 8"/>
          <p:cNvSpPr>
            <a:spLocks noGrp="1"/>
          </p:cNvSpPr>
          <p:nvPr>
            <p:ph type="body" sz="quarter" idx="13" hasCustomPrompt="1"/>
          </p:nvPr>
        </p:nvSpPr>
        <p:spPr>
          <a:xfrm>
            <a:off x="487680" y="782623"/>
            <a:ext cx="5486400" cy="757255"/>
          </a:xfrm>
        </p:spPr>
        <p:txBody>
          <a:bodyPr>
            <a:noAutofit/>
          </a:bodyPr>
          <a:lstStyle>
            <a:lvl1pPr marL="0" indent="0">
              <a:buNone/>
              <a:defRPr sz="1800" b="0">
                <a:solidFill>
                  <a:schemeClr val="accent2"/>
                </a:solidFill>
              </a:defRPr>
            </a:lvl1pPr>
          </a:lstStyle>
          <a:p>
            <a:pPr lvl="0"/>
            <a:r>
              <a:rPr lang="en-US" dirty="0"/>
              <a:t>Click to add subtitle</a:t>
            </a:r>
          </a:p>
        </p:txBody>
      </p:sp>
      <p:sp>
        <p:nvSpPr>
          <p:cNvPr id="4" name="Text Placeholder 3"/>
          <p:cNvSpPr>
            <a:spLocks noGrp="1"/>
          </p:cNvSpPr>
          <p:nvPr>
            <p:ph type="body" sz="quarter" idx="14"/>
          </p:nvPr>
        </p:nvSpPr>
        <p:spPr>
          <a:xfrm>
            <a:off x="487680" y="1611313"/>
            <a:ext cx="5486400" cy="4733788"/>
          </a:xfrm>
        </p:spPr>
        <p:txBody>
          <a:bodyPr/>
          <a:lstStyle>
            <a:lvl4pPr>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231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11_Title, subtitle, 1 column text with charts">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7" name="Text Placeholder 8"/>
          <p:cNvSpPr>
            <a:spLocks noGrp="1"/>
          </p:cNvSpPr>
          <p:nvPr>
            <p:ph type="body" sz="quarter" idx="13" hasCustomPrompt="1"/>
          </p:nvPr>
        </p:nvSpPr>
        <p:spPr>
          <a:xfrm>
            <a:off x="487680" y="782623"/>
            <a:ext cx="11216640" cy="766749"/>
          </a:xfrm>
        </p:spPr>
        <p:txBody>
          <a:bodyPr>
            <a:noAutofit/>
          </a:bodyPr>
          <a:lstStyle>
            <a:lvl1pPr marL="0" indent="0">
              <a:buNone/>
              <a:defRPr sz="1800" b="0">
                <a:solidFill>
                  <a:schemeClr val="accent2"/>
                </a:solidFill>
              </a:defRPr>
            </a:lvl1pPr>
          </a:lstStyle>
          <a:p>
            <a:pPr lvl="0"/>
            <a:r>
              <a:rPr lang="en-US" dirty="0"/>
              <a:t>Click to add subtitle</a:t>
            </a:r>
          </a:p>
        </p:txBody>
      </p:sp>
      <p:sp>
        <p:nvSpPr>
          <p:cNvPr id="4" name="Text Placeholder 3"/>
          <p:cNvSpPr>
            <a:spLocks noGrp="1"/>
          </p:cNvSpPr>
          <p:nvPr>
            <p:ph type="body" sz="quarter" idx="14"/>
          </p:nvPr>
        </p:nvSpPr>
        <p:spPr>
          <a:xfrm>
            <a:off x="487680" y="1611313"/>
            <a:ext cx="5486400" cy="4733788"/>
          </a:xfrm>
        </p:spPr>
        <p:txBody>
          <a:bodyPr/>
          <a:lstStyle>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5906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 Deloitte gree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2"/>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5" name="TextBox 4"/>
          <p:cNvSpPr txBox="1"/>
          <p:nvPr userDrawn="1"/>
        </p:nvSpPr>
        <p:spPr>
          <a:xfrm>
            <a:off x="6335184" y="6477003"/>
            <a:ext cx="4896560" cy="200055"/>
          </a:xfrm>
          <a:prstGeom prst="rect">
            <a:avLst/>
          </a:prstGeom>
          <a:noFill/>
        </p:spPr>
        <p:txBody>
          <a:bodyPr wrap="square" lIns="0" tIns="0" rIns="0" bIns="0" rtlCol="0">
            <a:spAutoFit/>
          </a:bodyPr>
          <a:lstStyle/>
          <a:p>
            <a:pPr algn="r" defTabSz="914400">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7" name="TextBox 6"/>
          <p:cNvSpPr txBox="1"/>
          <p:nvPr userDrawn="1"/>
        </p:nvSpPr>
        <p:spPr>
          <a:xfrm>
            <a:off x="501653" y="6477000"/>
            <a:ext cx="5355167" cy="201260"/>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Member firms and DTTL: Insert appropriate copyright</a:t>
            </a:r>
            <a:br>
              <a:rPr lang="en-US" sz="650" dirty="0">
                <a:solidFill>
                  <a:prstClr val="white"/>
                </a:solidFill>
              </a:rPr>
            </a:br>
            <a:r>
              <a:rPr lang="en-US" sz="650" dirty="0">
                <a:solidFill>
                  <a:prstClr val="white"/>
                </a:solidFill>
              </a:rPr>
              <a:t>[To edit, click View &gt; Slide Master &gt; Slide Master]</a:t>
            </a:r>
          </a:p>
        </p:txBody>
      </p:sp>
      <p:sp>
        <p:nvSpPr>
          <p:cNvPr id="8" name="TextBox 7"/>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2257288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userDrawn="1">
  <p:cSld name="7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40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preserve="1" userDrawn="1">
  <p:cSld name="2_Divider with prim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86833" y="1782208"/>
            <a:ext cx="10972800" cy="1143000"/>
          </a:xfrm>
        </p:spPr>
        <p:txBody>
          <a:bodyPr/>
          <a:lstStyle>
            <a:lvl1pPr>
              <a:defRPr sz="4800" baseline="0">
                <a:solidFill>
                  <a:schemeClr val="accent2"/>
                </a:solidFill>
              </a:defRPr>
            </a:lvl1pPr>
            <a:lvl2pPr>
              <a:defRPr sz="6000">
                <a:solidFill>
                  <a:schemeClr val="accent2"/>
                </a:solidFill>
              </a:defRPr>
            </a:lvl2pPr>
            <a:lvl3pPr>
              <a:defRPr sz="6000">
                <a:solidFill>
                  <a:schemeClr val="accent2"/>
                </a:solidFill>
              </a:defRPr>
            </a:lvl3pPr>
            <a:lvl4pPr>
              <a:defRPr sz="6000">
                <a:solidFill>
                  <a:schemeClr val="accent2"/>
                </a:solidFill>
              </a:defRPr>
            </a:lvl4pPr>
            <a:lvl5pPr>
              <a:defRPr sz="6000">
                <a:solidFill>
                  <a:schemeClr val="accent2"/>
                </a:solidFill>
              </a:defRPr>
            </a:lvl5pPr>
          </a:lstStyle>
          <a:p>
            <a:pPr lvl="0"/>
            <a:r>
              <a:rPr lang="en-US" dirty="0"/>
              <a:t>Click to edit divider text</a:t>
            </a:r>
          </a:p>
        </p:txBody>
      </p:sp>
    </p:spTree>
    <p:extLst>
      <p:ext uri="{BB962C8B-B14F-4D97-AF65-F5344CB8AC3E}">
        <p14:creationId xmlns:p14="http://schemas.microsoft.com/office/powerpoint/2010/main" val="282570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preserve="1" userDrawn="1">
  <p:cSld name="2_Divider with second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86836" y="1818068"/>
            <a:ext cx="3748097" cy="3007406"/>
          </a:xfrm>
        </p:spPr>
        <p:txBody>
          <a:bodyPr/>
          <a:lstStyle>
            <a:lvl1pPr>
              <a:defRPr sz="4800">
                <a:solidFill>
                  <a:schemeClr val="accent2"/>
                </a:solidFill>
              </a:defRPr>
            </a:lvl1pPr>
            <a:lvl2pPr>
              <a:defRPr sz="4800">
                <a:solidFill>
                  <a:schemeClr val="accent2"/>
                </a:solidFill>
              </a:defRPr>
            </a:lvl2pPr>
            <a:lvl3pPr>
              <a:defRPr sz="4800">
                <a:solidFill>
                  <a:schemeClr val="accent2"/>
                </a:solidFill>
              </a:defRPr>
            </a:lvl3pPr>
            <a:lvl4pPr>
              <a:defRPr sz="4800">
                <a:solidFill>
                  <a:schemeClr val="accent2"/>
                </a:solidFill>
              </a:defRPr>
            </a:lvl4pPr>
            <a:lvl5pPr>
              <a:defRPr sz="4800">
                <a:solidFill>
                  <a:schemeClr val="accent2"/>
                </a:solidFill>
              </a:defRPr>
            </a:lvl5pPr>
          </a:lstStyle>
          <a:p>
            <a:pPr lvl="0"/>
            <a:r>
              <a:rPr lang="en-US" dirty="0"/>
              <a:t>Click to edit divider text</a:t>
            </a:r>
          </a:p>
        </p:txBody>
      </p:sp>
    </p:spTree>
    <p:extLst>
      <p:ext uri="{BB962C8B-B14F-4D97-AF65-F5344CB8AC3E}">
        <p14:creationId xmlns:p14="http://schemas.microsoft.com/office/powerpoint/2010/main" val="2003237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preserve="1" userDrawn="1">
  <p:cSld name="2_Key statement Medium Blu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6833" y="1611313"/>
            <a:ext cx="7924800" cy="4746625"/>
          </a:xfrm>
        </p:spPr>
        <p:txBody>
          <a:bodyPr/>
          <a:lstStyle>
            <a:lvl1pPr>
              <a:spcBef>
                <a:spcPts val="3600"/>
              </a:spcBef>
              <a:defRPr sz="2000">
                <a:solidFill>
                  <a:schemeClr val="accent3"/>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65188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preserve="1" userDrawn="1">
  <p:cSld name="8_Key statement Dark Blu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6833" y="1611313"/>
            <a:ext cx="7924800" cy="4746625"/>
          </a:xfrm>
        </p:spPr>
        <p:txBody>
          <a:bodyPr/>
          <a:lstStyle>
            <a:lvl1pPr>
              <a:spcBef>
                <a:spcPts val="3600"/>
              </a:spcBef>
              <a:defRPr sz="2000">
                <a:solidFill>
                  <a:schemeClr val="accent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3035099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userDrawn="1">
  <p:cSld name="6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336000" y="1368000"/>
            <a:ext cx="552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501651" y="5864232"/>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501652"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userDrawn="1"/>
        </p:nvGrpSpPr>
        <p:grpSpPr>
          <a:xfrm>
            <a:off x="503988" y="378000"/>
            <a:ext cx="216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grpSp>
    </p:spTree>
    <p:extLst>
      <p:ext uri="{BB962C8B-B14F-4D97-AF65-F5344CB8AC3E}">
        <p14:creationId xmlns:p14="http://schemas.microsoft.com/office/powerpoint/2010/main" val="780599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88">
          <p15:clr>
            <a:srgbClr val="FBAE4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userDrawn="1">
  <p:cSld name="7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336000" y="1368000"/>
            <a:ext cx="552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501651" y="5864232"/>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501652"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userDrawn="1"/>
        </p:nvGrpSpPr>
        <p:grpSpPr>
          <a:xfrm>
            <a:off x="503988" y="378000"/>
            <a:ext cx="216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grpSp>
    </p:spTree>
    <p:extLst>
      <p:ext uri="{BB962C8B-B14F-4D97-AF65-F5344CB8AC3E}">
        <p14:creationId xmlns:p14="http://schemas.microsoft.com/office/powerpoint/2010/main" val="407026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88">
          <p15:clr>
            <a:srgbClr val="FBAE4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9_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501652" y="1665289"/>
            <a:ext cx="9277349" cy="4716463"/>
          </a:xfrm>
          <a:prstGeom prst="rect">
            <a:avLst/>
          </a:prstGeom>
        </p:spPr>
        <p:txBody>
          <a:bodyPr/>
          <a:lstStyle>
            <a:lvl1pPr marL="0" indent="0" algn="l">
              <a:buFontTx/>
              <a:buNone/>
              <a:tabLst>
                <a:tab pos="5047060" algn="r"/>
              </a:tabLst>
              <a:defRPr/>
            </a:lvl1pPr>
            <a:lvl2pPr marL="95250" indent="-95250">
              <a:tabLst>
                <a:tab pos="5047060" algn="r"/>
              </a:tabLst>
              <a:defRPr/>
            </a:lvl2pPr>
            <a:lvl3pPr marL="209550" indent="-95250">
              <a:tabLst>
                <a:tab pos="5047060" algn="r"/>
              </a:tabLst>
              <a:defRPr/>
            </a:lvl3pPr>
            <a:lvl4pPr marL="323850" indent="-95250">
              <a:tabLst>
                <a:tab pos="5047060" algn="r"/>
              </a:tabLst>
              <a:defRPr/>
            </a:lvl4pPr>
            <a:lvl5pPr marL="438150" indent="-95250">
              <a:tabLst>
                <a:tab pos="3771900" algn="r"/>
              </a:tabLst>
              <a:defRPr baseline="0"/>
            </a:lvl5pPr>
            <a:lvl6pPr>
              <a:tabLst>
                <a:tab pos="5047060" algn="r"/>
              </a:tabLst>
              <a:defRPr/>
            </a:lvl6pPr>
            <a:lvl7pPr>
              <a:tabLst>
                <a:tab pos="5047060" algn="r"/>
              </a:tabLst>
              <a:defRPr/>
            </a:lvl7pPr>
            <a:lvl8pPr>
              <a:tabLst>
                <a:tab pos="5047060" algn="r"/>
              </a:tabLst>
              <a:defRPr/>
            </a:lvl8pPr>
            <a:lvl9pPr>
              <a:tabLst>
                <a:tab pos="5047060"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501652" y="317504"/>
            <a:ext cx="11180232"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3786625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Divider">
    <p:bg>
      <p:bgPr>
        <a:solidFill>
          <a:schemeClr val="accent1"/>
        </a:solidFill>
        <a:effectLst/>
      </p:bgPr>
    </p:bg>
    <p:spTree>
      <p:nvGrpSpPr>
        <p:cNvPr id="1" name=""/>
        <p:cNvGrpSpPr/>
        <p:nvPr/>
      </p:nvGrpSpPr>
      <p:grpSpPr>
        <a:xfrm>
          <a:off x="0" y="0"/>
          <a:ext cx="0" cy="0"/>
          <a:chOff x="0" y="0"/>
          <a:chExt cx="0" cy="0"/>
        </a:xfrm>
      </p:grpSpPr>
      <p:cxnSp>
        <p:nvCxnSpPr>
          <p:cNvPr id="2" name="Straight Connector 1"/>
          <p:cNvCxnSpPr/>
          <p:nvPr userDrawn="1"/>
        </p:nvCxnSpPr>
        <p:spPr>
          <a:xfrm>
            <a:off x="10301655" y="6592100"/>
            <a:ext cx="0" cy="198437"/>
          </a:xfrm>
          <a:prstGeom prst="line">
            <a:avLst/>
          </a:prstGeom>
          <a:ln w="6350" cmpd="sng">
            <a:solidFill>
              <a:srgbClr val="7F7F7F"/>
            </a:solidFill>
            <a:prstDash val="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2803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275" y="4845631"/>
            <a:ext cx="4407673" cy="897983"/>
          </a:xfrm>
        </p:spPr>
        <p:txBody>
          <a:bodyPr anchor="b" anchorCtr="0"/>
          <a:lstStyle>
            <a:lvl1pPr>
              <a:lnSpc>
                <a:spcPct val="85000"/>
              </a:lnSpc>
              <a:defRPr sz="2800" b="1" baseline="0">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Title</a:t>
            </a:r>
          </a:p>
        </p:txBody>
      </p:sp>
      <p:sp>
        <p:nvSpPr>
          <p:cNvPr id="6" name="Text Placeholder 9"/>
          <p:cNvSpPr>
            <a:spLocks noGrp="1"/>
          </p:cNvSpPr>
          <p:nvPr>
            <p:ph type="body" sz="quarter" idx="16" hasCustomPrompt="1"/>
          </p:nvPr>
        </p:nvSpPr>
        <p:spPr>
          <a:xfrm>
            <a:off x="549275" y="5820991"/>
            <a:ext cx="4407673" cy="478209"/>
          </a:xfrm>
        </p:spPr>
        <p:txBody>
          <a:bodyPr vert="horz" lIns="0" tIns="0" rIns="0" bIns="0" rtlCol="0">
            <a:noAutofit/>
          </a:bodyPr>
          <a:lstStyle>
            <a:lvl1pPr marL="0" indent="0">
              <a:buNone/>
              <a:defRPr lang="en-US" sz="1200" dirty="0">
                <a:latin typeface="Verdana" panose="020B0604030504040204" pitchFamily="34" charset="0"/>
                <a:ea typeface="Verdana" panose="020B0604030504040204" pitchFamily="34" charset="0"/>
                <a:cs typeface="Verdana" panose="020B0604030504040204" pitchFamily="34" charset="0"/>
              </a:defRPr>
            </a:lvl1pPr>
          </a:lstStyle>
          <a:p>
            <a:pPr marL="228600" lvl="0" indent="-228600">
              <a:lnSpc>
                <a:spcPct val="130000"/>
              </a:lnSpc>
            </a:pPr>
            <a:r>
              <a:rPr lang="en-US" dirty="0"/>
              <a:t>Click to edit Subtitle</a:t>
            </a:r>
          </a:p>
        </p:txBody>
      </p:sp>
      <p:sp>
        <p:nvSpPr>
          <p:cNvPr id="7" name="Text Placeholder 9"/>
          <p:cNvSpPr>
            <a:spLocks noGrp="1"/>
          </p:cNvSpPr>
          <p:nvPr>
            <p:ph type="body" sz="quarter" idx="17" hasCustomPrompt="1"/>
          </p:nvPr>
        </p:nvSpPr>
        <p:spPr>
          <a:xfrm>
            <a:off x="549275" y="4465538"/>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1pPr>
          </a:lstStyle>
          <a:p>
            <a:pPr marL="228600" lvl="0" indent="-228600"/>
            <a:r>
              <a:rPr lang="en-US" dirty="0"/>
              <a:t>Date</a:t>
            </a:r>
          </a:p>
        </p:txBody>
      </p:sp>
      <p:pic>
        <p:nvPicPr>
          <p:cNvPr id="8" name="Picture 7"/>
          <p:cNvPicPr>
            <a:picLocks noChangeAspect="1"/>
          </p:cNvPicPr>
          <p:nvPr/>
        </p:nvPicPr>
        <p:blipFill rotWithShape="1">
          <a:blip r:embed="rId2" cstate="email">
            <a:extLst>
              <a:ext uri="{28A0092B-C50C-407E-A947-70E740481C1C}">
                <a14:useLocalDpi xmlns:a14="http://schemas.microsoft.com/office/drawing/2010/main"/>
              </a:ext>
            </a:extLst>
          </a:blip>
          <a:srcRect b="55916"/>
          <a:stretch/>
        </p:blipFill>
        <p:spPr>
          <a:xfrm>
            <a:off x="549275" y="549275"/>
            <a:ext cx="1788289" cy="365125"/>
          </a:xfrm>
          <a:prstGeom prst="rect">
            <a:avLst/>
          </a:prstGeom>
        </p:spPr>
      </p:pic>
      <p:pic>
        <p:nvPicPr>
          <p:cNvPr id="10" name="Picture 9" descr="Image result for securitas logo"/>
          <p:cNvPicPr>
            <a:picLocks noChangeAspect="1"/>
          </p:cNvPicPr>
          <p:nvPr userDrawn="1"/>
        </p:nvPicPr>
        <p:blipFill rotWithShape="1">
          <a:blip r:embed="rId3">
            <a:extLst>
              <a:ext uri="{28A0092B-C50C-407E-A947-70E740481C1C}">
                <a14:useLocalDpi xmlns:a14="http://schemas.microsoft.com/office/drawing/2010/main" val="0"/>
              </a:ext>
            </a:extLst>
          </a:blip>
          <a:srcRect l="15565" t="22780" r="14953" b="20937"/>
          <a:stretch/>
        </p:blipFill>
        <p:spPr bwMode="auto">
          <a:xfrm>
            <a:off x="10071441" y="276692"/>
            <a:ext cx="1588359" cy="91029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8916826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 Deloitte dark gree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2"/>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2" y="3429000"/>
            <a:ext cx="10544067"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3" name="TextBox 12"/>
          <p:cNvSpPr txBox="1"/>
          <p:nvPr userDrawn="1"/>
        </p:nvSpPr>
        <p:spPr>
          <a:xfrm>
            <a:off x="6335184" y="6477003"/>
            <a:ext cx="4896560" cy="200055"/>
          </a:xfrm>
          <a:prstGeom prst="rect">
            <a:avLst/>
          </a:prstGeom>
          <a:noFill/>
        </p:spPr>
        <p:txBody>
          <a:bodyPr wrap="square" lIns="0" tIns="0" rIns="0" bIns="0" rtlCol="0">
            <a:spAutoFit/>
          </a:bodyPr>
          <a:lstStyle/>
          <a:p>
            <a:pPr algn="r" defTabSz="914400">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14" name="TextBox 13"/>
          <p:cNvSpPr txBox="1"/>
          <p:nvPr userDrawn="1"/>
        </p:nvSpPr>
        <p:spPr>
          <a:xfrm>
            <a:off x="501653" y="6477000"/>
            <a:ext cx="5355167" cy="201260"/>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Member firms and DTTL: Insert appropriate copyright</a:t>
            </a:r>
            <a:br>
              <a:rPr lang="en-US" sz="650" dirty="0">
                <a:solidFill>
                  <a:prstClr val="white"/>
                </a:solidFill>
              </a:rPr>
            </a:br>
            <a:r>
              <a:rPr lang="en-US" sz="650" dirty="0">
                <a:solidFill>
                  <a:prstClr val="white"/>
                </a:solidFill>
              </a:rPr>
              <a:t>[To edit, click View &gt; Slide Master &gt; Slide Master]</a:t>
            </a:r>
          </a:p>
        </p:txBody>
      </p:sp>
      <p:sp>
        <p:nvSpPr>
          <p:cNvPr id="15" name="TextBox 14"/>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421071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p:cNvSpPr>
            <a:spLocks noGrp="1"/>
          </p:cNvSpPr>
          <p:nvPr>
            <p:ph type="title"/>
          </p:nvPr>
        </p:nvSpPr>
        <p:spPr>
          <a:xfrm>
            <a:off x="549274" y="613927"/>
            <a:ext cx="11104563" cy="374364"/>
          </a:xfrm>
        </p:spPr>
        <p:txBody>
          <a:bodyPr vert="horz" lIns="0" tIns="45720" rIns="0" bIns="0" rtlCol="0" anchor="t" anchorCtr="0">
            <a:noAutofit/>
          </a:bodyPr>
          <a:lstStyle>
            <a:lvl1pPr>
              <a:defRPr lang="en-US" sz="2400" b="0" spc="-75" dirty="0">
                <a:latin typeface="Verdana" panose="020B0604030504040204" pitchFamily="34" charset="0"/>
                <a:ea typeface="Verdana" panose="020B0604030504040204" pitchFamily="34" charset="0"/>
                <a:cs typeface="Verdana" panose="020B0604030504040204" pitchFamily="34" charset="0"/>
              </a:defRPr>
            </a:lvl1pPr>
          </a:lstStyle>
          <a:p>
            <a:pPr lvl="0" defTabSz="685800">
              <a:lnSpc>
                <a:spcPct val="85000"/>
              </a:lnSpc>
            </a:pPr>
            <a:r>
              <a:rPr lang="en-US" dirty="0"/>
              <a:t>Click to edit Master title style</a:t>
            </a:r>
          </a:p>
        </p:txBody>
      </p:sp>
      <p:sp>
        <p:nvSpPr>
          <p:cNvPr id="4" name="Text Placeholder 8"/>
          <p:cNvSpPr>
            <a:spLocks noGrp="1"/>
          </p:cNvSpPr>
          <p:nvPr>
            <p:ph type="body" sz="quarter" idx="14"/>
          </p:nvPr>
        </p:nvSpPr>
        <p:spPr>
          <a:xfrm>
            <a:off x="549596" y="1033599"/>
            <a:ext cx="11104220" cy="475488"/>
          </a:xfrm>
        </p:spPr>
        <p:txBody>
          <a:bodyPr vert="horz" lIns="0" tIns="0" rIns="0" bIns="0" rtlCol="0">
            <a:noAutofit/>
          </a:bodyPr>
          <a:lstStyle>
            <a:lvl1pPr marL="0" indent="0">
              <a:buNone/>
              <a:defRPr lang="en-US" sz="1600">
                <a:latin typeface="Verdana" panose="020B0604030504040204" pitchFamily="34" charset="0"/>
                <a:ea typeface="Verdana" panose="020B0604030504040204" pitchFamily="34" charset="0"/>
                <a:cs typeface="Verdana" panose="020B0604030504040204" pitchFamily="34" charset="0"/>
              </a:defRPr>
            </a:lvl1pPr>
          </a:lstStyle>
          <a:p>
            <a:pPr marL="228600" lvl="0" indent="-228600">
              <a:lnSpc>
                <a:spcPct val="130000"/>
              </a:lnSpc>
            </a:pPr>
            <a:r>
              <a:rPr lang="en-US" dirty="0"/>
              <a:t>Click to edit Master text styles</a:t>
            </a:r>
          </a:p>
        </p:txBody>
      </p:sp>
    </p:spTree>
    <p:extLst>
      <p:ext uri="{BB962C8B-B14F-4D97-AF65-F5344CB8AC3E}">
        <p14:creationId xmlns:p14="http://schemas.microsoft.com/office/powerpoint/2010/main" val="2980998751"/>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1_Title, No Subhead">
    <p:spTree>
      <p:nvGrpSpPr>
        <p:cNvPr id="1" name=""/>
        <p:cNvGrpSpPr/>
        <p:nvPr/>
      </p:nvGrpSpPr>
      <p:grpSpPr>
        <a:xfrm>
          <a:off x="0" y="0"/>
          <a:ext cx="0" cy="0"/>
          <a:chOff x="0" y="0"/>
          <a:chExt cx="0" cy="0"/>
        </a:xfrm>
      </p:grpSpPr>
      <p:sp>
        <p:nvSpPr>
          <p:cNvPr id="2" name="Title 1"/>
          <p:cNvSpPr>
            <a:spLocks noGrp="1"/>
          </p:cNvSpPr>
          <p:nvPr>
            <p:ph type="title"/>
          </p:nvPr>
        </p:nvSpPr>
        <p:spPr>
          <a:xfrm>
            <a:off x="549274" y="678586"/>
            <a:ext cx="11104563" cy="448252"/>
          </a:xfrm>
        </p:spPr>
        <p:txBody>
          <a:bodyPr vert="horz" lIns="0" tIns="45720" rIns="0" bIns="0" rtlCol="0" anchor="t" anchorCtr="0">
            <a:noAutofit/>
          </a:bodyPr>
          <a:lstStyle>
            <a:lvl1pPr>
              <a:defRPr lang="en-US" sz="2400" b="0" spc="-75" dirty="0">
                <a:latin typeface="Verdana" panose="020B0604030504040204" pitchFamily="34" charset="0"/>
                <a:ea typeface="Verdana" panose="020B0604030504040204" pitchFamily="34" charset="0"/>
                <a:cs typeface="Verdana" panose="020B0604030504040204" pitchFamily="34" charset="0"/>
              </a:defRPr>
            </a:lvl1pPr>
          </a:lstStyle>
          <a:p>
            <a:pPr lvl="0" defTabSz="685800">
              <a:lnSpc>
                <a:spcPct val="85000"/>
              </a:lnSpc>
            </a:pPr>
            <a:r>
              <a:rPr lang="en-US" dirty="0"/>
              <a:t>Click to edit Master title style</a:t>
            </a:r>
          </a:p>
        </p:txBody>
      </p:sp>
      <p:pic>
        <p:nvPicPr>
          <p:cNvPr id="5" name="Picture 4" descr="Image result for securitas logo"/>
          <p:cNvPicPr>
            <a:picLocks noChangeAspect="1"/>
          </p:cNvPicPr>
          <p:nvPr userDrawn="1"/>
        </p:nvPicPr>
        <p:blipFill rotWithShape="1">
          <a:blip r:embed="rId2">
            <a:extLst>
              <a:ext uri="{28A0092B-C50C-407E-A947-70E740481C1C}">
                <a14:useLocalDpi xmlns:a14="http://schemas.microsoft.com/office/drawing/2010/main" val="0"/>
              </a:ext>
            </a:extLst>
          </a:blip>
          <a:srcRect l="15565" t="22780" r="14953" b="20937"/>
          <a:stretch/>
        </p:blipFill>
        <p:spPr bwMode="auto">
          <a:xfrm>
            <a:off x="11267901" y="318055"/>
            <a:ext cx="397090" cy="22757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7840844"/>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Title Left, Subhead">
    <p:spTree>
      <p:nvGrpSpPr>
        <p:cNvPr id="1" name=""/>
        <p:cNvGrpSpPr/>
        <p:nvPr/>
      </p:nvGrpSpPr>
      <p:grpSpPr>
        <a:xfrm>
          <a:off x="0" y="0"/>
          <a:ext cx="0" cy="0"/>
          <a:chOff x="0" y="0"/>
          <a:chExt cx="0" cy="0"/>
        </a:xfrm>
      </p:grpSpPr>
      <p:sp>
        <p:nvSpPr>
          <p:cNvPr id="2" name="Title 1"/>
          <p:cNvSpPr>
            <a:spLocks noGrp="1"/>
          </p:cNvSpPr>
          <p:nvPr>
            <p:ph type="title"/>
          </p:nvPr>
        </p:nvSpPr>
        <p:spPr>
          <a:xfrm>
            <a:off x="539739" y="1084984"/>
            <a:ext cx="3717925" cy="1995802"/>
          </a:xfrm>
        </p:spPr>
        <p:txBody>
          <a:bodyPr vert="horz" lIns="0" tIns="45720" rIns="0" bIns="0" rtlCol="0" anchor="t" anchorCtr="0">
            <a:noAutofit/>
          </a:bodyPr>
          <a:lstStyle>
            <a:lvl1pPr>
              <a:defRPr lang="en-US" sz="3600" spc="-75" dirty="0">
                <a:latin typeface="Verdana" panose="020B0604030504040204" pitchFamily="34" charset="0"/>
                <a:ea typeface="Verdana" panose="020B0604030504040204" pitchFamily="34" charset="0"/>
                <a:cs typeface="Verdana" panose="020B0604030504040204" pitchFamily="34" charset="0"/>
              </a:defRPr>
            </a:lvl1pPr>
          </a:lstStyle>
          <a:p>
            <a:pPr lvl="0" defTabSz="685800">
              <a:lnSpc>
                <a:spcPct val="85000"/>
              </a:lnSpc>
            </a:pPr>
            <a:r>
              <a:rPr lang="en-US" dirty="0"/>
              <a:t>Click to edit Master title style</a:t>
            </a:r>
          </a:p>
        </p:txBody>
      </p:sp>
      <p:sp>
        <p:nvSpPr>
          <p:cNvPr id="4" name="Text Placeholder 4"/>
          <p:cNvSpPr>
            <a:spLocks noGrp="1"/>
          </p:cNvSpPr>
          <p:nvPr>
            <p:ph type="body" sz="quarter" idx="16" hasCustomPrompt="1"/>
          </p:nvPr>
        </p:nvSpPr>
        <p:spPr>
          <a:xfrm>
            <a:off x="539739" y="3080786"/>
            <a:ext cx="3727460" cy="1169988"/>
          </a:xfrm>
        </p:spPr>
        <p:txBody>
          <a:bodyPr/>
          <a:lstStyle>
            <a:lvl1pPr marL="0" indent="0">
              <a:lnSpc>
                <a:spcPct val="130000"/>
              </a:lnSpc>
              <a:buNone/>
              <a:defRPr sz="1200" baseline="0">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Click to edit Master text styles</a:t>
            </a:r>
          </a:p>
        </p:txBody>
      </p:sp>
    </p:spTree>
    <p:extLst>
      <p:ext uri="{BB962C8B-B14F-4D97-AF65-F5344CB8AC3E}">
        <p14:creationId xmlns:p14="http://schemas.microsoft.com/office/powerpoint/2010/main" val="452426129"/>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7905006"/>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1001654"/>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13427939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 Deloitte blu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2"/>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1" name="TextBox 10"/>
          <p:cNvSpPr txBox="1"/>
          <p:nvPr userDrawn="1"/>
        </p:nvSpPr>
        <p:spPr>
          <a:xfrm>
            <a:off x="501653" y="6477003"/>
            <a:ext cx="5355167" cy="100027"/>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Deloitte Consulting LLC</a:t>
            </a:r>
          </a:p>
        </p:txBody>
      </p:sp>
      <p:sp>
        <p:nvSpPr>
          <p:cNvPr id="12" name="TextBox 11"/>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33549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 Deloitte dark blu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2"/>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2" name="TextBox 11"/>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
        <p:nvSpPr>
          <p:cNvPr id="7" name="TextBox 6"/>
          <p:cNvSpPr txBox="1"/>
          <p:nvPr userDrawn="1"/>
        </p:nvSpPr>
        <p:spPr>
          <a:xfrm>
            <a:off x="6335184" y="6477002"/>
            <a:ext cx="4896560" cy="200055"/>
          </a:xfrm>
          <a:prstGeom prst="rect">
            <a:avLst/>
          </a:prstGeom>
          <a:noFill/>
        </p:spPr>
        <p:txBody>
          <a:bodyPr wrap="square" lIns="0" tIns="0" rIns="0" bIns="0" rtlCol="0">
            <a:noAutofit/>
          </a:bodyPr>
          <a:lstStyle/>
          <a:p>
            <a:pPr algn="r" defTabSz="914400">
              <a:buSzPct val="100000"/>
              <a:buFont typeface="Arial"/>
              <a:buNone/>
            </a:pPr>
            <a:r>
              <a:rPr lang="en-US" sz="650" dirty="0">
                <a:solidFill>
                  <a:prstClr val="white"/>
                </a:solidFill>
              </a:rPr>
              <a:t>Aspirus Network Inc, WFP Approach</a:t>
            </a:r>
          </a:p>
        </p:txBody>
      </p:sp>
      <p:sp>
        <p:nvSpPr>
          <p:cNvPr id="8" name="TextBox 7"/>
          <p:cNvSpPr txBox="1"/>
          <p:nvPr userDrawn="1"/>
        </p:nvSpPr>
        <p:spPr>
          <a:xfrm>
            <a:off x="501649" y="6477000"/>
            <a:ext cx="5355168" cy="201260"/>
          </a:xfrm>
          <a:prstGeom prst="rect">
            <a:avLst/>
          </a:prstGeom>
          <a:noFill/>
        </p:spPr>
        <p:txBody>
          <a:bodyPr wrap="square" lIns="0" tIns="0" rIns="0" bIns="0" rtlCol="0">
            <a:noAutofit/>
          </a:bodyPr>
          <a:lstStyle/>
          <a:p>
            <a:pPr defTabSz="914400">
              <a:spcBef>
                <a:spcPts val="600"/>
              </a:spcBef>
              <a:buSzPct val="100000"/>
              <a:buFont typeface="Arial"/>
              <a:buNone/>
            </a:pPr>
            <a:r>
              <a:rPr lang="en-US" sz="650" dirty="0">
                <a:solidFill>
                  <a:prstClr val="white"/>
                </a:solidFill>
              </a:rPr>
              <a:t>Copyright © 2017 Deloitte Development LLC. All rights reserved</a:t>
            </a:r>
          </a:p>
        </p:txBody>
      </p:sp>
    </p:spTree>
    <p:extLst>
      <p:ext uri="{BB962C8B-B14F-4D97-AF65-F5344CB8AC3E}">
        <p14:creationId xmlns:p14="http://schemas.microsoft.com/office/powerpoint/2010/main" val="124055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 Deloitte black">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2"/>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0" name="TextBox 9"/>
          <p:cNvSpPr txBox="1"/>
          <p:nvPr userDrawn="1"/>
        </p:nvSpPr>
        <p:spPr>
          <a:xfrm>
            <a:off x="6335184" y="6477003"/>
            <a:ext cx="4896560" cy="200055"/>
          </a:xfrm>
          <a:prstGeom prst="rect">
            <a:avLst/>
          </a:prstGeom>
          <a:noFill/>
        </p:spPr>
        <p:txBody>
          <a:bodyPr wrap="square" lIns="0" tIns="0" rIns="0" bIns="0" rtlCol="0">
            <a:spAutoFit/>
          </a:bodyPr>
          <a:lstStyle/>
          <a:p>
            <a:pPr algn="r" defTabSz="914400">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11" name="TextBox 10"/>
          <p:cNvSpPr txBox="1"/>
          <p:nvPr userDrawn="1"/>
        </p:nvSpPr>
        <p:spPr>
          <a:xfrm>
            <a:off x="501653" y="6477000"/>
            <a:ext cx="5355167" cy="201260"/>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Member firms and DTTL: Insert appropriate copyright</a:t>
            </a:r>
            <a:br>
              <a:rPr lang="en-US" sz="650" dirty="0">
                <a:solidFill>
                  <a:prstClr val="white"/>
                </a:solidFill>
              </a:rPr>
            </a:br>
            <a:r>
              <a:rPr lang="en-US" sz="650" dirty="0">
                <a:solidFill>
                  <a:prstClr val="white"/>
                </a:solidFill>
              </a:rPr>
              <a:t>[To edit, click View &gt; Slide Master &gt; Slide Master]</a:t>
            </a:r>
          </a:p>
        </p:txBody>
      </p:sp>
      <p:sp>
        <p:nvSpPr>
          <p:cNvPr id="12" name="TextBox 11"/>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260069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 Deloitte whit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2"/>
            <a:ext cx="10541000"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204163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p:cNvSpPr>
            <a:spLocks noGrp="1"/>
          </p:cNvSpPr>
          <p:nvPr>
            <p:ph type="title"/>
          </p:nvPr>
        </p:nvSpPr>
        <p:spPr>
          <a:xfrm>
            <a:off x="549274" y="549275"/>
            <a:ext cx="10030121" cy="594360"/>
          </a:xfrm>
          <a:prstGeom prst="rect">
            <a:avLst/>
          </a:prstGeom>
        </p:spPr>
        <p:txBody>
          <a:bodyPr vert="horz" lIns="0" tIns="45720" rIns="0" bIns="0" rtlCol="0" anchor="t" anchorCtr="0">
            <a:noAutofit/>
          </a:bodyPr>
          <a:lstStyle>
            <a:lvl1pPr>
              <a:defRPr lang="en-US" sz="2400" b="0" spc="-75" dirty="0">
                <a:latin typeface="+mn-lt"/>
                <a:ea typeface="Verdana" panose="020B0604030504040204" pitchFamily="34" charset="0"/>
                <a:cs typeface="Verdana" panose="020B0604030504040204" pitchFamily="34" charset="0"/>
              </a:defRPr>
            </a:lvl1pPr>
          </a:lstStyle>
          <a:p>
            <a:pPr lvl="0" defTabSz="685800">
              <a:lnSpc>
                <a:spcPct val="85000"/>
              </a:lnSpc>
            </a:pPr>
            <a:r>
              <a:rPr lang="en-US" dirty="0"/>
              <a:t>Click to edit Master title style</a:t>
            </a:r>
          </a:p>
        </p:txBody>
      </p:sp>
      <p:sp>
        <p:nvSpPr>
          <p:cNvPr id="4" name="Text Placeholder 8"/>
          <p:cNvSpPr>
            <a:spLocks noGrp="1"/>
          </p:cNvSpPr>
          <p:nvPr>
            <p:ph type="body" sz="quarter" idx="14"/>
          </p:nvPr>
        </p:nvSpPr>
        <p:spPr>
          <a:xfrm>
            <a:off x="549596" y="973825"/>
            <a:ext cx="11104220" cy="475488"/>
          </a:xfrm>
        </p:spPr>
        <p:txBody>
          <a:bodyPr vert="horz" lIns="0" tIns="0" rIns="0" bIns="0" rtlCol="0">
            <a:noAutofit/>
          </a:bodyPr>
          <a:lstStyle>
            <a:lvl1pPr marL="0" indent="0">
              <a:buNone/>
              <a:defRPr lang="en-US" sz="1600">
                <a:latin typeface="+mn-lt"/>
                <a:ea typeface="Verdana" panose="020B0604030504040204" pitchFamily="34" charset="0"/>
                <a:cs typeface="Verdana" panose="020B0604030504040204" pitchFamily="34" charset="0"/>
              </a:defRPr>
            </a:lvl1pPr>
          </a:lstStyle>
          <a:p>
            <a:pPr marL="228600" lvl="0" indent="-228600">
              <a:lnSpc>
                <a:spcPct val="130000"/>
              </a:lnSpc>
            </a:pPr>
            <a:r>
              <a:rPr lang="en-US" dirty="0"/>
              <a:t>Click to edit Master text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statement dark gree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3" y="1628777"/>
            <a:ext cx="9152369"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TextBox 9"/>
          <p:cNvSpPr txBox="1"/>
          <p:nvPr userDrawn="1"/>
        </p:nvSpPr>
        <p:spPr>
          <a:xfrm>
            <a:off x="6335184" y="6477003"/>
            <a:ext cx="4896560" cy="200055"/>
          </a:xfrm>
          <a:prstGeom prst="rect">
            <a:avLst/>
          </a:prstGeom>
          <a:noFill/>
        </p:spPr>
        <p:txBody>
          <a:bodyPr wrap="square" lIns="0" tIns="0" rIns="0" bIns="0" rtlCol="0">
            <a:spAutoFit/>
          </a:bodyPr>
          <a:lstStyle/>
          <a:p>
            <a:pPr algn="r" defTabSz="914400">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11" name="TextBox 10"/>
          <p:cNvSpPr txBox="1"/>
          <p:nvPr userDrawn="1"/>
        </p:nvSpPr>
        <p:spPr>
          <a:xfrm>
            <a:off x="501653" y="6477000"/>
            <a:ext cx="5355167" cy="201260"/>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Member firms and DTTL: Insert appropriate copyright</a:t>
            </a:r>
            <a:br>
              <a:rPr lang="en-US" sz="650" dirty="0">
                <a:solidFill>
                  <a:prstClr val="white"/>
                </a:solidFill>
              </a:rPr>
            </a:br>
            <a:r>
              <a:rPr lang="en-US" sz="650" dirty="0">
                <a:solidFill>
                  <a:prstClr val="white"/>
                </a:solidFill>
              </a:rPr>
              <a:t>[To edit, click View &gt; Slide Master &gt; Slide Master]</a:t>
            </a:r>
          </a:p>
        </p:txBody>
      </p:sp>
      <p:sp>
        <p:nvSpPr>
          <p:cNvPr id="12" name="TextBox 11"/>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40169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Key statement dark blu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27200"/>
            <a:ext cx="9277349" cy="4759584"/>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2" name="TextBox 11"/>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417835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Key statement teal">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28777"/>
            <a:ext cx="9277349"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TextBox 9"/>
          <p:cNvSpPr txBox="1"/>
          <p:nvPr userDrawn="1"/>
        </p:nvSpPr>
        <p:spPr>
          <a:xfrm>
            <a:off x="6335184" y="6477003"/>
            <a:ext cx="4896560" cy="200055"/>
          </a:xfrm>
          <a:prstGeom prst="rect">
            <a:avLst/>
          </a:prstGeom>
          <a:noFill/>
        </p:spPr>
        <p:txBody>
          <a:bodyPr wrap="square" lIns="0" tIns="0" rIns="0" bIns="0" rtlCol="0">
            <a:spAutoFit/>
          </a:bodyPr>
          <a:lstStyle/>
          <a:p>
            <a:pPr algn="r" defTabSz="914400">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11" name="TextBox 10"/>
          <p:cNvSpPr txBox="1"/>
          <p:nvPr userDrawn="1"/>
        </p:nvSpPr>
        <p:spPr>
          <a:xfrm>
            <a:off x="501653" y="6477000"/>
            <a:ext cx="5355167" cy="201260"/>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Member firms and DTTL: Insert appropriate copyright</a:t>
            </a:r>
            <a:br>
              <a:rPr lang="en-US" sz="650" dirty="0">
                <a:solidFill>
                  <a:prstClr val="white"/>
                </a:solidFill>
              </a:rPr>
            </a:br>
            <a:r>
              <a:rPr lang="en-US" sz="650" dirty="0">
                <a:solidFill>
                  <a:prstClr val="white"/>
                </a:solidFill>
              </a:rPr>
              <a:t>[To edit, click View &gt; Slide Master &gt; Slide Master]</a:t>
            </a:r>
          </a:p>
        </p:txBody>
      </p:sp>
      <p:sp>
        <p:nvSpPr>
          <p:cNvPr id="12" name="TextBox 11"/>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5593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Key statement black">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28777"/>
            <a:ext cx="9277349"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TextBox 9"/>
          <p:cNvSpPr txBox="1"/>
          <p:nvPr userDrawn="1"/>
        </p:nvSpPr>
        <p:spPr>
          <a:xfrm>
            <a:off x="6335184" y="6477003"/>
            <a:ext cx="4896560" cy="200055"/>
          </a:xfrm>
          <a:prstGeom prst="rect">
            <a:avLst/>
          </a:prstGeom>
          <a:noFill/>
        </p:spPr>
        <p:txBody>
          <a:bodyPr wrap="square" lIns="0" tIns="0" rIns="0" bIns="0" rtlCol="0">
            <a:spAutoFit/>
          </a:bodyPr>
          <a:lstStyle/>
          <a:p>
            <a:pPr algn="r" defTabSz="914400">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11" name="TextBox 10"/>
          <p:cNvSpPr txBox="1"/>
          <p:nvPr userDrawn="1"/>
        </p:nvSpPr>
        <p:spPr>
          <a:xfrm>
            <a:off x="501653" y="6477000"/>
            <a:ext cx="5355167" cy="201260"/>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Member firms and DTTL: Insert appropriate copyright</a:t>
            </a:r>
            <a:br>
              <a:rPr lang="en-US" sz="650" dirty="0">
                <a:solidFill>
                  <a:prstClr val="white"/>
                </a:solidFill>
              </a:rPr>
            </a:br>
            <a:r>
              <a:rPr lang="en-US" sz="650" dirty="0">
                <a:solidFill>
                  <a:prstClr val="white"/>
                </a:solidFill>
              </a:rPr>
              <a:t>[To edit, click View &gt; Slide Master &gt; Slide Master]</a:t>
            </a:r>
          </a:p>
        </p:txBody>
      </p:sp>
      <p:sp>
        <p:nvSpPr>
          <p:cNvPr id="12" name="TextBox 11"/>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904667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Key statement whi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28777"/>
            <a:ext cx="9277349" cy="4752975"/>
          </a:xfrm>
          <a:prstGeom prst="rect">
            <a:avLst/>
          </a:prstGeom>
        </p:spPr>
        <p:txBody>
          <a:bodyPr>
            <a:noAutofit/>
          </a:bodyPr>
          <a:lstStyle>
            <a:lvl1pPr>
              <a:spcBef>
                <a:spcPts val="3600"/>
              </a:spcBef>
              <a:defRPr sz="28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1317410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501652" y="1665289"/>
            <a:ext cx="9277349" cy="4716463"/>
          </a:xfrm>
          <a:prstGeom prst="rect">
            <a:avLst/>
          </a:prstGeom>
        </p:spPr>
        <p:txBody>
          <a:bodyPr/>
          <a:lstStyle>
            <a:lvl1pPr>
              <a:tabLst>
                <a:tab pos="6729413" algn="r"/>
              </a:tabLst>
              <a:defRPr/>
            </a:lvl1pPr>
            <a:lvl2pPr>
              <a:tabLst>
                <a:tab pos="6729413" algn="r"/>
              </a:tabLst>
              <a:defRPr/>
            </a:lvl2pPr>
            <a:lvl3pPr>
              <a:tabLst>
                <a:tab pos="6729413" algn="r"/>
              </a:tabLst>
              <a:defRPr/>
            </a:lvl3pPr>
            <a:lvl4pPr>
              <a:tabLst>
                <a:tab pos="6729413" algn="r"/>
              </a:tabLst>
              <a:defRPr/>
            </a:lvl4pPr>
            <a:lvl5pPr>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501652" y="317502"/>
            <a:ext cx="11180232"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3033288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1" y="317501"/>
            <a:ext cx="11188700"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5450351" y="1701801"/>
            <a:ext cx="6240000" cy="4679950"/>
          </a:xfrm>
        </p:spPr>
        <p:txBody>
          <a:bodyPr/>
          <a:lstStyle/>
          <a:p>
            <a:r>
              <a:rPr lang="en-US" noProof="0" dirty="0"/>
              <a:t>Click icon to add picture</a:t>
            </a:r>
          </a:p>
        </p:txBody>
      </p:sp>
      <p:sp>
        <p:nvSpPr>
          <p:cNvPr id="6" name="Content Placeholder 3"/>
          <p:cNvSpPr>
            <a:spLocks noGrp="1"/>
          </p:cNvSpPr>
          <p:nvPr>
            <p:ph sz="quarter" idx="10"/>
          </p:nvPr>
        </p:nvSpPr>
        <p:spPr>
          <a:xfrm>
            <a:off x="501652" y="1665289"/>
            <a:ext cx="4456429"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20210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1"/>
            <a:ext cx="11188700" cy="698500"/>
          </a:xfrm>
        </p:spPr>
        <p:txBody>
          <a:bodyPr/>
          <a:lstStyle/>
          <a:p>
            <a:r>
              <a:rPr lang="en-US" noProof="0"/>
              <a:t>Click to edit Master title style</a:t>
            </a:r>
            <a:endParaRPr lang="en-US" noProof="0" dirty="0"/>
          </a:p>
        </p:txBody>
      </p:sp>
      <p:sp>
        <p:nvSpPr>
          <p:cNvPr id="14" name="Text Placeholder 18"/>
          <p:cNvSpPr>
            <a:spLocks noGrp="1"/>
          </p:cNvSpPr>
          <p:nvPr>
            <p:ph idx="1"/>
          </p:nvPr>
        </p:nvSpPr>
        <p:spPr>
          <a:xfrm>
            <a:off x="501651" y="1665289"/>
            <a:ext cx="11165416"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54929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2" y="651600"/>
            <a:ext cx="11162349"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501652" y="317502"/>
            <a:ext cx="11162349"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501651" y="1665291"/>
            <a:ext cx="11165416" cy="471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25507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2" y="651600"/>
            <a:ext cx="11162349"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501652" y="317502"/>
            <a:ext cx="11162349"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501651" y="1700213"/>
            <a:ext cx="11165416" cy="4678986"/>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627906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501651" y="317502"/>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501653" y="2052002"/>
            <a:ext cx="11188699" cy="4069013"/>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501653" y="1665289"/>
            <a:ext cx="11188699" cy="392112"/>
          </a:xfrm>
        </p:spPr>
        <p:txBody>
          <a:bodyPr/>
          <a:lstStyle/>
          <a:p>
            <a:pPr lvl="0"/>
            <a:r>
              <a:rPr lang="en-US" noProof="0"/>
              <a:t>Click to edit Master text styles</a:t>
            </a:r>
          </a:p>
        </p:txBody>
      </p:sp>
      <p:sp>
        <p:nvSpPr>
          <p:cNvPr id="19" name="Text Placeholder 7"/>
          <p:cNvSpPr>
            <a:spLocks noGrp="1"/>
          </p:cNvSpPr>
          <p:nvPr>
            <p:ph type="body" sz="quarter" idx="23"/>
          </p:nvPr>
        </p:nvSpPr>
        <p:spPr>
          <a:xfrm>
            <a:off x="501651" y="6121016"/>
            <a:ext cx="11188700" cy="260737"/>
          </a:xfrm>
        </p:spPr>
        <p:txBody>
          <a:bodyPr>
            <a:noAutofit/>
          </a:bodyPr>
          <a:lstStyle>
            <a:lvl1pPr>
              <a:spcAft>
                <a:spcPts val="0"/>
              </a:spcAft>
              <a:defRPr sz="900"/>
            </a:lvl1pPr>
          </a:lstStyle>
          <a:p>
            <a:pPr lvl="0"/>
            <a:r>
              <a:rPr lang="en-US" noProof="0"/>
              <a:t>Click to edit Master text styles</a:t>
            </a:r>
          </a:p>
        </p:txBody>
      </p:sp>
    </p:spTree>
    <p:extLst>
      <p:ext uri="{BB962C8B-B14F-4D97-AF65-F5344CB8AC3E}">
        <p14:creationId xmlns:p14="http://schemas.microsoft.com/office/powerpoint/2010/main" val="3329180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501651" y="317502"/>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504000" y="2051999"/>
            <a:ext cx="3549549" cy="4069014"/>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501651" y="1665289"/>
            <a:ext cx="3562351"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4303184" y="2051999"/>
            <a:ext cx="3561616" cy="4069014"/>
          </a:xfrm>
          <a:prstGeom prst="rect">
            <a:avLst/>
          </a:prstGeom>
        </p:spPr>
        <p:txBody>
          <a:bodyPr/>
          <a:lstStyle/>
          <a:p>
            <a:r>
              <a:rPr lang="en-US" noProof="0" dirty="0"/>
              <a:t>Click icon to add chart</a:t>
            </a:r>
          </a:p>
        </p:txBody>
      </p:sp>
      <p:sp>
        <p:nvSpPr>
          <p:cNvPr id="8" name="Text Placeholder 8"/>
          <p:cNvSpPr>
            <a:spLocks noGrp="1"/>
          </p:cNvSpPr>
          <p:nvPr>
            <p:ph type="body" sz="quarter" idx="20"/>
          </p:nvPr>
        </p:nvSpPr>
        <p:spPr>
          <a:xfrm>
            <a:off x="4303186" y="1665289"/>
            <a:ext cx="3561615"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8126398" y="2051999"/>
            <a:ext cx="3563953" cy="4069014"/>
          </a:xfrm>
          <a:prstGeom prst="rect">
            <a:avLst/>
          </a:prstGeom>
        </p:spPr>
        <p:txBody>
          <a:bodyPr/>
          <a:lstStyle/>
          <a:p>
            <a:r>
              <a:rPr lang="en-US" noProof="0" dirty="0"/>
              <a:t>Click icon to add chart</a:t>
            </a:r>
          </a:p>
        </p:txBody>
      </p:sp>
      <p:sp>
        <p:nvSpPr>
          <p:cNvPr id="10" name="Text Placeholder 8"/>
          <p:cNvSpPr>
            <a:spLocks noGrp="1"/>
          </p:cNvSpPr>
          <p:nvPr>
            <p:ph type="body" sz="quarter" idx="22"/>
          </p:nvPr>
        </p:nvSpPr>
        <p:spPr>
          <a:xfrm>
            <a:off x="8126397" y="1659145"/>
            <a:ext cx="3563955" cy="398256"/>
          </a:xfrm>
        </p:spPr>
        <p:txBody>
          <a:bodyPr/>
          <a:lstStyle/>
          <a:p>
            <a:pPr lvl="0"/>
            <a:r>
              <a:rPr lang="en-US" noProof="0"/>
              <a:t>Click to edit Master text styles</a:t>
            </a:r>
          </a:p>
        </p:txBody>
      </p:sp>
      <p:sp>
        <p:nvSpPr>
          <p:cNvPr id="12" name="Text Placeholder 7"/>
          <p:cNvSpPr>
            <a:spLocks noGrp="1"/>
          </p:cNvSpPr>
          <p:nvPr>
            <p:ph type="body" sz="quarter" idx="23"/>
          </p:nvPr>
        </p:nvSpPr>
        <p:spPr>
          <a:xfrm>
            <a:off x="501649" y="6121016"/>
            <a:ext cx="11165419" cy="260737"/>
          </a:xfrm>
        </p:spPr>
        <p:txBody>
          <a:bodyPr>
            <a:noAutofit/>
          </a:bodyPr>
          <a:lstStyle>
            <a:lvl1pPr>
              <a:spcAft>
                <a:spcPts val="0"/>
              </a:spcAft>
              <a:defRPr sz="900"/>
            </a:lvl1pPr>
          </a:lstStyle>
          <a:p>
            <a:pPr lvl="0"/>
            <a:r>
              <a:rPr lang="en-US" noProof="0"/>
              <a:t>Click to edit Master text styles</a:t>
            </a:r>
          </a:p>
        </p:txBody>
      </p:sp>
    </p:spTree>
    <p:extLst>
      <p:ext uri="{BB962C8B-B14F-4D97-AF65-F5344CB8AC3E}">
        <p14:creationId xmlns:p14="http://schemas.microsoft.com/office/powerpoint/2010/main" val="1861969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501652" y="317502"/>
            <a:ext cx="11202669"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Text Placeholder 8"/>
          <p:cNvSpPr>
            <a:spLocks noGrp="1"/>
          </p:cNvSpPr>
          <p:nvPr>
            <p:ph type="body" sz="quarter" idx="13" hasCustomPrompt="1"/>
          </p:nvPr>
        </p:nvSpPr>
        <p:spPr>
          <a:xfrm>
            <a:off x="501652" y="651600"/>
            <a:ext cx="11202669"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3" name="Content Placeholder 3"/>
          <p:cNvSpPr>
            <a:spLocks noGrp="1"/>
          </p:cNvSpPr>
          <p:nvPr>
            <p:ph sz="quarter" idx="10"/>
          </p:nvPr>
        </p:nvSpPr>
        <p:spPr>
          <a:xfrm>
            <a:off x="501652" y="1665290"/>
            <a:ext cx="5305579"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81540" y="1665290"/>
            <a:ext cx="5322781"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52497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8" name="Title Placeholder 1"/>
          <p:cNvSpPr>
            <a:spLocks noGrp="1"/>
          </p:cNvSpPr>
          <p:nvPr>
            <p:ph type="title" hasCustomPrompt="1"/>
          </p:nvPr>
        </p:nvSpPr>
        <p:spPr>
          <a:xfrm>
            <a:off x="501651" y="317500"/>
            <a:ext cx="11188700"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1" name="Content Placeholder 3"/>
          <p:cNvSpPr>
            <a:spLocks noGrp="1"/>
          </p:cNvSpPr>
          <p:nvPr>
            <p:ph sz="quarter" idx="10"/>
          </p:nvPr>
        </p:nvSpPr>
        <p:spPr>
          <a:xfrm>
            <a:off x="501651" y="1665290"/>
            <a:ext cx="5305580"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6384001" y="1665290"/>
            <a:ext cx="5306351"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13630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501652" y="1665291"/>
            <a:ext cx="5355165" cy="4455725"/>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6341223" y="2125013"/>
            <a:ext cx="5349128" cy="3996000"/>
          </a:xfrm>
        </p:spPr>
        <p:txBody>
          <a:bodyPr/>
          <a:lstStyle/>
          <a:p>
            <a:r>
              <a:rPr lang="en-US" noProof="0" dirty="0"/>
              <a:t>Click icon to add chart</a:t>
            </a:r>
          </a:p>
        </p:txBody>
      </p:sp>
      <p:sp>
        <p:nvSpPr>
          <p:cNvPr id="6" name="Text Placeholder 5"/>
          <p:cNvSpPr>
            <a:spLocks noGrp="1"/>
          </p:cNvSpPr>
          <p:nvPr>
            <p:ph type="body" sz="quarter" idx="22"/>
          </p:nvPr>
        </p:nvSpPr>
        <p:spPr>
          <a:xfrm>
            <a:off x="6341223" y="1665288"/>
            <a:ext cx="5349128"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501651" y="317502"/>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5" name="Text Placeholder 7"/>
          <p:cNvSpPr>
            <a:spLocks noGrp="1"/>
          </p:cNvSpPr>
          <p:nvPr>
            <p:ph type="body" sz="quarter" idx="23"/>
          </p:nvPr>
        </p:nvSpPr>
        <p:spPr>
          <a:xfrm>
            <a:off x="501651" y="6121016"/>
            <a:ext cx="11188700" cy="260737"/>
          </a:xfrm>
        </p:spPr>
        <p:txBody>
          <a:bodyPr>
            <a:normAutofit/>
          </a:bodyPr>
          <a:lstStyle>
            <a:lvl1pPr>
              <a:spcAft>
                <a:spcPts val="0"/>
              </a:spcAft>
              <a:defRPr sz="900"/>
            </a:lvl1pPr>
          </a:lstStyle>
          <a:p>
            <a:pPr lvl="0"/>
            <a:r>
              <a:rPr lang="en-US" noProof="0"/>
              <a:t>Click to edit Master text styles</a:t>
            </a:r>
          </a:p>
        </p:txBody>
      </p:sp>
    </p:spTree>
    <p:extLst>
      <p:ext uri="{BB962C8B-B14F-4D97-AF65-F5344CB8AC3E}">
        <p14:creationId xmlns:p14="http://schemas.microsoft.com/office/powerpoint/2010/main" val="1571302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341222" y="2125013"/>
            <a:ext cx="5349129" cy="3996000"/>
          </a:xfrm>
        </p:spPr>
        <p:txBody>
          <a:bodyPr/>
          <a:lstStyle/>
          <a:p>
            <a:r>
              <a:rPr lang="en-US" noProof="0" dirty="0"/>
              <a:t>Click icon to add chart</a:t>
            </a:r>
          </a:p>
        </p:txBody>
      </p:sp>
      <p:sp>
        <p:nvSpPr>
          <p:cNvPr id="6" name="Text Placeholder 5"/>
          <p:cNvSpPr>
            <a:spLocks noGrp="1"/>
          </p:cNvSpPr>
          <p:nvPr>
            <p:ph type="body" sz="quarter" idx="22"/>
          </p:nvPr>
        </p:nvSpPr>
        <p:spPr>
          <a:xfrm>
            <a:off x="6341224" y="1665288"/>
            <a:ext cx="5349129"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501651" y="317502"/>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5" name="Text Placeholder 7"/>
          <p:cNvSpPr>
            <a:spLocks noGrp="1"/>
          </p:cNvSpPr>
          <p:nvPr>
            <p:ph type="body" sz="quarter" idx="23"/>
          </p:nvPr>
        </p:nvSpPr>
        <p:spPr>
          <a:xfrm>
            <a:off x="501649" y="6121016"/>
            <a:ext cx="11165419" cy="260737"/>
          </a:xfrm>
        </p:spPr>
        <p:txBody>
          <a:bodyPr>
            <a:normAutofit/>
          </a:bodyPr>
          <a:lstStyle>
            <a:lvl1pPr>
              <a:spcAft>
                <a:spcPts val="0"/>
              </a:spcAft>
              <a:defRPr sz="900"/>
            </a:lvl1pPr>
          </a:lstStyle>
          <a:p>
            <a:pPr lvl="0"/>
            <a:r>
              <a:rPr lang="en-US" noProof="0"/>
              <a:t>Click to edit Master text styles</a:t>
            </a:r>
          </a:p>
        </p:txBody>
      </p:sp>
      <p:sp>
        <p:nvSpPr>
          <p:cNvPr id="9" name="Chart Placeholder 2"/>
          <p:cNvSpPr>
            <a:spLocks noGrp="1"/>
          </p:cNvSpPr>
          <p:nvPr>
            <p:ph type="chart" sz="quarter" idx="24"/>
          </p:nvPr>
        </p:nvSpPr>
        <p:spPr>
          <a:xfrm>
            <a:off x="501652" y="2125013"/>
            <a:ext cx="5339063" cy="3996000"/>
          </a:xfrm>
        </p:spPr>
        <p:txBody>
          <a:bodyPr/>
          <a:lstStyle/>
          <a:p>
            <a:r>
              <a:rPr lang="en-US" noProof="0" dirty="0"/>
              <a:t>Click icon to add chart</a:t>
            </a:r>
          </a:p>
        </p:txBody>
      </p:sp>
      <p:sp>
        <p:nvSpPr>
          <p:cNvPr id="12" name="Text Placeholder 5"/>
          <p:cNvSpPr>
            <a:spLocks noGrp="1"/>
          </p:cNvSpPr>
          <p:nvPr>
            <p:ph type="body" sz="quarter" idx="25"/>
          </p:nvPr>
        </p:nvSpPr>
        <p:spPr>
          <a:xfrm>
            <a:off x="501649" y="1665288"/>
            <a:ext cx="5339064" cy="420687"/>
          </a:xfrm>
        </p:spPr>
        <p:txBody>
          <a:bodyPr/>
          <a:lstStyle/>
          <a:p>
            <a:pPr lvl="0"/>
            <a:r>
              <a:rPr lang="en-US" noProof="0"/>
              <a:t>Click to edit Master text styles</a:t>
            </a:r>
          </a:p>
        </p:txBody>
      </p:sp>
    </p:spTree>
    <p:extLst>
      <p:ext uri="{BB962C8B-B14F-4D97-AF65-F5344CB8AC3E}">
        <p14:creationId xmlns:p14="http://schemas.microsoft.com/office/powerpoint/2010/main" val="2631904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3" y="317502"/>
            <a:ext cx="11188699"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501652" y="1665289"/>
            <a:ext cx="4431857"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5450349" y="1700216"/>
            <a:ext cx="624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29273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1" y="317500"/>
            <a:ext cx="11188700"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7577883" y="1658680"/>
            <a:ext cx="4112468"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501651" y="1665288"/>
            <a:ext cx="6506348"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501653" y="651600"/>
            <a:ext cx="11188699"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3116229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0"/>
            <a:ext cx="11188700" cy="334100"/>
          </a:xfrm>
        </p:spPr>
        <p:txBody>
          <a:bodyPr/>
          <a:lstStyle/>
          <a:p>
            <a:r>
              <a:rPr lang="en-US" noProof="0"/>
              <a:t>Click to edit Master title style</a:t>
            </a:r>
            <a:endParaRPr lang="en-US" noProof="0" dirty="0"/>
          </a:p>
        </p:txBody>
      </p:sp>
      <p:sp>
        <p:nvSpPr>
          <p:cNvPr id="4" name="Picture Placeholder 6"/>
          <p:cNvSpPr>
            <a:spLocks noGrp="1"/>
          </p:cNvSpPr>
          <p:nvPr>
            <p:ph type="pic" sz="quarter" idx="13"/>
          </p:nvPr>
        </p:nvSpPr>
        <p:spPr>
          <a:xfrm>
            <a:off x="501649" y="1700213"/>
            <a:ext cx="2712000" cy="1260000"/>
          </a:xfrm>
        </p:spPr>
        <p:txBody>
          <a:bodyPr lIns="0" tIns="0" rIns="0" bIns="0">
            <a:noAutofit/>
          </a:bodyPr>
          <a:lstStyle/>
          <a:p>
            <a:r>
              <a:rPr lang="en-US" noProof="0" dirty="0"/>
              <a:t>Click icon to add picture</a:t>
            </a:r>
          </a:p>
        </p:txBody>
      </p:sp>
      <p:sp>
        <p:nvSpPr>
          <p:cNvPr id="5" name="Picture Placeholder 6"/>
          <p:cNvSpPr>
            <a:spLocks noGrp="1"/>
          </p:cNvSpPr>
          <p:nvPr>
            <p:ph type="pic" sz="quarter" idx="14"/>
          </p:nvPr>
        </p:nvSpPr>
        <p:spPr>
          <a:xfrm>
            <a:off x="3327216" y="1700213"/>
            <a:ext cx="2712000" cy="1260000"/>
          </a:xfrm>
        </p:spPr>
        <p:txBody>
          <a:bodyPr lIns="0" tIns="0" rIns="0" bIns="0">
            <a:noAutofit/>
          </a:bodyPr>
          <a:lstStyle/>
          <a:p>
            <a:r>
              <a:rPr lang="en-US" noProof="0" dirty="0"/>
              <a:t>Click icon to add picture</a:t>
            </a:r>
          </a:p>
        </p:txBody>
      </p:sp>
      <p:sp>
        <p:nvSpPr>
          <p:cNvPr id="6" name="Picture Placeholder 6"/>
          <p:cNvSpPr>
            <a:spLocks noGrp="1"/>
          </p:cNvSpPr>
          <p:nvPr>
            <p:ph type="pic" sz="quarter" idx="15"/>
          </p:nvPr>
        </p:nvSpPr>
        <p:spPr>
          <a:xfrm>
            <a:off x="6152783" y="1700213"/>
            <a:ext cx="2712000" cy="1260000"/>
          </a:xfrm>
        </p:spPr>
        <p:txBody>
          <a:bodyPr lIns="0" tIns="0" rIns="0" bIns="0">
            <a:noAutofit/>
          </a:bodyPr>
          <a:lstStyle/>
          <a:p>
            <a:r>
              <a:rPr lang="en-US" noProof="0" dirty="0"/>
              <a:t>Click icon to add picture</a:t>
            </a:r>
          </a:p>
        </p:txBody>
      </p:sp>
      <p:sp>
        <p:nvSpPr>
          <p:cNvPr id="7" name="Picture Placeholder 6"/>
          <p:cNvSpPr>
            <a:spLocks noGrp="1"/>
          </p:cNvSpPr>
          <p:nvPr>
            <p:ph type="pic" sz="quarter" idx="16"/>
          </p:nvPr>
        </p:nvSpPr>
        <p:spPr>
          <a:xfrm>
            <a:off x="8978351" y="1700213"/>
            <a:ext cx="2712000" cy="1260000"/>
          </a:xfrm>
        </p:spPr>
        <p:txBody>
          <a:bodyPr lIns="0" tIns="0" rIns="0" bIns="0">
            <a:noAutofit/>
          </a:bodyPr>
          <a:lstStyle/>
          <a:p>
            <a:r>
              <a:rPr lang="en-US" noProof="0" dirty="0"/>
              <a:t>Click icon to add picture</a:t>
            </a:r>
          </a:p>
        </p:txBody>
      </p:sp>
      <p:sp>
        <p:nvSpPr>
          <p:cNvPr id="9" name="Text Placeholder 8"/>
          <p:cNvSpPr>
            <a:spLocks noGrp="1"/>
          </p:cNvSpPr>
          <p:nvPr>
            <p:ph type="body" sz="quarter" idx="17"/>
          </p:nvPr>
        </p:nvSpPr>
        <p:spPr>
          <a:xfrm>
            <a:off x="501651" y="3124200"/>
            <a:ext cx="2720468" cy="3257548"/>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6149963" y="3120553"/>
            <a:ext cx="2712000" cy="3261199"/>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9"/>
          </p:nvPr>
        </p:nvSpPr>
        <p:spPr>
          <a:xfrm>
            <a:off x="3330040" y="3124202"/>
            <a:ext cx="2712000" cy="3257549"/>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ext Placeholder 8"/>
          <p:cNvSpPr>
            <a:spLocks noGrp="1"/>
          </p:cNvSpPr>
          <p:nvPr>
            <p:ph type="body" sz="quarter" idx="20"/>
          </p:nvPr>
        </p:nvSpPr>
        <p:spPr>
          <a:xfrm>
            <a:off x="8993170" y="3108508"/>
            <a:ext cx="2697183" cy="3273240"/>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ext Placeholder 8"/>
          <p:cNvSpPr>
            <a:spLocks noGrp="1"/>
          </p:cNvSpPr>
          <p:nvPr>
            <p:ph type="body" sz="quarter" idx="21" hasCustomPrompt="1"/>
          </p:nvPr>
        </p:nvSpPr>
        <p:spPr>
          <a:xfrm>
            <a:off x="501651" y="651600"/>
            <a:ext cx="11188701"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303165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0"/>
            <a:ext cx="11188700" cy="334100"/>
          </a:xfrm>
        </p:spPr>
        <p:txBody>
          <a:bodyPr/>
          <a:lstStyle/>
          <a:p>
            <a:r>
              <a:rPr lang="en-US" noProof="0"/>
              <a:t>Click to edit Master title style</a:t>
            </a:r>
            <a:endParaRPr lang="en-US" noProof="0" dirty="0"/>
          </a:p>
        </p:txBody>
      </p:sp>
      <p:sp>
        <p:nvSpPr>
          <p:cNvPr id="4" name="Rectangle 3"/>
          <p:cNvSpPr/>
          <p:nvPr userDrawn="1"/>
        </p:nvSpPr>
        <p:spPr>
          <a:xfrm>
            <a:off x="504000" y="1707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endParaRPr lang="en-US" sz="1100" dirty="0">
              <a:solidFill>
                <a:prstClr val="white"/>
              </a:solidFill>
            </a:endParaRPr>
          </a:p>
        </p:txBody>
      </p:sp>
      <p:sp>
        <p:nvSpPr>
          <p:cNvPr id="5" name="Rectangle 4"/>
          <p:cNvSpPr/>
          <p:nvPr userDrawn="1"/>
        </p:nvSpPr>
        <p:spPr>
          <a:xfrm>
            <a:off x="6224085" y="1700213"/>
            <a:ext cx="5475067"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endParaRPr lang="en-US" sz="1100" dirty="0">
              <a:solidFill>
                <a:prstClr val="white"/>
              </a:solidFill>
            </a:endParaRPr>
          </a:p>
        </p:txBody>
      </p:sp>
      <p:sp>
        <p:nvSpPr>
          <p:cNvPr id="6" name="Rectangle 5"/>
          <p:cNvSpPr/>
          <p:nvPr userDrawn="1"/>
        </p:nvSpPr>
        <p:spPr>
          <a:xfrm>
            <a:off x="504000" y="4065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endParaRPr lang="en-US" sz="1100" dirty="0">
              <a:solidFill>
                <a:prstClr val="white"/>
              </a:solidFill>
            </a:endParaRPr>
          </a:p>
        </p:txBody>
      </p:sp>
      <p:sp>
        <p:nvSpPr>
          <p:cNvPr id="7" name="Rectangle 6"/>
          <p:cNvSpPr/>
          <p:nvPr userDrawn="1"/>
        </p:nvSpPr>
        <p:spPr>
          <a:xfrm>
            <a:off x="6224085" y="4065173"/>
            <a:ext cx="547506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endParaRPr lang="en-US" sz="1100" dirty="0">
              <a:solidFill>
                <a:prstClr val="white"/>
              </a:solidFill>
            </a:endParaRPr>
          </a:p>
        </p:txBody>
      </p:sp>
      <p:sp>
        <p:nvSpPr>
          <p:cNvPr id="8" name="Picture Placeholder 11"/>
          <p:cNvSpPr>
            <a:spLocks noGrp="1"/>
          </p:cNvSpPr>
          <p:nvPr>
            <p:ph type="pic" sz="quarter" idx="25"/>
          </p:nvPr>
        </p:nvSpPr>
        <p:spPr>
          <a:xfrm>
            <a:off x="504000" y="1880213"/>
            <a:ext cx="1968000" cy="1476000"/>
          </a:xfrm>
        </p:spPr>
        <p:txBody>
          <a:bodyPr/>
          <a:lstStyle>
            <a:lvl1pPr algn="ctr">
              <a:defRPr/>
            </a:lvl1pPr>
          </a:lstStyle>
          <a:p>
            <a:r>
              <a:rPr lang="en-US" noProof="0" dirty="0"/>
              <a:t>Click icon to add picture</a:t>
            </a:r>
          </a:p>
        </p:txBody>
      </p:sp>
      <p:sp>
        <p:nvSpPr>
          <p:cNvPr id="9" name="Picture Placeholder 11"/>
          <p:cNvSpPr>
            <a:spLocks noGrp="1"/>
          </p:cNvSpPr>
          <p:nvPr>
            <p:ph type="pic" sz="quarter" idx="27"/>
          </p:nvPr>
        </p:nvSpPr>
        <p:spPr>
          <a:xfrm>
            <a:off x="6224085" y="1880213"/>
            <a:ext cx="1968000" cy="1476000"/>
          </a:xfrm>
        </p:spPr>
        <p:txBody>
          <a:bodyPr/>
          <a:lstStyle>
            <a:lvl1pPr algn="ctr">
              <a:defRPr/>
            </a:lvl1pPr>
          </a:lstStyle>
          <a:p>
            <a:r>
              <a:rPr lang="en-US" noProof="0" dirty="0"/>
              <a:t>Click icon to add picture</a:t>
            </a:r>
          </a:p>
        </p:txBody>
      </p:sp>
      <p:sp>
        <p:nvSpPr>
          <p:cNvPr id="10" name="Picture Placeholder 11"/>
          <p:cNvSpPr>
            <a:spLocks noGrp="1"/>
          </p:cNvSpPr>
          <p:nvPr>
            <p:ph type="pic" sz="quarter" idx="29"/>
          </p:nvPr>
        </p:nvSpPr>
        <p:spPr>
          <a:xfrm>
            <a:off x="504000" y="4256213"/>
            <a:ext cx="1968000" cy="1476000"/>
          </a:xfrm>
        </p:spPr>
        <p:txBody>
          <a:bodyPr/>
          <a:lstStyle>
            <a:lvl1pPr algn="ctr">
              <a:defRPr/>
            </a:lvl1pPr>
          </a:lstStyle>
          <a:p>
            <a:r>
              <a:rPr lang="en-US" noProof="0" dirty="0"/>
              <a:t>Click icon to add picture</a:t>
            </a:r>
          </a:p>
        </p:txBody>
      </p:sp>
      <p:sp>
        <p:nvSpPr>
          <p:cNvPr id="11" name="Picture Placeholder 11"/>
          <p:cNvSpPr>
            <a:spLocks noGrp="1"/>
          </p:cNvSpPr>
          <p:nvPr>
            <p:ph type="pic" sz="quarter" idx="31"/>
          </p:nvPr>
        </p:nvSpPr>
        <p:spPr>
          <a:xfrm>
            <a:off x="6224085" y="4256213"/>
            <a:ext cx="1968000" cy="1476000"/>
          </a:xfrm>
        </p:spPr>
        <p:txBody>
          <a:bodyPr/>
          <a:lstStyle>
            <a:lvl1pPr algn="ctr">
              <a:defRPr/>
            </a:lvl1pPr>
          </a:lstStyle>
          <a:p>
            <a:r>
              <a:rPr lang="en-US" noProof="0" dirty="0"/>
              <a:t>Click icon to add picture</a:t>
            </a:r>
          </a:p>
        </p:txBody>
      </p:sp>
      <p:sp>
        <p:nvSpPr>
          <p:cNvPr id="13" name="Text Placeholder 12"/>
          <p:cNvSpPr>
            <a:spLocks noGrp="1"/>
          </p:cNvSpPr>
          <p:nvPr>
            <p:ph type="body" sz="quarter" idx="32"/>
          </p:nvPr>
        </p:nvSpPr>
        <p:spPr>
          <a:xfrm>
            <a:off x="2683483" y="1880213"/>
            <a:ext cx="32880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4" name="Text Placeholder 12"/>
          <p:cNvSpPr>
            <a:spLocks noGrp="1"/>
          </p:cNvSpPr>
          <p:nvPr>
            <p:ph type="body" sz="quarter" idx="33"/>
          </p:nvPr>
        </p:nvSpPr>
        <p:spPr>
          <a:xfrm>
            <a:off x="8396560" y="1880213"/>
            <a:ext cx="3302592"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5" name="Text Placeholder 12"/>
          <p:cNvSpPr>
            <a:spLocks noGrp="1"/>
          </p:cNvSpPr>
          <p:nvPr>
            <p:ph type="body" sz="quarter" idx="34"/>
          </p:nvPr>
        </p:nvSpPr>
        <p:spPr>
          <a:xfrm>
            <a:off x="2683483" y="4256213"/>
            <a:ext cx="32880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6" name="Text Placeholder 12"/>
          <p:cNvSpPr>
            <a:spLocks noGrp="1"/>
          </p:cNvSpPr>
          <p:nvPr>
            <p:ph type="body" sz="quarter" idx="35"/>
          </p:nvPr>
        </p:nvSpPr>
        <p:spPr>
          <a:xfrm>
            <a:off x="8396560" y="4256213"/>
            <a:ext cx="3302592"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7" name="Text Placeholder 8"/>
          <p:cNvSpPr>
            <a:spLocks noGrp="1"/>
          </p:cNvSpPr>
          <p:nvPr>
            <p:ph type="body" sz="quarter" idx="13" hasCustomPrompt="1"/>
          </p:nvPr>
        </p:nvSpPr>
        <p:spPr>
          <a:xfrm>
            <a:off x="501652" y="651600"/>
            <a:ext cx="11162349"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105216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pic>
        <p:nvPicPr>
          <p:cNvPr id="6" name="Picture 4" descr="Image result for deloitte logo vecto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6113" y="519568"/>
            <a:ext cx="1854612" cy="403378"/>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1"/>
          <p:cNvSpPr>
            <a:spLocks noGrp="1"/>
          </p:cNvSpPr>
          <p:nvPr>
            <p:ph type="body" sz="quarter" idx="13"/>
          </p:nvPr>
        </p:nvSpPr>
        <p:spPr>
          <a:xfrm>
            <a:off x="428192" y="4988219"/>
            <a:ext cx="8555263" cy="2197101"/>
          </a:xfrm>
        </p:spPr>
        <p:txBody>
          <a:bodyPr/>
          <a:lstStyle/>
          <a:p>
            <a:pPr marL="0" indent="0">
              <a:buNone/>
            </a:pPr>
            <a:r>
              <a:rPr lang="en-US" sz="794" b="1" dirty="0">
                <a:latin typeface="Open Sans" panose="020B0606030504020204" pitchFamily="34" charset="0"/>
                <a:ea typeface="Open Sans" panose="020B0606030504020204" pitchFamily="34" charset="0"/>
                <a:cs typeface="Open Sans" panose="020B0606030504020204" pitchFamily="34" charset="0"/>
              </a:rPr>
              <a:t>About Deloitte</a:t>
            </a:r>
            <a:br>
              <a:rPr lang="en-US" sz="794" dirty="0">
                <a:latin typeface="Open Sans" panose="020B0606030504020204" pitchFamily="34" charset="0"/>
                <a:ea typeface="Open Sans" panose="020B0606030504020204" pitchFamily="34" charset="0"/>
                <a:cs typeface="Open Sans" panose="020B0606030504020204" pitchFamily="34" charset="0"/>
              </a:rPr>
            </a:br>
            <a:r>
              <a:rPr lang="en-US" sz="794" dirty="0">
                <a:latin typeface="Open Sans" panose="020B0606030504020204" pitchFamily="34" charset="0"/>
                <a:ea typeface="Open Sans" panose="020B0606030504020204" pitchFamily="34" charset="0"/>
                <a:cs typeface="Open Sans" panose="020B0606030504020204" pitchFamily="34" charset="0"/>
              </a:rPr>
              <a:t>refers to one or more of Deloitte </a:t>
            </a:r>
            <a:r>
              <a:rPr lang="en-US" sz="794" noProof="1">
                <a:latin typeface="Open Sans" panose="020B0606030504020204" pitchFamily="34" charset="0"/>
                <a:ea typeface="Open Sans" panose="020B0606030504020204" pitchFamily="34" charset="0"/>
                <a:cs typeface="Open Sans" panose="020B0606030504020204" pitchFamily="34" charset="0"/>
              </a:rPr>
              <a:t>Touche</a:t>
            </a:r>
            <a:r>
              <a:rPr lang="en-US" sz="794" dirty="0">
                <a:latin typeface="Open Sans" panose="020B0606030504020204" pitchFamily="34" charset="0"/>
                <a:ea typeface="Open Sans" panose="020B0606030504020204" pitchFamily="34" charset="0"/>
                <a:cs typeface="Open Sans" panose="020B0606030504020204" pitchFamily="34" charset="0"/>
              </a:rPr>
              <a:t> Tohmatsu Limited, a UK private company limited by guarantee (“DTTL”), its network of member firms, and their related entities. DTTL and each of its member firms are legally separate and independent entities. DTTL (also referred to as “Deloitte Global”) does not provide services to clients. Please see </a:t>
            </a:r>
            <a:r>
              <a:rPr lang="en-US" sz="794" dirty="0">
                <a:latin typeface="Open Sans" panose="020B0606030504020204" pitchFamily="34" charset="0"/>
                <a:ea typeface="Open Sans" panose="020B0606030504020204" pitchFamily="34" charset="0"/>
                <a:cs typeface="Open Sans" panose="020B0606030504020204" pitchFamily="34" charset="0"/>
                <a:hlinkClick r:id="rId3"/>
              </a:rPr>
              <a:t>www.deloitte.com/about</a:t>
            </a:r>
            <a:r>
              <a:rPr lang="en-US" sz="794" dirty="0">
                <a:latin typeface="Open Sans" panose="020B0606030504020204" pitchFamily="34" charset="0"/>
                <a:ea typeface="Open Sans" panose="020B0606030504020204" pitchFamily="34" charset="0"/>
                <a:cs typeface="Open Sans" panose="020B0606030504020204" pitchFamily="34" charset="0"/>
              </a:rPr>
              <a:t> for a detailed description of DTTL and its member firms. Please see </a:t>
            </a:r>
            <a:r>
              <a:rPr lang="en-US" sz="794" dirty="0">
                <a:latin typeface="Open Sans" panose="020B0606030504020204" pitchFamily="34" charset="0"/>
                <a:ea typeface="Open Sans" panose="020B0606030504020204" pitchFamily="34" charset="0"/>
                <a:cs typeface="Open Sans" panose="020B0606030504020204" pitchFamily="34" charset="0"/>
                <a:hlinkClick r:id="rId4"/>
              </a:rPr>
              <a:t>www.deloitte.com/us/about</a:t>
            </a:r>
            <a:r>
              <a:rPr lang="en-US" sz="794" dirty="0">
                <a:latin typeface="Open Sans" panose="020B0606030504020204" pitchFamily="34" charset="0"/>
                <a:ea typeface="Open Sans" panose="020B0606030504020204" pitchFamily="34" charset="0"/>
                <a:cs typeface="Open Sans" panose="020B0606030504020204" pitchFamily="34" charset="0"/>
              </a:rPr>
              <a:t> for a detailed description of the legal structure of Deloitte LLP and its subsidiaries. Certain services may not be available to attest clients under the rules and regulations of public accounting.</a:t>
            </a:r>
            <a:br>
              <a:rPr lang="en-US" sz="794" dirty="0">
                <a:latin typeface="Open Sans" panose="020B0606030504020204" pitchFamily="34" charset="0"/>
                <a:ea typeface="Open Sans" panose="020B0606030504020204" pitchFamily="34" charset="0"/>
                <a:cs typeface="Open Sans" panose="020B0606030504020204" pitchFamily="34" charset="0"/>
              </a:rPr>
            </a:br>
            <a:br>
              <a:rPr lang="en-US" sz="794" dirty="0">
                <a:latin typeface="Open Sans" panose="020B0606030504020204" pitchFamily="34" charset="0"/>
                <a:ea typeface="Open Sans" panose="020B0606030504020204" pitchFamily="34" charset="0"/>
                <a:cs typeface="Open Sans" panose="020B0606030504020204" pitchFamily="34" charset="0"/>
              </a:rPr>
            </a:br>
            <a:r>
              <a:rPr lang="en-US" sz="794" dirty="0">
                <a:latin typeface="Open Sans" panose="020B0606030504020204" pitchFamily="34" charset="0"/>
                <a:ea typeface="Open Sans" panose="020B0606030504020204" pitchFamily="34" charset="0"/>
                <a:cs typeface="Open Sans" panose="020B0606030504020204" pitchFamily="34" charset="0"/>
              </a:rPr>
              <a:t>Copyright © 2018 Deloitte Development LLC. All rights reserved.</a:t>
            </a:r>
            <a:br>
              <a:rPr lang="en-US" sz="794" dirty="0">
                <a:latin typeface="Open Sans" panose="020B0606030504020204" pitchFamily="34" charset="0"/>
                <a:ea typeface="Open Sans" panose="020B0606030504020204" pitchFamily="34" charset="0"/>
                <a:cs typeface="Open Sans" panose="020B0606030504020204" pitchFamily="34" charset="0"/>
              </a:rPr>
            </a:br>
            <a:r>
              <a:rPr lang="en-US" sz="794" dirty="0">
                <a:latin typeface="Open Sans" panose="020B0606030504020204" pitchFamily="34" charset="0"/>
                <a:ea typeface="Open Sans" panose="020B0606030504020204" pitchFamily="34" charset="0"/>
                <a:cs typeface="Open Sans" panose="020B0606030504020204" pitchFamily="34" charset="0"/>
              </a:rPr>
              <a:t>36 USC 220506</a:t>
            </a:r>
            <a:br>
              <a:rPr lang="en-US" sz="794" dirty="0">
                <a:latin typeface="Open Sans" panose="020B0606030504020204" pitchFamily="34" charset="0"/>
                <a:ea typeface="Open Sans" panose="020B0606030504020204" pitchFamily="34" charset="0"/>
                <a:cs typeface="Open Sans" panose="020B0606030504020204" pitchFamily="34" charset="0"/>
              </a:rPr>
            </a:br>
            <a:r>
              <a:rPr lang="en-US" sz="794" dirty="0">
                <a:latin typeface="Open Sans" panose="020B0606030504020204" pitchFamily="34" charset="0"/>
                <a:ea typeface="Open Sans" panose="020B0606030504020204" pitchFamily="34" charset="0"/>
                <a:cs typeface="Open Sans" panose="020B0606030504020204" pitchFamily="34" charset="0"/>
              </a:rPr>
              <a:t>Member of Deloitte Touche Tohmatsu Limited</a:t>
            </a:r>
          </a:p>
        </p:txBody>
      </p:sp>
      <p:pic>
        <p:nvPicPr>
          <p:cNvPr id="7" name="Picture 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28192" y="4165730"/>
            <a:ext cx="3473375" cy="652647"/>
          </a:xfrm>
          <a:prstGeom prst="rect">
            <a:avLst/>
          </a:prstGeom>
        </p:spPr>
      </p:pic>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4"/>
            <a:ext cx="11188700" cy="334099"/>
          </a:xfrm>
        </p:spPr>
        <p:txBody>
          <a:bodyPr/>
          <a:lstStyle/>
          <a:p>
            <a:r>
              <a:rPr lang="en-US" noProof="0"/>
              <a:t>Click to edit Master title style</a:t>
            </a:r>
            <a:endParaRPr lang="en-US" noProof="0" dirty="0"/>
          </a:p>
        </p:txBody>
      </p:sp>
      <p:sp>
        <p:nvSpPr>
          <p:cNvPr id="4" name="Picture Placeholder 7"/>
          <p:cNvSpPr>
            <a:spLocks noGrp="1"/>
          </p:cNvSpPr>
          <p:nvPr>
            <p:ph type="pic" sz="quarter" idx="13"/>
          </p:nvPr>
        </p:nvSpPr>
        <p:spPr>
          <a:xfrm>
            <a:off x="501651" y="1700216"/>
            <a:ext cx="3695700" cy="1971675"/>
          </a:xfrm>
        </p:spPr>
        <p:txBody>
          <a:bodyPr/>
          <a:lstStyle/>
          <a:p>
            <a:r>
              <a:rPr lang="en-US" noProof="0" dirty="0"/>
              <a:t>Click icon to add picture</a:t>
            </a:r>
          </a:p>
        </p:txBody>
      </p:sp>
      <p:sp>
        <p:nvSpPr>
          <p:cNvPr id="5" name="Picture Placeholder 7"/>
          <p:cNvSpPr>
            <a:spLocks noGrp="1"/>
          </p:cNvSpPr>
          <p:nvPr>
            <p:ph type="pic" sz="quarter" idx="14"/>
          </p:nvPr>
        </p:nvSpPr>
        <p:spPr>
          <a:xfrm>
            <a:off x="8006400" y="1700216"/>
            <a:ext cx="3683953" cy="1971675"/>
          </a:xfrm>
        </p:spPr>
        <p:txBody>
          <a:bodyPr/>
          <a:lstStyle/>
          <a:p>
            <a:r>
              <a:rPr lang="en-US" noProof="0" dirty="0"/>
              <a:t>Click icon to add picture</a:t>
            </a:r>
          </a:p>
        </p:txBody>
      </p:sp>
      <p:sp>
        <p:nvSpPr>
          <p:cNvPr id="6" name="Picture Placeholder 7"/>
          <p:cNvSpPr>
            <a:spLocks noGrp="1"/>
          </p:cNvSpPr>
          <p:nvPr>
            <p:ph type="pic" sz="quarter" idx="15"/>
          </p:nvPr>
        </p:nvSpPr>
        <p:spPr>
          <a:xfrm>
            <a:off x="4273075" y="1700216"/>
            <a:ext cx="3657600" cy="1971675"/>
          </a:xfrm>
        </p:spPr>
        <p:txBody>
          <a:bodyPr/>
          <a:lstStyle/>
          <a:p>
            <a:r>
              <a:rPr lang="en-US" noProof="0" dirty="0"/>
              <a:t>Click icon to add picture</a:t>
            </a:r>
          </a:p>
        </p:txBody>
      </p:sp>
      <p:sp>
        <p:nvSpPr>
          <p:cNvPr id="9" name="Text Placeholder 18"/>
          <p:cNvSpPr>
            <a:spLocks noGrp="1"/>
          </p:cNvSpPr>
          <p:nvPr>
            <p:ph idx="1" hasCustomPrompt="1"/>
          </p:nvPr>
        </p:nvSpPr>
        <p:spPr>
          <a:xfrm>
            <a:off x="501652" y="3832225"/>
            <a:ext cx="3683949"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4267200" y="3832225"/>
            <a:ext cx="36576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8006400" y="3832225"/>
            <a:ext cx="3683953"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8" hasCustomPrompt="1"/>
          </p:nvPr>
        </p:nvSpPr>
        <p:spPr>
          <a:xfrm>
            <a:off x="501652" y="651600"/>
            <a:ext cx="11162349"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1020972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501651" y="317502"/>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1496488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504000" y="1857892"/>
            <a:ext cx="5466824"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21"/>
          </p:nvPr>
        </p:nvSpPr>
        <p:spPr>
          <a:xfrm>
            <a:off x="6246195" y="1857892"/>
            <a:ext cx="5444156"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 name="Title 1"/>
          <p:cNvSpPr>
            <a:spLocks noGrp="1"/>
          </p:cNvSpPr>
          <p:nvPr>
            <p:ph type="title"/>
          </p:nvPr>
        </p:nvSpPr>
        <p:spPr>
          <a:xfrm>
            <a:off x="501651" y="317504"/>
            <a:ext cx="11188700" cy="334099"/>
          </a:xfrm>
        </p:spPr>
        <p:txBody>
          <a:bodyPr/>
          <a:lstStyle/>
          <a:p>
            <a:r>
              <a:rPr lang="en-US" noProof="0"/>
              <a:t>Click to edit Master title style</a:t>
            </a:r>
            <a:endParaRPr lang="en-US" noProof="0" dirty="0"/>
          </a:p>
        </p:txBody>
      </p:sp>
      <p:sp>
        <p:nvSpPr>
          <p:cNvPr id="4" name="Rectangle 3"/>
          <p:cNvSpPr/>
          <p:nvPr userDrawn="1"/>
        </p:nvSpPr>
        <p:spPr>
          <a:xfrm>
            <a:off x="504000" y="1705378"/>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spcAft>
                <a:spcPts val="1000"/>
              </a:spcAft>
            </a:pPr>
            <a:endParaRPr lang="en-US" sz="1100" dirty="0">
              <a:solidFill>
                <a:prstClr val="white"/>
              </a:solidFill>
            </a:endParaRPr>
          </a:p>
        </p:txBody>
      </p:sp>
      <p:sp>
        <p:nvSpPr>
          <p:cNvPr id="5" name="Rectangle 4"/>
          <p:cNvSpPr/>
          <p:nvPr userDrawn="1"/>
        </p:nvSpPr>
        <p:spPr>
          <a:xfrm>
            <a:off x="6246196" y="1705378"/>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spcAft>
                <a:spcPts val="1000"/>
              </a:spcAft>
            </a:pPr>
            <a:endParaRPr lang="en-US" sz="1100" dirty="0">
              <a:solidFill>
                <a:prstClr val="white"/>
              </a:solidFill>
            </a:endParaRPr>
          </a:p>
        </p:txBody>
      </p:sp>
      <p:sp>
        <p:nvSpPr>
          <p:cNvPr id="6" name="Picture Placeholder 29"/>
          <p:cNvSpPr>
            <a:spLocks noGrp="1"/>
          </p:cNvSpPr>
          <p:nvPr>
            <p:ph type="pic" sz="quarter" idx="19" hasCustomPrompt="1"/>
          </p:nvPr>
        </p:nvSpPr>
        <p:spPr>
          <a:xfrm>
            <a:off x="4769493" y="1863919"/>
            <a:ext cx="1210207"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7" name="Picture Placeholder 29"/>
          <p:cNvSpPr>
            <a:spLocks noGrp="1"/>
          </p:cNvSpPr>
          <p:nvPr>
            <p:ph type="pic" sz="quarter" idx="20" hasCustomPrompt="1"/>
          </p:nvPr>
        </p:nvSpPr>
        <p:spPr>
          <a:xfrm>
            <a:off x="10424618" y="1857895"/>
            <a:ext cx="124416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3928252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504000" y="1857892"/>
            <a:ext cx="5468941"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21"/>
          </p:nvPr>
        </p:nvSpPr>
        <p:spPr>
          <a:xfrm>
            <a:off x="6246195" y="1857892"/>
            <a:ext cx="5454668"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 name="Title 1"/>
          <p:cNvSpPr>
            <a:spLocks noGrp="1"/>
          </p:cNvSpPr>
          <p:nvPr>
            <p:ph type="title"/>
          </p:nvPr>
        </p:nvSpPr>
        <p:spPr>
          <a:xfrm>
            <a:off x="501651" y="317504"/>
            <a:ext cx="11188700" cy="334099"/>
          </a:xfrm>
        </p:spPr>
        <p:txBody>
          <a:bodyPr/>
          <a:lstStyle/>
          <a:p>
            <a:r>
              <a:rPr lang="en-US" noProof="0"/>
              <a:t>Click to edit Master title style</a:t>
            </a:r>
            <a:endParaRPr lang="en-US" noProof="0" dirty="0"/>
          </a:p>
        </p:txBody>
      </p:sp>
      <p:sp>
        <p:nvSpPr>
          <p:cNvPr id="4" name="Rectangle 3"/>
          <p:cNvSpPr/>
          <p:nvPr userDrawn="1"/>
        </p:nvSpPr>
        <p:spPr>
          <a:xfrm>
            <a:off x="504000" y="1705378"/>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spcAft>
                <a:spcPts val="1000"/>
              </a:spcAft>
            </a:pPr>
            <a:endParaRPr lang="en-US" sz="1100" dirty="0">
              <a:solidFill>
                <a:prstClr val="white"/>
              </a:solidFill>
            </a:endParaRPr>
          </a:p>
        </p:txBody>
      </p:sp>
      <p:sp>
        <p:nvSpPr>
          <p:cNvPr id="5" name="Rectangle 4"/>
          <p:cNvSpPr/>
          <p:nvPr userDrawn="1"/>
        </p:nvSpPr>
        <p:spPr>
          <a:xfrm>
            <a:off x="6246196" y="1705378"/>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spcAft>
                <a:spcPts val="1000"/>
              </a:spcAft>
            </a:pPr>
            <a:endParaRPr lang="en-US" sz="1100" dirty="0">
              <a:solidFill>
                <a:prstClr val="white"/>
              </a:solidFill>
            </a:endParaRPr>
          </a:p>
        </p:txBody>
      </p:sp>
      <p:sp>
        <p:nvSpPr>
          <p:cNvPr id="7" name="Picture Placeholder 29"/>
          <p:cNvSpPr>
            <a:spLocks noGrp="1"/>
          </p:cNvSpPr>
          <p:nvPr>
            <p:ph type="pic" sz="quarter" idx="20" hasCustomPrompt="1"/>
          </p:nvPr>
        </p:nvSpPr>
        <p:spPr>
          <a:xfrm>
            <a:off x="10424618" y="1857895"/>
            <a:ext cx="124416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504000" y="4249682"/>
            <a:ext cx="5466824"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23"/>
          </p:nvPr>
        </p:nvSpPr>
        <p:spPr>
          <a:xfrm>
            <a:off x="6246195" y="4249682"/>
            <a:ext cx="5452959"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Rectangle 11"/>
          <p:cNvSpPr/>
          <p:nvPr userDrawn="1"/>
        </p:nvSpPr>
        <p:spPr>
          <a:xfrm>
            <a:off x="504002" y="4103518"/>
            <a:ext cx="546894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spcAft>
                <a:spcPts val="1000"/>
              </a:spcAft>
            </a:pPr>
            <a:endParaRPr lang="en-US" sz="1100" dirty="0">
              <a:solidFill>
                <a:prstClr val="white"/>
              </a:solidFill>
            </a:endParaRPr>
          </a:p>
        </p:txBody>
      </p:sp>
      <p:sp>
        <p:nvSpPr>
          <p:cNvPr id="13" name="Rectangle 12"/>
          <p:cNvSpPr/>
          <p:nvPr userDrawn="1"/>
        </p:nvSpPr>
        <p:spPr>
          <a:xfrm>
            <a:off x="6246195" y="4103518"/>
            <a:ext cx="5444716"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spcAft>
                <a:spcPts val="1000"/>
              </a:spcAft>
            </a:pPr>
            <a:endParaRPr lang="en-US" sz="1100" dirty="0">
              <a:solidFill>
                <a:prstClr val="white"/>
              </a:solidFill>
            </a:endParaRPr>
          </a:p>
        </p:txBody>
      </p:sp>
      <p:sp>
        <p:nvSpPr>
          <p:cNvPr id="14" name="Picture Placeholder 29"/>
          <p:cNvSpPr>
            <a:spLocks noGrp="1"/>
          </p:cNvSpPr>
          <p:nvPr>
            <p:ph type="pic" sz="quarter" idx="24" hasCustomPrompt="1"/>
          </p:nvPr>
        </p:nvSpPr>
        <p:spPr>
          <a:xfrm>
            <a:off x="4754495" y="4255709"/>
            <a:ext cx="123938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10424617" y="4249685"/>
            <a:ext cx="124416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501652" y="651600"/>
            <a:ext cx="11197501"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Picture Placeholder 29"/>
          <p:cNvSpPr>
            <a:spLocks noGrp="1"/>
          </p:cNvSpPr>
          <p:nvPr>
            <p:ph type="pic" sz="quarter" idx="19" hasCustomPrompt="1"/>
          </p:nvPr>
        </p:nvSpPr>
        <p:spPr>
          <a:xfrm>
            <a:off x="4769493" y="1863919"/>
            <a:ext cx="1210207"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Tree>
    <p:extLst>
      <p:ext uri="{BB962C8B-B14F-4D97-AF65-F5344CB8AC3E}">
        <p14:creationId xmlns:p14="http://schemas.microsoft.com/office/powerpoint/2010/main" val="2148856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4"/>
            <a:ext cx="11188700" cy="334099"/>
          </a:xfrm>
        </p:spPr>
        <p:txBody>
          <a:bodyPr/>
          <a:lstStyle/>
          <a:p>
            <a:r>
              <a:rPr lang="en-US" noProof="0"/>
              <a:t>Click to edit Master title style</a:t>
            </a:r>
            <a:endParaRPr lang="en-US" noProof="0" dirty="0"/>
          </a:p>
        </p:txBody>
      </p:sp>
      <p:sp>
        <p:nvSpPr>
          <p:cNvPr id="4" name="Rectangle 3"/>
          <p:cNvSpPr/>
          <p:nvPr userDrawn="1"/>
        </p:nvSpPr>
        <p:spPr>
          <a:xfrm>
            <a:off x="4320000" y="1705968"/>
            <a:ext cx="355611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endParaRPr lang="en-US" sz="1100" dirty="0">
              <a:solidFill>
                <a:prstClr val="white"/>
              </a:solidFill>
            </a:endParaRPr>
          </a:p>
        </p:txBody>
      </p:sp>
      <p:sp>
        <p:nvSpPr>
          <p:cNvPr id="5" name="Rectangle 4"/>
          <p:cNvSpPr/>
          <p:nvPr userDrawn="1"/>
        </p:nvSpPr>
        <p:spPr>
          <a:xfrm>
            <a:off x="504000" y="1700215"/>
            <a:ext cx="3560000"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endParaRPr lang="en-US" sz="1100" dirty="0">
              <a:solidFill>
                <a:prstClr val="white"/>
              </a:solidFill>
            </a:endParaRPr>
          </a:p>
        </p:txBody>
      </p:sp>
      <p:sp>
        <p:nvSpPr>
          <p:cNvPr id="6" name="Rectangle 5"/>
          <p:cNvSpPr/>
          <p:nvPr userDrawn="1"/>
        </p:nvSpPr>
        <p:spPr>
          <a:xfrm>
            <a:off x="8115300" y="1705968"/>
            <a:ext cx="358385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endParaRPr lang="en-US" sz="1100" dirty="0">
              <a:solidFill>
                <a:prstClr val="white"/>
              </a:solidFill>
            </a:endParaRPr>
          </a:p>
        </p:txBody>
      </p:sp>
      <p:sp>
        <p:nvSpPr>
          <p:cNvPr id="7" name="Text Placeholder 8"/>
          <p:cNvSpPr>
            <a:spLocks noGrp="1"/>
          </p:cNvSpPr>
          <p:nvPr>
            <p:ph type="body" sz="quarter" idx="17"/>
          </p:nvPr>
        </p:nvSpPr>
        <p:spPr>
          <a:xfrm>
            <a:off x="4325713" y="1851441"/>
            <a:ext cx="3540577" cy="3845754"/>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8"/>
          </p:nvPr>
        </p:nvSpPr>
        <p:spPr>
          <a:xfrm>
            <a:off x="504000" y="1851441"/>
            <a:ext cx="3560000" cy="3845754"/>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9"/>
          </p:nvPr>
        </p:nvSpPr>
        <p:spPr>
          <a:xfrm>
            <a:off x="8128001" y="1851441"/>
            <a:ext cx="3571153" cy="3845754"/>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501652" y="651600"/>
            <a:ext cx="11162349"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3682601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4"/>
            <a:ext cx="11188700" cy="334099"/>
          </a:xfrm>
        </p:spPr>
        <p:txBody>
          <a:body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504000" y="2556000"/>
            <a:ext cx="2592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096836" y="2556000"/>
            <a:ext cx="2592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68279" y="2556000"/>
            <a:ext cx="2592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32557" y="2556000"/>
            <a:ext cx="2592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3372211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column icon green">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0"/>
            <a:ext cx="11188701" cy="370193"/>
          </a:xfrm>
        </p:spPr>
        <p:txBody>
          <a:bodyPr/>
          <a:lstStyle>
            <a:lvl1pPr>
              <a:defRPr>
                <a:solidFill>
                  <a:schemeClr val="bg1"/>
                </a:solidFill>
              </a:defRPr>
            </a:lvl1p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504000" y="2556000"/>
            <a:ext cx="2592000" cy="3394800"/>
          </a:xfrm>
        </p:spPr>
        <p:txBody>
          <a:bodyPr/>
          <a:lstStyle>
            <a:lvl1pPr>
              <a:defRPr b="1">
                <a:solidFill>
                  <a:schemeClr val="bg1"/>
                </a:solidFill>
              </a:defRPr>
            </a:lvl1pPr>
            <a:lvl2pPr>
              <a:spcAft>
                <a:spcPts val="1000"/>
              </a:spcAft>
              <a:defRPr>
                <a:solidFill>
                  <a:schemeClr val="bg1"/>
                </a:solidFill>
              </a:defRPr>
            </a:lvl2pPr>
            <a:lvl3pPr marL="0" indent="0">
              <a:spcAft>
                <a:spcPts val="1000"/>
              </a:spcAft>
              <a:buNone/>
              <a:defRPr>
                <a:solidFill>
                  <a:schemeClr val="bg1"/>
                </a:solidFill>
              </a:defRPr>
            </a:lvl3pPr>
            <a:lvl4pPr marL="176400" indent="-176400">
              <a:spcAft>
                <a:spcPts val="1000"/>
              </a:spcAft>
              <a:buFont typeface="Arial" panose="020B0604020202020204" pitchFamily="34" charset="0"/>
              <a:buChar char="•"/>
              <a:defRPr>
                <a:solidFill>
                  <a:schemeClr val="bg1"/>
                </a:solidFill>
              </a:defRPr>
            </a:lvl4pPr>
            <a:lvl5pPr marL="356400" indent="-176400">
              <a:spcAft>
                <a:spcPts val="1000"/>
              </a:spcAft>
              <a:defRPr baseline="0">
                <a:solidFill>
                  <a:schemeClr val="bg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00752" y="2556000"/>
            <a:ext cx="2592000" cy="3394800"/>
          </a:xfrm>
        </p:spPr>
        <p:txBody>
          <a:bodyPr/>
          <a:lstStyle>
            <a:lvl1pPr>
              <a:defRPr b="1">
                <a:solidFill>
                  <a:schemeClr val="bg1"/>
                </a:solidFill>
              </a:defRPr>
            </a:lvl1pPr>
            <a:lvl2pPr>
              <a:spcAft>
                <a:spcPts val="1000"/>
              </a:spcAft>
              <a:defRPr>
                <a:solidFill>
                  <a:schemeClr val="bg1"/>
                </a:solidFill>
              </a:defRPr>
            </a:lvl2pPr>
            <a:lvl3pPr marL="0" indent="0">
              <a:spcAft>
                <a:spcPts val="1000"/>
              </a:spcAft>
              <a:buNone/>
              <a:defRPr>
                <a:solidFill>
                  <a:schemeClr val="bg1"/>
                </a:solidFill>
              </a:defRPr>
            </a:lvl3pPr>
            <a:lvl4pPr marL="176400" indent="-176400">
              <a:spcAft>
                <a:spcPts val="1000"/>
              </a:spcAft>
              <a:buFont typeface="Arial" panose="020B0604020202020204" pitchFamily="34" charset="0"/>
              <a:buChar char="•"/>
              <a:defRPr>
                <a:solidFill>
                  <a:schemeClr val="bg1"/>
                </a:solidFill>
              </a:defRPr>
            </a:lvl4pPr>
            <a:lvl5pPr marL="356400" indent="-176400">
              <a:spcAft>
                <a:spcPts val="1000"/>
              </a:spcAft>
              <a:defRPr baseline="0">
                <a:solidFill>
                  <a:schemeClr val="bg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69584" y="2556000"/>
            <a:ext cx="2592000" cy="3394800"/>
          </a:xfrm>
        </p:spPr>
        <p:txBody>
          <a:bodyPr/>
          <a:lstStyle>
            <a:lvl1pPr>
              <a:defRPr b="1">
                <a:solidFill>
                  <a:schemeClr val="bg1"/>
                </a:solidFill>
              </a:defRPr>
            </a:lvl1pPr>
            <a:lvl2pPr>
              <a:spcAft>
                <a:spcPts val="1000"/>
              </a:spcAft>
              <a:defRPr>
                <a:solidFill>
                  <a:schemeClr val="bg1"/>
                </a:solidFill>
              </a:defRPr>
            </a:lvl2pPr>
            <a:lvl3pPr marL="0" indent="0">
              <a:spcAft>
                <a:spcPts val="1000"/>
              </a:spcAft>
              <a:buNone/>
              <a:defRPr>
                <a:solidFill>
                  <a:schemeClr val="bg1"/>
                </a:solidFill>
              </a:defRPr>
            </a:lvl3pPr>
            <a:lvl4pPr marL="176400" indent="-176400">
              <a:spcAft>
                <a:spcPts val="1000"/>
              </a:spcAft>
              <a:buFont typeface="Arial" panose="020B0604020202020204" pitchFamily="34" charset="0"/>
              <a:buChar char="•"/>
              <a:defRPr>
                <a:solidFill>
                  <a:schemeClr val="bg1"/>
                </a:solidFill>
              </a:defRPr>
            </a:lvl4pPr>
            <a:lvl5pPr marL="356400" indent="-176400">
              <a:spcAft>
                <a:spcPts val="1000"/>
              </a:spcAft>
              <a:defRPr baseline="0">
                <a:solidFill>
                  <a:schemeClr val="bg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35168" y="2556000"/>
            <a:ext cx="2592000" cy="3394800"/>
          </a:xfrm>
        </p:spPr>
        <p:txBody>
          <a:bodyPr/>
          <a:lstStyle>
            <a:lvl1pPr>
              <a:defRPr b="1">
                <a:solidFill>
                  <a:schemeClr val="bg1"/>
                </a:solidFill>
              </a:defRPr>
            </a:lvl1pPr>
            <a:lvl2pPr>
              <a:spcAft>
                <a:spcPts val="1000"/>
              </a:spcAft>
              <a:defRPr>
                <a:solidFill>
                  <a:schemeClr val="bg1"/>
                </a:solidFill>
              </a:defRPr>
            </a:lvl2pPr>
            <a:lvl3pPr marL="0" indent="0">
              <a:spcAft>
                <a:spcPts val="1000"/>
              </a:spcAft>
              <a:buNone/>
              <a:defRPr>
                <a:solidFill>
                  <a:schemeClr val="bg1"/>
                </a:solidFill>
              </a:defRPr>
            </a:lvl3pPr>
            <a:lvl4pPr marL="176400" indent="-176400">
              <a:spcAft>
                <a:spcPts val="1000"/>
              </a:spcAft>
              <a:buFont typeface="Arial" panose="020B0604020202020204" pitchFamily="34" charset="0"/>
              <a:buChar char="•"/>
              <a:defRPr>
                <a:solidFill>
                  <a:schemeClr val="bg1"/>
                </a:solidFill>
              </a:defRPr>
            </a:lvl4pPr>
            <a:lvl5pPr marL="356400" indent="-176400">
              <a:spcAft>
                <a:spcPts val="1000"/>
              </a:spcAft>
              <a:defRPr baseline="0">
                <a:solidFill>
                  <a:schemeClr val="bg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3" hasCustomPrompt="1"/>
          </p:nvPr>
        </p:nvSpPr>
        <p:spPr>
          <a:xfrm>
            <a:off x="501651" y="687697"/>
            <a:ext cx="11188701"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3" name="TextBox 12"/>
          <p:cNvSpPr txBox="1"/>
          <p:nvPr userDrawn="1"/>
        </p:nvSpPr>
        <p:spPr>
          <a:xfrm>
            <a:off x="6335184" y="6477003"/>
            <a:ext cx="4896560" cy="200055"/>
          </a:xfrm>
          <a:prstGeom prst="rect">
            <a:avLst/>
          </a:prstGeom>
          <a:noFill/>
        </p:spPr>
        <p:txBody>
          <a:bodyPr wrap="square" lIns="0" tIns="0" rIns="0" bIns="0" rtlCol="0">
            <a:spAutoFit/>
          </a:bodyPr>
          <a:lstStyle/>
          <a:p>
            <a:pPr algn="r" defTabSz="914400">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14" name="TextBox 13"/>
          <p:cNvSpPr txBox="1"/>
          <p:nvPr userDrawn="1"/>
        </p:nvSpPr>
        <p:spPr>
          <a:xfrm>
            <a:off x="501653" y="6477000"/>
            <a:ext cx="5355167" cy="201260"/>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Member firms and DTTL: Insert appropriate copyright</a:t>
            </a:r>
            <a:br>
              <a:rPr lang="en-US" sz="650" dirty="0">
                <a:solidFill>
                  <a:prstClr val="white"/>
                </a:solidFill>
              </a:rPr>
            </a:br>
            <a:r>
              <a:rPr lang="en-US" sz="650" dirty="0">
                <a:solidFill>
                  <a:prstClr val="white"/>
                </a:solidFill>
              </a:rPr>
              <a:t>[To edit, click View &gt; Slide Master &gt; Slide Master]</a:t>
            </a:r>
          </a:p>
        </p:txBody>
      </p:sp>
      <p:sp>
        <p:nvSpPr>
          <p:cNvPr id="15" name="TextBox 14"/>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4086627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hasCustomPrompt="1"/>
          </p:nvPr>
        </p:nvSpPr>
        <p:spPr>
          <a:xfrm>
            <a:off x="501651" y="317502"/>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0" name="Text Placeholder 18"/>
          <p:cNvSpPr>
            <a:spLocks noGrp="1"/>
          </p:cNvSpPr>
          <p:nvPr>
            <p:ph idx="1"/>
          </p:nvPr>
        </p:nvSpPr>
        <p:spPr>
          <a:xfrm>
            <a:off x="501651" y="1665289"/>
            <a:ext cx="5594351"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973169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429076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8129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2489813" y="727200"/>
            <a:ext cx="7200000" cy="5400000"/>
          </a:xfrm>
          <a:prstGeom prst="rect">
            <a:avLst/>
          </a:prstGeom>
        </p:spPr>
        <p:txBody>
          <a:bodyPr/>
          <a:lstStyle/>
          <a:p>
            <a:r>
              <a:rPr lang="en-US" noProof="0" dirty="0"/>
              <a:t>Click icon to add picture</a:t>
            </a:r>
          </a:p>
        </p:txBody>
      </p:sp>
      <p:sp>
        <p:nvSpPr>
          <p:cNvPr id="2" name="Title 1"/>
          <p:cNvSpPr>
            <a:spLocks noGrp="1"/>
          </p:cNvSpPr>
          <p:nvPr>
            <p:ph type="ctrTitle"/>
          </p:nvPr>
        </p:nvSpPr>
        <p:spPr bwMode="gray">
          <a:xfrm>
            <a:off x="501652" y="5549440"/>
            <a:ext cx="5594349" cy="324000"/>
          </a:xfrm>
        </p:spPr>
        <p:txBody>
          <a:bodyPr anchor="t" anchorCtr="0">
            <a:noAutofit/>
          </a:bodyPr>
          <a:lstStyle>
            <a:lvl1pPr algn="l">
              <a:lnSpc>
                <a:spcPct val="100000"/>
              </a:lnSpc>
              <a:defRPr sz="180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501651" y="5864232"/>
            <a:ext cx="5594348"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501652"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p:nvGrpSpPr>
        <p:grpSpPr>
          <a:xfrm>
            <a:off x="503988" y="378000"/>
            <a:ext cx="2160000" cy="307976"/>
            <a:chOff x="398463" y="404813"/>
            <a:chExt cx="1627187" cy="307976"/>
          </a:xfrm>
          <a:solidFill>
            <a:schemeClr val="tx1"/>
          </a:solidFill>
        </p:grpSpPr>
        <p:sp>
          <p:nvSpPr>
            <p:cNvPr id="8"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0"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1"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2"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3"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4"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5"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6"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7"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8"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grpSp>
    </p:spTree>
    <p:extLst>
      <p:ext uri="{BB962C8B-B14F-4D97-AF65-F5344CB8AC3E}">
        <p14:creationId xmlns:p14="http://schemas.microsoft.com/office/powerpoint/2010/main" val="4180737183"/>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Title 2"/>
          <p:cNvSpPr>
            <a:spLocks noGrp="1"/>
          </p:cNvSpPr>
          <p:nvPr>
            <p:ph type="title"/>
          </p:nvPr>
        </p:nvSpPr>
        <p:spPr>
          <a:xfrm>
            <a:off x="609600" y="387668"/>
            <a:ext cx="10972800" cy="443198"/>
          </a:xfrm>
        </p:spPr>
        <p:txBody>
          <a:bodyPr lIns="0" tIns="0" rIns="0" bIns="0" anchor="t">
            <a:spAutoFit/>
          </a:bodyPr>
          <a:lstStyle>
            <a:lvl1pPr>
              <a:lnSpc>
                <a:spcPct val="90000"/>
              </a:lnSpc>
              <a:defRPr kumimoji="0" lang="en-US" sz="3200" b="0" i="0" u="none" strike="noStrike" kern="1200" cap="none" spc="-80" normalizeH="0" baseline="0" noProof="0" dirty="0">
                <a:ln>
                  <a:noFill/>
                </a:ln>
                <a:solidFill>
                  <a:schemeClr val="accent2"/>
                </a:solidFill>
                <a:effectLst/>
                <a:uLnTx/>
                <a:uFillTx/>
                <a:latin typeface="+mj-lt"/>
                <a:ea typeface="ＭＳ Ｐゴシック" charset="0"/>
                <a:cs typeface="Segoe UI Light"/>
              </a:defRPr>
            </a:lvl1pPr>
          </a:lstStyle>
          <a:p>
            <a:r>
              <a:rPr lang="en-US"/>
              <a:t>Click to edit Master title style</a:t>
            </a:r>
            <a:endParaRPr lang="en-US" dirty="0"/>
          </a:p>
        </p:txBody>
      </p:sp>
      <p:sp>
        <p:nvSpPr>
          <p:cNvPr id="6" name="Text Placeholder 5"/>
          <p:cNvSpPr>
            <a:spLocks noGrp="1"/>
          </p:cNvSpPr>
          <p:nvPr>
            <p:ph type="body" sz="quarter" idx="10"/>
          </p:nvPr>
        </p:nvSpPr>
        <p:spPr>
          <a:xfrm>
            <a:off x="596899" y="1390650"/>
            <a:ext cx="10972800" cy="1798954"/>
          </a:xfrm>
        </p:spPr>
        <p:txBody>
          <a:bodyPr/>
          <a:lstStyle>
            <a:lvl1pPr>
              <a:defRPr baseline="0"/>
            </a:lvl1pPr>
            <a:lvl2pPr>
              <a:defRPr sz="2200" baseline="0"/>
            </a:lvl2pPr>
            <a:lvl3pPr marL="685800" indent="-168275">
              <a:buFont typeface="Lucida Sans Unicode" pitchFamily="34" charset="0"/>
              <a:buChar char="⁻"/>
              <a:defRPr baseline="0"/>
            </a:lvl3pPr>
            <a:lvl4pPr>
              <a:defRPr baseline="0"/>
            </a:lvl4pPr>
            <a:lvl5pPr>
              <a:defRPr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43903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Text Placeholder 7"/>
          <p:cNvSpPr>
            <a:spLocks noGrp="1"/>
          </p:cNvSpPr>
          <p:nvPr>
            <p:ph type="body" sz="quarter" idx="11"/>
          </p:nvPr>
        </p:nvSpPr>
        <p:spPr bwMode="gray">
          <a:xfrm>
            <a:off x="552451" y="779466"/>
            <a:ext cx="11106912" cy="221599"/>
          </a:xfrm>
          <a:noFill/>
          <a:ln w="9525">
            <a:noFill/>
            <a:miter lim="800000"/>
            <a:headEnd/>
            <a:tailEnd/>
          </a:ln>
        </p:spPr>
        <p:txBody>
          <a:bodyPr/>
          <a:lstStyle>
            <a:lvl1pPr algn="l" rtl="0" eaLnBrk="0" fontAlgn="base" hangingPunct="0">
              <a:lnSpc>
                <a:spcPct val="90000"/>
              </a:lnSpc>
              <a:spcBef>
                <a:spcPct val="0"/>
              </a:spcBef>
              <a:spcAft>
                <a:spcPct val="0"/>
              </a:spcAft>
              <a:defRPr lang="en-US" sz="1600" b="0" kern="1200" dirty="0">
                <a:solidFill>
                  <a:schemeClr val="tx1"/>
                </a:solidFill>
                <a:latin typeface="Arial" pitchFamily="34" charset="0"/>
                <a:ea typeface="+mn-ea"/>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53871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mp; 1 column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87680" y="1611313"/>
            <a:ext cx="11216640" cy="47342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508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2000" b="0">
                <a:solidFill>
                  <a:srgbClr val="575757"/>
                </a:solidFill>
              </a:defRPr>
            </a:lvl1pPr>
          </a:lstStyle>
          <a:p>
            <a:pPr lvl="0"/>
            <a:r>
              <a:rPr lang="en-US" dirty="0"/>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3" name="Text Placeholder 2"/>
          <p:cNvSpPr>
            <a:spLocks noGrp="1"/>
          </p:cNvSpPr>
          <p:nvPr>
            <p:ph type="body" sz="quarter" idx="14"/>
          </p:nvPr>
        </p:nvSpPr>
        <p:spPr>
          <a:xfrm>
            <a:off x="487680" y="1611313"/>
            <a:ext cx="11216640" cy="4734292"/>
          </a:xfrm>
        </p:spPr>
        <p:txBody>
          <a:bodyPr/>
          <a:lstStyle>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50057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itle &amp; subtitl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2000" b="0">
                <a:solidFill>
                  <a:srgbClr val="575757"/>
                </a:solidFill>
              </a:defRPr>
            </a:lvl1pPr>
          </a:lstStyle>
          <a:p>
            <a:pPr lvl="0"/>
            <a:r>
              <a:rPr lang="en-US" dirty="0"/>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2710768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Contents">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87680" y="295683"/>
            <a:ext cx="7193280" cy="1243584"/>
          </a:xfrm>
          <a:prstGeom prst="rect">
            <a:avLst/>
          </a:prstGeom>
        </p:spPr>
        <p:txBody>
          <a:bodyPr vert="horz" lIns="0" tIns="0" rIns="0" bIns="0" rtlCol="0" anchor="t" anchorCtr="0">
            <a:noAutofit/>
          </a:bodyPr>
          <a:lstStyle/>
          <a:p>
            <a:r>
              <a:rPr lang="en-US"/>
              <a:t>Click to edit Master title style</a:t>
            </a:r>
            <a:endParaRPr lang="en-US" dirty="0"/>
          </a:p>
        </p:txBody>
      </p:sp>
      <p:sp>
        <p:nvSpPr>
          <p:cNvPr id="4" name="Content Placeholder 3"/>
          <p:cNvSpPr>
            <a:spLocks noGrp="1"/>
          </p:cNvSpPr>
          <p:nvPr>
            <p:ph sz="quarter" idx="10"/>
          </p:nvPr>
        </p:nvSpPr>
        <p:spPr>
          <a:xfrm>
            <a:off x="487680" y="1611313"/>
            <a:ext cx="7193280" cy="4735487"/>
          </a:xfr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47354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subtitle &amp; 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2000" b="0">
                <a:solidFill>
                  <a:srgbClr val="575757"/>
                </a:solidFill>
              </a:defRPr>
            </a:lvl1pPr>
          </a:lstStyle>
          <a:p>
            <a:pPr lvl="0"/>
            <a:r>
              <a:rPr lang="en-US" dirty="0"/>
              <a:t>Click to add subtitle</a:t>
            </a:r>
          </a:p>
        </p:txBody>
      </p:sp>
      <p:sp>
        <p:nvSpPr>
          <p:cNvPr id="3" name="Content Placeholder 2"/>
          <p:cNvSpPr>
            <a:spLocks noGrp="1"/>
          </p:cNvSpPr>
          <p:nvPr>
            <p:ph sz="quarter" idx="16"/>
          </p:nvPr>
        </p:nvSpPr>
        <p:spPr>
          <a:xfrm>
            <a:off x="487680" y="1611313"/>
            <a:ext cx="5486400" cy="4735487"/>
          </a:xfrm>
        </p:spPr>
        <p:txBody>
          <a:bodyPr/>
          <a:lstStyle>
            <a:lvl4pPr>
              <a:defRPr/>
            </a:lvl4pPr>
            <a:lvl5pPr>
              <a:defRPr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7"/>
          </p:nvPr>
        </p:nvSpPr>
        <p:spPr>
          <a:xfrm>
            <a:off x="6217920" y="1611313"/>
            <a:ext cx="5486400" cy="4735487"/>
          </a:xfrm>
        </p:spPr>
        <p:txBody>
          <a:bodyPr/>
          <a:lstStyle>
            <a:lvl4pPr>
              <a:defRPr/>
            </a:lvl4pPr>
            <a:lvl5pPr>
              <a:defRPr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99467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image">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487680" y="295683"/>
            <a:ext cx="548640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7" name="Text Placeholder 8"/>
          <p:cNvSpPr>
            <a:spLocks noGrp="1"/>
          </p:cNvSpPr>
          <p:nvPr>
            <p:ph type="body" sz="quarter" idx="13" hasCustomPrompt="1"/>
          </p:nvPr>
        </p:nvSpPr>
        <p:spPr>
          <a:xfrm>
            <a:off x="487680" y="782623"/>
            <a:ext cx="5486400" cy="757255"/>
          </a:xfrm>
        </p:spPr>
        <p:txBody>
          <a:bodyPr>
            <a:noAutofit/>
          </a:bodyPr>
          <a:lstStyle>
            <a:lvl1pPr marL="0" indent="0">
              <a:buNone/>
              <a:defRPr sz="2000" b="0">
                <a:solidFill>
                  <a:srgbClr val="575757"/>
                </a:solidFill>
              </a:defRPr>
            </a:lvl1pPr>
          </a:lstStyle>
          <a:p>
            <a:pPr lvl="0"/>
            <a:r>
              <a:rPr lang="en-US" dirty="0"/>
              <a:t>Click to add subtitle</a:t>
            </a:r>
          </a:p>
        </p:txBody>
      </p:sp>
      <p:sp>
        <p:nvSpPr>
          <p:cNvPr id="4" name="Text Placeholder 3"/>
          <p:cNvSpPr>
            <a:spLocks noGrp="1"/>
          </p:cNvSpPr>
          <p:nvPr>
            <p:ph type="body" sz="quarter" idx="14"/>
          </p:nvPr>
        </p:nvSpPr>
        <p:spPr>
          <a:xfrm>
            <a:off x="487680" y="1611313"/>
            <a:ext cx="5486400" cy="4733788"/>
          </a:xfrm>
        </p:spPr>
        <p:txBody>
          <a:bodyPr/>
          <a:lstStyle>
            <a:lvl4pPr>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93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itle, subtitle, 1 column text with charts">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7" name="Text Placeholder 8"/>
          <p:cNvSpPr>
            <a:spLocks noGrp="1"/>
          </p:cNvSpPr>
          <p:nvPr>
            <p:ph type="body" sz="quarter" idx="13" hasCustomPrompt="1"/>
          </p:nvPr>
        </p:nvSpPr>
        <p:spPr>
          <a:xfrm>
            <a:off x="487680" y="782623"/>
            <a:ext cx="11216640" cy="766749"/>
          </a:xfrm>
        </p:spPr>
        <p:txBody>
          <a:bodyPr>
            <a:noAutofit/>
          </a:bodyPr>
          <a:lstStyle>
            <a:lvl1pPr marL="0" indent="0">
              <a:buNone/>
              <a:defRPr sz="2000" b="0">
                <a:solidFill>
                  <a:srgbClr val="575757"/>
                </a:solidFill>
              </a:defRPr>
            </a:lvl1pPr>
          </a:lstStyle>
          <a:p>
            <a:pPr lvl="0"/>
            <a:r>
              <a:rPr lang="en-US" dirty="0"/>
              <a:t>Click to add subtitle</a:t>
            </a:r>
          </a:p>
        </p:txBody>
      </p:sp>
      <p:sp>
        <p:nvSpPr>
          <p:cNvPr id="4" name="Text Placeholder 3"/>
          <p:cNvSpPr>
            <a:spLocks noGrp="1"/>
          </p:cNvSpPr>
          <p:nvPr>
            <p:ph type="body" sz="quarter" idx="14"/>
          </p:nvPr>
        </p:nvSpPr>
        <p:spPr>
          <a:xfrm>
            <a:off x="487680" y="1611313"/>
            <a:ext cx="5486400" cy="4733788"/>
          </a:xfrm>
        </p:spPr>
        <p:txBody>
          <a:bodyPr/>
          <a:lstStyle>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019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ivider Medium Blu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86833" y="1782208"/>
            <a:ext cx="10972800" cy="1143000"/>
          </a:xfrm>
        </p:spPr>
        <p:txBody>
          <a:bodyPr lIns="0" tIns="0" rIns="0" bIns="0"/>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a:t>Click to edit divider text</a:t>
            </a:r>
          </a:p>
        </p:txBody>
      </p:sp>
    </p:spTree>
    <p:extLst>
      <p:ext uri="{BB962C8B-B14F-4D97-AF65-F5344CB8AC3E}">
        <p14:creationId xmlns:p14="http://schemas.microsoft.com/office/powerpoint/2010/main" val="3956192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 Deloitte green">
    <p:bg bwMode="gray">
      <p:bgPr>
        <a:solidFill>
          <a:srgbClr val="D9AA5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2"/>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TextBox 7"/>
          <p:cNvSpPr txBox="1"/>
          <p:nvPr/>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375429859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ivider Dark Blu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86833" y="1782208"/>
            <a:ext cx="10972800" cy="1143000"/>
          </a:xfrm>
        </p:spPr>
        <p:txBody>
          <a:bodyPr/>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a:t>Click to edit divider text</a:t>
            </a:r>
          </a:p>
        </p:txBody>
      </p:sp>
    </p:spTree>
    <p:extLst>
      <p:ext uri="{BB962C8B-B14F-4D97-AF65-F5344CB8AC3E}">
        <p14:creationId xmlns:p14="http://schemas.microsoft.com/office/powerpoint/2010/main" val="3999045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ivider Gree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86833" y="1782208"/>
            <a:ext cx="10972800" cy="1143000"/>
          </a:xfrm>
        </p:spPr>
        <p:txBody>
          <a:bodyPr/>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a:t>Click to edit divider text</a:t>
            </a:r>
          </a:p>
        </p:txBody>
      </p:sp>
    </p:spTree>
    <p:extLst>
      <p:ext uri="{BB962C8B-B14F-4D97-AF65-F5344CB8AC3E}">
        <p14:creationId xmlns:p14="http://schemas.microsoft.com/office/powerpoint/2010/main" val="2187816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ivider with prim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86833" y="1782208"/>
            <a:ext cx="10972800" cy="1143000"/>
          </a:xfrm>
        </p:spPr>
        <p:txBody>
          <a:bodyPr/>
          <a:lstStyle>
            <a:lvl1pPr>
              <a:defRPr sz="6000" baseline="0">
                <a:solidFill>
                  <a:schemeClr val="accent2"/>
                </a:solidFill>
              </a:defRPr>
            </a:lvl1pPr>
            <a:lvl2pPr>
              <a:defRPr sz="6000">
                <a:solidFill>
                  <a:schemeClr val="accent2"/>
                </a:solidFill>
              </a:defRPr>
            </a:lvl2pPr>
            <a:lvl3pPr>
              <a:defRPr sz="6000">
                <a:solidFill>
                  <a:schemeClr val="accent2"/>
                </a:solidFill>
              </a:defRPr>
            </a:lvl3pPr>
            <a:lvl4pPr>
              <a:defRPr sz="6000">
                <a:solidFill>
                  <a:schemeClr val="accent2"/>
                </a:solidFill>
              </a:defRPr>
            </a:lvl4pPr>
            <a:lvl5pPr>
              <a:defRPr sz="6000">
                <a:solidFill>
                  <a:schemeClr val="accent2"/>
                </a:solidFill>
              </a:defRPr>
            </a:lvl5pPr>
          </a:lstStyle>
          <a:p>
            <a:pPr lvl="0"/>
            <a:r>
              <a:rPr lang="en-US" dirty="0"/>
              <a:t>Click to edit divider text</a:t>
            </a:r>
          </a:p>
        </p:txBody>
      </p:sp>
    </p:spTree>
    <p:extLst>
      <p:ext uri="{BB962C8B-B14F-4D97-AF65-F5344CB8AC3E}">
        <p14:creationId xmlns:p14="http://schemas.microsoft.com/office/powerpoint/2010/main" val="815787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ivider with second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86836" y="1818068"/>
            <a:ext cx="3748097" cy="3007406"/>
          </a:xfrm>
        </p:spPr>
        <p:txBody>
          <a:bodyPr/>
          <a:lstStyle>
            <a:lvl1pPr>
              <a:defRPr sz="4800">
                <a:solidFill>
                  <a:schemeClr val="accent2"/>
                </a:solidFill>
              </a:defRPr>
            </a:lvl1pPr>
            <a:lvl2pPr>
              <a:defRPr sz="4800">
                <a:solidFill>
                  <a:schemeClr val="accent2"/>
                </a:solidFill>
              </a:defRPr>
            </a:lvl2pPr>
            <a:lvl3pPr>
              <a:defRPr sz="4800">
                <a:solidFill>
                  <a:schemeClr val="accent2"/>
                </a:solidFill>
              </a:defRPr>
            </a:lvl3pPr>
            <a:lvl4pPr>
              <a:defRPr sz="4800">
                <a:solidFill>
                  <a:schemeClr val="accent2"/>
                </a:solidFill>
              </a:defRPr>
            </a:lvl4pPr>
            <a:lvl5pPr>
              <a:defRPr sz="4800">
                <a:solidFill>
                  <a:schemeClr val="accent2"/>
                </a:solidFill>
              </a:defRPr>
            </a:lvl5pPr>
          </a:lstStyle>
          <a:p>
            <a:pPr lvl="0"/>
            <a:r>
              <a:rPr lang="en-US" dirty="0"/>
              <a:t>Click to edit divider text</a:t>
            </a:r>
          </a:p>
        </p:txBody>
      </p:sp>
    </p:spTree>
    <p:extLst>
      <p:ext uri="{BB962C8B-B14F-4D97-AF65-F5344CB8AC3E}">
        <p14:creationId xmlns:p14="http://schemas.microsoft.com/office/powerpoint/2010/main" val="93362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Key statement Medium Blu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7682" y="319069"/>
            <a:ext cx="9126791" cy="5988439"/>
          </a:xfrm>
        </p:spPr>
        <p:txBody>
          <a:bodyPr/>
          <a:lstStyle>
            <a:lvl1pPr>
              <a:spcBef>
                <a:spcPts val="3600"/>
              </a:spcBef>
              <a:defRPr sz="30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3166911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Key statement Dark Blu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7682" y="319069"/>
            <a:ext cx="9126791" cy="5988439"/>
          </a:xfrm>
        </p:spPr>
        <p:txBody>
          <a:bodyPr/>
          <a:lstStyle>
            <a:lvl1pPr>
              <a:spcBef>
                <a:spcPts val="3600"/>
              </a:spcBef>
              <a:defRPr sz="30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18827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Key statement Gree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7682" y="319069"/>
            <a:ext cx="9126791" cy="5988439"/>
          </a:xfrm>
        </p:spPr>
        <p:txBody>
          <a:bodyPr/>
          <a:lstStyle>
            <a:lvl1pPr>
              <a:spcBef>
                <a:spcPts val="3600"/>
              </a:spcBef>
              <a:defRPr sz="30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3354773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End silde Disclaimer">
    <p:spTree>
      <p:nvGrpSpPr>
        <p:cNvPr id="1" name=""/>
        <p:cNvGrpSpPr/>
        <p:nvPr/>
      </p:nvGrpSpPr>
      <p:grpSpPr>
        <a:xfrm>
          <a:off x="0" y="0"/>
          <a:ext cx="0" cy="0"/>
          <a:chOff x="0" y="0"/>
          <a:chExt cx="0" cy="0"/>
        </a:xfrm>
      </p:grpSpPr>
      <p:pic>
        <p:nvPicPr>
          <p:cNvPr id="3" name="Picture 2" descr="DEL_PRI_RGB.gi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5196" y="3904491"/>
            <a:ext cx="2294400" cy="322531"/>
          </a:xfrm>
          <a:prstGeom prst="rect">
            <a:avLst/>
          </a:prstGeom>
        </p:spPr>
      </p:pic>
    </p:spTree>
    <p:extLst>
      <p:ext uri="{BB962C8B-B14F-4D97-AF65-F5344CB8AC3E}">
        <p14:creationId xmlns:p14="http://schemas.microsoft.com/office/powerpoint/2010/main" val="282750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Subtitle only NO LOGO">
    <p:spTree>
      <p:nvGrpSpPr>
        <p:cNvPr id="1" name=""/>
        <p:cNvGrpSpPr/>
        <p:nvPr/>
      </p:nvGrpSpPr>
      <p:grpSpPr>
        <a:xfrm>
          <a:off x="0" y="0"/>
          <a:ext cx="0" cy="0"/>
          <a:chOff x="0" y="0"/>
          <a:chExt cx="0" cy="0"/>
        </a:xfrm>
      </p:grpSpPr>
      <p:sp>
        <p:nvSpPr>
          <p:cNvPr id="5" name="Text Placeholder 11"/>
          <p:cNvSpPr>
            <a:spLocks noGrp="1"/>
          </p:cNvSpPr>
          <p:nvPr>
            <p:ph type="body" sz="quarter" idx="13" hasCustomPrompt="1"/>
          </p:nvPr>
        </p:nvSpPr>
        <p:spPr bwMode="gray">
          <a:xfrm>
            <a:off x="552452" y="858446"/>
            <a:ext cx="11106912" cy="276999"/>
          </a:xfrm>
          <a:prstGeom prst="rect">
            <a:avLst/>
          </a:prstGeom>
        </p:spPr>
        <p:txBody>
          <a:bodyPr>
            <a:noAutofit/>
          </a:bodyPr>
          <a:lstStyle>
            <a:lvl1pPr>
              <a:defRPr sz="1800" b="0" i="1">
                <a:solidFill>
                  <a:schemeClr val="accent2"/>
                </a:solidFill>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7" name="Title Placeholder 10"/>
          <p:cNvSpPr>
            <a:spLocks noGrp="1"/>
          </p:cNvSpPr>
          <p:nvPr>
            <p:ph type="title"/>
          </p:nvPr>
        </p:nvSpPr>
        <p:spPr bwMode="gray">
          <a:xfrm>
            <a:off x="536449" y="441138"/>
            <a:ext cx="11122915" cy="276999"/>
          </a:xfrm>
          <a:prstGeom prst="rect">
            <a:avLst/>
          </a:prstGeom>
        </p:spPr>
        <p:txBody>
          <a:bodyPr wrap="square" lIns="0" tIns="0" rIns="0" bIns="0">
            <a:spAutoFit/>
          </a:bodyPr>
          <a:lstStyle/>
          <a:p>
            <a:pPr marL="0" marR="0" lvl="0" indent="0" algn="l" defTabSz="914253" rtl="0" eaLnBrk="0" fontAlgn="base" latinLnBrk="0" hangingPunct="0">
              <a:lnSpc>
                <a:spcPct val="90000"/>
              </a:lnSpc>
              <a:spcBef>
                <a:spcPct val="0"/>
              </a:spcBef>
              <a:spcAft>
                <a:spcPct val="0"/>
              </a:spcAft>
              <a:buClrTx/>
              <a:buSzTx/>
              <a:buFontTx/>
              <a:buNone/>
              <a:tabLst/>
              <a:defRPr/>
            </a:pPr>
            <a:r>
              <a:rPr lang="en-US" dirty="0"/>
              <a:t>Click to Edit Master Title Style</a:t>
            </a:r>
          </a:p>
        </p:txBody>
      </p:sp>
      <p:sp>
        <p:nvSpPr>
          <p:cNvPr id="6" name="Rectangle 5"/>
          <p:cNvSpPr/>
          <p:nvPr userDrawn="1"/>
        </p:nvSpPr>
        <p:spPr>
          <a:xfrm>
            <a:off x="9256891" y="6099821"/>
            <a:ext cx="2810933" cy="499534"/>
          </a:xfrm>
          <a:prstGeom prst="rect">
            <a:avLst/>
          </a:prstGeom>
          <a:solidFill>
            <a:schemeClr val="bg1"/>
          </a:solidFill>
          <a:ln>
            <a:noFill/>
          </a:ln>
          <a:effectLst/>
        </p:spPr>
        <p:style>
          <a:lnRef idx="3">
            <a:schemeClr val="lt1"/>
          </a:lnRef>
          <a:fillRef idx="1">
            <a:schemeClr val="accent4"/>
          </a:fillRef>
          <a:effectRef idx="1">
            <a:schemeClr val="accent4"/>
          </a:effectRef>
          <a:fontRef idx="minor">
            <a:schemeClr val="lt1"/>
          </a:fontRef>
        </p:style>
        <p:txBody>
          <a:bodyPr lIns="91426" tIns="45712" rIns="91426" bIns="45712" rtlCol="0" anchor="ctr"/>
          <a:lstStyle/>
          <a:p>
            <a:pPr algn="ctr" defTabSz="914400"/>
            <a:endParaRPr lang="en-US" sz="2000" dirty="0">
              <a:solidFill>
                <a:prstClr val="white"/>
              </a:solidFill>
            </a:endParaRPr>
          </a:p>
        </p:txBody>
      </p:sp>
    </p:spTree>
    <p:extLst>
      <p:ext uri="{BB962C8B-B14F-4D97-AF65-F5344CB8AC3E}">
        <p14:creationId xmlns:p14="http://schemas.microsoft.com/office/powerpoint/2010/main" val="380429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lients and Business Growth">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39755" y="779463"/>
            <a:ext cx="11110383" cy="374650"/>
          </a:xfrm>
          <a:prstGeom prst="rect">
            <a:avLst/>
          </a:prstGeom>
        </p:spPr>
        <p:txBody>
          <a:bodyPr lIns="0" tIns="0" rIns="0" bIns="0" anchor="b"/>
          <a:lstStyle>
            <a:lvl1pPr>
              <a:defRPr sz="1625">
                <a:solidFill>
                  <a:srgbClr val="00A1DE"/>
                </a:solidFill>
              </a:defRPr>
            </a:lvl1pPr>
          </a:lstStyle>
          <a:p>
            <a:pPr lvl="0"/>
            <a:r>
              <a:rPr lang="en-US" dirty="0"/>
              <a:t>Subhead — Arial 18pt</a:t>
            </a:r>
          </a:p>
        </p:txBody>
      </p:sp>
      <p:sp>
        <p:nvSpPr>
          <p:cNvPr id="19" name="Content Placeholder 4"/>
          <p:cNvSpPr>
            <a:spLocks noGrp="1"/>
          </p:cNvSpPr>
          <p:nvPr>
            <p:ph sz="quarter" idx="12"/>
          </p:nvPr>
        </p:nvSpPr>
        <p:spPr bwMode="gray">
          <a:xfrm>
            <a:off x="537455" y="1399035"/>
            <a:ext cx="11106912" cy="4882896"/>
          </a:xfrm>
          <a:prstGeom prst="rect">
            <a:avLst/>
          </a:prstGeom>
        </p:spPr>
        <p:txBody>
          <a:bodyPr lIns="0" tIns="0" rIns="0" bIns="0"/>
          <a:lstStyle/>
          <a:p>
            <a:r>
              <a:rPr lang="en-US" dirty="0"/>
              <a:t>Example of level one text (Arial </a:t>
            </a:r>
            <a:r>
              <a:rPr lang="en-US" dirty="0" err="1"/>
              <a:t>20pt</a:t>
            </a:r>
            <a:r>
              <a:rPr lang="en-US" dirty="0"/>
              <a:t>)</a:t>
            </a:r>
          </a:p>
          <a:p>
            <a:r>
              <a:rPr lang="en-US" dirty="0"/>
              <a:t>Example of spacing between level one lines </a:t>
            </a:r>
          </a:p>
          <a:p>
            <a:pPr lvl="1"/>
            <a:r>
              <a:rPr lang="en-US" dirty="0"/>
              <a:t>Example of first level bullet (Arial 20pt) </a:t>
            </a:r>
            <a:br>
              <a:rPr lang="en-US" dirty="0"/>
            </a:br>
            <a:r>
              <a:rPr lang="en-US" dirty="0"/>
              <a:t>(line spacing for all bullets; single, 5pts before)</a:t>
            </a:r>
          </a:p>
          <a:p>
            <a:pPr lvl="1"/>
            <a:r>
              <a:rPr lang="en-US" dirty="0">
                <a:solidFill>
                  <a:schemeClr val="accent2"/>
                </a:solidFill>
              </a:rPr>
              <a:t>Example of highlighted first level bullet (Arial </a:t>
            </a:r>
            <a:r>
              <a:rPr lang="en-US" dirty="0" err="1">
                <a:solidFill>
                  <a:schemeClr val="accent2"/>
                </a:solidFill>
              </a:rPr>
              <a:t>20pt</a:t>
            </a:r>
            <a:r>
              <a:rPr lang="en-US" dirty="0">
                <a:solidFill>
                  <a:schemeClr val="accent2"/>
                </a:solidFill>
              </a:rPr>
              <a:t>)</a:t>
            </a:r>
          </a:p>
          <a:p>
            <a:pPr lvl="2"/>
            <a:r>
              <a:rPr lang="en-US" dirty="0"/>
              <a:t>Example of second level bullet (Arial </a:t>
            </a:r>
            <a:r>
              <a:rPr lang="en-US" dirty="0" err="1"/>
              <a:t>18pt</a:t>
            </a:r>
            <a:r>
              <a:rPr lang="en-US" dirty="0"/>
              <a:t>)</a:t>
            </a:r>
          </a:p>
          <a:p>
            <a:pPr lvl="3"/>
            <a:r>
              <a:rPr lang="en-US" dirty="0"/>
              <a:t>Example of third level bullet (Arial </a:t>
            </a:r>
            <a:r>
              <a:rPr lang="en-US" dirty="0" err="1"/>
              <a:t>18pt</a:t>
            </a:r>
            <a:r>
              <a:rPr lang="en-US" dirty="0"/>
              <a:t>)</a:t>
            </a:r>
          </a:p>
          <a:p>
            <a:pPr lvl="4"/>
            <a:r>
              <a:rPr lang="en-US" dirty="0"/>
              <a:t>Example of fourth level bullet (Arial </a:t>
            </a:r>
            <a:r>
              <a:rPr lang="en-US" dirty="0" err="1"/>
              <a:t>18pt</a:t>
            </a:r>
            <a:r>
              <a:rPr lang="en-US" dirty="0"/>
              <a:t>)</a:t>
            </a:r>
          </a:p>
        </p:txBody>
      </p:sp>
      <p:sp>
        <p:nvSpPr>
          <p:cNvPr id="20" name="Rectangle 27"/>
          <p:cNvSpPr>
            <a:spLocks noGrp="1"/>
          </p:cNvSpPr>
          <p:nvPr>
            <p:ph type="title"/>
          </p:nvPr>
        </p:nvSpPr>
        <p:spPr bwMode="gray">
          <a:xfrm>
            <a:off x="539753" y="450282"/>
            <a:ext cx="11106912" cy="329184"/>
          </a:xfrm>
          <a:prstGeom prst="rect">
            <a:avLst/>
          </a:prstGeom>
        </p:spPr>
        <p:txBody>
          <a:bodyPr lIns="0" tIns="0" rIns="0" bIns="0" anchor="b"/>
          <a:lstStyle/>
          <a:p>
            <a:r>
              <a:rPr lang="en-US" dirty="0"/>
              <a:t>Slide title — Arial Bold 24pt</a:t>
            </a:r>
          </a:p>
        </p:txBody>
      </p:sp>
    </p:spTree>
    <p:extLst>
      <p:ext uri="{BB962C8B-B14F-4D97-AF65-F5344CB8AC3E}">
        <p14:creationId xmlns:p14="http://schemas.microsoft.com/office/powerpoint/2010/main" val="1191030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2"/>
            <a:ext cx="10541000" cy="1592403"/>
          </a:xfrm>
        </p:spPr>
        <p:txBody>
          <a:bodyPr anchor="b"/>
          <a:lstStyle>
            <a:lvl1pPr>
              <a:lnSpc>
                <a:spcPct val="95000"/>
              </a:lnSpc>
              <a:defRPr sz="2888"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2888">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369827427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NO LOGO - USE THIS">
    <p:spTree>
      <p:nvGrpSpPr>
        <p:cNvPr id="1" name=""/>
        <p:cNvGrpSpPr/>
        <p:nvPr/>
      </p:nvGrpSpPr>
      <p:grpSpPr>
        <a:xfrm>
          <a:off x="0" y="0"/>
          <a:ext cx="0" cy="0"/>
          <a:chOff x="0" y="0"/>
          <a:chExt cx="0" cy="0"/>
        </a:xfrm>
      </p:grpSpPr>
      <p:sp>
        <p:nvSpPr>
          <p:cNvPr id="4" name="Rectangle 3"/>
          <p:cNvSpPr/>
          <p:nvPr userDrawn="1"/>
        </p:nvSpPr>
        <p:spPr>
          <a:xfrm>
            <a:off x="9256184" y="6099178"/>
            <a:ext cx="2810933" cy="500063"/>
          </a:xfrm>
          <a:prstGeom prst="rect">
            <a:avLst/>
          </a:prstGeom>
          <a:solidFill>
            <a:schemeClr val="bg1"/>
          </a:solidFill>
          <a:ln>
            <a:noFill/>
          </a:ln>
          <a:effectLst/>
        </p:spPr>
        <p:style>
          <a:lnRef idx="3">
            <a:schemeClr val="lt1"/>
          </a:lnRef>
          <a:fillRef idx="1">
            <a:schemeClr val="accent4"/>
          </a:fillRef>
          <a:effectRef idx="1">
            <a:schemeClr val="accent4"/>
          </a:effectRef>
          <a:fontRef idx="minor">
            <a:schemeClr val="lt1"/>
          </a:fontRef>
        </p:style>
        <p:txBody>
          <a:bodyPr lIns="91426" tIns="45712" rIns="91426" bIns="45712" anchor="ctr"/>
          <a:lstStyle/>
          <a:p>
            <a:pPr algn="ctr" defTabSz="914400">
              <a:spcBef>
                <a:spcPct val="20000"/>
              </a:spcBef>
              <a:defRPr/>
            </a:pPr>
            <a:endParaRPr lang="en-US" sz="2000" dirty="0">
              <a:solidFill>
                <a:prstClr val="white"/>
              </a:solidFill>
            </a:endParaRPr>
          </a:p>
        </p:txBody>
      </p:sp>
      <p:sp>
        <p:nvSpPr>
          <p:cNvPr id="3" name="Title Placeholder 10"/>
          <p:cNvSpPr>
            <a:spLocks noGrp="1"/>
          </p:cNvSpPr>
          <p:nvPr>
            <p:ph type="title"/>
          </p:nvPr>
        </p:nvSpPr>
        <p:spPr bwMode="gray">
          <a:xfrm>
            <a:off x="536449" y="441135"/>
            <a:ext cx="11122915" cy="387798"/>
          </a:xfrm>
          <a:prstGeom prst="rect">
            <a:avLst/>
          </a:prstGeom>
        </p:spPr>
        <p:txBody>
          <a:bodyPr/>
          <a:lstStyle>
            <a:lvl1pPr marL="0" marR="0" indent="0" algn="l" defTabSz="914253" rtl="0" eaLnBrk="0" fontAlgn="base" latinLnBrk="0" hangingPunct="0">
              <a:lnSpc>
                <a:spcPct val="90000"/>
              </a:lnSpc>
              <a:spcBef>
                <a:spcPct val="0"/>
              </a:spcBef>
              <a:spcAft>
                <a:spcPct val="0"/>
              </a:spcAft>
              <a:buClrTx/>
              <a:buSzTx/>
              <a:buFontTx/>
              <a:buNone/>
              <a:tabLst/>
              <a:defRPr sz="2800" baseline="0">
                <a:solidFill>
                  <a:schemeClr val="accent1"/>
                </a:solidFill>
              </a:defRPr>
            </a:lvl1pPr>
          </a:lstStyle>
          <a:p>
            <a:pPr lvl="0"/>
            <a:r>
              <a:rPr lang="en-US"/>
              <a:t>Click to edit Master title style</a:t>
            </a:r>
            <a:endParaRPr lang="en-US" dirty="0"/>
          </a:p>
        </p:txBody>
      </p:sp>
    </p:spTree>
    <p:extLst>
      <p:ext uri="{BB962C8B-B14F-4D97-AF65-F5344CB8AC3E}">
        <p14:creationId xmlns:p14="http://schemas.microsoft.com/office/powerpoint/2010/main" val="1130126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Generic 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91365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01652" y="4211955"/>
            <a:ext cx="8528936" cy="2169796"/>
          </a:xfrm>
        </p:spPr>
        <p:txBody>
          <a:bodyPr anchor="b" anchorCtr="0"/>
          <a:lstStyle>
            <a:lvl1pPr>
              <a:lnSpc>
                <a:spcPct val="100000"/>
              </a:lnSpc>
              <a:spcAft>
                <a:spcPts val="600"/>
              </a:spcAft>
              <a:defRPr sz="900"/>
            </a:lvl1pPr>
          </a:lstStyle>
          <a:p>
            <a:pPr lvl="0"/>
            <a:r>
              <a:rPr lang="en-US" noProof="0"/>
              <a:t>Click to edit Master text styles</a:t>
            </a:r>
          </a:p>
        </p:txBody>
      </p:sp>
      <p:sp>
        <p:nvSpPr>
          <p:cNvPr id="3" name="Picture Placeholder 2"/>
          <p:cNvSpPr>
            <a:spLocks noGrp="1"/>
          </p:cNvSpPr>
          <p:nvPr>
            <p:ph type="pic" sz="quarter" idx="14" hasCustomPrompt="1"/>
          </p:nvPr>
        </p:nvSpPr>
        <p:spPr>
          <a:xfrm>
            <a:off x="9370849" y="4211955"/>
            <a:ext cx="2319503" cy="1725448"/>
          </a:xfrm>
        </p:spPr>
        <p:txBody>
          <a:bodyPr anchor="ctr" anchorCtr="0"/>
          <a:lstStyle>
            <a:lvl1pPr algn="ctr">
              <a:defRPr sz="900"/>
            </a:lvl1pPr>
          </a:lstStyle>
          <a:p>
            <a:r>
              <a:rPr lang="en-US" sz="900" noProof="0" dirty="0"/>
              <a:t>Insert sponsorship mark here</a:t>
            </a:r>
            <a:endParaRPr lang="en-US" noProof="0" dirty="0"/>
          </a:p>
        </p:txBody>
      </p:sp>
      <p:sp>
        <p:nvSpPr>
          <p:cNvPr id="8" name="Text Placeholder 7"/>
          <p:cNvSpPr>
            <a:spLocks noGrp="1"/>
          </p:cNvSpPr>
          <p:nvPr>
            <p:ph type="body" sz="quarter" idx="15"/>
          </p:nvPr>
        </p:nvSpPr>
        <p:spPr>
          <a:xfrm>
            <a:off x="9370851" y="6018028"/>
            <a:ext cx="2319501" cy="363722"/>
          </a:xfrm>
        </p:spPr>
        <p:txBody>
          <a:bodyPr anchor="b" anchorCtr="0"/>
          <a:lstStyle>
            <a:lvl1pPr>
              <a:lnSpc>
                <a:spcPct val="100000"/>
              </a:lnSpc>
              <a:defRPr sz="950"/>
            </a:lvl1pPr>
          </a:lstStyle>
          <a:p>
            <a:pPr lvl="0"/>
            <a:r>
              <a:rPr lang="en-US" noProof="0"/>
              <a:t>Click to edit Master text styles</a:t>
            </a:r>
          </a:p>
        </p:txBody>
      </p:sp>
      <p:grpSp>
        <p:nvGrpSpPr>
          <p:cNvPr id="9" name="Group 8"/>
          <p:cNvGrpSpPr/>
          <p:nvPr userDrawn="1"/>
        </p:nvGrpSpPr>
        <p:grpSpPr>
          <a:xfrm>
            <a:off x="503988" y="378000"/>
            <a:ext cx="2160000" cy="307976"/>
            <a:chOff x="398463" y="404813"/>
            <a:chExt cx="1627187" cy="307976"/>
          </a:xfrm>
          <a:solidFill>
            <a:schemeClr val="tx1"/>
          </a:solidFill>
        </p:grpSpPr>
        <p:sp>
          <p:nvSpPr>
            <p:cNvPr id="1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grpSp>
    </p:spTree>
    <p:extLst>
      <p:ext uri="{BB962C8B-B14F-4D97-AF65-F5344CB8AC3E}">
        <p14:creationId xmlns:p14="http://schemas.microsoft.com/office/powerpoint/2010/main" val="4028022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Slide - Whit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501651" y="5864232"/>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501652"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userDrawn="1"/>
        </p:nvGrpSpPr>
        <p:grpSpPr>
          <a:xfrm>
            <a:off x="503988" y="378000"/>
            <a:ext cx="216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gr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68533" y="1461240"/>
            <a:ext cx="5242560" cy="3931920"/>
          </a:xfrm>
          <a:prstGeom prst="rect">
            <a:avLst/>
          </a:prstGeom>
        </p:spPr>
      </p:pic>
      <p:pic>
        <p:nvPicPr>
          <p:cNvPr id="20" name="Picture 19"/>
          <p:cNvPicPr>
            <a:picLocks noChangeAspect="1"/>
          </p:cNvPicPr>
          <p:nvPr userDrawn="1"/>
        </p:nvPicPr>
        <p:blipFill rotWithShape="1">
          <a:blip r:embed="rId3" cstate="print">
            <a:extLst>
              <a:ext uri="{28A0092B-C50C-407E-A947-70E740481C1C}">
                <a14:useLocalDpi xmlns:a14="http://schemas.microsoft.com/office/drawing/2010/main" val="0"/>
              </a:ext>
            </a:extLst>
          </a:blip>
          <a:srcRect r="2928"/>
          <a:stretch/>
        </p:blipFill>
        <p:spPr>
          <a:xfrm>
            <a:off x="8798935" y="444607"/>
            <a:ext cx="2891207" cy="246888"/>
          </a:xfrm>
          <a:prstGeom prst="rect">
            <a:avLst/>
          </a:prstGeom>
        </p:spPr>
      </p:pic>
    </p:spTree>
    <p:extLst>
      <p:ext uri="{BB962C8B-B14F-4D97-AF65-F5344CB8AC3E}">
        <p14:creationId xmlns:p14="http://schemas.microsoft.com/office/powerpoint/2010/main" val="3758027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88">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Title Slide - Black">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503989" y="5864232"/>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US" noProof="0" dirty="0"/>
              <a:t>Click to edit Master subtitle style</a:t>
            </a:r>
          </a:p>
        </p:txBody>
      </p:sp>
      <p:sp>
        <p:nvSpPr>
          <p:cNvPr id="5" name="Text Placeholder 4"/>
          <p:cNvSpPr>
            <a:spLocks noGrp="1"/>
          </p:cNvSpPr>
          <p:nvPr>
            <p:ph type="body" sz="quarter" idx="10"/>
          </p:nvPr>
        </p:nvSpPr>
        <p:spPr>
          <a:xfrm>
            <a:off x="501652" y="6381750"/>
            <a:ext cx="5594349"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503988" y="378000"/>
            <a:ext cx="216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grpSp>
      <p:pic>
        <p:nvPicPr>
          <p:cNvPr id="24" name="Picture 23"/>
          <p:cNvPicPr>
            <a:picLocks noChangeAspect="1"/>
          </p:cNvPicPr>
          <p:nvPr userDrawn="1"/>
        </p:nvPicPr>
        <p:blipFill rotWithShape="1">
          <a:blip r:embed="rId2" cstate="print">
            <a:extLst>
              <a:ext uri="{28A0092B-C50C-407E-A947-70E740481C1C}">
                <a14:useLocalDpi xmlns:a14="http://schemas.microsoft.com/office/drawing/2010/main" val="0"/>
              </a:ext>
            </a:extLst>
          </a:blip>
          <a:srcRect l="-1" r="2593"/>
          <a:stretch/>
        </p:blipFill>
        <p:spPr>
          <a:xfrm>
            <a:off x="8789557" y="434325"/>
            <a:ext cx="2901203" cy="246888"/>
          </a:xfrm>
          <a:prstGeom prst="rect">
            <a:avLst/>
          </a:prstGeom>
        </p:spPr>
      </p:pic>
      <p:pic>
        <p:nvPicPr>
          <p:cNvPr id="25" name="Picture Placeholder 9"/>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a:xfrm>
            <a:off x="3486673" y="1463040"/>
            <a:ext cx="5242560" cy="3931920"/>
          </a:xfrm>
          <a:prstGeom prst="rect">
            <a:avLst/>
          </a:prstGeom>
        </p:spPr>
      </p:pic>
    </p:spTree>
    <p:extLst>
      <p:ext uri="{BB962C8B-B14F-4D97-AF65-F5344CB8AC3E}">
        <p14:creationId xmlns:p14="http://schemas.microsoft.com/office/powerpoint/2010/main" val="105124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88">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Slide - Circle Whit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336000" y="1368000"/>
            <a:ext cx="552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501651" y="5864232"/>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501652"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userDrawn="1"/>
        </p:nvGrpSpPr>
        <p:grpSpPr>
          <a:xfrm>
            <a:off x="503988" y="378000"/>
            <a:ext cx="216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grpSp>
      <p:pic>
        <p:nvPicPr>
          <p:cNvPr id="19" name="Picture 18"/>
          <p:cNvPicPr>
            <a:picLocks noChangeAspect="1"/>
          </p:cNvPicPr>
          <p:nvPr userDrawn="1"/>
        </p:nvPicPr>
        <p:blipFill rotWithShape="1">
          <a:blip r:embed="rId2" cstate="print">
            <a:extLst>
              <a:ext uri="{28A0092B-C50C-407E-A947-70E740481C1C}">
                <a14:useLocalDpi xmlns:a14="http://schemas.microsoft.com/office/drawing/2010/main" val="0"/>
              </a:ext>
            </a:extLst>
          </a:blip>
          <a:srcRect r="2928"/>
          <a:stretch/>
        </p:blipFill>
        <p:spPr>
          <a:xfrm>
            <a:off x="8798935" y="444607"/>
            <a:ext cx="2891207" cy="246888"/>
          </a:xfrm>
          <a:prstGeom prst="rect">
            <a:avLst/>
          </a:prstGeom>
        </p:spPr>
      </p:pic>
    </p:spTree>
    <p:extLst>
      <p:ext uri="{BB962C8B-B14F-4D97-AF65-F5344CB8AC3E}">
        <p14:creationId xmlns:p14="http://schemas.microsoft.com/office/powerpoint/2010/main" val="995031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88">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Title Slide - Circle Black">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336000" y="1368000"/>
            <a:ext cx="552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503989" y="5864232"/>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501652" y="6381750"/>
            <a:ext cx="5594349"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503988" y="378000"/>
            <a:ext cx="216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grpSp>
      <p:pic>
        <p:nvPicPr>
          <p:cNvPr id="22" name="Picture 21"/>
          <p:cNvPicPr>
            <a:picLocks noChangeAspect="1"/>
          </p:cNvPicPr>
          <p:nvPr userDrawn="1"/>
        </p:nvPicPr>
        <p:blipFill rotWithShape="1">
          <a:blip r:embed="rId2" cstate="print">
            <a:extLst>
              <a:ext uri="{28A0092B-C50C-407E-A947-70E740481C1C}">
                <a14:useLocalDpi xmlns:a14="http://schemas.microsoft.com/office/drawing/2010/main" val="0"/>
              </a:ext>
            </a:extLst>
          </a:blip>
          <a:srcRect l="-1" r="2593"/>
          <a:stretch/>
        </p:blipFill>
        <p:spPr>
          <a:xfrm>
            <a:off x="8789557" y="434325"/>
            <a:ext cx="2901203" cy="246888"/>
          </a:xfrm>
          <a:prstGeom prst="rect">
            <a:avLst/>
          </a:prstGeom>
        </p:spPr>
      </p:pic>
    </p:spTree>
    <p:extLst>
      <p:ext uri="{BB962C8B-B14F-4D97-AF65-F5344CB8AC3E}">
        <p14:creationId xmlns:p14="http://schemas.microsoft.com/office/powerpoint/2010/main" val="3925984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88">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Divider - Deloitte green">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print">
            <a:extLst>
              <a:ext uri="{28A0092B-C50C-407E-A947-70E740481C1C}">
                <a14:useLocalDpi xmlns:a14="http://schemas.microsoft.com/office/drawing/2010/main" val="0"/>
              </a:ext>
            </a:extLst>
          </a:blip>
          <a:srcRect r="24528" b="7021"/>
          <a:stretch/>
        </p:blipFill>
        <p:spPr>
          <a:xfrm>
            <a:off x="8380128" y="1700216"/>
            <a:ext cx="3811875" cy="4718515"/>
          </a:xfrm>
          <a:prstGeom prst="rect">
            <a:avLst/>
          </a:prstGeom>
        </p:spPr>
      </p:pic>
      <p:sp>
        <p:nvSpPr>
          <p:cNvPr id="2" name="Title 1"/>
          <p:cNvSpPr>
            <a:spLocks noGrp="1"/>
          </p:cNvSpPr>
          <p:nvPr>
            <p:ph type="title"/>
          </p:nvPr>
        </p:nvSpPr>
        <p:spPr bwMode="gray">
          <a:xfrm>
            <a:off x="469902" y="1700217"/>
            <a:ext cx="10418233" cy="1592403"/>
          </a:xfrm>
        </p:spPr>
        <p:txBody>
          <a:bodyPr anchor="b"/>
          <a:lstStyle>
            <a:lvl1pPr>
              <a:lnSpc>
                <a:spcPct val="95000"/>
              </a:lnSpc>
              <a:defRPr sz="2888"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1" y="3423545"/>
            <a:ext cx="10418235" cy="1566532"/>
          </a:xfrm>
        </p:spPr>
        <p:txBody>
          <a:bodyPr lIns="0" tIns="0" rIns="0" bIns="0">
            <a:noAutofit/>
          </a:bodyPr>
          <a:lstStyle>
            <a:lvl1pPr marL="0" indent="0">
              <a:lnSpc>
                <a:spcPct val="95000"/>
              </a:lnSpc>
              <a:spcAft>
                <a:spcPts val="0"/>
              </a:spcAft>
              <a:buNone/>
              <a:defRPr sz="2888">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13" name="Copyright"/>
          <p:cNvSpPr txBox="1"/>
          <p:nvPr userDrawn="1"/>
        </p:nvSpPr>
        <p:spPr>
          <a:xfrm>
            <a:off x="469903" y="6477004"/>
            <a:ext cx="5355167" cy="75085"/>
          </a:xfrm>
          <a:prstGeom prst="rect">
            <a:avLst/>
          </a:prstGeom>
          <a:noFill/>
        </p:spPr>
        <p:txBody>
          <a:bodyPr wrap="square" lIns="0" tIns="0" rIns="0" bIns="0" rtlCol="0">
            <a:spAutoFit/>
          </a:bodyPr>
          <a:lstStyle/>
          <a:p>
            <a:pPr defTabSz="914400">
              <a:spcBef>
                <a:spcPts val="600"/>
              </a:spcBef>
              <a:buSzPct val="100000"/>
              <a:buFont typeface="Arial"/>
              <a:buNone/>
            </a:pPr>
            <a:r>
              <a:rPr lang="en-US" sz="488" dirty="0">
                <a:solidFill>
                  <a:prstClr val="white"/>
                </a:solidFill>
              </a:rPr>
              <a:t>Copyright © 2016 Deloitte Development LLC. All rights reserved.</a:t>
            </a:r>
          </a:p>
        </p:txBody>
      </p:sp>
      <p:sp>
        <p:nvSpPr>
          <p:cNvPr id="14" name="TextBox 13"/>
          <p:cNvSpPr txBox="1"/>
          <p:nvPr userDrawn="1"/>
        </p:nvSpPr>
        <p:spPr>
          <a:xfrm>
            <a:off x="11414127" y="6477004"/>
            <a:ext cx="307975" cy="75085"/>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488" smtClean="0">
                <a:solidFill>
                  <a:prstClr val="white"/>
                </a:solidFill>
              </a:rPr>
              <a:pPr algn="r" defTabSz="914400">
                <a:spcBef>
                  <a:spcPts val="600"/>
                </a:spcBef>
                <a:buSzPct val="100000"/>
                <a:buFont typeface="Arial"/>
                <a:buNone/>
              </a:pPr>
              <a:t>‹#›</a:t>
            </a:fld>
            <a:endParaRPr lang="en-US" sz="488" dirty="0">
              <a:solidFill>
                <a:prstClr val="white"/>
              </a:solidFill>
            </a:endParaRPr>
          </a:p>
        </p:txBody>
      </p:sp>
      <p:sp>
        <p:nvSpPr>
          <p:cNvPr id="7" name="CaseCode"/>
          <p:cNvSpPr txBox="1"/>
          <p:nvPr userDrawn="1"/>
        </p:nvSpPr>
        <p:spPr>
          <a:xfrm>
            <a:off x="6335184" y="6477001"/>
            <a:ext cx="4896560" cy="92333"/>
          </a:xfrm>
          <a:prstGeom prst="rect">
            <a:avLst/>
          </a:prstGeom>
          <a:noFill/>
        </p:spPr>
        <p:txBody>
          <a:bodyPr wrap="square" lIns="0" tIns="0" rIns="0" bIns="0" rtlCol="0">
            <a:spAutoFit/>
          </a:bodyPr>
          <a:lstStyle/>
          <a:p>
            <a:pPr algn="r" defTabSz="914400">
              <a:buSzPct val="100000"/>
              <a:buFont typeface="Arial"/>
              <a:buNone/>
            </a:pPr>
            <a:r>
              <a:rPr lang="en-US" sz="600" dirty="0">
                <a:solidFill>
                  <a:prstClr val="white"/>
                </a:solidFill>
              </a:rPr>
              <a:t>Target State Enterprise Data Architecture and Roadmap - Discussion</a:t>
            </a:r>
          </a:p>
        </p:txBody>
      </p:sp>
    </p:spTree>
    <p:extLst>
      <p:ext uri="{BB962C8B-B14F-4D97-AF65-F5344CB8AC3E}">
        <p14:creationId xmlns:p14="http://schemas.microsoft.com/office/powerpoint/2010/main" val="1155846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Divider - Deloitte dark blu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r="24528" b="7021"/>
          <a:stretch/>
        </p:blipFill>
        <p:spPr>
          <a:xfrm>
            <a:off x="8380128" y="1700216"/>
            <a:ext cx="3811875" cy="4718515"/>
          </a:xfrm>
          <a:prstGeom prst="rect">
            <a:avLst/>
          </a:prstGeom>
        </p:spPr>
      </p:pic>
      <p:sp>
        <p:nvSpPr>
          <p:cNvPr id="18" name="Title 1"/>
          <p:cNvSpPr>
            <a:spLocks noGrp="1"/>
          </p:cNvSpPr>
          <p:nvPr>
            <p:ph type="title"/>
          </p:nvPr>
        </p:nvSpPr>
        <p:spPr bwMode="gray">
          <a:xfrm>
            <a:off x="469902" y="1705672"/>
            <a:ext cx="10418233" cy="1592403"/>
          </a:xfrm>
        </p:spPr>
        <p:txBody>
          <a:bodyPr anchor="b"/>
          <a:lstStyle>
            <a:lvl1pPr>
              <a:lnSpc>
                <a:spcPct val="95000"/>
              </a:lnSpc>
              <a:defRPr sz="2888"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2888">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20" name="CaseCode"/>
          <p:cNvSpPr txBox="1"/>
          <p:nvPr userDrawn="1"/>
        </p:nvSpPr>
        <p:spPr>
          <a:xfrm>
            <a:off x="6335184" y="6477001"/>
            <a:ext cx="4896560" cy="92333"/>
          </a:xfrm>
          <a:prstGeom prst="rect">
            <a:avLst/>
          </a:prstGeom>
          <a:noFill/>
        </p:spPr>
        <p:txBody>
          <a:bodyPr wrap="square" lIns="0" tIns="0" rIns="0" bIns="0" rtlCol="0">
            <a:spAutoFit/>
          </a:bodyPr>
          <a:lstStyle/>
          <a:p>
            <a:pPr algn="r" defTabSz="914400">
              <a:buSzPct val="100000"/>
              <a:buFont typeface="Arial"/>
              <a:buNone/>
            </a:pPr>
            <a:r>
              <a:rPr lang="en-US" sz="600" dirty="0">
                <a:solidFill>
                  <a:srgbClr val="FF0000"/>
                </a:solidFill>
              </a:rPr>
              <a:t>Target State Enterprise Data Architecture and Roadmap - Proposal to Serve</a:t>
            </a:r>
          </a:p>
        </p:txBody>
      </p:sp>
      <p:sp>
        <p:nvSpPr>
          <p:cNvPr id="21" name="Copyright"/>
          <p:cNvSpPr txBox="1"/>
          <p:nvPr userDrawn="1"/>
        </p:nvSpPr>
        <p:spPr>
          <a:xfrm>
            <a:off x="469903" y="6477004"/>
            <a:ext cx="5355167" cy="75085"/>
          </a:xfrm>
          <a:prstGeom prst="rect">
            <a:avLst/>
          </a:prstGeom>
          <a:noFill/>
        </p:spPr>
        <p:txBody>
          <a:bodyPr wrap="square" lIns="0" tIns="0" rIns="0" bIns="0" rtlCol="0">
            <a:spAutoFit/>
          </a:bodyPr>
          <a:lstStyle/>
          <a:p>
            <a:pPr defTabSz="914400">
              <a:spcBef>
                <a:spcPts val="600"/>
              </a:spcBef>
              <a:buSzPct val="100000"/>
              <a:buFont typeface="Arial"/>
              <a:buNone/>
            </a:pPr>
            <a:r>
              <a:rPr lang="en-US" sz="488" dirty="0">
                <a:solidFill>
                  <a:prstClr val="white"/>
                </a:solidFill>
              </a:rPr>
              <a:t>Copyright © 2016 Deloitte Development LLC. All rights reserved.</a:t>
            </a:r>
          </a:p>
        </p:txBody>
      </p:sp>
      <p:sp>
        <p:nvSpPr>
          <p:cNvPr id="22" name="TextBox 21"/>
          <p:cNvSpPr txBox="1"/>
          <p:nvPr userDrawn="1"/>
        </p:nvSpPr>
        <p:spPr>
          <a:xfrm>
            <a:off x="11414127" y="6477004"/>
            <a:ext cx="307975" cy="75085"/>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488" smtClean="0">
                <a:solidFill>
                  <a:prstClr val="white"/>
                </a:solidFill>
              </a:rPr>
              <a:pPr algn="r" defTabSz="914400">
                <a:spcBef>
                  <a:spcPts val="600"/>
                </a:spcBef>
                <a:buSzPct val="100000"/>
                <a:buFont typeface="Arial"/>
                <a:buNone/>
              </a:pPr>
              <a:t>‹#›</a:t>
            </a:fld>
            <a:endParaRPr lang="en-US" sz="488" dirty="0">
              <a:solidFill>
                <a:prstClr val="white"/>
              </a:solidFill>
            </a:endParaRPr>
          </a:p>
        </p:txBody>
      </p:sp>
    </p:spTree>
    <p:extLst>
      <p:ext uri="{BB962C8B-B14F-4D97-AF65-F5344CB8AC3E}">
        <p14:creationId xmlns:p14="http://schemas.microsoft.com/office/powerpoint/2010/main" val="198968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Divider - Deloitte black">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r="24528" b="7021"/>
          <a:stretch/>
        </p:blipFill>
        <p:spPr>
          <a:xfrm>
            <a:off x="8380128" y="1700216"/>
            <a:ext cx="3811875" cy="4718515"/>
          </a:xfrm>
          <a:prstGeom prst="rect">
            <a:avLst/>
          </a:prstGeom>
        </p:spPr>
      </p:pic>
      <p:sp>
        <p:nvSpPr>
          <p:cNvPr id="18" name="Title 1"/>
          <p:cNvSpPr>
            <a:spLocks noGrp="1"/>
          </p:cNvSpPr>
          <p:nvPr>
            <p:ph type="title"/>
          </p:nvPr>
        </p:nvSpPr>
        <p:spPr bwMode="gray">
          <a:xfrm>
            <a:off x="469902" y="1705672"/>
            <a:ext cx="10418233" cy="1592403"/>
          </a:xfrm>
        </p:spPr>
        <p:txBody>
          <a:bodyPr anchor="b"/>
          <a:lstStyle>
            <a:lvl1pPr>
              <a:lnSpc>
                <a:spcPct val="95000"/>
              </a:lnSpc>
              <a:defRPr sz="2888"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2888">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20" name="CaseCode"/>
          <p:cNvSpPr txBox="1"/>
          <p:nvPr userDrawn="1"/>
        </p:nvSpPr>
        <p:spPr>
          <a:xfrm>
            <a:off x="6335184" y="6477001"/>
            <a:ext cx="4896560" cy="92333"/>
          </a:xfrm>
          <a:prstGeom prst="rect">
            <a:avLst/>
          </a:prstGeom>
          <a:noFill/>
        </p:spPr>
        <p:txBody>
          <a:bodyPr wrap="square" lIns="0" tIns="0" rIns="0" bIns="0" rtlCol="0">
            <a:spAutoFit/>
          </a:bodyPr>
          <a:lstStyle/>
          <a:p>
            <a:pPr algn="r" defTabSz="914400">
              <a:buSzPct val="100000"/>
              <a:buFont typeface="Arial"/>
              <a:buNone/>
            </a:pPr>
            <a:r>
              <a:rPr lang="en-US" sz="600" dirty="0">
                <a:solidFill>
                  <a:srgbClr val="FF0000"/>
                </a:solidFill>
              </a:rPr>
              <a:t>Target State Enterprise Data Architecture and Roadmap - Proposal to Serve</a:t>
            </a:r>
          </a:p>
        </p:txBody>
      </p:sp>
      <p:sp>
        <p:nvSpPr>
          <p:cNvPr id="21" name="Copyright"/>
          <p:cNvSpPr txBox="1"/>
          <p:nvPr userDrawn="1"/>
        </p:nvSpPr>
        <p:spPr>
          <a:xfrm>
            <a:off x="469903" y="6477004"/>
            <a:ext cx="5355167" cy="75085"/>
          </a:xfrm>
          <a:prstGeom prst="rect">
            <a:avLst/>
          </a:prstGeom>
          <a:noFill/>
        </p:spPr>
        <p:txBody>
          <a:bodyPr wrap="square" lIns="0" tIns="0" rIns="0" bIns="0" rtlCol="0">
            <a:spAutoFit/>
          </a:bodyPr>
          <a:lstStyle/>
          <a:p>
            <a:pPr defTabSz="914400">
              <a:spcBef>
                <a:spcPts val="600"/>
              </a:spcBef>
              <a:buSzPct val="100000"/>
              <a:buFont typeface="Arial"/>
              <a:buNone/>
            </a:pPr>
            <a:r>
              <a:rPr lang="en-US" sz="488" dirty="0">
                <a:solidFill>
                  <a:prstClr val="white"/>
                </a:solidFill>
              </a:rPr>
              <a:t>Copyright © 2016 Deloitte Development LLC. All rights reserved.</a:t>
            </a:r>
          </a:p>
        </p:txBody>
      </p:sp>
      <p:sp>
        <p:nvSpPr>
          <p:cNvPr id="22" name="TextBox 21"/>
          <p:cNvSpPr txBox="1"/>
          <p:nvPr userDrawn="1"/>
        </p:nvSpPr>
        <p:spPr>
          <a:xfrm>
            <a:off x="11414127" y="6477004"/>
            <a:ext cx="307975" cy="75085"/>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488" smtClean="0">
                <a:solidFill>
                  <a:prstClr val="white"/>
                </a:solidFill>
              </a:rPr>
              <a:pPr algn="r" defTabSz="914400">
                <a:spcBef>
                  <a:spcPts val="600"/>
                </a:spcBef>
                <a:buSzPct val="100000"/>
                <a:buFont typeface="Arial"/>
                <a:buNone/>
              </a:pPr>
              <a:t>‹#›</a:t>
            </a:fld>
            <a:endParaRPr lang="en-US" sz="488" dirty="0">
              <a:solidFill>
                <a:prstClr val="white"/>
              </a:solidFill>
            </a:endParaRPr>
          </a:p>
        </p:txBody>
      </p:sp>
    </p:spTree>
    <p:extLst>
      <p:ext uri="{BB962C8B-B14F-4D97-AF65-F5344CB8AC3E}">
        <p14:creationId xmlns:p14="http://schemas.microsoft.com/office/powerpoint/2010/main" val="2224378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RS - Title, Sub">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1200" b="0">
                <a:solidFill>
                  <a:schemeClr val="tx2"/>
                </a:solidFill>
              </a:defRPr>
            </a:lvl1pPr>
          </a:lstStyle>
          <a:p>
            <a:pPr lvl="0"/>
            <a:r>
              <a:rPr lang="en-US" noProof="0" dirty="0"/>
              <a:t>Click to add subtitle</a:t>
            </a:r>
          </a:p>
        </p:txBody>
      </p:sp>
      <p:sp>
        <p:nvSpPr>
          <p:cNvPr id="10" name="Title Placeholder 1"/>
          <p:cNvSpPr>
            <a:spLocks noGrp="1"/>
          </p:cNvSpPr>
          <p:nvPr>
            <p:ph type="title" hasCustomPrompt="1"/>
          </p:nvPr>
        </p:nvSpPr>
        <p:spPr>
          <a:xfrm>
            <a:off x="501651" y="317503"/>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273261955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Divider - Deloitte whit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r="24081" b="6481"/>
          <a:stretch/>
        </p:blipFill>
        <p:spPr>
          <a:xfrm>
            <a:off x="8372835" y="1700214"/>
            <a:ext cx="3819167" cy="4726963"/>
          </a:xfrm>
          <a:prstGeom prst="rect">
            <a:avLst/>
          </a:prstGeom>
        </p:spPr>
      </p:pic>
      <p:sp>
        <p:nvSpPr>
          <p:cNvPr id="2" name="Title 1"/>
          <p:cNvSpPr>
            <a:spLocks noGrp="1"/>
          </p:cNvSpPr>
          <p:nvPr>
            <p:ph type="title"/>
          </p:nvPr>
        </p:nvSpPr>
        <p:spPr bwMode="gray">
          <a:xfrm>
            <a:off x="469904" y="1705672"/>
            <a:ext cx="10418233" cy="1592403"/>
          </a:xfrm>
        </p:spPr>
        <p:txBody>
          <a:bodyPr anchor="b"/>
          <a:lstStyle>
            <a:lvl1pPr>
              <a:lnSpc>
                <a:spcPct val="95000"/>
              </a:lnSpc>
              <a:defRPr sz="2888"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2888">
                <a:solidFill>
                  <a:schemeClr val="tx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2623215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Key statement teal">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28777"/>
            <a:ext cx="9277349"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6335184" y="6477001"/>
            <a:ext cx="4896560" cy="100027"/>
          </a:xfrm>
          <a:prstGeom prst="rect">
            <a:avLst/>
          </a:prstGeom>
          <a:noFill/>
        </p:spPr>
        <p:txBody>
          <a:bodyPr wrap="square" lIns="0" tIns="0" rIns="0" bIns="0" rtlCol="0">
            <a:spAutoFit/>
          </a:bodyPr>
          <a:lstStyle/>
          <a:p>
            <a:pPr algn="r" defTabSz="914400">
              <a:buSzPct val="100000"/>
              <a:buFont typeface="Arial"/>
              <a:buNone/>
            </a:pPr>
            <a:r>
              <a:rPr lang="en-US" sz="650" dirty="0">
                <a:solidFill>
                  <a:srgbClr val="FF0000"/>
                </a:solidFill>
              </a:rPr>
              <a:t>Target State Enterprise Data Architecture and Roadmap - Proposal to Serve</a:t>
            </a:r>
          </a:p>
        </p:txBody>
      </p:sp>
      <p:sp>
        <p:nvSpPr>
          <p:cNvPr id="11" name="Copyright"/>
          <p:cNvSpPr txBox="1"/>
          <p:nvPr userDrawn="1"/>
        </p:nvSpPr>
        <p:spPr>
          <a:xfrm>
            <a:off x="501648" y="6477002"/>
            <a:ext cx="5355168" cy="100027"/>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625307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Key statement dark gree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3" y="1628777"/>
            <a:ext cx="9152369"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6335184" y="6477001"/>
            <a:ext cx="4896560" cy="100027"/>
          </a:xfrm>
          <a:prstGeom prst="rect">
            <a:avLst/>
          </a:prstGeom>
          <a:noFill/>
        </p:spPr>
        <p:txBody>
          <a:bodyPr wrap="square" lIns="0" tIns="0" rIns="0" bIns="0" rtlCol="0">
            <a:spAutoFit/>
          </a:bodyPr>
          <a:lstStyle/>
          <a:p>
            <a:pPr algn="r" defTabSz="914400">
              <a:buSzPct val="100000"/>
              <a:buFont typeface="Arial"/>
              <a:buNone/>
            </a:pPr>
            <a:r>
              <a:rPr lang="en-US" sz="650" dirty="0">
                <a:solidFill>
                  <a:srgbClr val="FF0000"/>
                </a:solidFill>
              </a:rPr>
              <a:t>Target State Enterprise Data Architecture and Roadmap - Proposal to Serve</a:t>
            </a:r>
          </a:p>
        </p:txBody>
      </p:sp>
      <p:sp>
        <p:nvSpPr>
          <p:cNvPr id="11" name="Copyright"/>
          <p:cNvSpPr txBox="1"/>
          <p:nvPr userDrawn="1"/>
        </p:nvSpPr>
        <p:spPr>
          <a:xfrm>
            <a:off x="501648" y="6477002"/>
            <a:ext cx="5355168" cy="100027"/>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811292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3_Key statement dark blu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27200"/>
            <a:ext cx="9277349" cy="4759584"/>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6335184" y="6477001"/>
            <a:ext cx="4896560" cy="100027"/>
          </a:xfrm>
          <a:prstGeom prst="rect">
            <a:avLst/>
          </a:prstGeom>
          <a:noFill/>
        </p:spPr>
        <p:txBody>
          <a:bodyPr wrap="square" lIns="0" tIns="0" rIns="0" bIns="0" rtlCol="0">
            <a:spAutoFit/>
          </a:bodyPr>
          <a:lstStyle/>
          <a:p>
            <a:pPr algn="r" defTabSz="914400">
              <a:buSzPct val="100000"/>
              <a:buFont typeface="Arial"/>
              <a:buNone/>
            </a:pPr>
            <a:r>
              <a:rPr lang="en-US" sz="650" dirty="0">
                <a:solidFill>
                  <a:srgbClr val="FF0000"/>
                </a:solidFill>
              </a:rPr>
              <a:t>Target State Enterprise Data Architecture and Roadmap - Proposal to Serve</a:t>
            </a:r>
          </a:p>
        </p:txBody>
      </p:sp>
      <p:sp>
        <p:nvSpPr>
          <p:cNvPr id="11" name="Copyright"/>
          <p:cNvSpPr txBox="1"/>
          <p:nvPr userDrawn="1"/>
        </p:nvSpPr>
        <p:spPr>
          <a:xfrm>
            <a:off x="501648" y="6477002"/>
            <a:ext cx="5355168" cy="100027"/>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100923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Key statement black">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28777"/>
            <a:ext cx="9277349"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6335184" y="6477001"/>
            <a:ext cx="4896560" cy="100027"/>
          </a:xfrm>
          <a:prstGeom prst="rect">
            <a:avLst/>
          </a:prstGeom>
          <a:noFill/>
        </p:spPr>
        <p:txBody>
          <a:bodyPr wrap="square" lIns="0" tIns="0" rIns="0" bIns="0" rtlCol="0">
            <a:spAutoFit/>
          </a:bodyPr>
          <a:lstStyle/>
          <a:p>
            <a:pPr algn="r" defTabSz="914400">
              <a:buSzPct val="100000"/>
              <a:buFont typeface="Arial"/>
              <a:buNone/>
            </a:pPr>
            <a:r>
              <a:rPr lang="en-US" sz="650" dirty="0">
                <a:solidFill>
                  <a:srgbClr val="FF0000"/>
                </a:solidFill>
              </a:rPr>
              <a:t>Target State Enterprise Data Architecture and Roadmap - Proposal to Serve</a:t>
            </a:r>
          </a:p>
        </p:txBody>
      </p:sp>
      <p:sp>
        <p:nvSpPr>
          <p:cNvPr id="11" name="Copyright"/>
          <p:cNvSpPr txBox="1"/>
          <p:nvPr userDrawn="1"/>
        </p:nvSpPr>
        <p:spPr>
          <a:xfrm>
            <a:off x="501648" y="6477002"/>
            <a:ext cx="5355168" cy="100027"/>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3385532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3_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501652" y="1665289"/>
            <a:ext cx="9277349" cy="4716463"/>
          </a:xfrm>
          <a:prstGeom prst="rect">
            <a:avLst/>
          </a:prstGeom>
        </p:spPr>
        <p:txBody>
          <a:bodyPr/>
          <a:lstStyle>
            <a:lvl1pPr marL="0" indent="0" algn="l">
              <a:buFontTx/>
              <a:buNone/>
              <a:tabLst>
                <a:tab pos="6729413" algn="r"/>
              </a:tabLst>
              <a:defRPr/>
            </a:lvl1pPr>
            <a:lvl2pPr marL="127000" indent="-127000">
              <a:tabLst>
                <a:tab pos="6729413" algn="r"/>
              </a:tabLst>
              <a:defRPr/>
            </a:lvl2pPr>
            <a:lvl3pPr marL="279400" indent="-127000">
              <a:tabLst>
                <a:tab pos="6729413" algn="r"/>
              </a:tabLst>
              <a:defRPr/>
            </a:lvl3pPr>
            <a:lvl4pPr marL="431800" indent="-127000">
              <a:tabLst>
                <a:tab pos="6729413" algn="r"/>
              </a:tabLst>
              <a:defRPr/>
            </a:lvl4pPr>
            <a:lvl5pPr marL="584200" indent="-127000">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501652" y="317502"/>
            <a:ext cx="11180232"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1938345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1" y="317501"/>
            <a:ext cx="11188700"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501652" y="1665289"/>
            <a:ext cx="4456429"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r="24081" b="6481"/>
          <a:stretch/>
        </p:blipFill>
        <p:spPr>
          <a:xfrm>
            <a:off x="8372835" y="1700214"/>
            <a:ext cx="3819167" cy="4726963"/>
          </a:xfrm>
          <a:prstGeom prst="rect">
            <a:avLst/>
          </a:prstGeom>
        </p:spPr>
      </p:pic>
    </p:spTree>
    <p:extLst>
      <p:ext uri="{BB962C8B-B14F-4D97-AF65-F5344CB8AC3E}">
        <p14:creationId xmlns:p14="http://schemas.microsoft.com/office/powerpoint/2010/main" val="1852902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4_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2" y="651600"/>
            <a:ext cx="11162349"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501652" y="317502"/>
            <a:ext cx="11162349"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501651" y="1665291"/>
            <a:ext cx="11165416" cy="471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044487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2" y="651600"/>
            <a:ext cx="11162349"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501652" y="317502"/>
            <a:ext cx="11162349"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501651" y="1700213"/>
            <a:ext cx="11165416" cy="4678986"/>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875555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501651" y="317502"/>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501653" y="2052002"/>
            <a:ext cx="11188699" cy="4069013"/>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501653" y="1665289"/>
            <a:ext cx="11188699" cy="392112"/>
          </a:xfrm>
        </p:spPr>
        <p:txBody>
          <a:bodyPr/>
          <a:lstStyle/>
          <a:p>
            <a:pPr lvl="0"/>
            <a:r>
              <a:rPr lang="en-US" noProof="0"/>
              <a:t>Click to edit Master text styles</a:t>
            </a:r>
          </a:p>
        </p:txBody>
      </p:sp>
    </p:spTree>
    <p:extLst>
      <p:ext uri="{BB962C8B-B14F-4D97-AF65-F5344CB8AC3E}">
        <p14:creationId xmlns:p14="http://schemas.microsoft.com/office/powerpoint/2010/main" val="1728376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275" y="4845631"/>
            <a:ext cx="4407673" cy="897983"/>
          </a:xfrm>
        </p:spPr>
        <p:txBody>
          <a:bodyPr anchor="b" anchorCtr="0"/>
          <a:lstStyle>
            <a:lvl1pPr>
              <a:lnSpc>
                <a:spcPct val="85000"/>
              </a:lnSpc>
              <a:defRPr sz="2800" b="1" baseline="0">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Title</a:t>
            </a:r>
          </a:p>
        </p:txBody>
      </p:sp>
      <p:sp>
        <p:nvSpPr>
          <p:cNvPr id="6" name="Text Placeholder 9"/>
          <p:cNvSpPr>
            <a:spLocks noGrp="1"/>
          </p:cNvSpPr>
          <p:nvPr>
            <p:ph type="body" sz="quarter" idx="16" hasCustomPrompt="1"/>
          </p:nvPr>
        </p:nvSpPr>
        <p:spPr>
          <a:xfrm>
            <a:off x="549275" y="5820991"/>
            <a:ext cx="4407673" cy="478209"/>
          </a:xfrm>
        </p:spPr>
        <p:txBody>
          <a:bodyPr vert="horz" lIns="0" tIns="0" rIns="0" bIns="0" rtlCol="0">
            <a:noAutofit/>
          </a:bodyPr>
          <a:lstStyle>
            <a:lvl1pPr marL="0" indent="0">
              <a:buNone/>
              <a:defRPr lang="en-US" sz="1200" dirty="0">
                <a:latin typeface="Verdana" panose="020B0604030504040204" pitchFamily="34" charset="0"/>
                <a:ea typeface="Verdana" panose="020B0604030504040204" pitchFamily="34" charset="0"/>
                <a:cs typeface="Verdana" panose="020B0604030504040204" pitchFamily="34" charset="0"/>
              </a:defRPr>
            </a:lvl1pPr>
          </a:lstStyle>
          <a:p>
            <a:pPr marL="228600" lvl="0" indent="-228600">
              <a:lnSpc>
                <a:spcPct val="130000"/>
              </a:lnSpc>
            </a:pPr>
            <a:r>
              <a:rPr lang="en-US" dirty="0"/>
              <a:t>Click to edit Subtitle</a:t>
            </a:r>
          </a:p>
        </p:txBody>
      </p:sp>
      <p:sp>
        <p:nvSpPr>
          <p:cNvPr id="7" name="Text Placeholder 9"/>
          <p:cNvSpPr>
            <a:spLocks noGrp="1"/>
          </p:cNvSpPr>
          <p:nvPr>
            <p:ph type="body" sz="quarter" idx="17" hasCustomPrompt="1"/>
          </p:nvPr>
        </p:nvSpPr>
        <p:spPr>
          <a:xfrm>
            <a:off x="549275" y="4465538"/>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1pPr>
          </a:lstStyle>
          <a:p>
            <a:pPr marL="228600" lvl="0" indent="-228600"/>
            <a:r>
              <a:rPr lang="en-US" dirty="0"/>
              <a:t>Date</a:t>
            </a:r>
          </a:p>
        </p:txBody>
      </p:sp>
      <p:pic>
        <p:nvPicPr>
          <p:cNvPr id="8" name="Picture 7"/>
          <p:cNvPicPr>
            <a:picLocks noChangeAspect="1"/>
          </p:cNvPicPr>
          <p:nvPr/>
        </p:nvPicPr>
        <p:blipFill rotWithShape="1">
          <a:blip r:embed="rId2" cstate="email">
            <a:extLst>
              <a:ext uri="{28A0092B-C50C-407E-A947-70E740481C1C}">
                <a14:useLocalDpi xmlns:a14="http://schemas.microsoft.com/office/drawing/2010/main"/>
              </a:ext>
            </a:extLst>
          </a:blip>
          <a:srcRect b="55916"/>
          <a:stretch/>
        </p:blipFill>
        <p:spPr>
          <a:xfrm>
            <a:off x="549275" y="549275"/>
            <a:ext cx="1788289" cy="365125"/>
          </a:xfrm>
          <a:prstGeom prst="rect">
            <a:avLst/>
          </a:prstGeom>
        </p:spPr>
      </p:pic>
    </p:spTree>
    <p:extLst>
      <p:ext uri="{BB962C8B-B14F-4D97-AF65-F5344CB8AC3E}">
        <p14:creationId xmlns:p14="http://schemas.microsoft.com/office/powerpoint/2010/main" val="652673078"/>
      </p:ext>
    </p:extLst>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_3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501651" y="317502"/>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504000" y="2051999"/>
            <a:ext cx="3549549" cy="4069014"/>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501651" y="1665289"/>
            <a:ext cx="3562351"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4303184" y="2051999"/>
            <a:ext cx="3561616" cy="4069014"/>
          </a:xfrm>
          <a:prstGeom prst="rect">
            <a:avLst/>
          </a:prstGeom>
        </p:spPr>
        <p:txBody>
          <a:bodyPr/>
          <a:lstStyle/>
          <a:p>
            <a:r>
              <a:rPr lang="en-US" noProof="0" dirty="0"/>
              <a:t>Click icon to add chart</a:t>
            </a:r>
          </a:p>
        </p:txBody>
      </p:sp>
      <p:sp>
        <p:nvSpPr>
          <p:cNvPr id="8" name="Text Placeholder 8"/>
          <p:cNvSpPr>
            <a:spLocks noGrp="1"/>
          </p:cNvSpPr>
          <p:nvPr>
            <p:ph type="body" sz="quarter" idx="20"/>
          </p:nvPr>
        </p:nvSpPr>
        <p:spPr>
          <a:xfrm>
            <a:off x="4303186" y="1665289"/>
            <a:ext cx="3561615"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8126398" y="2051999"/>
            <a:ext cx="3563953" cy="4069014"/>
          </a:xfrm>
          <a:prstGeom prst="rect">
            <a:avLst/>
          </a:prstGeom>
        </p:spPr>
        <p:txBody>
          <a:bodyPr/>
          <a:lstStyle/>
          <a:p>
            <a:r>
              <a:rPr lang="en-US" noProof="0" dirty="0"/>
              <a:t>Click icon to add chart</a:t>
            </a:r>
          </a:p>
        </p:txBody>
      </p:sp>
      <p:sp>
        <p:nvSpPr>
          <p:cNvPr id="10" name="Text Placeholder 8"/>
          <p:cNvSpPr>
            <a:spLocks noGrp="1"/>
          </p:cNvSpPr>
          <p:nvPr>
            <p:ph type="body" sz="quarter" idx="22"/>
          </p:nvPr>
        </p:nvSpPr>
        <p:spPr>
          <a:xfrm>
            <a:off x="8126397" y="1659145"/>
            <a:ext cx="3563955" cy="398256"/>
          </a:xfrm>
        </p:spPr>
        <p:txBody>
          <a:bodyPr/>
          <a:lstStyle/>
          <a:p>
            <a:pPr lvl="0"/>
            <a:r>
              <a:rPr lang="en-US" noProof="0"/>
              <a:t>Click to edit Master text styles</a:t>
            </a:r>
          </a:p>
        </p:txBody>
      </p:sp>
    </p:spTree>
    <p:extLst>
      <p:ext uri="{BB962C8B-B14F-4D97-AF65-F5344CB8AC3E}">
        <p14:creationId xmlns:p14="http://schemas.microsoft.com/office/powerpoint/2010/main" val="2330691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501652" y="317502"/>
            <a:ext cx="11202669"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Text Placeholder 8"/>
          <p:cNvSpPr>
            <a:spLocks noGrp="1"/>
          </p:cNvSpPr>
          <p:nvPr>
            <p:ph type="body" sz="quarter" idx="13" hasCustomPrompt="1"/>
          </p:nvPr>
        </p:nvSpPr>
        <p:spPr>
          <a:xfrm>
            <a:off x="501652" y="651600"/>
            <a:ext cx="11202669"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Content Placeholder 3"/>
          <p:cNvSpPr>
            <a:spLocks noGrp="1"/>
          </p:cNvSpPr>
          <p:nvPr>
            <p:ph sz="quarter" idx="10"/>
          </p:nvPr>
        </p:nvSpPr>
        <p:spPr>
          <a:xfrm>
            <a:off x="501652" y="1665290"/>
            <a:ext cx="5305579"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81540" y="1665290"/>
            <a:ext cx="5322781"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035278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_2 columns - larg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8" name="Title Placeholder 1"/>
          <p:cNvSpPr>
            <a:spLocks noGrp="1"/>
          </p:cNvSpPr>
          <p:nvPr>
            <p:ph type="title" hasCustomPrompt="1"/>
          </p:nvPr>
        </p:nvSpPr>
        <p:spPr>
          <a:xfrm>
            <a:off x="501651" y="317500"/>
            <a:ext cx="11188700"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1" name="Content Placeholder 3"/>
          <p:cNvSpPr>
            <a:spLocks noGrp="1"/>
          </p:cNvSpPr>
          <p:nvPr>
            <p:ph sz="quarter" idx="10"/>
          </p:nvPr>
        </p:nvSpPr>
        <p:spPr>
          <a:xfrm>
            <a:off x="501651" y="1665290"/>
            <a:ext cx="5305580"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6384001" y="1665290"/>
            <a:ext cx="5306351"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352612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_Text and char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2119" y="1591"/>
          <a:ext cx="2116" cy="1587"/>
        </p:xfrm>
        <a:graphic>
          <a:graphicData uri="http://schemas.openxmlformats.org/presentationml/2006/ole">
            <mc:AlternateContent xmlns:mc="http://schemas.openxmlformats.org/markup-compatibility/2006">
              <mc:Choice xmlns:v="urn:schemas-microsoft-com:vml" Requires="v">
                <p:oleObj name="think-cell Slide" r:id="rId3" imgW="592" imgH="591" progId="TCLayout.ActiveDocument.1">
                  <p:embed/>
                </p:oleObj>
              </mc:Choice>
              <mc:Fallback>
                <p:oleObj name="think-cell Slide" r:id="rId3" imgW="592" imgH="591" progId="TCLayout.ActiveDocument.1">
                  <p:embed/>
                  <p:pic>
                    <p:nvPicPr>
                      <p:cNvPr id="2" name="Object 1" hidden="1"/>
                      <p:cNvPicPr/>
                      <p:nvPr/>
                    </p:nvPicPr>
                    <p:blipFill>
                      <a:blip r:embed="rId4"/>
                      <a:stretch>
                        <a:fillRect/>
                      </a:stretch>
                    </p:blipFill>
                    <p:spPr>
                      <a:xfrm>
                        <a:off x="2119" y="1591"/>
                        <a:ext cx="2116" cy="1587"/>
                      </a:xfrm>
                      <a:prstGeom prst="rect">
                        <a:avLst/>
                      </a:prstGeom>
                    </p:spPr>
                  </p:pic>
                </p:oleObj>
              </mc:Fallback>
            </mc:AlternateContent>
          </a:graphicData>
        </a:graphic>
      </p:graphicFrame>
      <p:sp>
        <p:nvSpPr>
          <p:cNvPr id="10" name="Content Placeholder 3"/>
          <p:cNvSpPr>
            <a:spLocks noGrp="1"/>
          </p:cNvSpPr>
          <p:nvPr>
            <p:ph sz="quarter" idx="10"/>
          </p:nvPr>
        </p:nvSpPr>
        <p:spPr>
          <a:xfrm>
            <a:off x="501652" y="1665291"/>
            <a:ext cx="5355165" cy="4455725"/>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6341222" y="2125013"/>
            <a:ext cx="5349129" cy="3996000"/>
          </a:xfrm>
        </p:spPr>
        <p:txBody>
          <a:bodyPr/>
          <a:lstStyle/>
          <a:p>
            <a:r>
              <a:rPr lang="en-US" noProof="0" dirty="0"/>
              <a:t>Click icon to add chart</a:t>
            </a:r>
          </a:p>
        </p:txBody>
      </p:sp>
      <p:sp>
        <p:nvSpPr>
          <p:cNvPr id="6" name="Text Placeholder 5"/>
          <p:cNvSpPr>
            <a:spLocks noGrp="1"/>
          </p:cNvSpPr>
          <p:nvPr>
            <p:ph type="body" sz="quarter" idx="22"/>
          </p:nvPr>
        </p:nvSpPr>
        <p:spPr>
          <a:xfrm>
            <a:off x="6341223" y="1665288"/>
            <a:ext cx="5349128"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501651" y="317502"/>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293028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_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25099" y="2125013"/>
            <a:ext cx="5608320" cy="3996000"/>
          </a:xfrm>
        </p:spPr>
        <p:txBody>
          <a:bodyPr/>
          <a:lstStyle/>
          <a:p>
            <a:r>
              <a:rPr lang="en-US" noProof="0" dirty="0"/>
              <a:t>Click icon to add chart</a:t>
            </a:r>
          </a:p>
        </p:txBody>
      </p:sp>
      <p:sp>
        <p:nvSpPr>
          <p:cNvPr id="6" name="Text Placeholder 5"/>
          <p:cNvSpPr>
            <a:spLocks noGrp="1"/>
          </p:cNvSpPr>
          <p:nvPr>
            <p:ph type="body" sz="quarter" idx="22"/>
          </p:nvPr>
        </p:nvSpPr>
        <p:spPr>
          <a:xfrm>
            <a:off x="6341224" y="1665288"/>
            <a:ext cx="5349129"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501651" y="317502"/>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Chart Placeholder 2"/>
          <p:cNvSpPr>
            <a:spLocks noGrp="1"/>
          </p:cNvSpPr>
          <p:nvPr>
            <p:ph type="chart" sz="quarter" idx="24"/>
          </p:nvPr>
        </p:nvSpPr>
        <p:spPr>
          <a:xfrm>
            <a:off x="354313" y="2125013"/>
            <a:ext cx="5608320" cy="3996000"/>
          </a:xfrm>
        </p:spPr>
        <p:txBody>
          <a:bodyPr/>
          <a:lstStyle/>
          <a:p>
            <a:r>
              <a:rPr lang="en-US" noProof="0" dirty="0"/>
              <a:t>Click icon to add chart</a:t>
            </a:r>
          </a:p>
        </p:txBody>
      </p:sp>
      <p:sp>
        <p:nvSpPr>
          <p:cNvPr id="12" name="Text Placeholder 5"/>
          <p:cNvSpPr>
            <a:spLocks noGrp="1"/>
          </p:cNvSpPr>
          <p:nvPr>
            <p:ph type="body" sz="quarter" idx="25"/>
          </p:nvPr>
        </p:nvSpPr>
        <p:spPr>
          <a:xfrm>
            <a:off x="501649" y="1665288"/>
            <a:ext cx="5339064" cy="420687"/>
          </a:xfrm>
        </p:spPr>
        <p:txBody>
          <a:bodyPr/>
          <a:lstStyle/>
          <a:p>
            <a:pPr lvl="0"/>
            <a:r>
              <a:rPr lang="en-US" noProof="0"/>
              <a:t>Click to edit Master text styles</a:t>
            </a:r>
          </a:p>
        </p:txBody>
      </p:sp>
    </p:spTree>
    <p:extLst>
      <p:ext uri="{BB962C8B-B14F-4D97-AF65-F5344CB8AC3E}">
        <p14:creationId xmlns:p14="http://schemas.microsoft.com/office/powerpoint/2010/main" val="1385450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_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3" y="317502"/>
            <a:ext cx="11188699"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501652" y="1665289"/>
            <a:ext cx="4431857"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5450349" y="1700216"/>
            <a:ext cx="624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568981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_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1" y="317500"/>
            <a:ext cx="11188700"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7577883" y="1658680"/>
            <a:ext cx="4112468"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501651" y="1665288"/>
            <a:ext cx="6506348"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501653" y="651600"/>
            <a:ext cx="11188699"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353142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0"/>
            <a:ext cx="11188700" cy="334100"/>
          </a:xfrm>
        </p:spPr>
        <p:txBody>
          <a:bodyPr/>
          <a:lstStyle/>
          <a:p>
            <a:r>
              <a:rPr lang="en-US" noProof="0"/>
              <a:t>Click to edit Master title style</a:t>
            </a:r>
            <a:endParaRPr lang="en-US" noProof="0" dirty="0"/>
          </a:p>
        </p:txBody>
      </p:sp>
      <p:sp>
        <p:nvSpPr>
          <p:cNvPr id="4" name="Picture Placeholder 6"/>
          <p:cNvSpPr>
            <a:spLocks noGrp="1"/>
          </p:cNvSpPr>
          <p:nvPr>
            <p:ph type="pic" sz="quarter" idx="13"/>
          </p:nvPr>
        </p:nvSpPr>
        <p:spPr>
          <a:xfrm>
            <a:off x="501649" y="1700213"/>
            <a:ext cx="2706624" cy="1260000"/>
          </a:xfrm>
        </p:spPr>
        <p:txBody>
          <a:bodyPr lIns="0" tIns="0" rIns="0" bIns="0">
            <a:noAutofit/>
          </a:bodyPr>
          <a:lstStyle/>
          <a:p>
            <a:r>
              <a:rPr lang="en-US" noProof="0" dirty="0"/>
              <a:t>Click icon to add picture</a:t>
            </a:r>
          </a:p>
        </p:txBody>
      </p:sp>
      <p:sp>
        <p:nvSpPr>
          <p:cNvPr id="5" name="Picture Placeholder 6"/>
          <p:cNvSpPr>
            <a:spLocks noGrp="1"/>
          </p:cNvSpPr>
          <p:nvPr>
            <p:ph type="pic" sz="quarter" idx="14"/>
          </p:nvPr>
        </p:nvSpPr>
        <p:spPr>
          <a:xfrm>
            <a:off x="3327216" y="1700213"/>
            <a:ext cx="2706624" cy="1260000"/>
          </a:xfrm>
        </p:spPr>
        <p:txBody>
          <a:bodyPr lIns="0" tIns="0" rIns="0" bIns="0">
            <a:noAutofit/>
          </a:bodyPr>
          <a:lstStyle/>
          <a:p>
            <a:r>
              <a:rPr lang="en-US" noProof="0" dirty="0"/>
              <a:t>Click icon to add picture</a:t>
            </a:r>
          </a:p>
        </p:txBody>
      </p:sp>
      <p:sp>
        <p:nvSpPr>
          <p:cNvPr id="6" name="Picture Placeholder 6"/>
          <p:cNvSpPr>
            <a:spLocks noGrp="1"/>
          </p:cNvSpPr>
          <p:nvPr>
            <p:ph type="pic" sz="quarter" idx="15"/>
          </p:nvPr>
        </p:nvSpPr>
        <p:spPr>
          <a:xfrm>
            <a:off x="6152783" y="1700213"/>
            <a:ext cx="2706624" cy="1260000"/>
          </a:xfrm>
        </p:spPr>
        <p:txBody>
          <a:bodyPr lIns="0" tIns="0" rIns="0" bIns="0">
            <a:noAutofit/>
          </a:bodyPr>
          <a:lstStyle/>
          <a:p>
            <a:r>
              <a:rPr lang="en-US" noProof="0" dirty="0"/>
              <a:t>Click icon to add picture</a:t>
            </a:r>
          </a:p>
        </p:txBody>
      </p:sp>
      <p:sp>
        <p:nvSpPr>
          <p:cNvPr id="7" name="Picture Placeholder 6"/>
          <p:cNvSpPr>
            <a:spLocks noGrp="1"/>
          </p:cNvSpPr>
          <p:nvPr>
            <p:ph type="pic" sz="quarter" idx="16"/>
          </p:nvPr>
        </p:nvSpPr>
        <p:spPr>
          <a:xfrm>
            <a:off x="8978351" y="1700213"/>
            <a:ext cx="2706624" cy="1260000"/>
          </a:xfrm>
        </p:spPr>
        <p:txBody>
          <a:bodyPr lIns="0" tIns="0" rIns="0" bIns="0">
            <a:noAutofit/>
          </a:bodyPr>
          <a:lstStyle/>
          <a:p>
            <a:r>
              <a:rPr lang="en-US" noProof="0" dirty="0"/>
              <a:t>Click icon to add picture</a:t>
            </a:r>
          </a:p>
        </p:txBody>
      </p:sp>
      <p:sp>
        <p:nvSpPr>
          <p:cNvPr id="9" name="Text Placeholder 8"/>
          <p:cNvSpPr>
            <a:spLocks noGrp="1"/>
          </p:cNvSpPr>
          <p:nvPr>
            <p:ph type="body" sz="quarter" idx="17"/>
          </p:nvPr>
        </p:nvSpPr>
        <p:spPr>
          <a:xfrm>
            <a:off x="501649" y="3108509"/>
            <a:ext cx="2706624" cy="3264408"/>
          </a:xfrm>
        </p:spPr>
        <p:txBody>
          <a:bodyPr/>
          <a:lstStyle>
            <a:lvl1pPr marL="0" indent="0" algn="l" rtl="0" eaLnBrk="1" latinLnBrk="0" hangingPunct="1">
              <a:spcBef>
                <a:spcPts val="0"/>
              </a:spcBef>
              <a:spcAft>
                <a:spcPts val="1000"/>
              </a:spcAft>
              <a:buSzPct val="100000"/>
              <a:buFontTx/>
              <a:buNone/>
              <a:tabLst>
                <a:tab pos="5029200" algn="r"/>
              </a:tabLst>
              <a:defRPr lang="en-US" sz="1200" b="0" kern="1200" noProof="0" dirty="0" smtClean="0">
                <a:solidFill>
                  <a:schemeClr val="tx1"/>
                </a:solidFill>
                <a:latin typeface="+mn-lt"/>
                <a:ea typeface="+mn-ea"/>
                <a:cs typeface="+mn-cs"/>
              </a:defRPr>
            </a:lvl1pPr>
            <a:lvl2pPr marL="1270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2pPr>
            <a:lvl3pPr marL="2794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3pPr>
            <a:lvl4pPr marL="4318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4pPr>
            <a:lvl5pPr marL="5842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a:solidFill>
                  <a:schemeClr val="tx1"/>
                </a:solidFill>
                <a:latin typeface="+mn-lt"/>
                <a:ea typeface="+mn-ea"/>
                <a:cs typeface="+mn-cs"/>
              </a:defRPr>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6162660" y="3108509"/>
            <a:ext cx="2706624"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19"/>
          </p:nvPr>
        </p:nvSpPr>
        <p:spPr>
          <a:xfrm>
            <a:off x="3332155" y="3108509"/>
            <a:ext cx="2706624" cy="3264408"/>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Text Placeholder 8"/>
          <p:cNvSpPr>
            <a:spLocks noGrp="1"/>
          </p:cNvSpPr>
          <p:nvPr>
            <p:ph type="body" sz="quarter" idx="20"/>
          </p:nvPr>
        </p:nvSpPr>
        <p:spPr>
          <a:xfrm>
            <a:off x="8993167" y="3108509"/>
            <a:ext cx="2706624"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3" name="Text Placeholder 8"/>
          <p:cNvSpPr>
            <a:spLocks noGrp="1"/>
          </p:cNvSpPr>
          <p:nvPr>
            <p:ph type="body" sz="quarter" idx="21" hasCustomPrompt="1"/>
          </p:nvPr>
        </p:nvSpPr>
        <p:spPr>
          <a:xfrm>
            <a:off x="501651" y="651600"/>
            <a:ext cx="11188701"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2211342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0"/>
            <a:ext cx="11188700" cy="334100"/>
          </a:xfrm>
        </p:spPr>
        <p:txBody>
          <a:bodyPr/>
          <a:lstStyle/>
          <a:p>
            <a:r>
              <a:rPr lang="en-US" noProof="0"/>
              <a:t>Click to edit Master title style</a:t>
            </a:r>
            <a:endParaRPr lang="en-US" noProof="0" dirty="0"/>
          </a:p>
        </p:txBody>
      </p:sp>
      <p:sp>
        <p:nvSpPr>
          <p:cNvPr id="4" name="Rectangle 3"/>
          <p:cNvSpPr/>
          <p:nvPr userDrawn="1"/>
        </p:nvSpPr>
        <p:spPr>
          <a:xfrm>
            <a:off x="504000" y="1707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endParaRPr lang="en-US" sz="1100" dirty="0">
              <a:solidFill>
                <a:prstClr val="white"/>
              </a:solidFill>
            </a:endParaRPr>
          </a:p>
        </p:txBody>
      </p:sp>
      <p:sp>
        <p:nvSpPr>
          <p:cNvPr id="5" name="Rectangle 4"/>
          <p:cNvSpPr/>
          <p:nvPr userDrawn="1"/>
        </p:nvSpPr>
        <p:spPr>
          <a:xfrm>
            <a:off x="6224085" y="1700213"/>
            <a:ext cx="5475067"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endParaRPr lang="en-US" sz="1100" dirty="0">
              <a:solidFill>
                <a:prstClr val="white"/>
              </a:solidFill>
            </a:endParaRPr>
          </a:p>
        </p:txBody>
      </p:sp>
      <p:sp>
        <p:nvSpPr>
          <p:cNvPr id="6" name="Rectangle 5"/>
          <p:cNvSpPr/>
          <p:nvPr userDrawn="1"/>
        </p:nvSpPr>
        <p:spPr>
          <a:xfrm>
            <a:off x="504000" y="4065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endParaRPr lang="en-US" sz="1100" dirty="0">
              <a:solidFill>
                <a:prstClr val="white"/>
              </a:solidFill>
            </a:endParaRPr>
          </a:p>
        </p:txBody>
      </p:sp>
      <p:sp>
        <p:nvSpPr>
          <p:cNvPr id="7" name="Rectangle 6"/>
          <p:cNvSpPr/>
          <p:nvPr userDrawn="1"/>
        </p:nvSpPr>
        <p:spPr>
          <a:xfrm>
            <a:off x="6224085" y="4065173"/>
            <a:ext cx="547506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endParaRPr lang="en-US" sz="1100" dirty="0">
              <a:solidFill>
                <a:prstClr val="white"/>
              </a:solidFill>
            </a:endParaRPr>
          </a:p>
        </p:txBody>
      </p:sp>
      <p:sp>
        <p:nvSpPr>
          <p:cNvPr id="8" name="Picture Placeholder 11"/>
          <p:cNvSpPr>
            <a:spLocks noGrp="1"/>
          </p:cNvSpPr>
          <p:nvPr>
            <p:ph type="pic" sz="quarter" idx="25"/>
          </p:nvPr>
        </p:nvSpPr>
        <p:spPr>
          <a:xfrm>
            <a:off x="504000" y="1880213"/>
            <a:ext cx="1968000" cy="1476000"/>
          </a:xfrm>
        </p:spPr>
        <p:txBody>
          <a:bodyPr/>
          <a:lstStyle>
            <a:lvl1pPr algn="ctr">
              <a:defRPr/>
            </a:lvl1pPr>
          </a:lstStyle>
          <a:p>
            <a:r>
              <a:rPr lang="en-US" noProof="0" dirty="0"/>
              <a:t>Click icon to add picture</a:t>
            </a:r>
          </a:p>
        </p:txBody>
      </p:sp>
      <p:sp>
        <p:nvSpPr>
          <p:cNvPr id="9" name="Picture Placeholder 11"/>
          <p:cNvSpPr>
            <a:spLocks noGrp="1"/>
          </p:cNvSpPr>
          <p:nvPr>
            <p:ph type="pic" sz="quarter" idx="27"/>
          </p:nvPr>
        </p:nvSpPr>
        <p:spPr>
          <a:xfrm>
            <a:off x="6224085" y="1880213"/>
            <a:ext cx="1968000" cy="1476000"/>
          </a:xfrm>
        </p:spPr>
        <p:txBody>
          <a:bodyPr/>
          <a:lstStyle>
            <a:lvl1pPr algn="ctr">
              <a:defRPr/>
            </a:lvl1pPr>
          </a:lstStyle>
          <a:p>
            <a:r>
              <a:rPr lang="en-US" noProof="0" dirty="0"/>
              <a:t>Click icon to add picture</a:t>
            </a:r>
          </a:p>
        </p:txBody>
      </p:sp>
      <p:sp>
        <p:nvSpPr>
          <p:cNvPr id="10" name="Picture Placeholder 11"/>
          <p:cNvSpPr>
            <a:spLocks noGrp="1"/>
          </p:cNvSpPr>
          <p:nvPr>
            <p:ph type="pic" sz="quarter" idx="29"/>
          </p:nvPr>
        </p:nvSpPr>
        <p:spPr>
          <a:xfrm>
            <a:off x="504000" y="4256213"/>
            <a:ext cx="1968000" cy="1476000"/>
          </a:xfrm>
        </p:spPr>
        <p:txBody>
          <a:bodyPr/>
          <a:lstStyle>
            <a:lvl1pPr algn="ctr">
              <a:defRPr/>
            </a:lvl1pPr>
          </a:lstStyle>
          <a:p>
            <a:r>
              <a:rPr lang="en-US" noProof="0" dirty="0"/>
              <a:t>Click icon to add picture</a:t>
            </a:r>
          </a:p>
        </p:txBody>
      </p:sp>
      <p:sp>
        <p:nvSpPr>
          <p:cNvPr id="11" name="Picture Placeholder 11"/>
          <p:cNvSpPr>
            <a:spLocks noGrp="1"/>
          </p:cNvSpPr>
          <p:nvPr>
            <p:ph type="pic" sz="quarter" idx="31"/>
          </p:nvPr>
        </p:nvSpPr>
        <p:spPr>
          <a:xfrm>
            <a:off x="6224085" y="4256213"/>
            <a:ext cx="1968000" cy="1476000"/>
          </a:xfrm>
        </p:spPr>
        <p:txBody>
          <a:bodyPr/>
          <a:lstStyle>
            <a:lvl1pPr algn="ctr">
              <a:defRPr/>
            </a:lvl1pPr>
          </a:lstStyle>
          <a:p>
            <a:r>
              <a:rPr lang="en-US" noProof="0" dirty="0"/>
              <a:t>Click icon to add picture</a:t>
            </a:r>
          </a:p>
        </p:txBody>
      </p:sp>
      <p:sp>
        <p:nvSpPr>
          <p:cNvPr id="13" name="Text Placeholder 12"/>
          <p:cNvSpPr>
            <a:spLocks noGrp="1"/>
          </p:cNvSpPr>
          <p:nvPr>
            <p:ph type="body" sz="quarter" idx="32"/>
          </p:nvPr>
        </p:nvSpPr>
        <p:spPr>
          <a:xfrm>
            <a:off x="2683483" y="1880213"/>
            <a:ext cx="3288000" cy="1944000"/>
          </a:xfrm>
        </p:spPr>
        <p:txBody>
          <a:bodyPr vert="horz" lIns="0" tIns="0" rIns="0" bIns="0" rtlCol="0">
            <a:noAutofit/>
          </a:bodyPr>
          <a:lstStyle>
            <a:lvl1pPr marL="0" indent="0" algn="l">
              <a:spcAft>
                <a:spcPts val="0"/>
              </a:spcAft>
              <a:buFontTx/>
              <a:buNone/>
              <a:defRPr lang="en-US" noProof="0" dirty="0" smtClean="0"/>
            </a:lvl1pPr>
            <a:lvl2pPr marL="127000" indent="-127000" algn="l">
              <a:spcAft>
                <a:spcPts val="0"/>
              </a:spcAft>
              <a:buClrTx/>
              <a:buSzPct val="100000"/>
              <a:buFont typeface="Arial" panose="020B0604020202020204" pitchFamily="34" charset="0"/>
              <a:buChar char="•"/>
              <a:defRPr lang="en-US" noProof="0" dirty="0" smtClean="0"/>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4" name="Text Placeholder 12"/>
          <p:cNvSpPr>
            <a:spLocks noGrp="1"/>
          </p:cNvSpPr>
          <p:nvPr>
            <p:ph type="body" sz="quarter" idx="33"/>
          </p:nvPr>
        </p:nvSpPr>
        <p:spPr>
          <a:xfrm>
            <a:off x="8396560" y="1880213"/>
            <a:ext cx="329184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5" name="Text Placeholder 12"/>
          <p:cNvSpPr>
            <a:spLocks noGrp="1"/>
          </p:cNvSpPr>
          <p:nvPr>
            <p:ph type="body" sz="quarter" idx="34"/>
          </p:nvPr>
        </p:nvSpPr>
        <p:spPr>
          <a:xfrm>
            <a:off x="2683483" y="4256213"/>
            <a:ext cx="328800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6" name="Text Placeholder 12"/>
          <p:cNvSpPr>
            <a:spLocks noGrp="1"/>
          </p:cNvSpPr>
          <p:nvPr>
            <p:ph type="body" sz="quarter" idx="35"/>
          </p:nvPr>
        </p:nvSpPr>
        <p:spPr>
          <a:xfrm>
            <a:off x="8396560" y="4256213"/>
            <a:ext cx="329184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7" name="Text Placeholder 8"/>
          <p:cNvSpPr>
            <a:spLocks noGrp="1"/>
          </p:cNvSpPr>
          <p:nvPr>
            <p:ph type="body" sz="quarter" idx="13" hasCustomPrompt="1"/>
          </p:nvPr>
        </p:nvSpPr>
        <p:spPr>
          <a:xfrm>
            <a:off x="501652" y="651600"/>
            <a:ext cx="11162349"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61788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4"/>
            <a:ext cx="11188700" cy="334099"/>
          </a:xfrm>
        </p:spPr>
        <p:txBody>
          <a:bodyPr/>
          <a:lstStyle/>
          <a:p>
            <a:r>
              <a:rPr lang="en-US" noProof="0"/>
              <a:t>Click to edit Master title style</a:t>
            </a:r>
            <a:endParaRPr lang="en-US" noProof="0" dirty="0"/>
          </a:p>
        </p:txBody>
      </p:sp>
      <p:sp>
        <p:nvSpPr>
          <p:cNvPr id="4" name="Picture Placeholder 7"/>
          <p:cNvSpPr>
            <a:spLocks noGrp="1"/>
          </p:cNvSpPr>
          <p:nvPr>
            <p:ph type="pic" sz="quarter" idx="13"/>
          </p:nvPr>
        </p:nvSpPr>
        <p:spPr>
          <a:xfrm>
            <a:off x="501651" y="1700216"/>
            <a:ext cx="3657600" cy="1971675"/>
          </a:xfrm>
        </p:spPr>
        <p:txBody>
          <a:bodyPr/>
          <a:lstStyle/>
          <a:p>
            <a:r>
              <a:rPr lang="en-US" noProof="0" dirty="0"/>
              <a:t>Click icon to add picture</a:t>
            </a:r>
          </a:p>
        </p:txBody>
      </p:sp>
      <p:sp>
        <p:nvSpPr>
          <p:cNvPr id="5" name="Picture Placeholder 7"/>
          <p:cNvSpPr>
            <a:spLocks noGrp="1"/>
          </p:cNvSpPr>
          <p:nvPr>
            <p:ph type="pic" sz="quarter" idx="14"/>
          </p:nvPr>
        </p:nvSpPr>
        <p:spPr>
          <a:xfrm>
            <a:off x="8040265" y="1700216"/>
            <a:ext cx="3657600" cy="1971675"/>
          </a:xfrm>
        </p:spPr>
        <p:txBody>
          <a:bodyPr/>
          <a:lstStyle/>
          <a:p>
            <a:r>
              <a:rPr lang="en-US" noProof="0" dirty="0"/>
              <a:t>Click icon to add picture</a:t>
            </a:r>
          </a:p>
        </p:txBody>
      </p:sp>
      <p:sp>
        <p:nvSpPr>
          <p:cNvPr id="6" name="Picture Placeholder 7"/>
          <p:cNvSpPr>
            <a:spLocks noGrp="1"/>
          </p:cNvSpPr>
          <p:nvPr>
            <p:ph type="pic" sz="quarter" idx="15"/>
          </p:nvPr>
        </p:nvSpPr>
        <p:spPr>
          <a:xfrm>
            <a:off x="4270957" y="1700216"/>
            <a:ext cx="3657600" cy="1971675"/>
          </a:xfrm>
        </p:spPr>
        <p:txBody>
          <a:bodyPr/>
          <a:lstStyle/>
          <a:p>
            <a:r>
              <a:rPr lang="en-US" noProof="0" dirty="0"/>
              <a:t>Click icon to add picture</a:t>
            </a:r>
          </a:p>
        </p:txBody>
      </p:sp>
      <p:sp>
        <p:nvSpPr>
          <p:cNvPr id="9" name="Text Placeholder 18"/>
          <p:cNvSpPr>
            <a:spLocks noGrp="1"/>
          </p:cNvSpPr>
          <p:nvPr>
            <p:ph idx="1" hasCustomPrompt="1"/>
          </p:nvPr>
        </p:nvSpPr>
        <p:spPr>
          <a:xfrm>
            <a:off x="501651" y="3832225"/>
            <a:ext cx="3657600" cy="2095200"/>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4270959" y="3832225"/>
            <a:ext cx="36576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8040265" y="3832225"/>
            <a:ext cx="36576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8" hasCustomPrompt="1"/>
          </p:nvPr>
        </p:nvSpPr>
        <p:spPr>
          <a:xfrm>
            <a:off x="501652" y="651600"/>
            <a:ext cx="11162349"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189769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7.xml"/><Relationship Id="rId7" Type="http://schemas.openxmlformats.org/officeDocument/2006/relationships/tags" Target="../tags/tag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 Id="rId9" Type="http://schemas.openxmlformats.org/officeDocument/2006/relationships/image" Target="../media/image4.emf"/></Relationships>
</file>

<file path=ppt/slideMasters/_rels/slideMaster3.xml.rels><?xml version="1.0" encoding="UTF-8" standalone="yes"?>
<Relationships xmlns="http://schemas.openxmlformats.org/package/2006/relationships"><Relationship Id="rId117" Type="http://schemas.openxmlformats.org/officeDocument/2006/relationships/slideLayout" Target="../slideLayouts/slideLayout126.xml"/><Relationship Id="rId21" Type="http://schemas.openxmlformats.org/officeDocument/2006/relationships/slideLayout" Target="../slideLayouts/slideLayout30.xml"/><Relationship Id="rId42" Type="http://schemas.openxmlformats.org/officeDocument/2006/relationships/slideLayout" Target="../slideLayouts/slideLayout51.xml"/><Relationship Id="rId63" Type="http://schemas.openxmlformats.org/officeDocument/2006/relationships/slideLayout" Target="../slideLayouts/slideLayout72.xml"/><Relationship Id="rId84" Type="http://schemas.openxmlformats.org/officeDocument/2006/relationships/slideLayout" Target="../slideLayouts/slideLayout93.xml"/><Relationship Id="rId138" Type="http://schemas.openxmlformats.org/officeDocument/2006/relationships/slideLayout" Target="../slideLayouts/slideLayout147.xml"/><Relationship Id="rId107" Type="http://schemas.openxmlformats.org/officeDocument/2006/relationships/slideLayout" Target="../slideLayouts/slideLayout116.xml"/><Relationship Id="rId11" Type="http://schemas.openxmlformats.org/officeDocument/2006/relationships/slideLayout" Target="../slideLayouts/slideLayout20.xml"/><Relationship Id="rId32" Type="http://schemas.openxmlformats.org/officeDocument/2006/relationships/slideLayout" Target="../slideLayouts/slideLayout41.xml"/><Relationship Id="rId37" Type="http://schemas.openxmlformats.org/officeDocument/2006/relationships/slideLayout" Target="../slideLayouts/slideLayout46.xml"/><Relationship Id="rId53" Type="http://schemas.openxmlformats.org/officeDocument/2006/relationships/slideLayout" Target="../slideLayouts/slideLayout62.xml"/><Relationship Id="rId58" Type="http://schemas.openxmlformats.org/officeDocument/2006/relationships/slideLayout" Target="../slideLayouts/slideLayout67.xml"/><Relationship Id="rId74" Type="http://schemas.openxmlformats.org/officeDocument/2006/relationships/slideLayout" Target="../slideLayouts/slideLayout83.xml"/><Relationship Id="rId79" Type="http://schemas.openxmlformats.org/officeDocument/2006/relationships/slideLayout" Target="../slideLayouts/slideLayout88.xml"/><Relationship Id="rId102" Type="http://schemas.openxmlformats.org/officeDocument/2006/relationships/slideLayout" Target="../slideLayouts/slideLayout111.xml"/><Relationship Id="rId123" Type="http://schemas.openxmlformats.org/officeDocument/2006/relationships/slideLayout" Target="../slideLayouts/slideLayout132.xml"/><Relationship Id="rId128" Type="http://schemas.openxmlformats.org/officeDocument/2006/relationships/slideLayout" Target="../slideLayouts/slideLayout137.xml"/><Relationship Id="rId5" Type="http://schemas.openxmlformats.org/officeDocument/2006/relationships/slideLayout" Target="../slideLayouts/slideLayout14.xml"/><Relationship Id="rId90" Type="http://schemas.openxmlformats.org/officeDocument/2006/relationships/slideLayout" Target="../slideLayouts/slideLayout99.xml"/><Relationship Id="rId95" Type="http://schemas.openxmlformats.org/officeDocument/2006/relationships/slideLayout" Target="../slideLayouts/slideLayout104.xml"/><Relationship Id="rId22" Type="http://schemas.openxmlformats.org/officeDocument/2006/relationships/slideLayout" Target="../slideLayouts/slideLayout31.xml"/><Relationship Id="rId27" Type="http://schemas.openxmlformats.org/officeDocument/2006/relationships/slideLayout" Target="../slideLayouts/slideLayout36.xml"/><Relationship Id="rId43" Type="http://schemas.openxmlformats.org/officeDocument/2006/relationships/slideLayout" Target="../slideLayouts/slideLayout52.xml"/><Relationship Id="rId48" Type="http://schemas.openxmlformats.org/officeDocument/2006/relationships/slideLayout" Target="../slideLayouts/slideLayout57.xml"/><Relationship Id="rId64" Type="http://schemas.openxmlformats.org/officeDocument/2006/relationships/slideLayout" Target="../slideLayouts/slideLayout73.xml"/><Relationship Id="rId69" Type="http://schemas.openxmlformats.org/officeDocument/2006/relationships/slideLayout" Target="../slideLayouts/slideLayout78.xml"/><Relationship Id="rId113" Type="http://schemas.openxmlformats.org/officeDocument/2006/relationships/slideLayout" Target="../slideLayouts/slideLayout122.xml"/><Relationship Id="rId118" Type="http://schemas.openxmlformats.org/officeDocument/2006/relationships/slideLayout" Target="../slideLayouts/slideLayout127.xml"/><Relationship Id="rId134" Type="http://schemas.openxmlformats.org/officeDocument/2006/relationships/slideLayout" Target="../slideLayouts/slideLayout143.xml"/><Relationship Id="rId139" Type="http://schemas.openxmlformats.org/officeDocument/2006/relationships/slideLayout" Target="../slideLayouts/slideLayout148.xml"/><Relationship Id="rId80" Type="http://schemas.openxmlformats.org/officeDocument/2006/relationships/slideLayout" Target="../slideLayouts/slideLayout89.xml"/><Relationship Id="rId85" Type="http://schemas.openxmlformats.org/officeDocument/2006/relationships/slideLayout" Target="../slideLayouts/slideLayout94.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33" Type="http://schemas.openxmlformats.org/officeDocument/2006/relationships/slideLayout" Target="../slideLayouts/slideLayout42.xml"/><Relationship Id="rId38" Type="http://schemas.openxmlformats.org/officeDocument/2006/relationships/slideLayout" Target="../slideLayouts/slideLayout47.xml"/><Relationship Id="rId59" Type="http://schemas.openxmlformats.org/officeDocument/2006/relationships/slideLayout" Target="../slideLayouts/slideLayout68.xml"/><Relationship Id="rId103" Type="http://schemas.openxmlformats.org/officeDocument/2006/relationships/slideLayout" Target="../slideLayouts/slideLayout112.xml"/><Relationship Id="rId108" Type="http://schemas.openxmlformats.org/officeDocument/2006/relationships/slideLayout" Target="../slideLayouts/slideLayout117.xml"/><Relationship Id="rId124" Type="http://schemas.openxmlformats.org/officeDocument/2006/relationships/slideLayout" Target="../slideLayouts/slideLayout133.xml"/><Relationship Id="rId129" Type="http://schemas.openxmlformats.org/officeDocument/2006/relationships/slideLayout" Target="../slideLayouts/slideLayout138.xml"/><Relationship Id="rId54" Type="http://schemas.openxmlformats.org/officeDocument/2006/relationships/slideLayout" Target="../slideLayouts/slideLayout63.xml"/><Relationship Id="rId70" Type="http://schemas.openxmlformats.org/officeDocument/2006/relationships/slideLayout" Target="../slideLayouts/slideLayout79.xml"/><Relationship Id="rId75" Type="http://schemas.openxmlformats.org/officeDocument/2006/relationships/slideLayout" Target="../slideLayouts/slideLayout84.xml"/><Relationship Id="rId91" Type="http://schemas.openxmlformats.org/officeDocument/2006/relationships/slideLayout" Target="../slideLayouts/slideLayout100.xml"/><Relationship Id="rId96" Type="http://schemas.openxmlformats.org/officeDocument/2006/relationships/slideLayout" Target="../slideLayouts/slideLayout105.xml"/><Relationship Id="rId140" Type="http://schemas.openxmlformats.org/officeDocument/2006/relationships/theme" Target="../theme/theme3.xml"/><Relationship Id="rId1" Type="http://schemas.openxmlformats.org/officeDocument/2006/relationships/slideLayout" Target="../slideLayouts/slideLayout10.xml"/><Relationship Id="rId6" Type="http://schemas.openxmlformats.org/officeDocument/2006/relationships/slideLayout" Target="../slideLayouts/slideLayout15.xml"/><Relationship Id="rId23" Type="http://schemas.openxmlformats.org/officeDocument/2006/relationships/slideLayout" Target="../slideLayouts/slideLayout32.xml"/><Relationship Id="rId28" Type="http://schemas.openxmlformats.org/officeDocument/2006/relationships/slideLayout" Target="../slideLayouts/slideLayout37.xml"/><Relationship Id="rId49" Type="http://schemas.openxmlformats.org/officeDocument/2006/relationships/slideLayout" Target="../slideLayouts/slideLayout58.xml"/><Relationship Id="rId114" Type="http://schemas.openxmlformats.org/officeDocument/2006/relationships/slideLayout" Target="../slideLayouts/slideLayout123.xml"/><Relationship Id="rId119" Type="http://schemas.openxmlformats.org/officeDocument/2006/relationships/slideLayout" Target="../slideLayouts/slideLayout128.xml"/><Relationship Id="rId44" Type="http://schemas.openxmlformats.org/officeDocument/2006/relationships/slideLayout" Target="../slideLayouts/slideLayout53.xml"/><Relationship Id="rId60" Type="http://schemas.openxmlformats.org/officeDocument/2006/relationships/slideLayout" Target="../slideLayouts/slideLayout69.xml"/><Relationship Id="rId65" Type="http://schemas.openxmlformats.org/officeDocument/2006/relationships/slideLayout" Target="../slideLayouts/slideLayout74.xml"/><Relationship Id="rId81" Type="http://schemas.openxmlformats.org/officeDocument/2006/relationships/slideLayout" Target="../slideLayouts/slideLayout90.xml"/><Relationship Id="rId86" Type="http://schemas.openxmlformats.org/officeDocument/2006/relationships/slideLayout" Target="../slideLayouts/slideLayout95.xml"/><Relationship Id="rId130" Type="http://schemas.openxmlformats.org/officeDocument/2006/relationships/slideLayout" Target="../slideLayouts/slideLayout139.xml"/><Relationship Id="rId135" Type="http://schemas.openxmlformats.org/officeDocument/2006/relationships/slideLayout" Target="../slideLayouts/slideLayout144.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9" Type="http://schemas.openxmlformats.org/officeDocument/2006/relationships/slideLayout" Target="../slideLayouts/slideLayout48.xml"/><Relationship Id="rId109" Type="http://schemas.openxmlformats.org/officeDocument/2006/relationships/slideLayout" Target="../slideLayouts/slideLayout118.xml"/><Relationship Id="rId34" Type="http://schemas.openxmlformats.org/officeDocument/2006/relationships/slideLayout" Target="../slideLayouts/slideLayout43.xml"/><Relationship Id="rId50" Type="http://schemas.openxmlformats.org/officeDocument/2006/relationships/slideLayout" Target="../slideLayouts/slideLayout59.xml"/><Relationship Id="rId55" Type="http://schemas.openxmlformats.org/officeDocument/2006/relationships/slideLayout" Target="../slideLayouts/slideLayout64.xml"/><Relationship Id="rId76" Type="http://schemas.openxmlformats.org/officeDocument/2006/relationships/slideLayout" Target="../slideLayouts/slideLayout85.xml"/><Relationship Id="rId97" Type="http://schemas.openxmlformats.org/officeDocument/2006/relationships/slideLayout" Target="../slideLayouts/slideLayout106.xml"/><Relationship Id="rId104" Type="http://schemas.openxmlformats.org/officeDocument/2006/relationships/slideLayout" Target="../slideLayouts/slideLayout113.xml"/><Relationship Id="rId120" Type="http://schemas.openxmlformats.org/officeDocument/2006/relationships/slideLayout" Target="../slideLayouts/slideLayout129.xml"/><Relationship Id="rId125" Type="http://schemas.openxmlformats.org/officeDocument/2006/relationships/slideLayout" Target="../slideLayouts/slideLayout134.xml"/><Relationship Id="rId141" Type="http://schemas.openxmlformats.org/officeDocument/2006/relationships/tags" Target="../tags/tag3.xml"/><Relationship Id="rId7" Type="http://schemas.openxmlformats.org/officeDocument/2006/relationships/slideLayout" Target="../slideLayouts/slideLayout16.xml"/><Relationship Id="rId71" Type="http://schemas.openxmlformats.org/officeDocument/2006/relationships/slideLayout" Target="../slideLayouts/slideLayout80.xml"/><Relationship Id="rId92" Type="http://schemas.openxmlformats.org/officeDocument/2006/relationships/slideLayout" Target="../slideLayouts/slideLayout101.xml"/><Relationship Id="rId2" Type="http://schemas.openxmlformats.org/officeDocument/2006/relationships/slideLayout" Target="../slideLayouts/slideLayout11.xml"/><Relationship Id="rId29" Type="http://schemas.openxmlformats.org/officeDocument/2006/relationships/slideLayout" Target="../slideLayouts/slideLayout38.xml"/><Relationship Id="rId24" Type="http://schemas.openxmlformats.org/officeDocument/2006/relationships/slideLayout" Target="../slideLayouts/slideLayout33.xml"/><Relationship Id="rId40" Type="http://schemas.openxmlformats.org/officeDocument/2006/relationships/slideLayout" Target="../slideLayouts/slideLayout49.xml"/><Relationship Id="rId45" Type="http://schemas.openxmlformats.org/officeDocument/2006/relationships/slideLayout" Target="../slideLayouts/slideLayout54.xml"/><Relationship Id="rId66" Type="http://schemas.openxmlformats.org/officeDocument/2006/relationships/slideLayout" Target="../slideLayouts/slideLayout75.xml"/><Relationship Id="rId87" Type="http://schemas.openxmlformats.org/officeDocument/2006/relationships/slideLayout" Target="../slideLayouts/slideLayout96.xml"/><Relationship Id="rId110" Type="http://schemas.openxmlformats.org/officeDocument/2006/relationships/slideLayout" Target="../slideLayouts/slideLayout119.xml"/><Relationship Id="rId115" Type="http://schemas.openxmlformats.org/officeDocument/2006/relationships/slideLayout" Target="../slideLayouts/slideLayout124.xml"/><Relationship Id="rId131" Type="http://schemas.openxmlformats.org/officeDocument/2006/relationships/slideLayout" Target="../slideLayouts/slideLayout140.xml"/><Relationship Id="rId136" Type="http://schemas.openxmlformats.org/officeDocument/2006/relationships/slideLayout" Target="../slideLayouts/slideLayout145.xml"/><Relationship Id="rId61" Type="http://schemas.openxmlformats.org/officeDocument/2006/relationships/slideLayout" Target="../slideLayouts/slideLayout70.xml"/><Relationship Id="rId82" Type="http://schemas.openxmlformats.org/officeDocument/2006/relationships/slideLayout" Target="../slideLayouts/slideLayout91.xml"/><Relationship Id="rId19" Type="http://schemas.openxmlformats.org/officeDocument/2006/relationships/slideLayout" Target="../slideLayouts/slideLayout28.xml"/><Relationship Id="rId14" Type="http://schemas.openxmlformats.org/officeDocument/2006/relationships/slideLayout" Target="../slideLayouts/slideLayout23.xml"/><Relationship Id="rId30" Type="http://schemas.openxmlformats.org/officeDocument/2006/relationships/slideLayout" Target="../slideLayouts/slideLayout39.xml"/><Relationship Id="rId35" Type="http://schemas.openxmlformats.org/officeDocument/2006/relationships/slideLayout" Target="../slideLayouts/slideLayout44.xml"/><Relationship Id="rId56" Type="http://schemas.openxmlformats.org/officeDocument/2006/relationships/slideLayout" Target="../slideLayouts/slideLayout65.xml"/><Relationship Id="rId77" Type="http://schemas.openxmlformats.org/officeDocument/2006/relationships/slideLayout" Target="../slideLayouts/slideLayout86.xml"/><Relationship Id="rId100" Type="http://schemas.openxmlformats.org/officeDocument/2006/relationships/slideLayout" Target="../slideLayouts/slideLayout109.xml"/><Relationship Id="rId105" Type="http://schemas.openxmlformats.org/officeDocument/2006/relationships/slideLayout" Target="../slideLayouts/slideLayout114.xml"/><Relationship Id="rId126" Type="http://schemas.openxmlformats.org/officeDocument/2006/relationships/slideLayout" Target="../slideLayouts/slideLayout135.xml"/><Relationship Id="rId8" Type="http://schemas.openxmlformats.org/officeDocument/2006/relationships/slideLayout" Target="../slideLayouts/slideLayout17.xml"/><Relationship Id="rId51" Type="http://schemas.openxmlformats.org/officeDocument/2006/relationships/slideLayout" Target="../slideLayouts/slideLayout60.xml"/><Relationship Id="rId72" Type="http://schemas.openxmlformats.org/officeDocument/2006/relationships/slideLayout" Target="../slideLayouts/slideLayout81.xml"/><Relationship Id="rId93" Type="http://schemas.openxmlformats.org/officeDocument/2006/relationships/slideLayout" Target="../slideLayouts/slideLayout102.xml"/><Relationship Id="rId98" Type="http://schemas.openxmlformats.org/officeDocument/2006/relationships/slideLayout" Target="../slideLayouts/slideLayout107.xml"/><Relationship Id="rId121" Type="http://schemas.openxmlformats.org/officeDocument/2006/relationships/slideLayout" Target="../slideLayouts/slideLayout130.xml"/><Relationship Id="rId142" Type="http://schemas.openxmlformats.org/officeDocument/2006/relationships/oleObject" Target="../embeddings/oleObject2.bin"/><Relationship Id="rId3" Type="http://schemas.openxmlformats.org/officeDocument/2006/relationships/slideLayout" Target="../slideLayouts/slideLayout12.xml"/><Relationship Id="rId25" Type="http://schemas.openxmlformats.org/officeDocument/2006/relationships/slideLayout" Target="../slideLayouts/slideLayout34.xml"/><Relationship Id="rId46" Type="http://schemas.openxmlformats.org/officeDocument/2006/relationships/slideLayout" Target="../slideLayouts/slideLayout55.xml"/><Relationship Id="rId67" Type="http://schemas.openxmlformats.org/officeDocument/2006/relationships/slideLayout" Target="../slideLayouts/slideLayout76.xml"/><Relationship Id="rId116" Type="http://schemas.openxmlformats.org/officeDocument/2006/relationships/slideLayout" Target="../slideLayouts/slideLayout125.xml"/><Relationship Id="rId137" Type="http://schemas.openxmlformats.org/officeDocument/2006/relationships/slideLayout" Target="../slideLayouts/slideLayout146.xml"/><Relationship Id="rId20" Type="http://schemas.openxmlformats.org/officeDocument/2006/relationships/slideLayout" Target="../slideLayouts/slideLayout29.xml"/><Relationship Id="rId41" Type="http://schemas.openxmlformats.org/officeDocument/2006/relationships/slideLayout" Target="../slideLayouts/slideLayout50.xml"/><Relationship Id="rId62" Type="http://schemas.openxmlformats.org/officeDocument/2006/relationships/slideLayout" Target="../slideLayouts/slideLayout71.xml"/><Relationship Id="rId83" Type="http://schemas.openxmlformats.org/officeDocument/2006/relationships/slideLayout" Target="../slideLayouts/slideLayout92.xml"/><Relationship Id="rId88" Type="http://schemas.openxmlformats.org/officeDocument/2006/relationships/slideLayout" Target="../slideLayouts/slideLayout97.xml"/><Relationship Id="rId111" Type="http://schemas.openxmlformats.org/officeDocument/2006/relationships/slideLayout" Target="../slideLayouts/slideLayout120.xml"/><Relationship Id="rId132" Type="http://schemas.openxmlformats.org/officeDocument/2006/relationships/slideLayout" Target="../slideLayouts/slideLayout141.xml"/><Relationship Id="rId15" Type="http://schemas.openxmlformats.org/officeDocument/2006/relationships/slideLayout" Target="../slideLayouts/slideLayout24.xml"/><Relationship Id="rId36" Type="http://schemas.openxmlformats.org/officeDocument/2006/relationships/slideLayout" Target="../slideLayouts/slideLayout45.xml"/><Relationship Id="rId57" Type="http://schemas.openxmlformats.org/officeDocument/2006/relationships/slideLayout" Target="../slideLayouts/slideLayout66.xml"/><Relationship Id="rId106" Type="http://schemas.openxmlformats.org/officeDocument/2006/relationships/slideLayout" Target="../slideLayouts/slideLayout115.xml"/><Relationship Id="rId127" Type="http://schemas.openxmlformats.org/officeDocument/2006/relationships/slideLayout" Target="../slideLayouts/slideLayout136.xml"/><Relationship Id="rId10" Type="http://schemas.openxmlformats.org/officeDocument/2006/relationships/slideLayout" Target="../slideLayouts/slideLayout19.xml"/><Relationship Id="rId31" Type="http://schemas.openxmlformats.org/officeDocument/2006/relationships/slideLayout" Target="../slideLayouts/slideLayout40.xml"/><Relationship Id="rId52" Type="http://schemas.openxmlformats.org/officeDocument/2006/relationships/slideLayout" Target="../slideLayouts/slideLayout61.xml"/><Relationship Id="rId73" Type="http://schemas.openxmlformats.org/officeDocument/2006/relationships/slideLayout" Target="../slideLayouts/slideLayout82.xml"/><Relationship Id="rId78" Type="http://schemas.openxmlformats.org/officeDocument/2006/relationships/slideLayout" Target="../slideLayouts/slideLayout87.xml"/><Relationship Id="rId94" Type="http://schemas.openxmlformats.org/officeDocument/2006/relationships/slideLayout" Target="../slideLayouts/slideLayout103.xml"/><Relationship Id="rId99" Type="http://schemas.openxmlformats.org/officeDocument/2006/relationships/slideLayout" Target="../slideLayouts/slideLayout108.xml"/><Relationship Id="rId101" Type="http://schemas.openxmlformats.org/officeDocument/2006/relationships/slideLayout" Target="../slideLayouts/slideLayout110.xml"/><Relationship Id="rId122" Type="http://schemas.openxmlformats.org/officeDocument/2006/relationships/slideLayout" Target="../slideLayouts/slideLayout131.xml"/><Relationship Id="rId143" Type="http://schemas.openxmlformats.org/officeDocument/2006/relationships/image" Target="../media/image4.emf"/><Relationship Id="rId4" Type="http://schemas.openxmlformats.org/officeDocument/2006/relationships/slideLayout" Target="../slideLayouts/slideLayout13.xml"/><Relationship Id="rId9" Type="http://schemas.openxmlformats.org/officeDocument/2006/relationships/slideLayout" Target="../slideLayouts/slideLayout18.xml"/><Relationship Id="rId26" Type="http://schemas.openxmlformats.org/officeDocument/2006/relationships/slideLayout" Target="../slideLayouts/slideLayout35.xml"/><Relationship Id="rId47" Type="http://schemas.openxmlformats.org/officeDocument/2006/relationships/slideLayout" Target="../slideLayouts/slideLayout56.xml"/><Relationship Id="rId68" Type="http://schemas.openxmlformats.org/officeDocument/2006/relationships/slideLayout" Target="../slideLayouts/slideLayout77.xml"/><Relationship Id="rId89" Type="http://schemas.openxmlformats.org/officeDocument/2006/relationships/slideLayout" Target="../slideLayouts/slideLayout98.xml"/><Relationship Id="rId112" Type="http://schemas.openxmlformats.org/officeDocument/2006/relationships/slideLayout" Target="../slideLayouts/slideLayout121.xml"/><Relationship Id="rId133" Type="http://schemas.openxmlformats.org/officeDocument/2006/relationships/slideLayout" Target="../slideLayouts/slideLayout142.xml"/><Relationship Id="rId16"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151.xml"/><Relationship Id="rId7" Type="http://schemas.openxmlformats.org/officeDocument/2006/relationships/slideLayout" Target="../slideLayouts/slideLayout155.xml"/><Relationship Id="rId2" Type="http://schemas.openxmlformats.org/officeDocument/2006/relationships/slideLayout" Target="../slideLayouts/slideLayout150.xml"/><Relationship Id="rId1" Type="http://schemas.openxmlformats.org/officeDocument/2006/relationships/slideLayout" Target="../slideLayouts/slideLayout149.xml"/><Relationship Id="rId6" Type="http://schemas.openxmlformats.org/officeDocument/2006/relationships/slideLayout" Target="../slideLayouts/slideLayout154.xml"/><Relationship Id="rId5" Type="http://schemas.openxmlformats.org/officeDocument/2006/relationships/slideLayout" Target="../slideLayouts/slideLayout153.xml"/><Relationship Id="rId4" Type="http://schemas.openxmlformats.org/officeDocument/2006/relationships/slideLayout" Target="../slideLayouts/slideLayout152.xml"/><Relationship Id="rId9" Type="http://schemas.openxmlformats.org/officeDocument/2006/relationships/image" Target="../media/image5.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7" name="Picture 26"/>
          <p:cNvPicPr/>
          <p:nvPr userDrawn="1"/>
        </p:nvPicPr>
        <p:blipFill rotWithShape="1">
          <a:blip r:embed="rId6" cstate="print">
            <a:extLst>
              <a:ext uri="{28A0092B-C50C-407E-A947-70E740481C1C}">
                <a14:useLocalDpi xmlns:a14="http://schemas.microsoft.com/office/drawing/2010/main" val="0"/>
              </a:ext>
            </a:extLst>
          </a:blip>
          <a:srcRect l="45908"/>
          <a:stretch/>
        </p:blipFill>
        <p:spPr>
          <a:xfrm>
            <a:off x="7928705" y="5617845"/>
            <a:ext cx="4263298" cy="1240155"/>
          </a:xfrm>
          <a:prstGeom prst="rect">
            <a:avLst/>
          </a:prstGeom>
        </p:spPr>
      </p:pic>
      <p:pic>
        <p:nvPicPr>
          <p:cNvPr id="28" name="Picture 27"/>
          <p:cNvPicPr/>
          <p:nvPr userDrawn="1"/>
        </p:nvPicPr>
        <p:blipFill>
          <a:blip r:embed="rId6" cstate="print">
            <a:extLst>
              <a:ext uri="{28A0092B-C50C-407E-A947-70E740481C1C}">
                <a14:useLocalDpi xmlns:a14="http://schemas.microsoft.com/office/drawing/2010/main" val="0"/>
              </a:ext>
            </a:extLst>
          </a:blip>
          <a:stretch>
            <a:fillRect/>
          </a:stretch>
        </p:blipFill>
        <p:spPr>
          <a:xfrm>
            <a:off x="0" y="5617845"/>
            <a:ext cx="7881620" cy="1240155"/>
          </a:xfrm>
          <a:prstGeom prst="rect">
            <a:avLst/>
          </a:prstGeom>
        </p:spPr>
      </p:pic>
      <p:sp>
        <p:nvSpPr>
          <p:cNvPr id="3" name="Text Placeholder 2"/>
          <p:cNvSpPr>
            <a:spLocks noGrp="1"/>
          </p:cNvSpPr>
          <p:nvPr>
            <p:ph type="body" idx="1"/>
          </p:nvPr>
        </p:nvSpPr>
        <p:spPr>
          <a:xfrm>
            <a:off x="560849" y="1565166"/>
            <a:ext cx="11104563" cy="434627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Rectangle 2"/>
          <p:cNvSpPr>
            <a:spLocks/>
          </p:cNvSpPr>
          <p:nvPr userDrawn="1"/>
        </p:nvSpPr>
        <p:spPr bwMode="auto">
          <a:xfrm>
            <a:off x="560849" y="6419966"/>
            <a:ext cx="3292568" cy="1384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pPr defTabSz="914400"/>
            <a:fld id="{C84F2FB2-4A16-1542-BD5E-F56870239E74}" type="slidenum">
              <a:rPr lang="en-US" sz="900" smtClean="0">
                <a:solidFill>
                  <a:schemeClr val="tx1">
                    <a:lumMod val="65000"/>
                    <a:lumOff val="35000"/>
                  </a:schemeClr>
                </a:solidFill>
                <a:latin typeface="Frutiger Next Pro Light" panose="020B0303040204020203" pitchFamily="34" charset="0"/>
                <a:ea typeface="Open Sans" charset="0"/>
                <a:cs typeface="Open Sans" charset="0"/>
                <a:sym typeface="Frutiger Next Pro Light" charset="0"/>
              </a:rPr>
              <a:pPr defTabSz="914400"/>
              <a:t>‹#›</a:t>
            </a:fld>
            <a:r>
              <a:rPr lang="en-US" sz="900" dirty="0">
                <a:solidFill>
                  <a:schemeClr val="tx1">
                    <a:lumMod val="65000"/>
                    <a:lumOff val="35000"/>
                  </a:schemeClr>
                </a:solidFill>
                <a:latin typeface="Frutiger Next Pro Light" panose="020B0303040204020203" pitchFamily="34" charset="0"/>
                <a:ea typeface="Open Sans" charset="0"/>
                <a:cs typeface="Open Sans" charset="0"/>
                <a:sym typeface="Frutiger Next Pro Light" charset="0"/>
              </a:rPr>
              <a:t>  |  Copyright © 2018 Deloitte Development LLC. All rights reserved.</a:t>
            </a:r>
          </a:p>
        </p:txBody>
      </p:sp>
    </p:spTree>
    <p:extLst>
      <p:ext uri="{BB962C8B-B14F-4D97-AF65-F5344CB8AC3E}">
        <p14:creationId xmlns:p14="http://schemas.microsoft.com/office/powerpoint/2010/main" val="1120563213"/>
      </p:ext>
    </p:extLst>
  </p:cSld>
  <p:clrMap bg1="lt1" tx1="dk1" bg2="lt2" tx2="dk2" accent1="accent1" accent2="accent2" accent3="accent3" accent4="accent4" accent5="accent5" accent6="accent6" hlink="hlink" folHlink="folHlink"/>
  <p:sldLayoutIdLst>
    <p:sldLayoutId id="2147487318" r:id="rId1"/>
    <p:sldLayoutId id="2147487319" r:id="rId2"/>
    <p:sldLayoutId id="2147487325" r:id="rId3"/>
    <p:sldLayoutId id="2147487327" r:id="rId4"/>
  </p:sldLayoutIdLst>
  <p:hf hdr="0" ftr="0" dt="0"/>
  <p:txStyles>
    <p:titleStyle>
      <a:lvl1pPr algn="l" defTabSz="914400" rtl="0" eaLnBrk="1" latinLnBrk="0" hangingPunct="1">
        <a:lnSpc>
          <a:spcPct val="80000"/>
        </a:lnSpc>
        <a:spcBef>
          <a:spcPct val="0"/>
        </a:spcBef>
        <a:buNone/>
        <a:defRPr sz="3000" b="0" i="0" kern="1200" cap="none" spc="-100" baseline="0">
          <a:solidFill>
            <a:schemeClr val="tx1"/>
          </a:solidFill>
          <a:latin typeface="+mj-lt"/>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sz="1800" kern="1200" spc="-3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33363"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457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741363"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spc="-3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025525"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spc="-3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3968">
          <p15:clr>
            <a:srgbClr val="F26B43"/>
          </p15:clr>
        </p15:guide>
        <p15:guide id="1" pos="346">
          <p15:clr>
            <a:srgbClr val="F26B43"/>
          </p15:clr>
        </p15:guide>
        <p15:guide id="2" pos="7341">
          <p15:clr>
            <a:srgbClr val="F26B43"/>
          </p15:clr>
        </p15:guide>
        <p15:guide id="3" pos="2976">
          <p15:clr>
            <a:srgbClr val="F26B43"/>
          </p15:clr>
        </p15:guide>
        <p15:guide id="4" orient="horz" pos="346">
          <p15:clr>
            <a:srgbClr val="F26B43"/>
          </p15:clr>
        </p15:guide>
        <p15:guide id="5" pos="2688">
          <p15:clr>
            <a:srgbClr val="F26B43"/>
          </p15:clr>
        </p15:guide>
        <p15:guide id="6" orient="horz" pos="979">
          <p15:clr>
            <a:srgbClr val="F26B43"/>
          </p15:clr>
        </p15:guide>
        <p15:guide id="7" pos="384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7"/>
            </p:custDataLst>
          </p:nvPr>
        </p:nvGraphicFramePr>
        <p:xfrm>
          <a:off x="2119" y="1591"/>
          <a:ext cx="2116" cy="1587"/>
        </p:xfrm>
        <a:graphic>
          <a:graphicData uri="http://schemas.openxmlformats.org/presentationml/2006/ole">
            <mc:AlternateContent xmlns:mc="http://schemas.openxmlformats.org/markup-compatibility/2006">
              <mc:Choice xmlns:v="urn:schemas-microsoft-com:vml" Requires="v">
                <p:oleObj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2119" y="1591"/>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501651" y="1665289"/>
            <a:ext cx="11188700" cy="4716462"/>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 name="TextBox 2"/>
          <p:cNvSpPr txBox="1"/>
          <p:nvPr/>
        </p:nvSpPr>
        <p:spPr>
          <a:xfrm>
            <a:off x="11382378" y="6617884"/>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black"/>
                </a:solidFill>
              </a:rPr>
              <a:pPr algn="r" defTabSz="914400">
                <a:spcBef>
                  <a:spcPts val="600"/>
                </a:spcBef>
                <a:buSzPct val="100000"/>
                <a:buFont typeface="Arial"/>
                <a:buNone/>
              </a:pPr>
              <a:t>‹#›</a:t>
            </a:fld>
            <a:endParaRPr lang="en-US" sz="650" dirty="0">
              <a:solidFill>
                <a:prstClr val="black"/>
              </a:solidFill>
            </a:endParaRPr>
          </a:p>
        </p:txBody>
      </p:sp>
    </p:spTree>
    <p:extLst>
      <p:ext uri="{BB962C8B-B14F-4D97-AF65-F5344CB8AC3E}">
        <p14:creationId xmlns:p14="http://schemas.microsoft.com/office/powerpoint/2010/main" val="2867977501"/>
      </p:ext>
    </p:extLst>
  </p:cSld>
  <p:clrMap bg1="lt1" tx1="dk1" bg2="lt2" tx2="dk2" accent1="accent1" accent2="accent2" accent3="accent3" accent4="accent4" accent5="accent5" accent6="accent6" hlink="hlink" folHlink="folHlink"/>
  <p:sldLayoutIdLst>
    <p:sldLayoutId id="2147487682" r:id="rId1"/>
    <p:sldLayoutId id="2147487683" r:id="rId2"/>
    <p:sldLayoutId id="2147487685" r:id="rId3"/>
    <p:sldLayoutId id="2147487686" r:id="rId4"/>
    <p:sldLayoutId id="2147488041" r:id="rId5"/>
  </p:sldLayoutIdLst>
  <p:transition>
    <p:fade/>
  </p:transition>
  <p:hf hdr="0" ft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76">
          <p15:clr>
            <a:srgbClr val="F26B43"/>
          </p15:clr>
        </p15:guide>
        <p15:guide id="2" orient="horz" pos="2160">
          <p15:clr>
            <a:srgbClr val="F26B43"/>
          </p15:clr>
        </p15:guide>
        <p15:guide id="3" orient="horz" pos="4020">
          <p15:clr>
            <a:srgbClr val="F26B43"/>
          </p15:clr>
        </p15:guide>
        <p15:guide id="4" pos="178">
          <p15:clr>
            <a:srgbClr val="F26B43"/>
          </p15:clr>
        </p15:guide>
        <p15:guide id="5" pos="4142">
          <p15:clr>
            <a:srgbClr val="F26B43"/>
          </p15:clr>
        </p15:guide>
        <p15:guide id="6" orient="horz" pos="1071">
          <p15:clr>
            <a:srgbClr val="F26B43"/>
          </p15:clr>
        </p15:guide>
        <p15:guide id="7" orient="horz" pos="200">
          <p15:clr>
            <a:srgbClr val="F26B43"/>
          </p15:clr>
        </p15:guide>
        <p15:guide id="8" orient="horz" pos="4080">
          <p15:clr>
            <a:srgbClr val="F26B43"/>
          </p15:clr>
        </p15:guide>
        <p15:guide id="9" pos="2791">
          <p15:clr>
            <a:srgbClr val="F26B43"/>
          </p15:clr>
        </p15:guide>
        <p15:guide id="10" orient="horz" pos="236">
          <p15:clr>
            <a:srgbClr val="F26B43"/>
          </p15:clr>
        </p15:guide>
        <p15:guide id="11" pos="767">
          <p15:clr>
            <a:srgbClr val="F26B43"/>
          </p15:clr>
        </p15:guide>
        <p15:guide id="12" pos="853">
          <p15:clr>
            <a:srgbClr val="F26B43"/>
          </p15:clr>
        </p15:guide>
        <p15:guide id="13" pos="1440">
          <p15:clr>
            <a:srgbClr val="F26B43"/>
          </p15:clr>
        </p15:guide>
        <p15:guide id="14" pos="1525">
          <p15:clr>
            <a:srgbClr val="F26B43"/>
          </p15:clr>
        </p15:guide>
        <p15:guide id="15" pos="3465">
          <p15:clr>
            <a:srgbClr val="F26B43"/>
          </p15:clr>
        </p15:guide>
        <p15:guide id="16" pos="2117">
          <p15:clr>
            <a:srgbClr val="F26B43"/>
          </p15:clr>
        </p15:guide>
        <p15:guide id="17" pos="2203">
          <p15:clr>
            <a:srgbClr val="F26B43"/>
          </p15:clr>
        </p15:guide>
        <p15:guide id="18" pos="2160">
          <p15:clr>
            <a:srgbClr val="F26B43"/>
          </p15:clr>
        </p15:guide>
        <p15:guide id="19" pos="3551">
          <p15:clr>
            <a:srgbClr val="F26B43"/>
          </p15:clr>
        </p15:guide>
        <p15:guide id="20" orient="horz" pos="1049">
          <p15:clr>
            <a:srgbClr val="F26B43"/>
          </p15:clr>
        </p15:guide>
        <p15:guide id="21" orient="horz" pos="6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41"/>
            </p:custDataLst>
          </p:nvPr>
        </p:nvGraphicFramePr>
        <p:xfrm>
          <a:off x="2119" y="1591"/>
          <a:ext cx="2116" cy="1587"/>
        </p:xfrm>
        <a:graphic>
          <a:graphicData uri="http://schemas.openxmlformats.org/presentationml/2006/ole">
            <mc:AlternateContent xmlns:mc="http://schemas.openxmlformats.org/markup-compatibility/2006">
              <mc:Choice xmlns:v="urn:schemas-microsoft-com:vml" Requires="v">
                <p:oleObj name="think-cell Slide" r:id="rId142" imgW="270" imgH="270" progId="TCLayout.ActiveDocument.1">
                  <p:embed/>
                </p:oleObj>
              </mc:Choice>
              <mc:Fallback>
                <p:oleObj name="think-cell Slide" r:id="rId142" imgW="270" imgH="270" progId="TCLayout.ActiveDocument.1">
                  <p:embed/>
                  <p:pic>
                    <p:nvPicPr>
                      <p:cNvPr id="4" name="Object 3" hidden="1"/>
                      <p:cNvPicPr/>
                      <p:nvPr/>
                    </p:nvPicPr>
                    <p:blipFill>
                      <a:blip r:embed="rId143"/>
                      <a:stretch>
                        <a:fillRect/>
                      </a:stretch>
                    </p:blipFill>
                    <p:spPr>
                      <a:xfrm>
                        <a:off x="2119" y="1591"/>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501651" y="1665289"/>
            <a:ext cx="11188700" cy="4716462"/>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 name="TextBox 2"/>
          <p:cNvSpPr txBox="1"/>
          <p:nvPr userDrawn="1"/>
        </p:nvSpPr>
        <p:spPr>
          <a:xfrm>
            <a:off x="11382378" y="6477003"/>
            <a:ext cx="307975" cy="100027"/>
          </a:xfrm>
          <a:prstGeom prst="rect">
            <a:avLst/>
          </a:prstGeom>
          <a:noFill/>
        </p:spPr>
        <p:txBody>
          <a:bodyPr wrap="square" lIns="0" tIns="0" rIns="0" bIns="0" rtlCol="0">
            <a:noAutofit/>
          </a:bodyPr>
          <a:lstStyle/>
          <a:p>
            <a:pPr algn="r" defTabSz="914400">
              <a:spcBef>
                <a:spcPts val="600"/>
              </a:spcBef>
              <a:buSzPct val="100000"/>
              <a:buFont typeface="Arial"/>
              <a:buNone/>
            </a:pPr>
            <a:fld id="{C58DF478-B544-4ED8-9ED4-6A2648E2D233}" type="slidenum">
              <a:rPr lang="en-US" sz="650" smtClean="0">
                <a:solidFill>
                  <a:prstClr val="black"/>
                </a:solidFill>
              </a:rPr>
              <a:pPr algn="r" defTabSz="914400">
                <a:spcBef>
                  <a:spcPts val="600"/>
                </a:spcBef>
                <a:buSzPct val="100000"/>
                <a:buFont typeface="Arial"/>
                <a:buNone/>
              </a:pPr>
              <a:t>‹#›</a:t>
            </a:fld>
            <a:endParaRPr lang="en-US" sz="650" dirty="0">
              <a:solidFill>
                <a:prstClr val="black"/>
              </a:solidFill>
            </a:endParaRPr>
          </a:p>
        </p:txBody>
      </p:sp>
      <p:sp>
        <p:nvSpPr>
          <p:cNvPr id="9" name="TextBox 8"/>
          <p:cNvSpPr txBox="1"/>
          <p:nvPr userDrawn="1"/>
        </p:nvSpPr>
        <p:spPr>
          <a:xfrm>
            <a:off x="501651" y="6467176"/>
            <a:ext cx="5517445" cy="201260"/>
          </a:xfrm>
          <a:prstGeom prst="rect">
            <a:avLst/>
          </a:prstGeom>
          <a:noFill/>
        </p:spPr>
        <p:txBody>
          <a:bodyPr wrap="square" lIns="0" tIns="0" rIns="0" bIns="0" rtlCol="0">
            <a:noAutofit/>
          </a:bodyPr>
          <a:lstStyle/>
          <a:p>
            <a:pPr defTabSz="914400">
              <a:spcBef>
                <a:spcPts val="600"/>
              </a:spcBef>
              <a:buSzPct val="100000"/>
              <a:buFont typeface="Arial"/>
              <a:buNone/>
            </a:pPr>
            <a:r>
              <a:rPr lang="en-US" sz="650" dirty="0">
                <a:solidFill>
                  <a:prstClr val="black"/>
                </a:solidFill>
              </a:rPr>
              <a:t>Copyright © 2017 Deloitte Consulting LLP. All rights reserved</a:t>
            </a:r>
          </a:p>
        </p:txBody>
      </p:sp>
    </p:spTree>
    <p:extLst>
      <p:ext uri="{BB962C8B-B14F-4D97-AF65-F5344CB8AC3E}">
        <p14:creationId xmlns:p14="http://schemas.microsoft.com/office/powerpoint/2010/main" val="678386582"/>
      </p:ext>
    </p:extLst>
  </p:cSld>
  <p:clrMap bg1="lt1" tx1="dk1" bg2="lt2" tx2="dk2" accent1="accent1" accent2="accent2" accent3="accent3" accent4="accent4" accent5="accent5" accent6="accent6" hlink="hlink" folHlink="folHlink"/>
  <p:sldLayoutIdLst>
    <p:sldLayoutId id="2147487719" r:id="rId1"/>
    <p:sldLayoutId id="2147487720" r:id="rId2"/>
    <p:sldLayoutId id="2147487721" r:id="rId3"/>
    <p:sldLayoutId id="2147487722" r:id="rId4"/>
    <p:sldLayoutId id="2147487723" r:id="rId5"/>
    <p:sldLayoutId id="2147487724" r:id="rId6"/>
    <p:sldLayoutId id="2147487725" r:id="rId7"/>
    <p:sldLayoutId id="2147487726" r:id="rId8"/>
    <p:sldLayoutId id="2147487727" r:id="rId9"/>
    <p:sldLayoutId id="2147487728" r:id="rId10"/>
    <p:sldLayoutId id="2147487729" r:id="rId11"/>
    <p:sldLayoutId id="2147487730" r:id="rId12"/>
    <p:sldLayoutId id="2147487731" r:id="rId13"/>
    <p:sldLayoutId id="2147487732" r:id="rId14"/>
    <p:sldLayoutId id="2147487733" r:id="rId15"/>
    <p:sldLayoutId id="2147487734" r:id="rId16"/>
    <p:sldLayoutId id="2147487735" r:id="rId17"/>
    <p:sldLayoutId id="2147487736" r:id="rId18"/>
    <p:sldLayoutId id="2147487737" r:id="rId19"/>
    <p:sldLayoutId id="2147487738" r:id="rId20"/>
    <p:sldLayoutId id="2147487739" r:id="rId21"/>
    <p:sldLayoutId id="2147487740" r:id="rId22"/>
    <p:sldLayoutId id="2147487741" r:id="rId23"/>
    <p:sldLayoutId id="2147487742" r:id="rId24"/>
    <p:sldLayoutId id="2147487743" r:id="rId25"/>
    <p:sldLayoutId id="2147487744" r:id="rId26"/>
    <p:sldLayoutId id="2147487745" r:id="rId27"/>
    <p:sldLayoutId id="2147487746" r:id="rId28"/>
    <p:sldLayoutId id="2147487747" r:id="rId29"/>
    <p:sldLayoutId id="2147487748" r:id="rId30"/>
    <p:sldLayoutId id="2147487749" r:id="rId31"/>
    <p:sldLayoutId id="2147487750" r:id="rId32"/>
    <p:sldLayoutId id="2147487751" r:id="rId33"/>
    <p:sldLayoutId id="2147487752" r:id="rId34"/>
    <p:sldLayoutId id="2147487753" r:id="rId35"/>
    <p:sldLayoutId id="2147487754" r:id="rId36"/>
    <p:sldLayoutId id="2147487755" r:id="rId37"/>
    <p:sldLayoutId id="2147487756" r:id="rId38"/>
    <p:sldLayoutId id="2147487757" r:id="rId39"/>
    <p:sldLayoutId id="2147487758" r:id="rId40"/>
    <p:sldLayoutId id="2147487759" r:id="rId41"/>
    <p:sldLayoutId id="2147487760" r:id="rId42"/>
    <p:sldLayoutId id="2147487761" r:id="rId43"/>
    <p:sldLayoutId id="2147487763" r:id="rId44"/>
    <p:sldLayoutId id="2147487764" r:id="rId45"/>
    <p:sldLayoutId id="2147487765" r:id="rId46"/>
    <p:sldLayoutId id="2147487766" r:id="rId47"/>
    <p:sldLayoutId id="2147487767" r:id="rId48"/>
    <p:sldLayoutId id="2147487768" r:id="rId49"/>
    <p:sldLayoutId id="2147487770" r:id="rId50"/>
    <p:sldLayoutId id="2147487771" r:id="rId51"/>
    <p:sldLayoutId id="2147487772" r:id="rId52"/>
    <p:sldLayoutId id="2147487773" r:id="rId53"/>
    <p:sldLayoutId id="2147487774" r:id="rId54"/>
    <p:sldLayoutId id="2147487775" r:id="rId55"/>
    <p:sldLayoutId id="2147487776" r:id="rId56"/>
    <p:sldLayoutId id="2147487777" r:id="rId57"/>
    <p:sldLayoutId id="2147487795" r:id="rId58"/>
    <p:sldLayoutId id="2147487796" r:id="rId59"/>
    <p:sldLayoutId id="2147487798" r:id="rId60"/>
    <p:sldLayoutId id="2147487800" r:id="rId61"/>
    <p:sldLayoutId id="2147487801" r:id="rId62"/>
    <p:sldLayoutId id="2147487802" r:id="rId63"/>
    <p:sldLayoutId id="2147487803" r:id="rId64"/>
    <p:sldLayoutId id="2147487804" r:id="rId65"/>
    <p:sldLayoutId id="2147487805" r:id="rId66"/>
    <p:sldLayoutId id="2147487806" r:id="rId67"/>
    <p:sldLayoutId id="2147487807" r:id="rId68"/>
    <p:sldLayoutId id="2147487808" r:id="rId69"/>
    <p:sldLayoutId id="2147487809" r:id="rId70"/>
    <p:sldLayoutId id="2147487810" r:id="rId71"/>
    <p:sldLayoutId id="2147487811" r:id="rId72"/>
    <p:sldLayoutId id="2147487812" r:id="rId73"/>
    <p:sldLayoutId id="2147487813" r:id="rId74"/>
    <p:sldLayoutId id="2147487814" r:id="rId75"/>
    <p:sldLayoutId id="2147487816" r:id="rId76"/>
    <p:sldLayoutId id="2147487817" r:id="rId77"/>
    <p:sldLayoutId id="2147487819" r:id="rId78"/>
    <p:sldLayoutId id="2147487820" r:id="rId79"/>
    <p:sldLayoutId id="2147487821" r:id="rId80"/>
    <p:sldLayoutId id="2147487822" r:id="rId81"/>
    <p:sldLayoutId id="2147487823" r:id="rId82"/>
    <p:sldLayoutId id="2147487824" r:id="rId83"/>
    <p:sldLayoutId id="2147487825" r:id="rId84"/>
    <p:sldLayoutId id="2147487826" r:id="rId85"/>
    <p:sldLayoutId id="2147487827" r:id="rId86"/>
    <p:sldLayoutId id="2147487828" r:id="rId87"/>
    <p:sldLayoutId id="2147487829" r:id="rId88"/>
    <p:sldLayoutId id="2147487830" r:id="rId89"/>
    <p:sldLayoutId id="2147487831" r:id="rId90"/>
    <p:sldLayoutId id="2147487832" r:id="rId91"/>
    <p:sldLayoutId id="2147487833" r:id="rId92"/>
    <p:sldLayoutId id="2147487834" r:id="rId93"/>
    <p:sldLayoutId id="2147487835" r:id="rId94"/>
    <p:sldLayoutId id="2147487836" r:id="rId95"/>
    <p:sldLayoutId id="2147487837" r:id="rId96"/>
    <p:sldLayoutId id="2147487838" r:id="rId97"/>
    <p:sldLayoutId id="2147487841" r:id="rId98"/>
    <p:sldLayoutId id="2147487842" r:id="rId99"/>
    <p:sldLayoutId id="2147487843" r:id="rId100"/>
    <p:sldLayoutId id="2147487844" r:id="rId101"/>
    <p:sldLayoutId id="2147487849" r:id="rId102"/>
    <p:sldLayoutId id="2147487850" r:id="rId103"/>
    <p:sldLayoutId id="2147487851" r:id="rId104"/>
    <p:sldLayoutId id="2147487853" r:id="rId105"/>
    <p:sldLayoutId id="2147487854" r:id="rId106"/>
    <p:sldLayoutId id="2147487855" r:id="rId107"/>
    <p:sldLayoutId id="2147487856" r:id="rId108"/>
    <p:sldLayoutId id="2147487879" r:id="rId109"/>
    <p:sldLayoutId id="2147487884" r:id="rId110"/>
    <p:sldLayoutId id="2147487885" r:id="rId111"/>
    <p:sldLayoutId id="2147487895" r:id="rId112"/>
    <p:sldLayoutId id="2147487998" r:id="rId113"/>
    <p:sldLayoutId id="2147487999" r:id="rId114"/>
    <p:sldLayoutId id="2147488000" r:id="rId115"/>
    <p:sldLayoutId id="2147488001" r:id="rId116"/>
    <p:sldLayoutId id="2147488002" r:id="rId117"/>
    <p:sldLayoutId id="2147488003" r:id="rId118"/>
    <p:sldLayoutId id="2147488004" r:id="rId119"/>
    <p:sldLayoutId id="2147488005" r:id="rId120"/>
    <p:sldLayoutId id="2147488008" r:id="rId121"/>
    <p:sldLayoutId id="2147488009" r:id="rId122"/>
    <p:sldLayoutId id="2147488010" r:id="rId123"/>
    <p:sldLayoutId id="2147488011" r:id="rId124"/>
    <p:sldLayoutId id="2147488012" r:id="rId125"/>
    <p:sldLayoutId id="2147488013" r:id="rId126"/>
    <p:sldLayoutId id="2147488014" r:id="rId127"/>
    <p:sldLayoutId id="2147488015" r:id="rId128"/>
    <p:sldLayoutId id="2147488016" r:id="rId129"/>
    <p:sldLayoutId id="2147488017" r:id="rId130"/>
    <p:sldLayoutId id="2147488018" r:id="rId131"/>
    <p:sldLayoutId id="2147488019" r:id="rId132"/>
    <p:sldLayoutId id="2147488020" r:id="rId133"/>
    <p:sldLayoutId id="2147488021" r:id="rId134"/>
    <p:sldLayoutId id="2147488022" r:id="rId135"/>
    <p:sldLayoutId id="2147488023" r:id="rId136"/>
    <p:sldLayoutId id="2147488024" r:id="rId137"/>
    <p:sldLayoutId id="2147488025" r:id="rId138"/>
    <p:sldLayoutId id="2147488026" r:id="rId13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4">
          <p15:clr>
            <a:srgbClr val="F26B43"/>
          </p15:clr>
        </p15:guide>
        <p15:guide id="2" orient="horz" pos="2160">
          <p15:clr>
            <a:srgbClr val="F26B43"/>
          </p15:clr>
        </p15:guide>
        <p15:guide id="3" orient="horz" pos="4020">
          <p15:clr>
            <a:srgbClr val="F26B43"/>
          </p15:clr>
        </p15:guide>
        <p15:guide id="4" pos="237">
          <p15:clr>
            <a:srgbClr val="F26B43"/>
          </p15:clr>
        </p15:guide>
        <p15:guide id="5" pos="5523">
          <p15:clr>
            <a:srgbClr val="F26B43"/>
          </p15:clr>
        </p15:guide>
        <p15:guide id="6" orient="horz" pos="1071">
          <p15:clr>
            <a:srgbClr val="F26B43"/>
          </p15:clr>
        </p15:guide>
        <p15:guide id="7" orient="horz" pos="200">
          <p15:clr>
            <a:srgbClr val="F26B43"/>
          </p15:clr>
        </p15:guide>
        <p15:guide id="8" orient="horz" pos="4080">
          <p15:clr>
            <a:srgbClr val="F26B43"/>
          </p15:clr>
        </p15:guide>
        <p15:guide id="9" pos="3721">
          <p15:clr>
            <a:srgbClr val="F26B43"/>
          </p15:clr>
        </p15:guide>
        <p15:guide id="10" orient="horz" pos="236">
          <p15:clr>
            <a:srgbClr val="F26B43"/>
          </p15:clr>
        </p15:guide>
        <p15:guide id="11" pos="1022">
          <p15:clr>
            <a:srgbClr val="F26B43"/>
          </p15:clr>
        </p15:guide>
        <p15:guide id="12" pos="1137">
          <p15:clr>
            <a:srgbClr val="F26B43"/>
          </p15:clr>
        </p15:guide>
        <p15:guide id="13" pos="1920">
          <p15:clr>
            <a:srgbClr val="F26B43"/>
          </p15:clr>
        </p15:guide>
        <p15:guide id="14" pos="2033">
          <p15:clr>
            <a:srgbClr val="F26B43"/>
          </p15:clr>
        </p15:guide>
        <p15:guide id="15" pos="4620">
          <p15:clr>
            <a:srgbClr val="F26B43"/>
          </p15:clr>
        </p15:guide>
        <p15:guide id="16" pos="2823">
          <p15:clr>
            <a:srgbClr val="F26B43"/>
          </p15:clr>
        </p15:guide>
        <p15:guide id="17" pos="2937">
          <p15:clr>
            <a:srgbClr val="F26B43"/>
          </p15:clr>
        </p15:guide>
        <p15:guide id="18" pos="2880">
          <p15:clr>
            <a:srgbClr val="F26B43"/>
          </p15:clr>
        </p15:guide>
        <p15:guide id="19" pos="4734">
          <p15:clr>
            <a:srgbClr val="F26B43"/>
          </p15:clr>
        </p15:guide>
        <p15:guide id="20" orient="horz" pos="1049">
          <p15:clr>
            <a:srgbClr val="F26B43"/>
          </p15:clr>
        </p15:guide>
        <p15:guide id="21" orient="horz" pos="6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0849" y="1565166"/>
            <a:ext cx="11104563" cy="434627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549275" y="548640"/>
            <a:ext cx="11104564" cy="508000"/>
          </a:xfrm>
          <a:prstGeom prst="rect">
            <a:avLst/>
          </a:prstGeom>
        </p:spPr>
        <p:txBody>
          <a:bodyPr vert="horz" lIns="0" tIns="45720" rIns="91440" bIns="0" rtlCol="0" anchor="t" anchorCtr="0">
            <a:noAutofit/>
          </a:bodyPr>
          <a:lstStyle/>
          <a:p>
            <a:r>
              <a:rPr lang="en-US" dirty="0"/>
              <a:t>Click To Edit Master Title</a:t>
            </a:r>
          </a:p>
        </p:txBody>
      </p:sp>
      <p:sp>
        <p:nvSpPr>
          <p:cNvPr id="4" name="Rectangle 2"/>
          <p:cNvSpPr>
            <a:spLocks/>
          </p:cNvSpPr>
          <p:nvPr/>
        </p:nvSpPr>
        <p:spPr bwMode="auto">
          <a:xfrm>
            <a:off x="549275" y="6313819"/>
            <a:ext cx="3377528"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r>
              <a:rPr lang="en-US" sz="800" dirty="0">
                <a:solidFill>
                  <a:schemeClr val="accent5">
                    <a:lumMod val="60000"/>
                    <a:lumOff val="40000"/>
                  </a:schemeClr>
                </a:solidFill>
                <a:latin typeface="Verdana" panose="020B0604030504040204" pitchFamily="34" charset="0"/>
                <a:ea typeface="Verdana" panose="020B0604030504040204" pitchFamily="34" charset="0"/>
                <a:cs typeface="Verdana" panose="020B0604030504040204" pitchFamily="34" charset="0"/>
                <a:sym typeface="Frutiger Next Pro Light" charset="0"/>
              </a:rPr>
              <a:t>Copyright © 2018 Deloitte Development LLC. All rights reserved.</a:t>
            </a:r>
          </a:p>
        </p:txBody>
      </p:sp>
      <p:sp>
        <p:nvSpPr>
          <p:cNvPr id="9" name="Rectangle 2"/>
          <p:cNvSpPr>
            <a:spLocks/>
          </p:cNvSpPr>
          <p:nvPr/>
        </p:nvSpPr>
        <p:spPr bwMode="auto">
          <a:xfrm>
            <a:off x="11466446" y="6313819"/>
            <a:ext cx="176330"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pPr algn="r"/>
            <a:fld id="{C84F2FB2-4A16-1542-BD5E-F56870239E74}" type="slidenum">
              <a:rPr lang="en-US" sz="800" smtClean="0">
                <a:solidFill>
                  <a:schemeClr val="accent5">
                    <a:lumMod val="60000"/>
                    <a:lumOff val="40000"/>
                  </a:schemeClr>
                </a:solidFill>
                <a:latin typeface="Verdana" panose="020B0604030504040204" pitchFamily="34" charset="0"/>
                <a:ea typeface="Verdana" panose="020B0604030504040204" pitchFamily="34" charset="0"/>
                <a:cs typeface="Verdana" panose="020B0604030504040204" pitchFamily="34" charset="0"/>
                <a:sym typeface="Frutiger Next Pro Light" charset="0"/>
              </a:rPr>
              <a:pPr algn="r"/>
              <a:t>‹#›</a:t>
            </a:fld>
            <a:endParaRPr lang="en-US" sz="800" dirty="0">
              <a:solidFill>
                <a:schemeClr val="accent5">
                  <a:lumMod val="60000"/>
                  <a:lumOff val="40000"/>
                </a:schemeClr>
              </a:solidFill>
              <a:latin typeface="Verdana" panose="020B0604030504040204" pitchFamily="34" charset="0"/>
              <a:ea typeface="Verdana" panose="020B0604030504040204" pitchFamily="34" charset="0"/>
              <a:cs typeface="Verdana" panose="020B0604030504040204" pitchFamily="34" charset="0"/>
              <a:sym typeface="Frutiger Next Pro Light" charset="0"/>
            </a:endParaRPr>
          </a:p>
        </p:txBody>
      </p:sp>
      <p:pic>
        <p:nvPicPr>
          <p:cNvPr id="7" name="Picture 6"/>
          <p:cNvPicPr>
            <a:picLocks noChangeAspect="1"/>
          </p:cNvPicPr>
          <p:nvPr userDrawn="1"/>
        </p:nvPicPr>
        <p:blipFill rotWithShape="1">
          <a:blip r:embed="rId9" cstate="email">
            <a:extLst>
              <a:ext uri="{28A0092B-C50C-407E-A947-70E740481C1C}">
                <a14:useLocalDpi xmlns:a14="http://schemas.microsoft.com/office/drawing/2010/main"/>
              </a:ext>
            </a:extLst>
          </a:blip>
          <a:srcRect b="55916"/>
          <a:stretch/>
        </p:blipFill>
        <p:spPr>
          <a:xfrm>
            <a:off x="549275" y="318055"/>
            <a:ext cx="573582" cy="116977"/>
          </a:xfrm>
          <a:prstGeom prst="rect">
            <a:avLst/>
          </a:prstGeom>
        </p:spPr>
      </p:pic>
    </p:spTree>
    <p:extLst>
      <p:ext uri="{BB962C8B-B14F-4D97-AF65-F5344CB8AC3E}">
        <p14:creationId xmlns:p14="http://schemas.microsoft.com/office/powerpoint/2010/main" val="2290134620"/>
      </p:ext>
    </p:extLst>
  </p:cSld>
  <p:clrMap bg1="lt1" tx1="dk1" bg2="lt2" tx2="dk2" accent1="accent1" accent2="accent2" accent3="accent3" accent4="accent4" accent5="accent5" accent6="accent6" hlink="hlink" folHlink="folHlink"/>
  <p:sldLayoutIdLst>
    <p:sldLayoutId id="2147488044" r:id="rId1"/>
    <p:sldLayoutId id="2147488045" r:id="rId2"/>
    <p:sldLayoutId id="2147488046" r:id="rId3"/>
    <p:sldLayoutId id="2147488047" r:id="rId4"/>
    <p:sldLayoutId id="2147488048" r:id="rId5"/>
    <p:sldLayoutId id="2147488049" r:id="rId6"/>
    <p:sldLayoutId id="2147488050" r:id="rId7"/>
  </p:sldLayoutIdLst>
  <p:hf sldNum="0" hdr="0" ftr="0" dt="0"/>
  <p:txStyles>
    <p:titleStyle>
      <a:lvl1pPr algn="l" defTabSz="914400" rtl="0" eaLnBrk="1" latinLnBrk="0" hangingPunct="1">
        <a:lnSpc>
          <a:spcPct val="80000"/>
        </a:lnSpc>
        <a:spcBef>
          <a:spcPct val="0"/>
        </a:spcBef>
        <a:buNone/>
        <a:defRPr sz="2400" b="0" i="0" kern="1200" cap="none" spc="-1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sz="1800" kern="1200" spc="-3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33363"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457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741363"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spc="-3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025525"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spc="-3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3968">
          <p15:clr>
            <a:srgbClr val="F26B43"/>
          </p15:clr>
        </p15:guide>
        <p15:guide id="1" pos="346">
          <p15:clr>
            <a:srgbClr val="F26B43"/>
          </p15:clr>
        </p15:guide>
        <p15:guide id="2" pos="7341">
          <p15:clr>
            <a:srgbClr val="F26B43"/>
          </p15:clr>
        </p15:guide>
        <p15:guide id="3" pos="2976">
          <p15:clr>
            <a:srgbClr val="F26B43"/>
          </p15:clr>
        </p15:guide>
        <p15:guide id="4" orient="horz" pos="346">
          <p15:clr>
            <a:srgbClr val="F26B43"/>
          </p15:clr>
        </p15:guide>
        <p15:guide id="5" pos="2688">
          <p15:clr>
            <a:srgbClr val="F26B43"/>
          </p15:clr>
        </p15:guide>
        <p15:guide id="6" orient="horz" pos="979">
          <p15:clr>
            <a:srgbClr val="F26B43"/>
          </p15:clr>
        </p15:guide>
        <p15:guide id="7" pos="384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0.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50.xml"/></Relationships>
</file>

<file path=ppt/slides/_rels/slide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5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Image result for deloitte logo ve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113" y="519568"/>
            <a:ext cx="1854612" cy="403378"/>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3414913" y="2056094"/>
            <a:ext cx="5795497" cy="1200329"/>
          </a:xfrm>
          <a:prstGeom prst="rect">
            <a:avLst/>
          </a:prstGeom>
        </p:spPr>
        <p:txBody>
          <a:bodyPr wrap="none">
            <a:spAutoFit/>
          </a:bodyPr>
          <a:lstStyle/>
          <a:p>
            <a:pPr algn="ctr">
              <a:buSzPct val="100000"/>
            </a:pPr>
            <a:r>
              <a:rPr lang="fr-FR" sz="3600" dirty="0">
                <a:latin typeface="Chronicle Display Semi" pitchFamily="50" charset="0"/>
              </a:rPr>
              <a:t>Oracle Cloud Implementation </a:t>
            </a:r>
          </a:p>
          <a:p>
            <a:pPr algn="ctr">
              <a:buSzPct val="100000"/>
            </a:pPr>
            <a:r>
              <a:rPr lang="fr-FR" sz="3600" dirty="0" err="1">
                <a:latin typeface="Chronicle Display Semi" pitchFamily="50" charset="0"/>
              </a:rPr>
              <a:t>Integration</a:t>
            </a:r>
            <a:r>
              <a:rPr lang="fr-FR" sz="3600" dirty="0">
                <a:latin typeface="Chronicle Display Semi" pitchFamily="50" charset="0"/>
              </a:rPr>
              <a:t> </a:t>
            </a:r>
            <a:r>
              <a:rPr lang="fr-FR" sz="3600" dirty="0" err="1">
                <a:latin typeface="Chronicle Display Semi" pitchFamily="50" charset="0"/>
              </a:rPr>
              <a:t>Strategy</a:t>
            </a:r>
            <a:endParaRPr lang="en-US" sz="3600" dirty="0">
              <a:latin typeface="Chronicle Display Bold" pitchFamily="50"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04420798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Finance Technology Scope - SUSA</a:t>
            </a:r>
          </a:p>
        </p:txBody>
      </p:sp>
      <p:graphicFrame>
        <p:nvGraphicFramePr>
          <p:cNvPr id="4" name="Table 3"/>
          <p:cNvGraphicFramePr>
            <a:graphicFrameLocks noGrp="1"/>
          </p:cNvGraphicFramePr>
          <p:nvPr>
            <p:extLst>
              <p:ext uri="{D42A27DB-BD31-4B8C-83A1-F6EECF244321}">
                <p14:modId xmlns:p14="http://schemas.microsoft.com/office/powerpoint/2010/main" val="3927547811"/>
              </p:ext>
            </p:extLst>
          </p:nvPr>
        </p:nvGraphicFramePr>
        <p:xfrm>
          <a:off x="517616" y="1107207"/>
          <a:ext cx="7693026" cy="2937380"/>
        </p:xfrm>
        <a:graphic>
          <a:graphicData uri="http://schemas.openxmlformats.org/drawingml/2006/table">
            <a:tbl>
              <a:tblPr firstRow="1">
                <a:tableStyleId>{10A1B5D5-9B99-4C35-A422-299274C87663}</a:tableStyleId>
              </a:tblPr>
              <a:tblGrid>
                <a:gridCol w="1198642">
                  <a:extLst>
                    <a:ext uri="{9D8B030D-6E8A-4147-A177-3AD203B41FA5}">
                      <a16:colId xmlns:a16="http://schemas.microsoft.com/office/drawing/2014/main" val="20000"/>
                    </a:ext>
                  </a:extLst>
                </a:gridCol>
                <a:gridCol w="4826645">
                  <a:extLst>
                    <a:ext uri="{9D8B030D-6E8A-4147-A177-3AD203B41FA5}">
                      <a16:colId xmlns:a16="http://schemas.microsoft.com/office/drawing/2014/main" val="20001"/>
                    </a:ext>
                  </a:extLst>
                </a:gridCol>
                <a:gridCol w="1667739">
                  <a:extLst>
                    <a:ext uri="{9D8B030D-6E8A-4147-A177-3AD203B41FA5}">
                      <a16:colId xmlns:a16="http://schemas.microsoft.com/office/drawing/2014/main" val="20002"/>
                    </a:ext>
                  </a:extLst>
                </a:gridCol>
              </a:tblGrid>
              <a:tr h="152059">
                <a:tc gridSpan="3">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algn="ctr" defTabSz="914400" rtl="0" eaLnBrk="1" latinLnBrk="0" hangingPunct="1"/>
                      <a:r>
                        <a:rPr lang="en-US" sz="1000" kern="1200" dirty="0">
                          <a:solidFill>
                            <a:schemeClr val="bg1"/>
                          </a:solidFill>
                          <a:latin typeface="Verdana" panose="020B0604030504040204" pitchFamily="34" charset="0"/>
                          <a:ea typeface="Verdana" panose="020B0604030504040204" pitchFamily="34" charset="0"/>
                          <a:cs typeface="Verdana" panose="020B0604030504040204" pitchFamily="34" charset="0"/>
                        </a:rPr>
                        <a:t>Technology Components</a:t>
                      </a:r>
                      <a:endParaRPr lang="en-US" sz="1000" b="1" kern="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solidFill>
                      <a:schemeClr val="tx1"/>
                    </a:solidFill>
                  </a:tcPr>
                </a:tc>
                <a:tc hMerge="1">
                  <a:txBody>
                    <a:bodyPr/>
                    <a:lstStyle>
                      <a:lvl1pPr marL="0" algn="l" defTabSz="1219170" rtl="0" eaLnBrk="1" latinLnBrk="0" hangingPunct="1">
                        <a:defRPr sz="2400" kern="1200">
                          <a:solidFill>
                            <a:schemeClr val="tx1"/>
                          </a:solidFill>
                          <a:latin typeface="Arial"/>
                        </a:defRPr>
                      </a:lvl1pPr>
                      <a:lvl2pPr marL="609585" algn="l" defTabSz="1219170" rtl="0" eaLnBrk="1" latinLnBrk="0" hangingPunct="1">
                        <a:defRPr sz="2400" kern="1200">
                          <a:solidFill>
                            <a:schemeClr val="tx1"/>
                          </a:solidFill>
                          <a:latin typeface="Arial"/>
                        </a:defRPr>
                      </a:lvl2pPr>
                      <a:lvl3pPr marL="1219170" algn="l" defTabSz="1219170" rtl="0" eaLnBrk="1" latinLnBrk="0" hangingPunct="1">
                        <a:defRPr sz="2400" kern="1200">
                          <a:solidFill>
                            <a:schemeClr val="tx1"/>
                          </a:solidFill>
                          <a:latin typeface="Arial"/>
                        </a:defRPr>
                      </a:lvl3pPr>
                      <a:lvl4pPr marL="1828754" algn="l" defTabSz="1219170" rtl="0" eaLnBrk="1" latinLnBrk="0" hangingPunct="1">
                        <a:defRPr sz="2400" kern="1200">
                          <a:solidFill>
                            <a:schemeClr val="tx1"/>
                          </a:solidFill>
                          <a:latin typeface="Arial"/>
                        </a:defRPr>
                      </a:lvl4pPr>
                      <a:lvl5pPr marL="2438339" algn="l" defTabSz="1219170" rtl="0" eaLnBrk="1" latinLnBrk="0" hangingPunct="1">
                        <a:defRPr sz="2400" kern="1200">
                          <a:solidFill>
                            <a:schemeClr val="tx1"/>
                          </a:solidFill>
                          <a:latin typeface="Arial"/>
                        </a:defRPr>
                      </a:lvl5pPr>
                      <a:lvl6pPr marL="3047924" algn="l" defTabSz="1219170" rtl="0" eaLnBrk="1" latinLnBrk="0" hangingPunct="1">
                        <a:defRPr sz="2400" kern="1200">
                          <a:solidFill>
                            <a:schemeClr val="tx1"/>
                          </a:solidFill>
                          <a:latin typeface="Arial"/>
                        </a:defRPr>
                      </a:lvl6pPr>
                      <a:lvl7pPr marL="3657509" algn="l" defTabSz="1219170" rtl="0" eaLnBrk="1" latinLnBrk="0" hangingPunct="1">
                        <a:defRPr sz="2400" kern="1200">
                          <a:solidFill>
                            <a:schemeClr val="tx1"/>
                          </a:solidFill>
                          <a:latin typeface="Arial"/>
                        </a:defRPr>
                      </a:lvl7pPr>
                      <a:lvl8pPr marL="4267093" algn="l" defTabSz="1219170" rtl="0" eaLnBrk="1" latinLnBrk="0" hangingPunct="1">
                        <a:defRPr sz="2400" kern="1200">
                          <a:solidFill>
                            <a:schemeClr val="tx1"/>
                          </a:solidFill>
                          <a:latin typeface="Arial"/>
                        </a:defRPr>
                      </a:lvl8pPr>
                      <a:lvl9pPr marL="4876678" algn="l" defTabSz="1219170" rtl="0" eaLnBrk="1" latinLnBrk="0" hangingPunct="1">
                        <a:defRPr sz="2400" kern="1200">
                          <a:solidFill>
                            <a:schemeClr val="tx1"/>
                          </a:solidFill>
                          <a:latin typeface="Arial"/>
                        </a:defRPr>
                      </a:lvl9pPr>
                    </a:lstStyle>
                    <a:p>
                      <a:pPr marL="0" algn="l" defTabSz="914400" rtl="0" eaLnBrk="1" latinLnBrk="0" hangingPunct="1"/>
                      <a:endParaRPr lang="en-US" sz="1100" b="1" kern="1200" dirty="0">
                        <a:solidFill>
                          <a:schemeClr val="bg1"/>
                        </a:solidFill>
                        <a:latin typeface="+mn-lt"/>
                        <a:ea typeface="Verdana" panose="020B0604030504040204" pitchFamily="34" charset="0"/>
                        <a:cs typeface="Verdana" panose="020B0604030504040204" pitchFamily="34" charset="0"/>
                      </a:endParaRPr>
                    </a:p>
                  </a:txBody>
                  <a:tcPr marL="45593" marR="45593" marT="20511" marB="20511" anchor="ctr"/>
                </a:tc>
                <a:tc hMerge="1">
                  <a:txBody>
                    <a:bodyPr/>
                    <a:lstStyle/>
                    <a:p>
                      <a:pPr marL="0" algn="l" defTabSz="914400" rtl="0" eaLnBrk="1" latinLnBrk="0" hangingPunct="1"/>
                      <a:endParaRPr lang="en-US" sz="1100" b="1" kern="12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tc>
                <a:extLst>
                  <a:ext uri="{0D108BD9-81ED-4DB2-BD59-A6C34878D82A}">
                    <a16:rowId xmlns:a16="http://schemas.microsoft.com/office/drawing/2014/main" val="10000"/>
                  </a:ext>
                </a:extLst>
              </a:tr>
              <a:tr h="629612">
                <a:tc>
                  <a:txBody>
                    <a:bodyPr/>
                    <a:lstStyle>
                      <a:lvl1pPr marL="0" algn="l" defTabSz="1219170" rtl="0" eaLnBrk="1" latinLnBrk="0" hangingPunct="1">
                        <a:defRPr sz="2400" kern="1200">
                          <a:solidFill>
                            <a:schemeClr val="tx1"/>
                          </a:solidFill>
                          <a:latin typeface="Arial"/>
                        </a:defRPr>
                      </a:lvl1pPr>
                      <a:lvl2pPr marL="609585" algn="l" defTabSz="1219170" rtl="0" eaLnBrk="1" latinLnBrk="0" hangingPunct="1">
                        <a:defRPr sz="2400" kern="1200">
                          <a:solidFill>
                            <a:schemeClr val="tx1"/>
                          </a:solidFill>
                          <a:latin typeface="Arial"/>
                        </a:defRPr>
                      </a:lvl2pPr>
                      <a:lvl3pPr marL="1219170" algn="l" defTabSz="1219170" rtl="0" eaLnBrk="1" latinLnBrk="0" hangingPunct="1">
                        <a:defRPr sz="2400" kern="1200">
                          <a:solidFill>
                            <a:schemeClr val="tx1"/>
                          </a:solidFill>
                          <a:latin typeface="Arial"/>
                        </a:defRPr>
                      </a:lvl3pPr>
                      <a:lvl4pPr marL="1828754" algn="l" defTabSz="1219170" rtl="0" eaLnBrk="1" latinLnBrk="0" hangingPunct="1">
                        <a:defRPr sz="2400" kern="1200">
                          <a:solidFill>
                            <a:schemeClr val="tx1"/>
                          </a:solidFill>
                          <a:latin typeface="Arial"/>
                        </a:defRPr>
                      </a:lvl4pPr>
                      <a:lvl5pPr marL="2438339" algn="l" defTabSz="1219170" rtl="0" eaLnBrk="1" latinLnBrk="0" hangingPunct="1">
                        <a:defRPr sz="2400" kern="1200">
                          <a:solidFill>
                            <a:schemeClr val="tx1"/>
                          </a:solidFill>
                          <a:latin typeface="Arial"/>
                        </a:defRPr>
                      </a:lvl5pPr>
                      <a:lvl6pPr marL="3047924" algn="l" defTabSz="1219170" rtl="0" eaLnBrk="1" latinLnBrk="0" hangingPunct="1">
                        <a:defRPr sz="2400" kern="1200">
                          <a:solidFill>
                            <a:schemeClr val="tx1"/>
                          </a:solidFill>
                          <a:latin typeface="Arial"/>
                        </a:defRPr>
                      </a:lvl6pPr>
                      <a:lvl7pPr marL="3657509" algn="l" defTabSz="1219170" rtl="0" eaLnBrk="1" latinLnBrk="0" hangingPunct="1">
                        <a:defRPr sz="2400" kern="1200">
                          <a:solidFill>
                            <a:schemeClr val="tx1"/>
                          </a:solidFill>
                          <a:latin typeface="Arial"/>
                        </a:defRPr>
                      </a:lvl7pPr>
                      <a:lvl8pPr marL="4267093" algn="l" defTabSz="1219170" rtl="0" eaLnBrk="1" latinLnBrk="0" hangingPunct="1">
                        <a:defRPr sz="2400" kern="1200">
                          <a:solidFill>
                            <a:schemeClr val="tx1"/>
                          </a:solidFill>
                          <a:latin typeface="Arial"/>
                        </a:defRPr>
                      </a:lvl8pPr>
                      <a:lvl9pPr marL="4876678" algn="l" defTabSz="1219170" rtl="0" eaLnBrk="1" latinLnBrk="0" hangingPunct="1">
                        <a:defRPr sz="2400" kern="1200">
                          <a:solidFill>
                            <a:schemeClr val="tx1"/>
                          </a:solidFill>
                          <a:latin typeface="Arial"/>
                        </a:defRPr>
                      </a:lvl9pPr>
                    </a:lstStyle>
                    <a:p>
                      <a:pPr marL="0" marR="0" indent="0" algn="l" defTabSz="914400" rtl="0" eaLnBrk="1" fontAlgn="b" latinLnBrk="0" hangingPunct="1">
                        <a:lnSpc>
                          <a:spcPct val="100000"/>
                        </a:lnSpc>
                        <a:spcBef>
                          <a:spcPts val="0"/>
                        </a:spcBef>
                        <a:spcAft>
                          <a:spcPts val="600"/>
                        </a:spcAft>
                        <a:buClrTx/>
                        <a:buSzTx/>
                        <a:buFont typeface="Arial" panose="020B0604020202020204" pitchFamily="34" charset="0"/>
                        <a:buNone/>
                        <a:tabLst/>
                        <a:defRPr/>
                      </a:pPr>
                      <a:r>
                        <a:rPr lang="en-US" sz="1000" u="none" strike="noStrike" kern="1200" baseline="0" dirty="0">
                          <a:effectLst/>
                          <a:latin typeface="Verdana" panose="020B0604030504040204" pitchFamily="34" charset="0"/>
                          <a:ea typeface="Verdana" panose="020B0604030504040204" pitchFamily="34" charset="0"/>
                          <a:cs typeface="Verdana" panose="020B0604030504040204" pitchFamily="34" charset="0"/>
                        </a:rPr>
                        <a:t>Conversions</a:t>
                      </a:r>
                      <a:endParaRPr lang="en-US" sz="1000" b="0" i="0" u="none" strike="noStrike" kern="1200" baseline="0" dirty="0">
                        <a:solidFill>
                          <a:schemeClr val="tx1">
                            <a:lumMod val="65000"/>
                            <a:lumOff val="35000"/>
                          </a:schemeClr>
                        </a:solidFill>
                        <a:effectLst/>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tc>
                <a:tc>
                  <a:txBody>
                    <a:bodyPr/>
                    <a:lstStyle>
                      <a:lvl1pPr marL="0" algn="l" defTabSz="1219170" rtl="0" eaLnBrk="1" latinLnBrk="0" hangingPunct="1">
                        <a:defRPr sz="2400" kern="1200">
                          <a:solidFill>
                            <a:schemeClr val="tx1"/>
                          </a:solidFill>
                          <a:latin typeface="Arial"/>
                        </a:defRPr>
                      </a:lvl1pPr>
                      <a:lvl2pPr marL="609585" algn="l" defTabSz="1219170" rtl="0" eaLnBrk="1" latinLnBrk="0" hangingPunct="1">
                        <a:defRPr sz="2400" kern="1200">
                          <a:solidFill>
                            <a:schemeClr val="tx1"/>
                          </a:solidFill>
                          <a:latin typeface="Arial"/>
                        </a:defRPr>
                      </a:lvl2pPr>
                      <a:lvl3pPr marL="1219170" algn="l" defTabSz="1219170" rtl="0" eaLnBrk="1" latinLnBrk="0" hangingPunct="1">
                        <a:defRPr sz="2400" kern="1200">
                          <a:solidFill>
                            <a:schemeClr val="tx1"/>
                          </a:solidFill>
                          <a:latin typeface="Arial"/>
                        </a:defRPr>
                      </a:lvl3pPr>
                      <a:lvl4pPr marL="1828754" algn="l" defTabSz="1219170" rtl="0" eaLnBrk="1" latinLnBrk="0" hangingPunct="1">
                        <a:defRPr sz="2400" kern="1200">
                          <a:solidFill>
                            <a:schemeClr val="tx1"/>
                          </a:solidFill>
                          <a:latin typeface="Arial"/>
                        </a:defRPr>
                      </a:lvl4pPr>
                      <a:lvl5pPr marL="2438339" algn="l" defTabSz="1219170" rtl="0" eaLnBrk="1" latinLnBrk="0" hangingPunct="1">
                        <a:defRPr sz="2400" kern="1200">
                          <a:solidFill>
                            <a:schemeClr val="tx1"/>
                          </a:solidFill>
                          <a:latin typeface="Arial"/>
                        </a:defRPr>
                      </a:lvl5pPr>
                      <a:lvl6pPr marL="3047924" algn="l" defTabSz="1219170" rtl="0" eaLnBrk="1" latinLnBrk="0" hangingPunct="1">
                        <a:defRPr sz="2400" kern="1200">
                          <a:solidFill>
                            <a:schemeClr val="tx1"/>
                          </a:solidFill>
                          <a:latin typeface="Arial"/>
                        </a:defRPr>
                      </a:lvl6pPr>
                      <a:lvl7pPr marL="3657509" algn="l" defTabSz="1219170" rtl="0" eaLnBrk="1" latinLnBrk="0" hangingPunct="1">
                        <a:defRPr sz="2400" kern="1200">
                          <a:solidFill>
                            <a:schemeClr val="tx1"/>
                          </a:solidFill>
                          <a:latin typeface="Arial"/>
                        </a:defRPr>
                      </a:lvl7pPr>
                      <a:lvl8pPr marL="4267093" algn="l" defTabSz="1219170" rtl="0" eaLnBrk="1" latinLnBrk="0" hangingPunct="1">
                        <a:defRPr sz="2400" kern="1200">
                          <a:solidFill>
                            <a:schemeClr val="tx1"/>
                          </a:solidFill>
                          <a:latin typeface="Arial"/>
                        </a:defRPr>
                      </a:lvl8pPr>
                      <a:lvl9pPr marL="4876678" algn="l" defTabSz="1219170" rtl="0" eaLnBrk="1" latinLnBrk="0" hangingPunct="1">
                        <a:defRPr sz="2400" kern="1200">
                          <a:solidFill>
                            <a:schemeClr val="tx1"/>
                          </a:solidFill>
                          <a:latin typeface="Arial"/>
                        </a:defRPr>
                      </a:lvl9p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000" dirty="0">
                          <a:latin typeface="Verdana" panose="020B0604030504040204" pitchFamily="34" charset="0"/>
                          <a:ea typeface="Verdana" panose="020B0604030504040204" pitchFamily="34" charset="0"/>
                          <a:cs typeface="Verdana" panose="020B0604030504040204" pitchFamily="34" charset="0"/>
                        </a:rPr>
                        <a:t>Ledger Balances </a:t>
                      </a: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000" dirty="0">
                          <a:latin typeface="Verdana" panose="020B0604030504040204" pitchFamily="34" charset="0"/>
                          <a:ea typeface="Verdana" panose="020B0604030504040204" pitchFamily="34" charset="0"/>
                          <a:cs typeface="Verdana" panose="020B0604030504040204" pitchFamily="34" charset="0"/>
                        </a:rPr>
                        <a:t>Journal detail – current year </a:t>
                      </a: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000" u="none" strike="noStrike" kern="1200" baseline="0" dirty="0">
                          <a:effectLst/>
                          <a:latin typeface="Verdana" panose="020B0604030504040204" pitchFamily="34" charset="0"/>
                          <a:ea typeface="Verdana" panose="020B0604030504040204" pitchFamily="34" charset="0"/>
                          <a:cs typeface="Verdana" panose="020B0604030504040204" pitchFamily="34" charset="0"/>
                        </a:rPr>
                        <a:t>Vendor Paid (12 months)</a:t>
                      </a: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000" u="none" strike="noStrike" kern="1200" baseline="0" dirty="0">
                          <a:effectLst/>
                          <a:latin typeface="Verdana" panose="020B0604030504040204" pitchFamily="34" charset="0"/>
                          <a:ea typeface="Verdana" panose="020B0604030504040204" pitchFamily="34" charset="0"/>
                          <a:cs typeface="Verdana" panose="020B0604030504040204" pitchFamily="34" charset="0"/>
                        </a:rPr>
                        <a:t>Customer conversion </a:t>
                      </a: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000" u="none" strike="noStrike" kern="1200" baseline="0" dirty="0">
                          <a:effectLst/>
                          <a:latin typeface="Verdana" panose="020B0604030504040204" pitchFamily="34" charset="0"/>
                          <a:ea typeface="Verdana" panose="020B0604030504040204" pitchFamily="34" charset="0"/>
                          <a:cs typeface="Verdana" panose="020B0604030504040204" pitchFamily="34" charset="0"/>
                        </a:rPr>
                        <a:t>Open contracts</a:t>
                      </a: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000" u="none" strike="noStrike" kern="1200" baseline="0" dirty="0">
                          <a:effectLst/>
                          <a:latin typeface="Verdana" panose="020B0604030504040204" pitchFamily="34" charset="0"/>
                          <a:ea typeface="Verdana" panose="020B0604030504040204" pitchFamily="34" charset="0"/>
                          <a:cs typeface="Verdana" panose="020B0604030504040204" pitchFamily="34" charset="0"/>
                        </a:rPr>
                        <a:t>Open Invoices</a:t>
                      </a: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000" u="none" strike="noStrike" kern="1200" baseline="0" dirty="0">
                          <a:effectLst/>
                          <a:latin typeface="Verdana" panose="020B0604030504040204" pitchFamily="34" charset="0"/>
                          <a:ea typeface="Verdana" panose="020B0604030504040204" pitchFamily="34" charset="0"/>
                          <a:cs typeface="Verdana" panose="020B0604030504040204" pitchFamily="34" charset="0"/>
                        </a:rPr>
                        <a:t>Assets Conversion</a:t>
                      </a: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000" u="none" strike="noStrike" kern="1200" baseline="0" dirty="0">
                          <a:effectLst/>
                          <a:latin typeface="Verdana" panose="020B0604030504040204" pitchFamily="34" charset="0"/>
                          <a:ea typeface="Verdana" panose="020B0604030504040204" pitchFamily="34" charset="0"/>
                          <a:cs typeface="Verdana" panose="020B0604030504040204" pitchFamily="34" charset="0"/>
                        </a:rPr>
                        <a:t>Up to 3 TBD (moderate complexity)</a:t>
                      </a:r>
                      <a:endParaRPr lang="en-US" sz="1000" b="0" i="0" u="none" strike="noStrike" kern="1200" baseline="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tc>
                <a:tc>
                  <a:txBody>
                    <a:bodyPr/>
                    <a:lstStyle/>
                    <a:p>
                      <a:pPr marL="0" marR="0" indent="0" algn="l" defTabSz="914400" rtl="0" eaLnBrk="1" fontAlgn="b" latinLnBrk="0" hangingPunct="1">
                        <a:lnSpc>
                          <a:spcPct val="100000"/>
                        </a:lnSpc>
                        <a:spcBef>
                          <a:spcPts val="0"/>
                        </a:spcBef>
                        <a:spcAft>
                          <a:spcPts val="0"/>
                        </a:spcAft>
                        <a:buClrTx/>
                        <a:buSzTx/>
                        <a:buFont typeface="Arial" panose="020B0604020202020204" pitchFamily="34" charset="0"/>
                        <a:buNone/>
                        <a:tabLst/>
                        <a:defRPr/>
                      </a:pPr>
                      <a:endParaRPr lang="en-US" sz="1000" b="0" i="0" u="none" strike="noStrike" kern="1200" baseline="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tc>
                <a:extLst>
                  <a:ext uri="{0D108BD9-81ED-4DB2-BD59-A6C34878D82A}">
                    <a16:rowId xmlns:a16="http://schemas.microsoft.com/office/drawing/2014/main" val="10003"/>
                  </a:ext>
                </a:extLst>
              </a:tr>
              <a:tr h="518553">
                <a:tc>
                  <a:txBody>
                    <a:bodyPr/>
                    <a:lstStyle/>
                    <a:p>
                      <a:pPr marL="0" marR="0" indent="0" algn="l" defTabSz="914400" rtl="0" eaLnBrk="1" fontAlgn="b" latinLnBrk="0" hangingPunct="1">
                        <a:lnSpc>
                          <a:spcPct val="100000"/>
                        </a:lnSpc>
                        <a:spcBef>
                          <a:spcPts val="0"/>
                        </a:spcBef>
                        <a:spcAft>
                          <a:spcPts val="600"/>
                        </a:spcAft>
                        <a:buClrTx/>
                        <a:buSzTx/>
                        <a:buFont typeface="Arial" panose="020B0604020202020204" pitchFamily="34" charset="0"/>
                        <a:buNone/>
                        <a:tabLst/>
                        <a:defRPr/>
                      </a:pPr>
                      <a:r>
                        <a:rPr lang="en-US" sz="1000" u="none" strike="noStrike" kern="1200" baseline="0" dirty="0">
                          <a:effectLst/>
                          <a:latin typeface="Verdana" panose="020B0604030504040204" pitchFamily="34" charset="0"/>
                          <a:ea typeface="Verdana" panose="020B0604030504040204" pitchFamily="34" charset="0"/>
                          <a:cs typeface="Verdana" panose="020B0604030504040204" pitchFamily="34" charset="0"/>
                        </a:rPr>
                        <a:t>Integration</a:t>
                      </a:r>
                    </a:p>
                    <a:p>
                      <a:pPr marL="0" marR="0" indent="0" algn="l" defTabSz="914400" rtl="0" eaLnBrk="1" fontAlgn="b" latinLnBrk="0" hangingPunct="1">
                        <a:lnSpc>
                          <a:spcPct val="100000"/>
                        </a:lnSpc>
                        <a:spcBef>
                          <a:spcPts val="0"/>
                        </a:spcBef>
                        <a:spcAft>
                          <a:spcPts val="600"/>
                        </a:spcAft>
                        <a:buClrTx/>
                        <a:buSzTx/>
                        <a:buFont typeface="Arial" panose="020B0604020202020204" pitchFamily="34" charset="0"/>
                        <a:buNone/>
                        <a:tabLst/>
                        <a:defRPr/>
                      </a:pPr>
                      <a:endParaRPr lang="en-US" sz="1000" b="0" i="0" u="none" strike="noStrike" kern="1200" baseline="0" dirty="0">
                        <a:solidFill>
                          <a:schemeClr val="tx1">
                            <a:lumMod val="65000"/>
                            <a:lumOff val="35000"/>
                          </a:schemeClr>
                        </a:solidFill>
                        <a:effectLst/>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endParaRPr lang="en-US" sz="1000" u="none" strike="noStrike" kern="1200" baseline="0" dirty="0">
                        <a:effectLst/>
                        <a:latin typeface="Verdana" panose="020B0604030504040204" pitchFamily="34" charset="0"/>
                        <a:ea typeface="Verdana" panose="020B0604030504040204" pitchFamily="34" charset="0"/>
                        <a:cs typeface="Verdana" panose="020B0604030504040204" pitchFamily="34" charset="0"/>
                      </a:endParaRP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000" u="none" strike="noStrike" kern="1200" baseline="0" dirty="0">
                          <a:effectLst/>
                          <a:latin typeface="Verdana" panose="020B0604030504040204" pitchFamily="34" charset="0"/>
                          <a:ea typeface="Verdana" panose="020B0604030504040204" pitchFamily="34" charset="0"/>
                          <a:cs typeface="Verdana" panose="020B0604030504040204" pitchFamily="34" charset="0"/>
                        </a:rPr>
                        <a:t>Inbound interfaces from legacy systems  Vertex, Certify, Entellitrack, Hyperion, Paragon/Valiant,smarts,Apex,Infor,Payroll,Fleet,NCC,NAB.</a:t>
                      </a: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000" u="none" strike="noStrike" kern="1200" baseline="0" dirty="0">
                          <a:effectLst/>
                          <a:latin typeface="Verdana" panose="020B0604030504040204" pitchFamily="34" charset="0"/>
                          <a:ea typeface="Verdana" panose="020B0604030504040204" pitchFamily="34" charset="0"/>
                          <a:cs typeface="Verdana" panose="020B0604030504040204" pitchFamily="34" charset="0"/>
                        </a:rPr>
                        <a:t>Outbound interfaces from ERP cloud to Cypress, Ariba,SFDC, Citibank, RBC</a:t>
                      </a: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000" u="none" strike="noStrike" kern="1200" baseline="0" dirty="0">
                          <a:effectLst/>
                          <a:latin typeface="Verdana" panose="020B0604030504040204" pitchFamily="34" charset="0"/>
                          <a:ea typeface="Verdana" panose="020B0604030504040204" pitchFamily="34" charset="0"/>
                          <a:cs typeface="Verdana" panose="020B0604030504040204" pitchFamily="34" charset="0"/>
                        </a:rPr>
                        <a:t>Total identified interfaces are 65</a:t>
                      </a:r>
                      <a:endParaRPr lang="en-US" sz="1000" u="none" strike="noStrike" kern="1200" baseline="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tc>
                <a:tc>
                  <a:txBody>
                    <a:bodyPr/>
                    <a:lstStyle/>
                    <a:p>
                      <a:pPr marL="0" marR="0" lvl="0" indent="0" algn="l" defTabSz="914400" rtl="0" eaLnBrk="1" fontAlgn="b" latinLnBrk="0" hangingPunct="1">
                        <a:lnSpc>
                          <a:spcPct val="100000"/>
                        </a:lnSpc>
                        <a:spcBef>
                          <a:spcPts val="0"/>
                        </a:spcBef>
                        <a:spcAft>
                          <a:spcPts val="0"/>
                        </a:spcAft>
                        <a:buClrTx/>
                        <a:buSzTx/>
                        <a:buFont typeface="Arial" panose="020B0604020202020204" pitchFamily="34" charset="0"/>
                        <a:buNone/>
                        <a:tabLst/>
                        <a:defRPr/>
                      </a:pPr>
                      <a:endParaRPr lang="en-US" sz="1000" u="none" strike="noStrike" kern="1200" baseline="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tc>
                <a:extLst>
                  <a:ext uri="{0D108BD9-81ED-4DB2-BD59-A6C34878D82A}">
                    <a16:rowId xmlns:a16="http://schemas.microsoft.com/office/drawing/2014/main" val="3606932965"/>
                  </a:ext>
                </a:extLst>
              </a:tr>
              <a:tr h="264157">
                <a:tc>
                  <a:txBody>
                    <a:bodyPr/>
                    <a:lstStyle/>
                    <a:p>
                      <a:pPr marL="0" marR="0" indent="0" algn="l" defTabSz="914400" rtl="0" eaLnBrk="1" fontAlgn="b" latinLnBrk="0" hangingPunct="1">
                        <a:lnSpc>
                          <a:spcPct val="100000"/>
                        </a:lnSpc>
                        <a:spcBef>
                          <a:spcPts val="0"/>
                        </a:spcBef>
                        <a:spcAft>
                          <a:spcPts val="600"/>
                        </a:spcAft>
                        <a:buClrTx/>
                        <a:buSzTx/>
                        <a:buFont typeface="Arial" panose="020B0604020202020204" pitchFamily="34" charset="0"/>
                        <a:buNone/>
                        <a:tabLst/>
                        <a:defRPr/>
                      </a:pPr>
                      <a:r>
                        <a:rPr lang="en-US" sz="1000" u="none" strike="noStrike" kern="1200" baseline="0" dirty="0">
                          <a:effectLst/>
                          <a:latin typeface="Verdana" panose="020B0604030504040204" pitchFamily="34" charset="0"/>
                          <a:ea typeface="Verdana" panose="020B0604030504040204" pitchFamily="34" charset="0"/>
                          <a:cs typeface="Verdana" panose="020B0604030504040204" pitchFamily="34" charset="0"/>
                        </a:rPr>
                        <a:t>Reports</a:t>
                      </a:r>
                      <a:endParaRPr lang="en-US" sz="1000" b="0" u="none" strike="noStrike" kern="1200" baseline="0" dirty="0">
                        <a:effectLst/>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000" u="none" strike="noStrike" kern="1200" baseline="0" dirty="0">
                          <a:effectLst/>
                          <a:latin typeface="Verdana" panose="020B0604030504040204" pitchFamily="34" charset="0"/>
                          <a:ea typeface="Verdana" panose="020B0604030504040204" pitchFamily="34" charset="0"/>
                          <a:cs typeface="Verdana" panose="020B0604030504040204" pitchFamily="34" charset="0"/>
                        </a:rPr>
                        <a:t>Placeholder Reports - 30</a:t>
                      </a:r>
                      <a:endParaRPr lang="en-US" sz="1000" b="0" i="0" u="none" strike="noStrike" kern="1200" baseline="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tc>
                <a:tc>
                  <a:txBody>
                    <a:bodyPr/>
                    <a:lstStyle/>
                    <a:p>
                      <a:pPr marL="171450" marR="0" lvl="0" indent="-171450" algn="l" defTabSz="914400" rtl="0" eaLnBrk="1" fontAlgn="b" latinLnBrk="0" hangingPunct="1">
                        <a:lnSpc>
                          <a:spcPct val="100000"/>
                        </a:lnSpc>
                        <a:spcBef>
                          <a:spcPts val="0"/>
                        </a:spcBef>
                        <a:spcAft>
                          <a:spcPts val="600"/>
                        </a:spcAft>
                        <a:buClrTx/>
                        <a:buSzTx/>
                        <a:buFont typeface="Arial" panose="020B0604020202020204" pitchFamily="34" charset="0"/>
                        <a:buChar char="•"/>
                        <a:tabLst/>
                        <a:defRPr/>
                      </a:pPr>
                      <a:endParaRPr lang="en-US" sz="1000" b="0" i="0" u="none" strike="noStrike" kern="1200" baseline="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tc>
                <a:extLst>
                  <a:ext uri="{0D108BD9-81ED-4DB2-BD59-A6C34878D82A}">
                    <a16:rowId xmlns:a16="http://schemas.microsoft.com/office/drawing/2014/main" val="106528768"/>
                  </a:ext>
                </a:extLst>
              </a:tr>
              <a:tr h="264157">
                <a:tc>
                  <a:txBody>
                    <a:bodyPr/>
                    <a:lstStyle/>
                    <a:p>
                      <a:pPr marL="0" marR="0" indent="0" algn="l" defTabSz="914400" rtl="0" eaLnBrk="1" fontAlgn="b" latinLnBrk="0" hangingPunct="1">
                        <a:lnSpc>
                          <a:spcPct val="100000"/>
                        </a:lnSpc>
                        <a:spcBef>
                          <a:spcPts val="0"/>
                        </a:spcBef>
                        <a:spcAft>
                          <a:spcPts val="600"/>
                        </a:spcAft>
                        <a:buClrTx/>
                        <a:buSzTx/>
                        <a:buFont typeface="Arial" panose="020B0604020202020204" pitchFamily="34" charset="0"/>
                        <a:buNone/>
                        <a:tabLst/>
                        <a:defRPr/>
                      </a:pPr>
                      <a:r>
                        <a:rPr lang="en-US" sz="1000" u="none" strike="noStrike" kern="1200" baseline="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Extensions</a:t>
                      </a:r>
                    </a:p>
                  </a:txBody>
                  <a:tcPr marL="45593" marR="45593" marT="20511" marB="20511" anchor="ct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000" u="none" strike="noStrike" kern="1200" baseline="0" dirty="0">
                          <a:solidFill>
                            <a:schemeClr val="dk1"/>
                          </a:solidFill>
                          <a:effectLst/>
                          <a:latin typeface="Verdana" panose="020B0604030504040204" pitchFamily="34" charset="0"/>
                          <a:ea typeface="Verdana" panose="020B0604030504040204" pitchFamily="34" charset="0"/>
                          <a:cs typeface="Verdana" panose="020B0604030504040204" pitchFamily="34" charset="0"/>
                        </a:rPr>
                        <a:t>Up to of 5 (moderate complexity)</a:t>
                      </a:r>
                    </a:p>
                  </a:txBody>
                  <a:tcPr marL="45593" marR="45593" marT="20511" marB="20511" anchor="ctr"/>
                </a:tc>
                <a:tc>
                  <a:txBody>
                    <a:bodyPr/>
                    <a:lstStyle/>
                    <a:p>
                      <a:pPr marL="171450" marR="0" lvl="0" indent="-171450" algn="l" defTabSz="914400" rtl="0" eaLnBrk="1" fontAlgn="b" latinLnBrk="0" hangingPunct="1">
                        <a:lnSpc>
                          <a:spcPct val="100000"/>
                        </a:lnSpc>
                        <a:spcBef>
                          <a:spcPts val="0"/>
                        </a:spcBef>
                        <a:spcAft>
                          <a:spcPts val="600"/>
                        </a:spcAft>
                        <a:buClrTx/>
                        <a:buSzTx/>
                        <a:buFont typeface="Arial" panose="020B0604020202020204" pitchFamily="34" charset="0"/>
                        <a:buChar char="•"/>
                        <a:tabLst/>
                        <a:defRPr/>
                      </a:pPr>
                      <a:endParaRPr lang="en-US" sz="1000" b="0" i="0" u="none" strike="noStrike" kern="1200" baseline="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tc>
                <a:extLst>
                  <a:ext uri="{0D108BD9-81ED-4DB2-BD59-A6C34878D82A}">
                    <a16:rowId xmlns:a16="http://schemas.microsoft.com/office/drawing/2014/main" val="144611332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16575226"/>
              </p:ext>
            </p:extLst>
          </p:nvPr>
        </p:nvGraphicFramePr>
        <p:xfrm>
          <a:off x="8340015" y="1106778"/>
          <a:ext cx="3511162" cy="1364715"/>
        </p:xfrm>
        <a:graphic>
          <a:graphicData uri="http://schemas.openxmlformats.org/drawingml/2006/table">
            <a:tbl>
              <a:tblPr firstRow="1" bandRow="1">
                <a:tableStyleId>{912C8C85-51F0-491E-9774-3900AFEF0FD7}</a:tableStyleId>
              </a:tblPr>
              <a:tblGrid>
                <a:gridCol w="2808244">
                  <a:extLst>
                    <a:ext uri="{9D8B030D-6E8A-4147-A177-3AD203B41FA5}">
                      <a16:colId xmlns:a16="http://schemas.microsoft.com/office/drawing/2014/main" val="20000"/>
                    </a:ext>
                  </a:extLst>
                </a:gridCol>
                <a:gridCol w="702918">
                  <a:extLst>
                    <a:ext uri="{9D8B030D-6E8A-4147-A177-3AD203B41FA5}">
                      <a16:colId xmlns:a16="http://schemas.microsoft.com/office/drawing/2014/main" val="20004"/>
                    </a:ext>
                  </a:extLst>
                </a:gridCol>
              </a:tblGrid>
              <a:tr h="217683">
                <a:tc>
                  <a:txBody>
                    <a:bodyPr/>
                    <a:lstStyle>
                      <a:lvl1pPr marL="0" algn="l" defTabSz="1219170" rtl="0" eaLnBrk="1" latinLnBrk="0" hangingPunct="1">
                        <a:defRPr sz="2400" kern="1200">
                          <a:solidFill>
                            <a:schemeClr val="tx1"/>
                          </a:solidFill>
                          <a:latin typeface="Arial"/>
                        </a:defRPr>
                      </a:lvl1pPr>
                      <a:lvl2pPr marL="609585" algn="l" defTabSz="1219170" rtl="0" eaLnBrk="1" latinLnBrk="0" hangingPunct="1">
                        <a:defRPr sz="2400" kern="1200">
                          <a:solidFill>
                            <a:schemeClr val="tx1"/>
                          </a:solidFill>
                          <a:latin typeface="Arial"/>
                        </a:defRPr>
                      </a:lvl2pPr>
                      <a:lvl3pPr marL="1219170" algn="l" defTabSz="1219170" rtl="0" eaLnBrk="1" latinLnBrk="0" hangingPunct="1">
                        <a:defRPr sz="2400" kern="1200">
                          <a:solidFill>
                            <a:schemeClr val="tx1"/>
                          </a:solidFill>
                          <a:latin typeface="Arial"/>
                        </a:defRPr>
                      </a:lvl3pPr>
                      <a:lvl4pPr marL="1828754" algn="l" defTabSz="1219170" rtl="0" eaLnBrk="1" latinLnBrk="0" hangingPunct="1">
                        <a:defRPr sz="2400" kern="1200">
                          <a:solidFill>
                            <a:schemeClr val="tx1"/>
                          </a:solidFill>
                          <a:latin typeface="Arial"/>
                        </a:defRPr>
                      </a:lvl4pPr>
                      <a:lvl5pPr marL="2438339" algn="l" defTabSz="1219170" rtl="0" eaLnBrk="1" latinLnBrk="0" hangingPunct="1">
                        <a:defRPr sz="2400" kern="1200">
                          <a:solidFill>
                            <a:schemeClr val="tx1"/>
                          </a:solidFill>
                          <a:latin typeface="Arial"/>
                        </a:defRPr>
                      </a:lvl5pPr>
                      <a:lvl6pPr marL="3047924" algn="l" defTabSz="1219170" rtl="0" eaLnBrk="1" latinLnBrk="0" hangingPunct="1">
                        <a:defRPr sz="2400" kern="1200">
                          <a:solidFill>
                            <a:schemeClr val="tx1"/>
                          </a:solidFill>
                          <a:latin typeface="Arial"/>
                        </a:defRPr>
                      </a:lvl6pPr>
                      <a:lvl7pPr marL="3657509" algn="l" defTabSz="1219170" rtl="0" eaLnBrk="1" latinLnBrk="0" hangingPunct="1">
                        <a:defRPr sz="2400" kern="1200">
                          <a:solidFill>
                            <a:schemeClr val="tx1"/>
                          </a:solidFill>
                          <a:latin typeface="Arial"/>
                        </a:defRPr>
                      </a:lvl7pPr>
                      <a:lvl8pPr marL="4267093" algn="l" defTabSz="1219170" rtl="0" eaLnBrk="1" latinLnBrk="0" hangingPunct="1">
                        <a:defRPr sz="2400" kern="1200">
                          <a:solidFill>
                            <a:schemeClr val="tx1"/>
                          </a:solidFill>
                          <a:latin typeface="Arial"/>
                        </a:defRPr>
                      </a:lvl8pPr>
                      <a:lvl9pPr marL="4876678" algn="l" defTabSz="1219170" rtl="0" eaLnBrk="1" latinLnBrk="0" hangingPunct="1">
                        <a:defRPr sz="2400" kern="1200">
                          <a:solidFill>
                            <a:schemeClr val="tx1"/>
                          </a:solidFill>
                          <a:latin typeface="Arial"/>
                        </a:defRPr>
                      </a:lvl9pPr>
                    </a:lstStyle>
                    <a:p>
                      <a:pPr marL="0" algn="ctr" defTabSz="914400" rtl="0" eaLnBrk="1" latinLnBrk="0" hangingPunct="1"/>
                      <a:r>
                        <a:rPr lang="en-US" sz="1000" kern="1200" dirty="0">
                          <a:solidFill>
                            <a:schemeClr val="bg1"/>
                          </a:solidFill>
                          <a:latin typeface="Verdana" panose="020B0604030504040204" pitchFamily="34" charset="0"/>
                          <a:ea typeface="Verdana" panose="020B0604030504040204" pitchFamily="34" charset="0"/>
                          <a:cs typeface="Verdana" panose="020B0604030504040204" pitchFamily="34" charset="0"/>
                        </a:rPr>
                        <a:t>Technology Scope*</a:t>
                      </a:r>
                      <a:endParaRPr lang="en-US" sz="1000" b="1" kern="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solidFill>
                      <a:schemeClr val="tx1"/>
                    </a:solidFill>
                  </a:tcPr>
                </a:tc>
                <a:tc>
                  <a:txBody>
                    <a:bodyPr/>
                    <a:lstStyle/>
                    <a:p>
                      <a:pPr marL="0" algn="ctr" defTabSz="914400" rtl="0" eaLnBrk="1" latinLnBrk="0" hangingPunct="1"/>
                      <a:r>
                        <a:rPr lang="en-US" sz="1000" kern="1200" dirty="0">
                          <a:latin typeface="Verdana" panose="020B0604030504040204" pitchFamily="34" charset="0"/>
                          <a:ea typeface="Verdana" panose="020B0604030504040204" pitchFamily="34" charset="0"/>
                          <a:cs typeface="Verdana" panose="020B0604030504040204" pitchFamily="34" charset="0"/>
                        </a:rPr>
                        <a:t>Total </a:t>
                      </a:r>
                      <a:endParaRPr lang="en-US" sz="1000" b="1" kern="12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solidFill>
                      <a:schemeClr val="tx1"/>
                    </a:solidFill>
                  </a:tcPr>
                </a:tc>
                <a:extLst>
                  <a:ext uri="{0D108BD9-81ED-4DB2-BD59-A6C34878D82A}">
                    <a16:rowId xmlns:a16="http://schemas.microsoft.com/office/drawing/2014/main" val="10000"/>
                  </a:ext>
                </a:extLst>
              </a:tr>
              <a:tr h="286758">
                <a:tc>
                  <a:txBody>
                    <a:bodyPr/>
                    <a:lstStyle/>
                    <a:p>
                      <a:pPr marL="0" marR="0" indent="0" algn="l" defTabSz="914400" rtl="0" eaLnBrk="1" fontAlgn="b" latinLnBrk="0" hangingPunct="1">
                        <a:lnSpc>
                          <a:spcPct val="100000"/>
                        </a:lnSpc>
                        <a:spcBef>
                          <a:spcPts val="0"/>
                        </a:spcBef>
                        <a:spcAft>
                          <a:spcPts val="600"/>
                        </a:spcAft>
                        <a:buClrTx/>
                        <a:buSzTx/>
                        <a:buFont typeface="Arial" panose="020B0604020202020204" pitchFamily="34" charset="0"/>
                        <a:buNone/>
                        <a:tabLst/>
                        <a:defRPr/>
                      </a:pPr>
                      <a:r>
                        <a:rPr lang="en-US" sz="1000" u="none" strike="noStrike" kern="1200" dirty="0">
                          <a:effectLst/>
                          <a:latin typeface="Verdana" panose="020B0604030504040204" pitchFamily="34" charset="0"/>
                          <a:ea typeface="Verdana" panose="020B0604030504040204" pitchFamily="34" charset="0"/>
                          <a:cs typeface="Verdana" panose="020B0604030504040204" pitchFamily="34" charset="0"/>
                        </a:rPr>
                        <a:t>Conversions (maximum)</a:t>
                      </a:r>
                      <a:endParaRPr lang="en-US" sz="1000" b="0" i="0" u="none" strike="noStrike" kern="1200" baseline="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tc>
                <a:tc>
                  <a:txBody>
                    <a:bodyPr/>
                    <a:lstStyle/>
                    <a:p>
                      <a:pPr marL="0" marR="0" indent="0" algn="l" defTabSz="914400" rtl="0" eaLnBrk="1" fontAlgn="b" latinLnBrk="0" hangingPunct="1">
                        <a:lnSpc>
                          <a:spcPct val="100000"/>
                        </a:lnSpc>
                        <a:spcBef>
                          <a:spcPts val="0"/>
                        </a:spcBef>
                        <a:spcAft>
                          <a:spcPts val="600"/>
                        </a:spcAft>
                        <a:buClrTx/>
                        <a:buSzTx/>
                        <a:buFont typeface="Arial" panose="020B0604020202020204" pitchFamily="34" charset="0"/>
                        <a:buNone/>
                        <a:tabLst/>
                        <a:defRPr/>
                      </a:pPr>
                      <a:r>
                        <a:rPr lang="en-US" sz="1000" u="none" strike="noStrike" kern="1200" dirty="0">
                          <a:effectLst/>
                          <a:latin typeface="Verdana" panose="020B0604030504040204" pitchFamily="34" charset="0"/>
                          <a:ea typeface="Verdana" panose="020B0604030504040204" pitchFamily="34" charset="0"/>
                          <a:cs typeface="Verdana" panose="020B0604030504040204" pitchFamily="34" charset="0"/>
                        </a:rPr>
                        <a:t>10</a:t>
                      </a:r>
                      <a:endParaRPr lang="en-US"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tc>
                <a:extLst>
                  <a:ext uri="{0D108BD9-81ED-4DB2-BD59-A6C34878D82A}">
                    <a16:rowId xmlns:a16="http://schemas.microsoft.com/office/drawing/2014/main" val="10001"/>
                  </a:ext>
                </a:extLst>
              </a:tr>
              <a:tr h="286758">
                <a:tc>
                  <a:txBody>
                    <a:bodyPr/>
                    <a:lstStyle/>
                    <a:p>
                      <a:pPr marL="0" marR="0" indent="0" algn="l" defTabSz="914400" rtl="0" eaLnBrk="1" fontAlgn="b" latinLnBrk="0" hangingPunct="1">
                        <a:lnSpc>
                          <a:spcPct val="100000"/>
                        </a:lnSpc>
                        <a:spcBef>
                          <a:spcPts val="0"/>
                        </a:spcBef>
                        <a:spcAft>
                          <a:spcPts val="600"/>
                        </a:spcAft>
                        <a:buClrTx/>
                        <a:buSzTx/>
                        <a:buFont typeface="Arial" panose="020B0604020202020204" pitchFamily="34" charset="0"/>
                        <a:buNone/>
                        <a:tabLst/>
                        <a:defRPr/>
                      </a:pPr>
                      <a:r>
                        <a:rPr lang="en-US" sz="1000" u="none" strike="noStrike" kern="1200" dirty="0">
                          <a:effectLst/>
                          <a:latin typeface="Verdana" panose="020B0604030504040204" pitchFamily="34" charset="0"/>
                          <a:ea typeface="Verdana" panose="020B0604030504040204" pitchFamily="34" charset="0"/>
                          <a:cs typeface="Verdana" panose="020B0604030504040204" pitchFamily="34" charset="0"/>
                        </a:rPr>
                        <a:t>Interfaces</a:t>
                      </a:r>
                      <a:endParaRPr lang="en-US"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tc>
                <a:tc>
                  <a:txBody>
                    <a:bodyPr/>
                    <a:lstStyle/>
                    <a:p>
                      <a:pPr marL="0" marR="0" indent="0" algn="l" defTabSz="914400" rtl="0" eaLnBrk="1" fontAlgn="b" latinLnBrk="0" hangingPunct="1">
                        <a:lnSpc>
                          <a:spcPct val="100000"/>
                        </a:lnSpc>
                        <a:spcBef>
                          <a:spcPts val="0"/>
                        </a:spcBef>
                        <a:spcAft>
                          <a:spcPts val="600"/>
                        </a:spcAft>
                        <a:buClrTx/>
                        <a:buSzTx/>
                        <a:buFont typeface="Arial" panose="020B0604020202020204" pitchFamily="34" charset="0"/>
                        <a:buNone/>
                        <a:tabLst/>
                        <a:defRPr/>
                      </a:pPr>
                      <a:r>
                        <a:rPr lang="en-US" sz="1000" u="none" strike="noStrike" kern="1200" dirty="0">
                          <a:effectLst/>
                          <a:latin typeface="Verdana" panose="020B0604030504040204" pitchFamily="34" charset="0"/>
                          <a:ea typeface="Verdana" panose="020B0604030504040204" pitchFamily="34" charset="0"/>
                          <a:cs typeface="Verdana" panose="020B0604030504040204" pitchFamily="34" charset="0"/>
                        </a:rPr>
                        <a:t>65</a:t>
                      </a:r>
                      <a:endParaRPr lang="en-US"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tc>
                <a:extLst>
                  <a:ext uri="{0D108BD9-81ED-4DB2-BD59-A6C34878D82A}">
                    <a16:rowId xmlns:a16="http://schemas.microsoft.com/office/drawing/2014/main" val="10002"/>
                  </a:ext>
                </a:extLst>
              </a:tr>
              <a:tr h="286758">
                <a:tc>
                  <a:txBody>
                    <a:bodyPr/>
                    <a:lstStyle/>
                    <a:p>
                      <a:pPr marL="0" marR="0" indent="0" algn="l" defTabSz="914400" rtl="0" eaLnBrk="1" fontAlgn="b" latinLnBrk="0" hangingPunct="1">
                        <a:lnSpc>
                          <a:spcPct val="100000"/>
                        </a:lnSpc>
                        <a:spcBef>
                          <a:spcPts val="0"/>
                        </a:spcBef>
                        <a:spcAft>
                          <a:spcPts val="600"/>
                        </a:spcAft>
                        <a:buClrTx/>
                        <a:buSzTx/>
                        <a:buFont typeface="Arial" panose="020B0604020202020204" pitchFamily="34" charset="0"/>
                        <a:buNone/>
                        <a:tabLst/>
                        <a:defRPr/>
                      </a:pPr>
                      <a:r>
                        <a:rPr lang="en-US" sz="1000" u="none" strike="noStrike" kern="1200" dirty="0">
                          <a:effectLst/>
                          <a:latin typeface="Verdana" panose="020B0604030504040204" pitchFamily="34" charset="0"/>
                          <a:ea typeface="Verdana" panose="020B0604030504040204" pitchFamily="34" charset="0"/>
                          <a:cs typeface="Verdana" panose="020B0604030504040204" pitchFamily="34" charset="0"/>
                        </a:rPr>
                        <a:t>Reports (maximum)</a:t>
                      </a:r>
                      <a:endParaRPr lang="en-US"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tc>
                <a:tc>
                  <a:txBody>
                    <a:bodyPr/>
                    <a:lstStyle/>
                    <a:p>
                      <a:pPr marL="0" marR="0" indent="0" algn="l" defTabSz="914400" rtl="0" eaLnBrk="1" fontAlgn="b" latinLnBrk="0" hangingPunct="1">
                        <a:lnSpc>
                          <a:spcPct val="100000"/>
                        </a:lnSpc>
                        <a:spcBef>
                          <a:spcPts val="0"/>
                        </a:spcBef>
                        <a:spcAft>
                          <a:spcPts val="600"/>
                        </a:spcAft>
                        <a:buClrTx/>
                        <a:buSzTx/>
                        <a:buFont typeface="Arial" panose="020B0604020202020204" pitchFamily="34" charset="0"/>
                        <a:buNone/>
                        <a:tabLst/>
                        <a:defRPr/>
                      </a:pPr>
                      <a:r>
                        <a:rPr lang="en-US" sz="1000" u="none" strike="noStrike" kern="1200" dirty="0">
                          <a:effectLst/>
                          <a:latin typeface="Verdana" panose="020B0604030504040204" pitchFamily="34" charset="0"/>
                          <a:ea typeface="Verdana" panose="020B0604030504040204" pitchFamily="34" charset="0"/>
                          <a:cs typeface="Verdana" panose="020B0604030504040204" pitchFamily="34" charset="0"/>
                        </a:rPr>
                        <a:t>30</a:t>
                      </a:r>
                      <a:endParaRPr lang="en-US" sz="10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tc>
                <a:extLst>
                  <a:ext uri="{0D108BD9-81ED-4DB2-BD59-A6C34878D82A}">
                    <a16:rowId xmlns:a16="http://schemas.microsoft.com/office/drawing/2014/main" val="10004"/>
                  </a:ext>
                </a:extLst>
              </a:tr>
              <a:tr h="286758">
                <a:tc>
                  <a:txBody>
                    <a:bodyPr/>
                    <a:lstStyle/>
                    <a:p>
                      <a:pPr marL="0" marR="0" indent="0" algn="l" defTabSz="914400" rtl="0" eaLnBrk="1" fontAlgn="b" latinLnBrk="0" hangingPunct="1">
                        <a:lnSpc>
                          <a:spcPct val="100000"/>
                        </a:lnSpc>
                        <a:spcBef>
                          <a:spcPts val="0"/>
                        </a:spcBef>
                        <a:spcAft>
                          <a:spcPts val="600"/>
                        </a:spcAft>
                        <a:buClrTx/>
                        <a:buSzTx/>
                        <a:buFont typeface="Arial" panose="020B0604020202020204" pitchFamily="34" charset="0"/>
                        <a:buNone/>
                        <a:tabLst/>
                        <a:defRPr/>
                      </a:pPr>
                      <a:r>
                        <a:rPr lang="en-US" sz="100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Extensions (maximum)</a:t>
                      </a:r>
                    </a:p>
                  </a:txBody>
                  <a:tcPr marL="45593" marR="45593" marT="20511" marB="20511" anchor="ctr"/>
                </a:tc>
                <a:tc>
                  <a:txBody>
                    <a:bodyPr/>
                    <a:lstStyle/>
                    <a:p>
                      <a:pPr marL="0" marR="0" indent="0" algn="l" defTabSz="914400" rtl="0" eaLnBrk="1" fontAlgn="b" latinLnBrk="0" hangingPunct="1">
                        <a:lnSpc>
                          <a:spcPct val="100000"/>
                        </a:lnSpc>
                        <a:spcBef>
                          <a:spcPts val="0"/>
                        </a:spcBef>
                        <a:spcAft>
                          <a:spcPts val="600"/>
                        </a:spcAft>
                        <a:buClrTx/>
                        <a:buSzTx/>
                        <a:buFont typeface="Arial" panose="020B0604020202020204" pitchFamily="34" charset="0"/>
                        <a:buNone/>
                        <a:tabLst/>
                        <a:defRPr/>
                      </a:pPr>
                      <a:r>
                        <a:rPr lang="en-US" sz="100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5</a:t>
                      </a:r>
                    </a:p>
                  </a:txBody>
                  <a:tcPr marL="45593" marR="45593" marT="20511" marB="20511" anchor="ctr"/>
                </a:tc>
                <a:extLst>
                  <a:ext uri="{0D108BD9-81ED-4DB2-BD59-A6C34878D82A}">
                    <a16:rowId xmlns:a16="http://schemas.microsoft.com/office/drawing/2014/main" val="3237300046"/>
                  </a:ext>
                </a:extLst>
              </a:tr>
            </a:tbl>
          </a:graphicData>
        </a:graphic>
      </p:graphicFrame>
      <p:sp>
        <p:nvSpPr>
          <p:cNvPr id="7" name="TextBox 6"/>
          <p:cNvSpPr txBox="1"/>
          <p:nvPr/>
        </p:nvSpPr>
        <p:spPr>
          <a:xfrm>
            <a:off x="8346268" y="2745519"/>
            <a:ext cx="3498656" cy="307777"/>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At the end of global design,</a:t>
            </a:r>
            <a:r>
              <a:rPr kumimoji="0" lang="en-US" sz="1000" b="0" i="0" u="none" strike="noStrike" kern="1200" cap="none" spc="0" normalizeH="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the RICEF list will be </a:t>
            </a:r>
            <a:r>
              <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rationalized based on the business priorities.</a:t>
            </a:r>
          </a:p>
        </p:txBody>
      </p:sp>
    </p:spTree>
    <p:extLst>
      <p:ext uri="{BB962C8B-B14F-4D97-AF65-F5344CB8AC3E}">
        <p14:creationId xmlns:p14="http://schemas.microsoft.com/office/powerpoint/2010/main" val="3343451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Terminology</a:t>
            </a:r>
          </a:p>
        </p:txBody>
      </p:sp>
      <p:sp>
        <p:nvSpPr>
          <p:cNvPr id="3" name="Text Placeholder 2"/>
          <p:cNvSpPr>
            <a:spLocks noGrp="1"/>
          </p:cNvSpPr>
          <p:nvPr>
            <p:ph type="body" sz="quarter" idx="14"/>
          </p:nvPr>
        </p:nvSpPr>
        <p:spPr/>
        <p:txBody>
          <a:bodyPr/>
          <a:lstStyle/>
          <a:p>
            <a:r>
              <a:rPr lang="en-US" sz="1200" dirty="0"/>
              <a:t>Common Terms Related to Integration</a:t>
            </a:r>
          </a:p>
        </p:txBody>
      </p:sp>
      <p:sp>
        <p:nvSpPr>
          <p:cNvPr id="4" name="Freeform 528"/>
          <p:cNvSpPr>
            <a:spLocks noChangeAspect="1" noEditPoints="1"/>
          </p:cNvSpPr>
          <p:nvPr/>
        </p:nvSpPr>
        <p:spPr bwMode="auto">
          <a:xfrm>
            <a:off x="975565" y="1305431"/>
            <a:ext cx="614444" cy="566867"/>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106 w 512"/>
              <a:gd name="T11" fmla="*/ 256 h 512"/>
              <a:gd name="T12" fmla="*/ 117 w 512"/>
              <a:gd name="T13" fmla="*/ 245 h 512"/>
              <a:gd name="T14" fmla="*/ 273 w 512"/>
              <a:gd name="T15" fmla="*/ 245 h 512"/>
              <a:gd name="T16" fmla="*/ 248 w 512"/>
              <a:gd name="T17" fmla="*/ 221 h 512"/>
              <a:gd name="T18" fmla="*/ 248 w 512"/>
              <a:gd name="T19" fmla="*/ 205 h 512"/>
              <a:gd name="T20" fmla="*/ 263 w 512"/>
              <a:gd name="T21" fmla="*/ 205 h 512"/>
              <a:gd name="T22" fmla="*/ 306 w 512"/>
              <a:gd name="T23" fmla="*/ 248 h 512"/>
              <a:gd name="T24" fmla="*/ 308 w 512"/>
              <a:gd name="T25" fmla="*/ 252 h 512"/>
              <a:gd name="T26" fmla="*/ 308 w 512"/>
              <a:gd name="T27" fmla="*/ 260 h 512"/>
              <a:gd name="T28" fmla="*/ 306 w 512"/>
              <a:gd name="T29" fmla="*/ 263 h 512"/>
              <a:gd name="T30" fmla="*/ 263 w 512"/>
              <a:gd name="T31" fmla="*/ 306 h 512"/>
              <a:gd name="T32" fmla="*/ 256 w 512"/>
              <a:gd name="T33" fmla="*/ 309 h 512"/>
              <a:gd name="T34" fmla="*/ 248 w 512"/>
              <a:gd name="T35" fmla="*/ 306 h 512"/>
              <a:gd name="T36" fmla="*/ 248 w 512"/>
              <a:gd name="T37" fmla="*/ 291 h 512"/>
              <a:gd name="T38" fmla="*/ 273 w 512"/>
              <a:gd name="T39" fmla="*/ 266 h 512"/>
              <a:gd name="T40" fmla="*/ 117 w 512"/>
              <a:gd name="T41" fmla="*/ 266 h 512"/>
              <a:gd name="T42" fmla="*/ 106 w 512"/>
              <a:gd name="T43" fmla="*/ 256 h 512"/>
              <a:gd name="T44" fmla="*/ 373 w 512"/>
              <a:gd name="T45" fmla="*/ 405 h 512"/>
              <a:gd name="T46" fmla="*/ 362 w 512"/>
              <a:gd name="T47" fmla="*/ 416 h 512"/>
              <a:gd name="T48" fmla="*/ 202 w 512"/>
              <a:gd name="T49" fmla="*/ 416 h 512"/>
              <a:gd name="T50" fmla="*/ 192 w 512"/>
              <a:gd name="T51" fmla="*/ 405 h 512"/>
              <a:gd name="T52" fmla="*/ 192 w 512"/>
              <a:gd name="T53" fmla="*/ 309 h 512"/>
              <a:gd name="T54" fmla="*/ 202 w 512"/>
              <a:gd name="T55" fmla="*/ 298 h 512"/>
              <a:gd name="T56" fmla="*/ 213 w 512"/>
              <a:gd name="T57" fmla="*/ 309 h 512"/>
              <a:gd name="T58" fmla="*/ 213 w 512"/>
              <a:gd name="T59" fmla="*/ 394 h 512"/>
              <a:gd name="T60" fmla="*/ 352 w 512"/>
              <a:gd name="T61" fmla="*/ 394 h 512"/>
              <a:gd name="T62" fmla="*/ 352 w 512"/>
              <a:gd name="T63" fmla="*/ 117 h 512"/>
              <a:gd name="T64" fmla="*/ 213 w 512"/>
              <a:gd name="T65" fmla="*/ 117 h 512"/>
              <a:gd name="T66" fmla="*/ 213 w 512"/>
              <a:gd name="T67" fmla="*/ 202 h 512"/>
              <a:gd name="T68" fmla="*/ 202 w 512"/>
              <a:gd name="T69" fmla="*/ 213 h 512"/>
              <a:gd name="T70" fmla="*/ 192 w 512"/>
              <a:gd name="T71" fmla="*/ 202 h 512"/>
              <a:gd name="T72" fmla="*/ 192 w 512"/>
              <a:gd name="T73" fmla="*/ 106 h 512"/>
              <a:gd name="T74" fmla="*/ 202 w 512"/>
              <a:gd name="T75" fmla="*/ 96 h 512"/>
              <a:gd name="T76" fmla="*/ 362 w 512"/>
              <a:gd name="T77" fmla="*/ 96 h 512"/>
              <a:gd name="T78" fmla="*/ 373 w 512"/>
              <a:gd name="T79" fmla="*/ 106 h 512"/>
              <a:gd name="T80" fmla="*/ 373 w 512"/>
              <a:gd name="T81" fmla="*/ 40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06" y="256"/>
                </a:moveTo>
                <a:cubicBezTo>
                  <a:pt x="106" y="250"/>
                  <a:pt x="111" y="245"/>
                  <a:pt x="117" y="245"/>
                </a:cubicBezTo>
                <a:cubicBezTo>
                  <a:pt x="273" y="245"/>
                  <a:pt x="273" y="245"/>
                  <a:pt x="273" y="245"/>
                </a:cubicBezTo>
                <a:cubicBezTo>
                  <a:pt x="248" y="221"/>
                  <a:pt x="248" y="221"/>
                  <a:pt x="248" y="221"/>
                </a:cubicBezTo>
                <a:cubicBezTo>
                  <a:pt x="244" y="216"/>
                  <a:pt x="244" y="210"/>
                  <a:pt x="248" y="205"/>
                </a:cubicBezTo>
                <a:cubicBezTo>
                  <a:pt x="252" y="201"/>
                  <a:pt x="259" y="201"/>
                  <a:pt x="263" y="205"/>
                </a:cubicBezTo>
                <a:cubicBezTo>
                  <a:pt x="306" y="248"/>
                  <a:pt x="306" y="248"/>
                  <a:pt x="306" y="248"/>
                </a:cubicBezTo>
                <a:cubicBezTo>
                  <a:pt x="307" y="249"/>
                  <a:pt x="308" y="250"/>
                  <a:pt x="308" y="252"/>
                </a:cubicBezTo>
                <a:cubicBezTo>
                  <a:pt x="309" y="254"/>
                  <a:pt x="309" y="257"/>
                  <a:pt x="308" y="260"/>
                </a:cubicBezTo>
                <a:cubicBezTo>
                  <a:pt x="308" y="261"/>
                  <a:pt x="307" y="262"/>
                  <a:pt x="306" y="263"/>
                </a:cubicBezTo>
                <a:cubicBezTo>
                  <a:pt x="263" y="306"/>
                  <a:pt x="263" y="306"/>
                  <a:pt x="263" y="306"/>
                </a:cubicBezTo>
                <a:cubicBezTo>
                  <a:pt x="261" y="308"/>
                  <a:pt x="258" y="309"/>
                  <a:pt x="256" y="309"/>
                </a:cubicBezTo>
                <a:cubicBezTo>
                  <a:pt x="253" y="309"/>
                  <a:pt x="250" y="308"/>
                  <a:pt x="248" y="306"/>
                </a:cubicBezTo>
                <a:cubicBezTo>
                  <a:pt x="244" y="302"/>
                  <a:pt x="244" y="295"/>
                  <a:pt x="248" y="291"/>
                </a:cubicBezTo>
                <a:cubicBezTo>
                  <a:pt x="273" y="266"/>
                  <a:pt x="273" y="266"/>
                  <a:pt x="273" y="266"/>
                </a:cubicBezTo>
                <a:cubicBezTo>
                  <a:pt x="117" y="266"/>
                  <a:pt x="117" y="266"/>
                  <a:pt x="117" y="266"/>
                </a:cubicBezTo>
                <a:cubicBezTo>
                  <a:pt x="111" y="266"/>
                  <a:pt x="106" y="262"/>
                  <a:pt x="106" y="256"/>
                </a:cubicBezTo>
                <a:close/>
                <a:moveTo>
                  <a:pt x="373" y="405"/>
                </a:moveTo>
                <a:cubicBezTo>
                  <a:pt x="373" y="411"/>
                  <a:pt x="368" y="416"/>
                  <a:pt x="362" y="416"/>
                </a:cubicBezTo>
                <a:cubicBezTo>
                  <a:pt x="202" y="416"/>
                  <a:pt x="202" y="416"/>
                  <a:pt x="202" y="416"/>
                </a:cubicBezTo>
                <a:cubicBezTo>
                  <a:pt x="196" y="416"/>
                  <a:pt x="192" y="411"/>
                  <a:pt x="192" y="405"/>
                </a:cubicBezTo>
                <a:cubicBezTo>
                  <a:pt x="192" y="309"/>
                  <a:pt x="192" y="309"/>
                  <a:pt x="192" y="309"/>
                </a:cubicBezTo>
                <a:cubicBezTo>
                  <a:pt x="192" y="303"/>
                  <a:pt x="196" y="298"/>
                  <a:pt x="202" y="298"/>
                </a:cubicBezTo>
                <a:cubicBezTo>
                  <a:pt x="208" y="298"/>
                  <a:pt x="213" y="303"/>
                  <a:pt x="213" y="309"/>
                </a:cubicBezTo>
                <a:cubicBezTo>
                  <a:pt x="213" y="394"/>
                  <a:pt x="213" y="394"/>
                  <a:pt x="213" y="394"/>
                </a:cubicBezTo>
                <a:cubicBezTo>
                  <a:pt x="352" y="394"/>
                  <a:pt x="352" y="394"/>
                  <a:pt x="352" y="394"/>
                </a:cubicBezTo>
                <a:cubicBezTo>
                  <a:pt x="352" y="117"/>
                  <a:pt x="352" y="117"/>
                  <a:pt x="352" y="117"/>
                </a:cubicBezTo>
                <a:cubicBezTo>
                  <a:pt x="213" y="117"/>
                  <a:pt x="213" y="117"/>
                  <a:pt x="213" y="117"/>
                </a:cubicBezTo>
                <a:cubicBezTo>
                  <a:pt x="213" y="202"/>
                  <a:pt x="213" y="202"/>
                  <a:pt x="213" y="202"/>
                </a:cubicBezTo>
                <a:cubicBezTo>
                  <a:pt x="213" y="208"/>
                  <a:pt x="208" y="213"/>
                  <a:pt x="202" y="213"/>
                </a:cubicBezTo>
                <a:cubicBezTo>
                  <a:pt x="196" y="213"/>
                  <a:pt x="192" y="208"/>
                  <a:pt x="192" y="202"/>
                </a:cubicBezTo>
                <a:cubicBezTo>
                  <a:pt x="192" y="106"/>
                  <a:pt x="192" y="106"/>
                  <a:pt x="192" y="106"/>
                </a:cubicBezTo>
                <a:cubicBezTo>
                  <a:pt x="192" y="100"/>
                  <a:pt x="196" y="96"/>
                  <a:pt x="202" y="96"/>
                </a:cubicBezTo>
                <a:cubicBezTo>
                  <a:pt x="362" y="96"/>
                  <a:pt x="362" y="96"/>
                  <a:pt x="362" y="96"/>
                </a:cubicBezTo>
                <a:cubicBezTo>
                  <a:pt x="368" y="96"/>
                  <a:pt x="373" y="100"/>
                  <a:pt x="373" y="106"/>
                </a:cubicBezTo>
                <a:lnTo>
                  <a:pt x="373" y="40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sz="1050" dirty="0">
              <a:ea typeface="Verdana" panose="020B0604030504040204" pitchFamily="34" charset="0"/>
              <a:cs typeface="Verdana" panose="020B0604030504040204" pitchFamily="34" charset="0"/>
            </a:endParaRPr>
          </a:p>
        </p:txBody>
      </p:sp>
      <p:sp>
        <p:nvSpPr>
          <p:cNvPr id="5" name="Freeform 472"/>
          <p:cNvSpPr>
            <a:spLocks noChangeAspect="1" noEditPoints="1"/>
          </p:cNvSpPr>
          <p:nvPr/>
        </p:nvSpPr>
        <p:spPr bwMode="auto">
          <a:xfrm>
            <a:off x="6512929" y="1220999"/>
            <a:ext cx="598987" cy="552608"/>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20 w 512"/>
              <a:gd name="T11" fmla="*/ 405 h 512"/>
              <a:gd name="T12" fmla="*/ 309 w 512"/>
              <a:gd name="T13" fmla="*/ 416 h 512"/>
              <a:gd name="T14" fmla="*/ 149 w 512"/>
              <a:gd name="T15" fmla="*/ 416 h 512"/>
              <a:gd name="T16" fmla="*/ 138 w 512"/>
              <a:gd name="T17" fmla="*/ 405 h 512"/>
              <a:gd name="T18" fmla="*/ 138 w 512"/>
              <a:gd name="T19" fmla="*/ 106 h 512"/>
              <a:gd name="T20" fmla="*/ 149 w 512"/>
              <a:gd name="T21" fmla="*/ 96 h 512"/>
              <a:gd name="T22" fmla="*/ 309 w 512"/>
              <a:gd name="T23" fmla="*/ 96 h 512"/>
              <a:gd name="T24" fmla="*/ 320 w 512"/>
              <a:gd name="T25" fmla="*/ 106 h 512"/>
              <a:gd name="T26" fmla="*/ 320 w 512"/>
              <a:gd name="T27" fmla="*/ 202 h 512"/>
              <a:gd name="T28" fmla="*/ 309 w 512"/>
              <a:gd name="T29" fmla="*/ 213 h 512"/>
              <a:gd name="T30" fmla="*/ 298 w 512"/>
              <a:gd name="T31" fmla="*/ 202 h 512"/>
              <a:gd name="T32" fmla="*/ 298 w 512"/>
              <a:gd name="T33" fmla="*/ 117 h 512"/>
              <a:gd name="T34" fmla="*/ 160 w 512"/>
              <a:gd name="T35" fmla="*/ 117 h 512"/>
              <a:gd name="T36" fmla="*/ 160 w 512"/>
              <a:gd name="T37" fmla="*/ 394 h 512"/>
              <a:gd name="T38" fmla="*/ 298 w 512"/>
              <a:gd name="T39" fmla="*/ 394 h 512"/>
              <a:gd name="T40" fmla="*/ 298 w 512"/>
              <a:gd name="T41" fmla="*/ 309 h 512"/>
              <a:gd name="T42" fmla="*/ 309 w 512"/>
              <a:gd name="T43" fmla="*/ 298 h 512"/>
              <a:gd name="T44" fmla="*/ 320 w 512"/>
              <a:gd name="T45" fmla="*/ 309 h 512"/>
              <a:gd name="T46" fmla="*/ 320 w 512"/>
              <a:gd name="T47" fmla="*/ 405 h 512"/>
              <a:gd name="T48" fmla="*/ 415 w 512"/>
              <a:gd name="T49" fmla="*/ 260 h 512"/>
              <a:gd name="T50" fmla="*/ 413 w 512"/>
              <a:gd name="T51" fmla="*/ 263 h 512"/>
              <a:gd name="T52" fmla="*/ 370 w 512"/>
              <a:gd name="T53" fmla="*/ 306 h 512"/>
              <a:gd name="T54" fmla="*/ 362 w 512"/>
              <a:gd name="T55" fmla="*/ 309 h 512"/>
              <a:gd name="T56" fmla="*/ 355 w 512"/>
              <a:gd name="T57" fmla="*/ 306 h 512"/>
              <a:gd name="T58" fmla="*/ 355 w 512"/>
              <a:gd name="T59" fmla="*/ 291 h 512"/>
              <a:gd name="T60" fmla="*/ 379 w 512"/>
              <a:gd name="T61" fmla="*/ 266 h 512"/>
              <a:gd name="T62" fmla="*/ 224 w 512"/>
              <a:gd name="T63" fmla="*/ 266 h 512"/>
              <a:gd name="T64" fmla="*/ 213 w 512"/>
              <a:gd name="T65" fmla="*/ 256 h 512"/>
              <a:gd name="T66" fmla="*/ 224 w 512"/>
              <a:gd name="T67" fmla="*/ 245 h 512"/>
              <a:gd name="T68" fmla="*/ 379 w 512"/>
              <a:gd name="T69" fmla="*/ 245 h 512"/>
              <a:gd name="T70" fmla="*/ 355 w 512"/>
              <a:gd name="T71" fmla="*/ 221 h 512"/>
              <a:gd name="T72" fmla="*/ 355 w 512"/>
              <a:gd name="T73" fmla="*/ 205 h 512"/>
              <a:gd name="T74" fmla="*/ 370 w 512"/>
              <a:gd name="T75" fmla="*/ 205 h 512"/>
              <a:gd name="T76" fmla="*/ 413 w 512"/>
              <a:gd name="T77" fmla="*/ 248 h 512"/>
              <a:gd name="T78" fmla="*/ 415 w 512"/>
              <a:gd name="T79" fmla="*/ 252 h 512"/>
              <a:gd name="T80" fmla="*/ 415 w 512"/>
              <a:gd name="T81" fmla="*/ 26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20" y="405"/>
                </a:moveTo>
                <a:cubicBezTo>
                  <a:pt x="320" y="411"/>
                  <a:pt x="315" y="416"/>
                  <a:pt x="309" y="416"/>
                </a:cubicBezTo>
                <a:cubicBezTo>
                  <a:pt x="149" y="416"/>
                  <a:pt x="149" y="416"/>
                  <a:pt x="149" y="416"/>
                </a:cubicBezTo>
                <a:cubicBezTo>
                  <a:pt x="143" y="416"/>
                  <a:pt x="138" y="411"/>
                  <a:pt x="138" y="405"/>
                </a:cubicBezTo>
                <a:cubicBezTo>
                  <a:pt x="138" y="106"/>
                  <a:pt x="138" y="106"/>
                  <a:pt x="138" y="106"/>
                </a:cubicBezTo>
                <a:cubicBezTo>
                  <a:pt x="138" y="100"/>
                  <a:pt x="143" y="96"/>
                  <a:pt x="149" y="96"/>
                </a:cubicBezTo>
                <a:cubicBezTo>
                  <a:pt x="309" y="96"/>
                  <a:pt x="309" y="96"/>
                  <a:pt x="309" y="96"/>
                </a:cubicBezTo>
                <a:cubicBezTo>
                  <a:pt x="315" y="96"/>
                  <a:pt x="320" y="100"/>
                  <a:pt x="320" y="106"/>
                </a:cubicBezTo>
                <a:cubicBezTo>
                  <a:pt x="320" y="202"/>
                  <a:pt x="320" y="202"/>
                  <a:pt x="320" y="202"/>
                </a:cubicBezTo>
                <a:cubicBezTo>
                  <a:pt x="320" y="208"/>
                  <a:pt x="315" y="213"/>
                  <a:pt x="309" y="213"/>
                </a:cubicBezTo>
                <a:cubicBezTo>
                  <a:pt x="303" y="213"/>
                  <a:pt x="298" y="208"/>
                  <a:pt x="298" y="202"/>
                </a:cubicBezTo>
                <a:cubicBezTo>
                  <a:pt x="298" y="117"/>
                  <a:pt x="298" y="117"/>
                  <a:pt x="298" y="117"/>
                </a:cubicBezTo>
                <a:cubicBezTo>
                  <a:pt x="160" y="117"/>
                  <a:pt x="160" y="117"/>
                  <a:pt x="160" y="117"/>
                </a:cubicBezTo>
                <a:cubicBezTo>
                  <a:pt x="160" y="394"/>
                  <a:pt x="160" y="394"/>
                  <a:pt x="160" y="394"/>
                </a:cubicBezTo>
                <a:cubicBezTo>
                  <a:pt x="298" y="394"/>
                  <a:pt x="298" y="394"/>
                  <a:pt x="298" y="394"/>
                </a:cubicBezTo>
                <a:cubicBezTo>
                  <a:pt x="298" y="309"/>
                  <a:pt x="298" y="309"/>
                  <a:pt x="298" y="309"/>
                </a:cubicBezTo>
                <a:cubicBezTo>
                  <a:pt x="298" y="303"/>
                  <a:pt x="303" y="298"/>
                  <a:pt x="309" y="298"/>
                </a:cubicBezTo>
                <a:cubicBezTo>
                  <a:pt x="315" y="298"/>
                  <a:pt x="320" y="303"/>
                  <a:pt x="320" y="309"/>
                </a:cubicBezTo>
                <a:lnTo>
                  <a:pt x="320" y="405"/>
                </a:lnTo>
                <a:close/>
                <a:moveTo>
                  <a:pt x="415" y="260"/>
                </a:moveTo>
                <a:cubicBezTo>
                  <a:pt x="414" y="261"/>
                  <a:pt x="414" y="262"/>
                  <a:pt x="413" y="263"/>
                </a:cubicBezTo>
                <a:cubicBezTo>
                  <a:pt x="370" y="306"/>
                  <a:pt x="370" y="306"/>
                  <a:pt x="370" y="306"/>
                </a:cubicBezTo>
                <a:cubicBezTo>
                  <a:pt x="368" y="308"/>
                  <a:pt x="365" y="309"/>
                  <a:pt x="362" y="309"/>
                </a:cubicBezTo>
                <a:cubicBezTo>
                  <a:pt x="360" y="309"/>
                  <a:pt x="357" y="308"/>
                  <a:pt x="355" y="306"/>
                </a:cubicBezTo>
                <a:cubicBezTo>
                  <a:pt x="351" y="302"/>
                  <a:pt x="351" y="295"/>
                  <a:pt x="355" y="291"/>
                </a:cubicBezTo>
                <a:cubicBezTo>
                  <a:pt x="379" y="266"/>
                  <a:pt x="379" y="266"/>
                  <a:pt x="379" y="266"/>
                </a:cubicBezTo>
                <a:cubicBezTo>
                  <a:pt x="224" y="266"/>
                  <a:pt x="224" y="266"/>
                  <a:pt x="224" y="266"/>
                </a:cubicBezTo>
                <a:cubicBezTo>
                  <a:pt x="218" y="266"/>
                  <a:pt x="213" y="262"/>
                  <a:pt x="213" y="256"/>
                </a:cubicBezTo>
                <a:cubicBezTo>
                  <a:pt x="213" y="250"/>
                  <a:pt x="218" y="245"/>
                  <a:pt x="224" y="245"/>
                </a:cubicBezTo>
                <a:cubicBezTo>
                  <a:pt x="379" y="245"/>
                  <a:pt x="379" y="245"/>
                  <a:pt x="379" y="245"/>
                </a:cubicBezTo>
                <a:cubicBezTo>
                  <a:pt x="355" y="221"/>
                  <a:pt x="355" y="221"/>
                  <a:pt x="355" y="221"/>
                </a:cubicBezTo>
                <a:cubicBezTo>
                  <a:pt x="351" y="216"/>
                  <a:pt x="351" y="210"/>
                  <a:pt x="355" y="205"/>
                </a:cubicBezTo>
                <a:cubicBezTo>
                  <a:pt x="359" y="201"/>
                  <a:pt x="366" y="201"/>
                  <a:pt x="370" y="205"/>
                </a:cubicBezTo>
                <a:cubicBezTo>
                  <a:pt x="413" y="248"/>
                  <a:pt x="413" y="248"/>
                  <a:pt x="413" y="248"/>
                </a:cubicBezTo>
                <a:cubicBezTo>
                  <a:pt x="414" y="249"/>
                  <a:pt x="414" y="250"/>
                  <a:pt x="415" y="252"/>
                </a:cubicBezTo>
                <a:cubicBezTo>
                  <a:pt x="416" y="254"/>
                  <a:pt x="416" y="257"/>
                  <a:pt x="415" y="26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sz="1050" dirty="0">
              <a:ea typeface="Verdana" panose="020B0604030504040204" pitchFamily="34" charset="0"/>
              <a:cs typeface="Verdana" panose="020B0604030504040204" pitchFamily="34" charset="0"/>
            </a:endParaRPr>
          </a:p>
        </p:txBody>
      </p:sp>
      <p:sp>
        <p:nvSpPr>
          <p:cNvPr id="6" name="Freeform 37"/>
          <p:cNvSpPr>
            <a:spLocks noChangeAspect="1" noEditPoints="1"/>
          </p:cNvSpPr>
          <p:nvPr/>
        </p:nvSpPr>
        <p:spPr bwMode="auto">
          <a:xfrm>
            <a:off x="975565" y="2482856"/>
            <a:ext cx="591467" cy="548209"/>
          </a:xfrm>
          <a:custGeom>
            <a:avLst/>
            <a:gdLst>
              <a:gd name="T0" fmla="*/ 160 w 512"/>
              <a:gd name="T1" fmla="*/ 266 h 512"/>
              <a:gd name="T2" fmla="*/ 352 w 512"/>
              <a:gd name="T3" fmla="*/ 266 h 512"/>
              <a:gd name="T4" fmla="*/ 284 w 512"/>
              <a:gd name="T5" fmla="*/ 263 h 512"/>
              <a:gd name="T6" fmla="*/ 263 w 512"/>
              <a:gd name="T7" fmla="*/ 284 h 512"/>
              <a:gd name="T8" fmla="*/ 248 w 512"/>
              <a:gd name="T9" fmla="*/ 284 h 512"/>
              <a:gd name="T10" fmla="*/ 205 w 512"/>
              <a:gd name="T11" fmla="*/ 227 h 512"/>
              <a:gd name="T12" fmla="*/ 256 w 512"/>
              <a:gd name="T13" fmla="*/ 261 h 512"/>
              <a:gd name="T14" fmla="*/ 285 w 512"/>
              <a:gd name="T15" fmla="*/ 248 h 512"/>
              <a:gd name="T16" fmla="*/ 256 w 512"/>
              <a:gd name="T17" fmla="*/ 0 h 512"/>
              <a:gd name="T18" fmla="*/ 256 w 512"/>
              <a:gd name="T19" fmla="*/ 512 h 512"/>
              <a:gd name="T20" fmla="*/ 256 w 512"/>
              <a:gd name="T21" fmla="*/ 0 h 512"/>
              <a:gd name="T22" fmla="*/ 131 w 512"/>
              <a:gd name="T23" fmla="*/ 158 h 512"/>
              <a:gd name="T24" fmla="*/ 199 w 512"/>
              <a:gd name="T25" fmla="*/ 131 h 512"/>
              <a:gd name="T26" fmla="*/ 184 w 512"/>
              <a:gd name="T27" fmla="*/ 146 h 512"/>
              <a:gd name="T28" fmla="*/ 146 w 512"/>
              <a:gd name="T29" fmla="*/ 173 h 512"/>
              <a:gd name="T30" fmla="*/ 146 w 512"/>
              <a:gd name="T31" fmla="*/ 184 h 512"/>
              <a:gd name="T32" fmla="*/ 139 w 512"/>
              <a:gd name="T33" fmla="*/ 202 h 512"/>
              <a:gd name="T34" fmla="*/ 123 w 512"/>
              <a:gd name="T35" fmla="*/ 178 h 512"/>
              <a:gd name="T36" fmla="*/ 346 w 512"/>
              <a:gd name="T37" fmla="*/ 404 h 512"/>
              <a:gd name="T38" fmla="*/ 331 w 512"/>
              <a:gd name="T39" fmla="*/ 399 h 512"/>
              <a:gd name="T40" fmla="*/ 256 w 512"/>
              <a:gd name="T41" fmla="*/ 384 h 512"/>
              <a:gd name="T42" fmla="*/ 180 w 512"/>
              <a:gd name="T43" fmla="*/ 399 h 512"/>
              <a:gd name="T44" fmla="*/ 166 w 512"/>
              <a:gd name="T45" fmla="*/ 404 h 512"/>
              <a:gd name="T46" fmla="*/ 178 w 512"/>
              <a:gd name="T47" fmla="*/ 354 h 512"/>
              <a:gd name="T48" fmla="*/ 256 w 512"/>
              <a:gd name="T49" fmla="*/ 149 h 512"/>
              <a:gd name="T50" fmla="*/ 333 w 512"/>
              <a:gd name="T51" fmla="*/ 354 h 512"/>
              <a:gd name="T52" fmla="*/ 380 w 512"/>
              <a:gd name="T53" fmla="*/ 199 h 512"/>
              <a:gd name="T54" fmla="*/ 365 w 512"/>
              <a:gd name="T55" fmla="*/ 199 h 512"/>
              <a:gd name="T56" fmla="*/ 367 w 512"/>
              <a:gd name="T57" fmla="*/ 178 h 512"/>
              <a:gd name="T58" fmla="*/ 339 w 512"/>
              <a:gd name="T59" fmla="*/ 146 h 512"/>
              <a:gd name="T60" fmla="*/ 312 w 512"/>
              <a:gd name="T61" fmla="*/ 146 h 512"/>
              <a:gd name="T62" fmla="*/ 354 w 512"/>
              <a:gd name="T63" fmla="*/ 131 h 512"/>
              <a:gd name="T64" fmla="*/ 389 w 512"/>
              <a:gd name="T65" fmla="*/ 17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2" h="512">
                <a:moveTo>
                  <a:pt x="256" y="170"/>
                </a:moveTo>
                <a:cubicBezTo>
                  <a:pt x="203" y="170"/>
                  <a:pt x="160" y="213"/>
                  <a:pt x="160" y="266"/>
                </a:cubicBezTo>
                <a:cubicBezTo>
                  <a:pt x="160" y="319"/>
                  <a:pt x="203" y="362"/>
                  <a:pt x="256" y="362"/>
                </a:cubicBezTo>
                <a:cubicBezTo>
                  <a:pt x="309" y="362"/>
                  <a:pt x="352" y="319"/>
                  <a:pt x="352" y="266"/>
                </a:cubicBezTo>
                <a:cubicBezTo>
                  <a:pt x="352" y="213"/>
                  <a:pt x="309" y="170"/>
                  <a:pt x="256" y="170"/>
                </a:cubicBezTo>
                <a:close/>
                <a:moveTo>
                  <a:pt x="284" y="263"/>
                </a:moveTo>
                <a:cubicBezTo>
                  <a:pt x="263" y="284"/>
                  <a:pt x="263" y="284"/>
                  <a:pt x="263" y="284"/>
                </a:cubicBezTo>
                <a:cubicBezTo>
                  <a:pt x="263" y="284"/>
                  <a:pt x="263" y="284"/>
                  <a:pt x="263" y="284"/>
                </a:cubicBezTo>
                <a:cubicBezTo>
                  <a:pt x="261" y="286"/>
                  <a:pt x="258" y="287"/>
                  <a:pt x="256" y="287"/>
                </a:cubicBezTo>
                <a:cubicBezTo>
                  <a:pt x="253" y="287"/>
                  <a:pt x="250" y="286"/>
                  <a:pt x="248" y="284"/>
                </a:cubicBezTo>
                <a:cubicBezTo>
                  <a:pt x="206" y="242"/>
                  <a:pt x="206" y="242"/>
                  <a:pt x="206" y="242"/>
                </a:cubicBezTo>
                <a:cubicBezTo>
                  <a:pt x="201" y="238"/>
                  <a:pt x="201" y="231"/>
                  <a:pt x="205" y="227"/>
                </a:cubicBezTo>
                <a:cubicBezTo>
                  <a:pt x="210" y="223"/>
                  <a:pt x="216" y="223"/>
                  <a:pt x="220" y="227"/>
                </a:cubicBezTo>
                <a:cubicBezTo>
                  <a:pt x="256" y="261"/>
                  <a:pt x="256" y="261"/>
                  <a:pt x="256" y="261"/>
                </a:cubicBezTo>
                <a:cubicBezTo>
                  <a:pt x="270" y="248"/>
                  <a:pt x="270" y="248"/>
                  <a:pt x="270" y="248"/>
                </a:cubicBezTo>
                <a:cubicBezTo>
                  <a:pt x="274" y="244"/>
                  <a:pt x="281" y="244"/>
                  <a:pt x="285" y="248"/>
                </a:cubicBezTo>
                <a:cubicBezTo>
                  <a:pt x="289" y="253"/>
                  <a:pt x="289" y="259"/>
                  <a:pt x="284" y="263"/>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23" y="178"/>
                </a:moveTo>
                <a:cubicBezTo>
                  <a:pt x="123" y="171"/>
                  <a:pt x="126" y="163"/>
                  <a:pt x="131" y="158"/>
                </a:cubicBezTo>
                <a:cubicBezTo>
                  <a:pt x="158" y="131"/>
                  <a:pt x="158" y="131"/>
                  <a:pt x="158" y="131"/>
                </a:cubicBezTo>
                <a:cubicBezTo>
                  <a:pt x="169" y="120"/>
                  <a:pt x="188" y="120"/>
                  <a:pt x="199" y="131"/>
                </a:cubicBezTo>
                <a:cubicBezTo>
                  <a:pt x="203" y="135"/>
                  <a:pt x="203" y="142"/>
                  <a:pt x="199" y="146"/>
                </a:cubicBezTo>
                <a:cubicBezTo>
                  <a:pt x="195" y="151"/>
                  <a:pt x="188" y="151"/>
                  <a:pt x="184" y="146"/>
                </a:cubicBezTo>
                <a:cubicBezTo>
                  <a:pt x="181" y="143"/>
                  <a:pt x="176" y="143"/>
                  <a:pt x="173" y="146"/>
                </a:cubicBezTo>
                <a:cubicBezTo>
                  <a:pt x="146" y="173"/>
                  <a:pt x="146" y="173"/>
                  <a:pt x="146" y="173"/>
                </a:cubicBezTo>
                <a:cubicBezTo>
                  <a:pt x="145" y="174"/>
                  <a:pt x="144" y="176"/>
                  <a:pt x="144" y="178"/>
                </a:cubicBezTo>
                <a:cubicBezTo>
                  <a:pt x="144" y="181"/>
                  <a:pt x="145" y="183"/>
                  <a:pt x="146" y="184"/>
                </a:cubicBezTo>
                <a:cubicBezTo>
                  <a:pt x="151" y="188"/>
                  <a:pt x="151" y="195"/>
                  <a:pt x="146" y="199"/>
                </a:cubicBezTo>
                <a:cubicBezTo>
                  <a:pt x="144" y="201"/>
                  <a:pt x="142" y="202"/>
                  <a:pt x="139" y="202"/>
                </a:cubicBezTo>
                <a:cubicBezTo>
                  <a:pt x="136" y="202"/>
                  <a:pt x="133" y="201"/>
                  <a:pt x="131" y="199"/>
                </a:cubicBezTo>
                <a:cubicBezTo>
                  <a:pt x="126" y="194"/>
                  <a:pt x="123" y="186"/>
                  <a:pt x="123" y="178"/>
                </a:cubicBezTo>
                <a:close/>
                <a:moveTo>
                  <a:pt x="351" y="390"/>
                </a:moveTo>
                <a:cubicBezTo>
                  <a:pt x="353" y="395"/>
                  <a:pt x="351" y="401"/>
                  <a:pt x="346" y="404"/>
                </a:cubicBezTo>
                <a:cubicBezTo>
                  <a:pt x="344" y="405"/>
                  <a:pt x="343" y="405"/>
                  <a:pt x="341" y="405"/>
                </a:cubicBezTo>
                <a:cubicBezTo>
                  <a:pt x="337" y="405"/>
                  <a:pt x="333" y="403"/>
                  <a:pt x="331" y="399"/>
                </a:cubicBezTo>
                <a:cubicBezTo>
                  <a:pt x="315" y="367"/>
                  <a:pt x="315" y="367"/>
                  <a:pt x="315" y="367"/>
                </a:cubicBezTo>
                <a:cubicBezTo>
                  <a:pt x="298" y="378"/>
                  <a:pt x="278" y="384"/>
                  <a:pt x="256" y="384"/>
                </a:cubicBezTo>
                <a:cubicBezTo>
                  <a:pt x="234" y="384"/>
                  <a:pt x="213" y="378"/>
                  <a:pt x="196" y="367"/>
                </a:cubicBezTo>
                <a:cubicBezTo>
                  <a:pt x="180" y="399"/>
                  <a:pt x="180" y="399"/>
                  <a:pt x="180" y="399"/>
                </a:cubicBezTo>
                <a:cubicBezTo>
                  <a:pt x="178" y="403"/>
                  <a:pt x="174" y="405"/>
                  <a:pt x="170" y="405"/>
                </a:cubicBezTo>
                <a:cubicBezTo>
                  <a:pt x="169" y="405"/>
                  <a:pt x="167" y="405"/>
                  <a:pt x="166" y="404"/>
                </a:cubicBezTo>
                <a:cubicBezTo>
                  <a:pt x="160" y="401"/>
                  <a:pt x="158" y="395"/>
                  <a:pt x="161" y="390"/>
                </a:cubicBezTo>
                <a:cubicBezTo>
                  <a:pt x="178" y="354"/>
                  <a:pt x="178" y="354"/>
                  <a:pt x="178" y="354"/>
                </a:cubicBezTo>
                <a:cubicBezTo>
                  <a:pt x="154" y="333"/>
                  <a:pt x="138" y="301"/>
                  <a:pt x="138" y="266"/>
                </a:cubicBezTo>
                <a:cubicBezTo>
                  <a:pt x="138" y="202"/>
                  <a:pt x="191" y="149"/>
                  <a:pt x="256" y="149"/>
                </a:cubicBezTo>
                <a:cubicBezTo>
                  <a:pt x="320" y="149"/>
                  <a:pt x="373" y="202"/>
                  <a:pt x="373" y="266"/>
                </a:cubicBezTo>
                <a:cubicBezTo>
                  <a:pt x="373" y="301"/>
                  <a:pt x="357" y="333"/>
                  <a:pt x="333" y="354"/>
                </a:cubicBezTo>
                <a:lnTo>
                  <a:pt x="351" y="390"/>
                </a:lnTo>
                <a:close/>
                <a:moveTo>
                  <a:pt x="380" y="199"/>
                </a:moveTo>
                <a:cubicBezTo>
                  <a:pt x="378" y="201"/>
                  <a:pt x="375" y="202"/>
                  <a:pt x="372" y="202"/>
                </a:cubicBezTo>
                <a:cubicBezTo>
                  <a:pt x="370" y="202"/>
                  <a:pt x="367" y="201"/>
                  <a:pt x="365" y="199"/>
                </a:cubicBezTo>
                <a:cubicBezTo>
                  <a:pt x="361" y="195"/>
                  <a:pt x="361" y="188"/>
                  <a:pt x="365" y="184"/>
                </a:cubicBezTo>
                <a:cubicBezTo>
                  <a:pt x="366" y="183"/>
                  <a:pt x="367" y="181"/>
                  <a:pt x="367" y="178"/>
                </a:cubicBezTo>
                <a:cubicBezTo>
                  <a:pt x="367" y="176"/>
                  <a:pt x="366" y="174"/>
                  <a:pt x="365" y="173"/>
                </a:cubicBezTo>
                <a:cubicBezTo>
                  <a:pt x="339" y="146"/>
                  <a:pt x="339" y="146"/>
                  <a:pt x="339" y="146"/>
                </a:cubicBezTo>
                <a:cubicBezTo>
                  <a:pt x="335" y="143"/>
                  <a:pt x="330" y="143"/>
                  <a:pt x="327" y="146"/>
                </a:cubicBezTo>
                <a:cubicBezTo>
                  <a:pt x="323" y="151"/>
                  <a:pt x="316" y="151"/>
                  <a:pt x="312" y="146"/>
                </a:cubicBezTo>
                <a:cubicBezTo>
                  <a:pt x="308" y="142"/>
                  <a:pt x="308" y="135"/>
                  <a:pt x="312" y="131"/>
                </a:cubicBezTo>
                <a:cubicBezTo>
                  <a:pt x="324" y="120"/>
                  <a:pt x="342" y="120"/>
                  <a:pt x="354" y="131"/>
                </a:cubicBezTo>
                <a:cubicBezTo>
                  <a:pt x="380" y="158"/>
                  <a:pt x="380" y="158"/>
                  <a:pt x="380" y="158"/>
                </a:cubicBezTo>
                <a:cubicBezTo>
                  <a:pt x="386" y="163"/>
                  <a:pt x="389" y="171"/>
                  <a:pt x="389" y="178"/>
                </a:cubicBezTo>
                <a:cubicBezTo>
                  <a:pt x="389" y="186"/>
                  <a:pt x="386" y="194"/>
                  <a:pt x="380" y="19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050" dirty="0">
              <a:ea typeface="Verdana" panose="020B0604030504040204" pitchFamily="34" charset="0"/>
              <a:cs typeface="Verdana" panose="020B0604030504040204" pitchFamily="34" charset="0"/>
            </a:endParaRPr>
          </a:p>
        </p:txBody>
      </p:sp>
      <p:sp>
        <p:nvSpPr>
          <p:cNvPr id="7" name="Freeform 36"/>
          <p:cNvSpPr>
            <a:spLocks noChangeAspect="1" noEditPoints="1"/>
          </p:cNvSpPr>
          <p:nvPr/>
        </p:nvSpPr>
        <p:spPr bwMode="auto">
          <a:xfrm>
            <a:off x="6550733" y="2336193"/>
            <a:ext cx="615657" cy="570471"/>
          </a:xfrm>
          <a:custGeom>
            <a:avLst/>
            <a:gdLst>
              <a:gd name="T0" fmla="*/ 324 w 512"/>
              <a:gd name="T1" fmla="*/ 194 h 512"/>
              <a:gd name="T2" fmla="*/ 330 w 512"/>
              <a:gd name="T3" fmla="*/ 167 h 512"/>
              <a:gd name="T4" fmla="*/ 400 w 512"/>
              <a:gd name="T5" fmla="*/ 182 h 512"/>
              <a:gd name="T6" fmla="*/ 386 w 512"/>
              <a:gd name="T7" fmla="*/ 223 h 512"/>
              <a:gd name="T8" fmla="*/ 351 w 512"/>
              <a:gd name="T9" fmla="*/ 247 h 512"/>
              <a:gd name="T10" fmla="*/ 312 w 512"/>
              <a:gd name="T11" fmla="*/ 243 h 512"/>
              <a:gd name="T12" fmla="*/ 278 w 512"/>
              <a:gd name="T13" fmla="*/ 222 h 512"/>
              <a:gd name="T14" fmla="*/ 264 w 512"/>
              <a:gd name="T15" fmla="*/ 183 h 512"/>
              <a:gd name="T16" fmla="*/ 275 w 512"/>
              <a:gd name="T17" fmla="*/ 144 h 512"/>
              <a:gd name="T18" fmla="*/ 308 w 512"/>
              <a:gd name="T19" fmla="*/ 119 h 512"/>
              <a:gd name="T20" fmla="*/ 331 w 512"/>
              <a:gd name="T21" fmla="*/ 128 h 512"/>
              <a:gd name="T22" fmla="*/ 364 w 512"/>
              <a:gd name="T23" fmla="*/ 136 h 512"/>
              <a:gd name="T24" fmla="*/ 384 w 512"/>
              <a:gd name="T25" fmla="*/ 164 h 512"/>
              <a:gd name="T26" fmla="*/ 320 w 512"/>
              <a:gd name="T27" fmla="*/ 147 h 512"/>
              <a:gd name="T28" fmla="*/ 330 w 512"/>
              <a:gd name="T29" fmla="*/ 217 h 512"/>
              <a:gd name="T30" fmla="*/ 512 w 512"/>
              <a:gd name="T31" fmla="*/ 256 h 512"/>
              <a:gd name="T32" fmla="*/ 512 w 512"/>
              <a:gd name="T33" fmla="*/ 256 h 512"/>
              <a:gd name="T34" fmla="*/ 268 w 512"/>
              <a:gd name="T35" fmla="*/ 290 h 512"/>
              <a:gd name="T36" fmla="*/ 236 w 512"/>
              <a:gd name="T37" fmla="*/ 251 h 512"/>
              <a:gd name="T38" fmla="*/ 187 w 512"/>
              <a:gd name="T39" fmla="*/ 238 h 512"/>
              <a:gd name="T40" fmla="*/ 140 w 512"/>
              <a:gd name="T41" fmla="*/ 256 h 512"/>
              <a:gd name="T42" fmla="*/ 113 w 512"/>
              <a:gd name="T43" fmla="*/ 299 h 512"/>
              <a:gd name="T44" fmla="*/ 115 w 512"/>
              <a:gd name="T45" fmla="*/ 350 h 512"/>
              <a:gd name="T46" fmla="*/ 147 w 512"/>
              <a:gd name="T47" fmla="*/ 388 h 512"/>
              <a:gd name="T48" fmla="*/ 196 w 512"/>
              <a:gd name="T49" fmla="*/ 401 h 512"/>
              <a:gd name="T50" fmla="*/ 237 w 512"/>
              <a:gd name="T51" fmla="*/ 383 h 512"/>
              <a:gd name="T52" fmla="*/ 266 w 512"/>
              <a:gd name="T53" fmla="*/ 345 h 512"/>
              <a:gd name="T54" fmla="*/ 410 w 512"/>
              <a:gd name="T55" fmla="*/ 163 h 512"/>
              <a:gd name="T56" fmla="*/ 384 w 512"/>
              <a:gd name="T57" fmla="*/ 119 h 512"/>
              <a:gd name="T58" fmla="*/ 337 w 512"/>
              <a:gd name="T59" fmla="*/ 99 h 512"/>
              <a:gd name="T60" fmla="*/ 288 w 512"/>
              <a:gd name="T61" fmla="*/ 111 h 512"/>
              <a:gd name="T62" fmla="*/ 255 w 512"/>
              <a:gd name="T63" fmla="*/ 149 h 512"/>
              <a:gd name="T64" fmla="*/ 251 w 512"/>
              <a:gd name="T65" fmla="*/ 199 h 512"/>
              <a:gd name="T66" fmla="*/ 277 w 512"/>
              <a:gd name="T67" fmla="*/ 243 h 512"/>
              <a:gd name="T68" fmla="*/ 323 w 512"/>
              <a:gd name="T69" fmla="*/ 263 h 512"/>
              <a:gd name="T70" fmla="*/ 358 w 512"/>
              <a:gd name="T71" fmla="*/ 270 h 512"/>
              <a:gd name="T72" fmla="*/ 405 w 512"/>
              <a:gd name="T73" fmla="*/ 237 h 512"/>
              <a:gd name="T74" fmla="*/ 423 w 512"/>
              <a:gd name="T75" fmla="*/ 182 h 512"/>
              <a:gd name="T76" fmla="*/ 179 w 512"/>
              <a:gd name="T77" fmla="*/ 313 h 512"/>
              <a:gd name="T78" fmla="*/ 204 w 512"/>
              <a:gd name="T79" fmla="*/ 326 h 512"/>
              <a:gd name="T80" fmla="*/ 262 w 512"/>
              <a:gd name="T81" fmla="*/ 321 h 512"/>
              <a:gd name="T82" fmla="*/ 248 w 512"/>
              <a:gd name="T83" fmla="*/ 361 h 512"/>
              <a:gd name="T84" fmla="*/ 212 w 512"/>
              <a:gd name="T85" fmla="*/ 386 h 512"/>
              <a:gd name="T86" fmla="*/ 173 w 512"/>
              <a:gd name="T87" fmla="*/ 382 h 512"/>
              <a:gd name="T88" fmla="*/ 139 w 512"/>
              <a:gd name="T89" fmla="*/ 360 h 512"/>
              <a:gd name="T90" fmla="*/ 125 w 512"/>
              <a:gd name="T91" fmla="*/ 321 h 512"/>
              <a:gd name="T92" fmla="*/ 137 w 512"/>
              <a:gd name="T93" fmla="*/ 282 h 512"/>
              <a:gd name="T94" fmla="*/ 169 w 512"/>
              <a:gd name="T95" fmla="*/ 258 h 512"/>
              <a:gd name="T96" fmla="*/ 193 w 512"/>
              <a:gd name="T97" fmla="*/ 266 h 512"/>
              <a:gd name="T98" fmla="*/ 226 w 512"/>
              <a:gd name="T99" fmla="*/ 274 h 512"/>
              <a:gd name="T100" fmla="*/ 246 w 512"/>
              <a:gd name="T101" fmla="*/ 303 h 512"/>
              <a:gd name="T102" fmla="*/ 181 w 512"/>
              <a:gd name="T103" fmla="*/ 286 h 512"/>
              <a:gd name="T104" fmla="*/ 192 w 512"/>
              <a:gd name="T105" fmla="*/ 35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344" y="177"/>
                </a:moveTo>
                <a:cubicBezTo>
                  <a:pt x="345" y="180"/>
                  <a:pt x="345" y="184"/>
                  <a:pt x="343" y="188"/>
                </a:cubicBezTo>
                <a:cubicBezTo>
                  <a:pt x="341" y="191"/>
                  <a:pt x="338" y="193"/>
                  <a:pt x="335" y="195"/>
                </a:cubicBezTo>
                <a:cubicBezTo>
                  <a:pt x="331" y="196"/>
                  <a:pt x="327" y="195"/>
                  <a:pt x="324" y="194"/>
                </a:cubicBezTo>
                <a:cubicBezTo>
                  <a:pt x="320" y="192"/>
                  <a:pt x="318" y="189"/>
                  <a:pt x="317" y="185"/>
                </a:cubicBezTo>
                <a:cubicBezTo>
                  <a:pt x="316" y="182"/>
                  <a:pt x="316" y="178"/>
                  <a:pt x="318" y="174"/>
                </a:cubicBezTo>
                <a:cubicBezTo>
                  <a:pt x="320" y="171"/>
                  <a:pt x="322" y="169"/>
                  <a:pt x="326" y="167"/>
                </a:cubicBezTo>
                <a:cubicBezTo>
                  <a:pt x="328" y="167"/>
                  <a:pt x="329" y="167"/>
                  <a:pt x="330" y="167"/>
                </a:cubicBezTo>
                <a:cubicBezTo>
                  <a:pt x="333" y="167"/>
                  <a:pt x="335" y="167"/>
                  <a:pt x="337" y="168"/>
                </a:cubicBezTo>
                <a:cubicBezTo>
                  <a:pt x="340" y="170"/>
                  <a:pt x="343" y="173"/>
                  <a:pt x="344" y="177"/>
                </a:cubicBezTo>
                <a:close/>
                <a:moveTo>
                  <a:pt x="397" y="179"/>
                </a:moveTo>
                <a:cubicBezTo>
                  <a:pt x="398" y="180"/>
                  <a:pt x="399" y="181"/>
                  <a:pt x="400" y="182"/>
                </a:cubicBezTo>
                <a:cubicBezTo>
                  <a:pt x="399" y="183"/>
                  <a:pt x="398" y="184"/>
                  <a:pt x="397" y="185"/>
                </a:cubicBezTo>
                <a:cubicBezTo>
                  <a:pt x="392" y="189"/>
                  <a:pt x="386" y="193"/>
                  <a:pt x="384" y="199"/>
                </a:cubicBezTo>
                <a:cubicBezTo>
                  <a:pt x="382" y="206"/>
                  <a:pt x="384" y="212"/>
                  <a:pt x="385" y="218"/>
                </a:cubicBezTo>
                <a:cubicBezTo>
                  <a:pt x="386" y="220"/>
                  <a:pt x="386" y="221"/>
                  <a:pt x="386" y="223"/>
                </a:cubicBezTo>
                <a:cubicBezTo>
                  <a:pt x="385" y="223"/>
                  <a:pt x="383" y="223"/>
                  <a:pt x="382" y="223"/>
                </a:cubicBezTo>
                <a:cubicBezTo>
                  <a:pt x="376" y="223"/>
                  <a:pt x="369" y="223"/>
                  <a:pt x="363" y="227"/>
                </a:cubicBezTo>
                <a:cubicBezTo>
                  <a:pt x="357" y="231"/>
                  <a:pt x="355" y="237"/>
                  <a:pt x="353" y="243"/>
                </a:cubicBezTo>
                <a:cubicBezTo>
                  <a:pt x="352" y="244"/>
                  <a:pt x="352" y="246"/>
                  <a:pt x="351" y="247"/>
                </a:cubicBezTo>
                <a:cubicBezTo>
                  <a:pt x="350" y="246"/>
                  <a:pt x="348" y="244"/>
                  <a:pt x="347" y="244"/>
                </a:cubicBezTo>
                <a:cubicBezTo>
                  <a:pt x="342" y="240"/>
                  <a:pt x="336" y="234"/>
                  <a:pt x="330" y="234"/>
                </a:cubicBezTo>
                <a:cubicBezTo>
                  <a:pt x="329" y="234"/>
                  <a:pt x="329" y="234"/>
                  <a:pt x="329" y="234"/>
                </a:cubicBezTo>
                <a:cubicBezTo>
                  <a:pt x="322" y="234"/>
                  <a:pt x="317" y="240"/>
                  <a:pt x="312" y="243"/>
                </a:cubicBezTo>
                <a:cubicBezTo>
                  <a:pt x="311" y="244"/>
                  <a:pt x="309" y="246"/>
                  <a:pt x="308" y="247"/>
                </a:cubicBezTo>
                <a:cubicBezTo>
                  <a:pt x="307" y="246"/>
                  <a:pt x="307" y="244"/>
                  <a:pt x="306" y="243"/>
                </a:cubicBezTo>
                <a:cubicBezTo>
                  <a:pt x="304" y="237"/>
                  <a:pt x="302" y="230"/>
                  <a:pt x="296" y="226"/>
                </a:cubicBezTo>
                <a:cubicBezTo>
                  <a:pt x="291" y="222"/>
                  <a:pt x="284" y="222"/>
                  <a:pt x="278" y="222"/>
                </a:cubicBezTo>
                <a:cubicBezTo>
                  <a:pt x="277" y="222"/>
                  <a:pt x="275" y="222"/>
                  <a:pt x="273" y="221"/>
                </a:cubicBezTo>
                <a:cubicBezTo>
                  <a:pt x="274" y="220"/>
                  <a:pt x="274" y="218"/>
                  <a:pt x="274" y="217"/>
                </a:cubicBezTo>
                <a:cubicBezTo>
                  <a:pt x="276" y="211"/>
                  <a:pt x="278" y="204"/>
                  <a:pt x="276" y="198"/>
                </a:cubicBezTo>
                <a:cubicBezTo>
                  <a:pt x="274" y="191"/>
                  <a:pt x="269" y="187"/>
                  <a:pt x="264" y="183"/>
                </a:cubicBezTo>
                <a:cubicBezTo>
                  <a:pt x="263" y="182"/>
                  <a:pt x="261" y="181"/>
                  <a:pt x="260" y="180"/>
                </a:cubicBezTo>
                <a:cubicBezTo>
                  <a:pt x="262" y="179"/>
                  <a:pt x="263" y="178"/>
                  <a:pt x="264" y="177"/>
                </a:cubicBezTo>
                <a:cubicBezTo>
                  <a:pt x="269" y="173"/>
                  <a:pt x="275" y="169"/>
                  <a:pt x="277" y="163"/>
                </a:cubicBezTo>
                <a:cubicBezTo>
                  <a:pt x="279" y="156"/>
                  <a:pt x="277" y="150"/>
                  <a:pt x="275" y="144"/>
                </a:cubicBezTo>
                <a:cubicBezTo>
                  <a:pt x="275" y="142"/>
                  <a:pt x="275" y="141"/>
                  <a:pt x="274" y="139"/>
                </a:cubicBezTo>
                <a:cubicBezTo>
                  <a:pt x="276" y="139"/>
                  <a:pt x="278" y="139"/>
                  <a:pt x="279" y="139"/>
                </a:cubicBezTo>
                <a:cubicBezTo>
                  <a:pt x="285" y="139"/>
                  <a:pt x="292" y="139"/>
                  <a:pt x="298" y="135"/>
                </a:cubicBezTo>
                <a:cubicBezTo>
                  <a:pt x="303" y="131"/>
                  <a:pt x="306" y="125"/>
                  <a:pt x="308" y="119"/>
                </a:cubicBezTo>
                <a:cubicBezTo>
                  <a:pt x="308" y="118"/>
                  <a:pt x="309" y="116"/>
                  <a:pt x="310" y="115"/>
                </a:cubicBezTo>
                <a:cubicBezTo>
                  <a:pt x="311" y="116"/>
                  <a:pt x="313" y="118"/>
                  <a:pt x="314" y="118"/>
                </a:cubicBezTo>
                <a:cubicBezTo>
                  <a:pt x="319" y="122"/>
                  <a:pt x="324" y="128"/>
                  <a:pt x="331" y="128"/>
                </a:cubicBezTo>
                <a:cubicBezTo>
                  <a:pt x="331" y="128"/>
                  <a:pt x="331" y="128"/>
                  <a:pt x="331" y="128"/>
                </a:cubicBezTo>
                <a:cubicBezTo>
                  <a:pt x="338" y="128"/>
                  <a:pt x="344" y="122"/>
                  <a:pt x="349" y="119"/>
                </a:cubicBezTo>
                <a:cubicBezTo>
                  <a:pt x="350" y="118"/>
                  <a:pt x="352" y="116"/>
                  <a:pt x="353" y="115"/>
                </a:cubicBezTo>
                <a:cubicBezTo>
                  <a:pt x="353" y="116"/>
                  <a:pt x="354" y="118"/>
                  <a:pt x="354" y="119"/>
                </a:cubicBezTo>
                <a:cubicBezTo>
                  <a:pt x="356" y="125"/>
                  <a:pt x="359" y="132"/>
                  <a:pt x="364" y="136"/>
                </a:cubicBezTo>
                <a:cubicBezTo>
                  <a:pt x="370" y="140"/>
                  <a:pt x="377" y="140"/>
                  <a:pt x="383" y="140"/>
                </a:cubicBezTo>
                <a:cubicBezTo>
                  <a:pt x="384" y="140"/>
                  <a:pt x="386" y="140"/>
                  <a:pt x="387" y="141"/>
                </a:cubicBezTo>
                <a:cubicBezTo>
                  <a:pt x="387" y="142"/>
                  <a:pt x="387" y="144"/>
                  <a:pt x="386" y="145"/>
                </a:cubicBezTo>
                <a:cubicBezTo>
                  <a:pt x="384" y="151"/>
                  <a:pt x="382" y="158"/>
                  <a:pt x="384" y="164"/>
                </a:cubicBezTo>
                <a:cubicBezTo>
                  <a:pt x="386" y="171"/>
                  <a:pt x="392" y="175"/>
                  <a:pt x="397" y="179"/>
                </a:cubicBezTo>
                <a:close/>
                <a:moveTo>
                  <a:pt x="364" y="170"/>
                </a:moveTo>
                <a:cubicBezTo>
                  <a:pt x="361" y="161"/>
                  <a:pt x="355" y="154"/>
                  <a:pt x="347" y="150"/>
                </a:cubicBezTo>
                <a:cubicBezTo>
                  <a:pt x="338" y="145"/>
                  <a:pt x="329" y="144"/>
                  <a:pt x="320" y="147"/>
                </a:cubicBezTo>
                <a:cubicBezTo>
                  <a:pt x="311" y="150"/>
                  <a:pt x="303" y="156"/>
                  <a:pt x="299" y="164"/>
                </a:cubicBezTo>
                <a:cubicBezTo>
                  <a:pt x="294" y="173"/>
                  <a:pt x="294" y="182"/>
                  <a:pt x="296" y="192"/>
                </a:cubicBezTo>
                <a:cubicBezTo>
                  <a:pt x="299" y="201"/>
                  <a:pt x="305" y="208"/>
                  <a:pt x="314" y="212"/>
                </a:cubicBezTo>
                <a:cubicBezTo>
                  <a:pt x="319" y="215"/>
                  <a:pt x="325" y="217"/>
                  <a:pt x="330" y="217"/>
                </a:cubicBezTo>
                <a:cubicBezTo>
                  <a:pt x="334" y="217"/>
                  <a:pt x="337" y="216"/>
                  <a:pt x="341" y="215"/>
                </a:cubicBezTo>
                <a:cubicBezTo>
                  <a:pt x="350" y="212"/>
                  <a:pt x="357" y="206"/>
                  <a:pt x="362" y="198"/>
                </a:cubicBezTo>
                <a:cubicBezTo>
                  <a:pt x="366" y="189"/>
                  <a:pt x="367" y="180"/>
                  <a:pt x="364" y="17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4" y="321"/>
                </a:moveTo>
                <a:cubicBezTo>
                  <a:pt x="285" y="312"/>
                  <a:pt x="277" y="306"/>
                  <a:pt x="271" y="301"/>
                </a:cubicBezTo>
                <a:cubicBezTo>
                  <a:pt x="270" y="300"/>
                  <a:pt x="267" y="298"/>
                  <a:pt x="266" y="297"/>
                </a:cubicBezTo>
                <a:cubicBezTo>
                  <a:pt x="266" y="295"/>
                  <a:pt x="267" y="292"/>
                  <a:pt x="268" y="290"/>
                </a:cubicBezTo>
                <a:cubicBezTo>
                  <a:pt x="270" y="283"/>
                  <a:pt x="273" y="274"/>
                  <a:pt x="267" y="266"/>
                </a:cubicBezTo>
                <a:cubicBezTo>
                  <a:pt x="262" y="258"/>
                  <a:pt x="252" y="258"/>
                  <a:pt x="245" y="258"/>
                </a:cubicBezTo>
                <a:cubicBezTo>
                  <a:pt x="243" y="258"/>
                  <a:pt x="240" y="257"/>
                  <a:pt x="238" y="257"/>
                </a:cubicBezTo>
                <a:cubicBezTo>
                  <a:pt x="238" y="256"/>
                  <a:pt x="237" y="253"/>
                  <a:pt x="236" y="251"/>
                </a:cubicBezTo>
                <a:cubicBezTo>
                  <a:pt x="234" y="244"/>
                  <a:pt x="231" y="235"/>
                  <a:pt x="222" y="232"/>
                </a:cubicBezTo>
                <a:cubicBezTo>
                  <a:pt x="213" y="229"/>
                  <a:pt x="204" y="234"/>
                  <a:pt x="199" y="238"/>
                </a:cubicBezTo>
                <a:cubicBezTo>
                  <a:pt x="197" y="239"/>
                  <a:pt x="194" y="241"/>
                  <a:pt x="193" y="242"/>
                </a:cubicBezTo>
                <a:cubicBezTo>
                  <a:pt x="191" y="241"/>
                  <a:pt x="189" y="239"/>
                  <a:pt x="187" y="238"/>
                </a:cubicBezTo>
                <a:cubicBezTo>
                  <a:pt x="182" y="234"/>
                  <a:pt x="173" y="228"/>
                  <a:pt x="164" y="231"/>
                </a:cubicBezTo>
                <a:cubicBezTo>
                  <a:pt x="155" y="234"/>
                  <a:pt x="152" y="243"/>
                  <a:pt x="149" y="250"/>
                </a:cubicBezTo>
                <a:cubicBezTo>
                  <a:pt x="148" y="252"/>
                  <a:pt x="147" y="255"/>
                  <a:pt x="147" y="256"/>
                </a:cubicBezTo>
                <a:cubicBezTo>
                  <a:pt x="145" y="256"/>
                  <a:pt x="142" y="256"/>
                  <a:pt x="140" y="256"/>
                </a:cubicBezTo>
                <a:cubicBezTo>
                  <a:pt x="133" y="256"/>
                  <a:pt x="123" y="257"/>
                  <a:pt x="117" y="264"/>
                </a:cubicBezTo>
                <a:cubicBezTo>
                  <a:pt x="112" y="272"/>
                  <a:pt x="114" y="281"/>
                  <a:pt x="116" y="288"/>
                </a:cubicBezTo>
                <a:cubicBezTo>
                  <a:pt x="117" y="290"/>
                  <a:pt x="118" y="293"/>
                  <a:pt x="118" y="295"/>
                </a:cubicBezTo>
                <a:cubicBezTo>
                  <a:pt x="117" y="296"/>
                  <a:pt x="114" y="298"/>
                  <a:pt x="113" y="299"/>
                </a:cubicBezTo>
                <a:cubicBezTo>
                  <a:pt x="107" y="303"/>
                  <a:pt x="99" y="309"/>
                  <a:pt x="99" y="318"/>
                </a:cubicBezTo>
                <a:cubicBezTo>
                  <a:pt x="99" y="328"/>
                  <a:pt x="106" y="334"/>
                  <a:pt x="112" y="338"/>
                </a:cubicBezTo>
                <a:cubicBezTo>
                  <a:pt x="114" y="340"/>
                  <a:pt x="117" y="342"/>
                  <a:pt x="117" y="342"/>
                </a:cubicBezTo>
                <a:cubicBezTo>
                  <a:pt x="117" y="344"/>
                  <a:pt x="116" y="347"/>
                  <a:pt x="115" y="350"/>
                </a:cubicBezTo>
                <a:cubicBezTo>
                  <a:pt x="113" y="357"/>
                  <a:pt x="110" y="366"/>
                  <a:pt x="116" y="373"/>
                </a:cubicBezTo>
                <a:cubicBezTo>
                  <a:pt x="121" y="381"/>
                  <a:pt x="131" y="381"/>
                  <a:pt x="138" y="382"/>
                </a:cubicBezTo>
                <a:cubicBezTo>
                  <a:pt x="140" y="382"/>
                  <a:pt x="143" y="382"/>
                  <a:pt x="145" y="382"/>
                </a:cubicBezTo>
                <a:cubicBezTo>
                  <a:pt x="146" y="384"/>
                  <a:pt x="147" y="387"/>
                  <a:pt x="147" y="388"/>
                </a:cubicBezTo>
                <a:cubicBezTo>
                  <a:pt x="150" y="395"/>
                  <a:pt x="153" y="404"/>
                  <a:pt x="162" y="408"/>
                </a:cubicBezTo>
                <a:cubicBezTo>
                  <a:pt x="171" y="411"/>
                  <a:pt x="179" y="405"/>
                  <a:pt x="185" y="401"/>
                </a:cubicBezTo>
                <a:cubicBezTo>
                  <a:pt x="186" y="400"/>
                  <a:pt x="189" y="398"/>
                  <a:pt x="191" y="398"/>
                </a:cubicBezTo>
                <a:cubicBezTo>
                  <a:pt x="192" y="398"/>
                  <a:pt x="194" y="400"/>
                  <a:pt x="196" y="401"/>
                </a:cubicBezTo>
                <a:cubicBezTo>
                  <a:pt x="201" y="405"/>
                  <a:pt x="207" y="409"/>
                  <a:pt x="214" y="409"/>
                </a:cubicBezTo>
                <a:cubicBezTo>
                  <a:pt x="216" y="409"/>
                  <a:pt x="217" y="409"/>
                  <a:pt x="219" y="408"/>
                </a:cubicBezTo>
                <a:cubicBezTo>
                  <a:pt x="228" y="405"/>
                  <a:pt x="232" y="396"/>
                  <a:pt x="234" y="389"/>
                </a:cubicBezTo>
                <a:cubicBezTo>
                  <a:pt x="235" y="387"/>
                  <a:pt x="236" y="385"/>
                  <a:pt x="237" y="383"/>
                </a:cubicBezTo>
                <a:cubicBezTo>
                  <a:pt x="238" y="383"/>
                  <a:pt x="241" y="383"/>
                  <a:pt x="244" y="383"/>
                </a:cubicBezTo>
                <a:cubicBezTo>
                  <a:pt x="251" y="383"/>
                  <a:pt x="260" y="383"/>
                  <a:pt x="266" y="375"/>
                </a:cubicBezTo>
                <a:cubicBezTo>
                  <a:pt x="272" y="368"/>
                  <a:pt x="269" y="358"/>
                  <a:pt x="267" y="351"/>
                </a:cubicBezTo>
                <a:cubicBezTo>
                  <a:pt x="267" y="349"/>
                  <a:pt x="266" y="346"/>
                  <a:pt x="266" y="345"/>
                </a:cubicBezTo>
                <a:cubicBezTo>
                  <a:pt x="267" y="344"/>
                  <a:pt x="269" y="342"/>
                  <a:pt x="271" y="341"/>
                </a:cubicBezTo>
                <a:cubicBezTo>
                  <a:pt x="276" y="336"/>
                  <a:pt x="284" y="331"/>
                  <a:pt x="284" y="321"/>
                </a:cubicBezTo>
                <a:close/>
                <a:moveTo>
                  <a:pt x="423" y="182"/>
                </a:moveTo>
                <a:cubicBezTo>
                  <a:pt x="423" y="173"/>
                  <a:pt x="416" y="167"/>
                  <a:pt x="410" y="163"/>
                </a:cubicBezTo>
                <a:cubicBezTo>
                  <a:pt x="408" y="161"/>
                  <a:pt x="406" y="159"/>
                  <a:pt x="405" y="158"/>
                </a:cubicBezTo>
                <a:cubicBezTo>
                  <a:pt x="405" y="156"/>
                  <a:pt x="406" y="153"/>
                  <a:pt x="407" y="151"/>
                </a:cubicBezTo>
                <a:cubicBezTo>
                  <a:pt x="409" y="144"/>
                  <a:pt x="412" y="135"/>
                  <a:pt x="406" y="127"/>
                </a:cubicBezTo>
                <a:cubicBezTo>
                  <a:pt x="401" y="120"/>
                  <a:pt x="391" y="119"/>
                  <a:pt x="384" y="119"/>
                </a:cubicBezTo>
                <a:cubicBezTo>
                  <a:pt x="382" y="119"/>
                  <a:pt x="379" y="119"/>
                  <a:pt x="377" y="118"/>
                </a:cubicBezTo>
                <a:cubicBezTo>
                  <a:pt x="376" y="117"/>
                  <a:pt x="375" y="114"/>
                  <a:pt x="375" y="112"/>
                </a:cubicBezTo>
                <a:cubicBezTo>
                  <a:pt x="372" y="105"/>
                  <a:pt x="369" y="96"/>
                  <a:pt x="360" y="93"/>
                </a:cubicBezTo>
                <a:cubicBezTo>
                  <a:pt x="351" y="90"/>
                  <a:pt x="343" y="95"/>
                  <a:pt x="337" y="99"/>
                </a:cubicBezTo>
                <a:cubicBezTo>
                  <a:pt x="336" y="101"/>
                  <a:pt x="333" y="102"/>
                  <a:pt x="331" y="103"/>
                </a:cubicBezTo>
                <a:cubicBezTo>
                  <a:pt x="330" y="102"/>
                  <a:pt x="328" y="101"/>
                  <a:pt x="326" y="99"/>
                </a:cubicBezTo>
                <a:cubicBezTo>
                  <a:pt x="320" y="95"/>
                  <a:pt x="312" y="89"/>
                  <a:pt x="303" y="92"/>
                </a:cubicBezTo>
                <a:cubicBezTo>
                  <a:pt x="294" y="95"/>
                  <a:pt x="290" y="105"/>
                  <a:pt x="288" y="111"/>
                </a:cubicBezTo>
                <a:cubicBezTo>
                  <a:pt x="287" y="113"/>
                  <a:pt x="286" y="116"/>
                  <a:pt x="285" y="117"/>
                </a:cubicBezTo>
                <a:cubicBezTo>
                  <a:pt x="284" y="118"/>
                  <a:pt x="281" y="118"/>
                  <a:pt x="279" y="118"/>
                </a:cubicBezTo>
                <a:cubicBezTo>
                  <a:pt x="271" y="118"/>
                  <a:pt x="262" y="118"/>
                  <a:pt x="256" y="125"/>
                </a:cubicBezTo>
                <a:cubicBezTo>
                  <a:pt x="250" y="133"/>
                  <a:pt x="253" y="142"/>
                  <a:pt x="255" y="149"/>
                </a:cubicBezTo>
                <a:cubicBezTo>
                  <a:pt x="255" y="151"/>
                  <a:pt x="256" y="154"/>
                  <a:pt x="256" y="156"/>
                </a:cubicBezTo>
                <a:cubicBezTo>
                  <a:pt x="255" y="157"/>
                  <a:pt x="253" y="159"/>
                  <a:pt x="251" y="160"/>
                </a:cubicBezTo>
                <a:cubicBezTo>
                  <a:pt x="246" y="164"/>
                  <a:pt x="238" y="170"/>
                  <a:pt x="238" y="180"/>
                </a:cubicBezTo>
                <a:cubicBezTo>
                  <a:pt x="237" y="189"/>
                  <a:pt x="245" y="195"/>
                  <a:pt x="251" y="199"/>
                </a:cubicBezTo>
                <a:cubicBezTo>
                  <a:pt x="252" y="201"/>
                  <a:pt x="255" y="203"/>
                  <a:pt x="256" y="204"/>
                </a:cubicBezTo>
                <a:cubicBezTo>
                  <a:pt x="256" y="205"/>
                  <a:pt x="255" y="209"/>
                  <a:pt x="254" y="211"/>
                </a:cubicBezTo>
                <a:cubicBezTo>
                  <a:pt x="252" y="218"/>
                  <a:pt x="249" y="227"/>
                  <a:pt x="255" y="235"/>
                </a:cubicBezTo>
                <a:cubicBezTo>
                  <a:pt x="260" y="242"/>
                  <a:pt x="270" y="243"/>
                  <a:pt x="277" y="243"/>
                </a:cubicBezTo>
                <a:cubicBezTo>
                  <a:pt x="279" y="243"/>
                  <a:pt x="282" y="243"/>
                  <a:pt x="284" y="244"/>
                </a:cubicBezTo>
                <a:cubicBezTo>
                  <a:pt x="284" y="245"/>
                  <a:pt x="285" y="248"/>
                  <a:pt x="286" y="250"/>
                </a:cubicBezTo>
                <a:cubicBezTo>
                  <a:pt x="288" y="257"/>
                  <a:pt x="291" y="266"/>
                  <a:pt x="300" y="269"/>
                </a:cubicBezTo>
                <a:cubicBezTo>
                  <a:pt x="309" y="272"/>
                  <a:pt x="317" y="267"/>
                  <a:pt x="323" y="263"/>
                </a:cubicBezTo>
                <a:cubicBezTo>
                  <a:pt x="325" y="261"/>
                  <a:pt x="328" y="260"/>
                  <a:pt x="329" y="259"/>
                </a:cubicBezTo>
                <a:cubicBezTo>
                  <a:pt x="331" y="260"/>
                  <a:pt x="333" y="261"/>
                  <a:pt x="335" y="263"/>
                </a:cubicBezTo>
                <a:cubicBezTo>
                  <a:pt x="339" y="266"/>
                  <a:pt x="346" y="270"/>
                  <a:pt x="353" y="270"/>
                </a:cubicBezTo>
                <a:cubicBezTo>
                  <a:pt x="354" y="270"/>
                  <a:pt x="356" y="270"/>
                  <a:pt x="358" y="270"/>
                </a:cubicBezTo>
                <a:cubicBezTo>
                  <a:pt x="367" y="267"/>
                  <a:pt x="370" y="257"/>
                  <a:pt x="373" y="251"/>
                </a:cubicBezTo>
                <a:cubicBezTo>
                  <a:pt x="374" y="249"/>
                  <a:pt x="375" y="246"/>
                  <a:pt x="375" y="245"/>
                </a:cubicBezTo>
                <a:cubicBezTo>
                  <a:pt x="377" y="244"/>
                  <a:pt x="380" y="244"/>
                  <a:pt x="382" y="244"/>
                </a:cubicBezTo>
                <a:cubicBezTo>
                  <a:pt x="389" y="244"/>
                  <a:pt x="399" y="244"/>
                  <a:pt x="405" y="237"/>
                </a:cubicBezTo>
                <a:cubicBezTo>
                  <a:pt x="410" y="229"/>
                  <a:pt x="408" y="220"/>
                  <a:pt x="406" y="213"/>
                </a:cubicBezTo>
                <a:cubicBezTo>
                  <a:pt x="405" y="211"/>
                  <a:pt x="404" y="208"/>
                  <a:pt x="404" y="206"/>
                </a:cubicBezTo>
                <a:cubicBezTo>
                  <a:pt x="405" y="205"/>
                  <a:pt x="408" y="203"/>
                  <a:pt x="409" y="202"/>
                </a:cubicBezTo>
                <a:cubicBezTo>
                  <a:pt x="415" y="198"/>
                  <a:pt x="423" y="192"/>
                  <a:pt x="423" y="182"/>
                </a:cubicBezTo>
                <a:close/>
                <a:moveTo>
                  <a:pt x="198" y="307"/>
                </a:moveTo>
                <a:cubicBezTo>
                  <a:pt x="196" y="306"/>
                  <a:pt x="194" y="305"/>
                  <a:pt x="192" y="305"/>
                </a:cubicBezTo>
                <a:cubicBezTo>
                  <a:pt x="190" y="305"/>
                  <a:pt x="189" y="306"/>
                  <a:pt x="187" y="306"/>
                </a:cubicBezTo>
                <a:cubicBezTo>
                  <a:pt x="184" y="307"/>
                  <a:pt x="181" y="310"/>
                  <a:pt x="179" y="313"/>
                </a:cubicBezTo>
                <a:cubicBezTo>
                  <a:pt x="177" y="316"/>
                  <a:pt x="177" y="320"/>
                  <a:pt x="178" y="324"/>
                </a:cubicBezTo>
                <a:cubicBezTo>
                  <a:pt x="179" y="328"/>
                  <a:pt x="182" y="330"/>
                  <a:pt x="185" y="332"/>
                </a:cubicBezTo>
                <a:cubicBezTo>
                  <a:pt x="188" y="334"/>
                  <a:pt x="192" y="334"/>
                  <a:pt x="196" y="333"/>
                </a:cubicBezTo>
                <a:cubicBezTo>
                  <a:pt x="200" y="332"/>
                  <a:pt x="202" y="330"/>
                  <a:pt x="204" y="326"/>
                </a:cubicBezTo>
                <a:cubicBezTo>
                  <a:pt x="206" y="323"/>
                  <a:pt x="206" y="319"/>
                  <a:pt x="205" y="315"/>
                </a:cubicBezTo>
                <a:cubicBezTo>
                  <a:pt x="204" y="312"/>
                  <a:pt x="202" y="309"/>
                  <a:pt x="198" y="307"/>
                </a:cubicBezTo>
                <a:close/>
                <a:moveTo>
                  <a:pt x="258" y="318"/>
                </a:moveTo>
                <a:cubicBezTo>
                  <a:pt x="259" y="319"/>
                  <a:pt x="261" y="320"/>
                  <a:pt x="262" y="321"/>
                </a:cubicBezTo>
                <a:cubicBezTo>
                  <a:pt x="260" y="322"/>
                  <a:pt x="259" y="323"/>
                  <a:pt x="258" y="324"/>
                </a:cubicBezTo>
                <a:cubicBezTo>
                  <a:pt x="253" y="327"/>
                  <a:pt x="247" y="331"/>
                  <a:pt x="245" y="338"/>
                </a:cubicBezTo>
                <a:cubicBezTo>
                  <a:pt x="243" y="344"/>
                  <a:pt x="245" y="351"/>
                  <a:pt x="247" y="357"/>
                </a:cubicBezTo>
                <a:cubicBezTo>
                  <a:pt x="247" y="358"/>
                  <a:pt x="247" y="360"/>
                  <a:pt x="248" y="361"/>
                </a:cubicBezTo>
                <a:cubicBezTo>
                  <a:pt x="246" y="362"/>
                  <a:pt x="244" y="362"/>
                  <a:pt x="243" y="362"/>
                </a:cubicBezTo>
                <a:cubicBezTo>
                  <a:pt x="237" y="362"/>
                  <a:pt x="230" y="362"/>
                  <a:pt x="224" y="366"/>
                </a:cubicBezTo>
                <a:cubicBezTo>
                  <a:pt x="219" y="370"/>
                  <a:pt x="216" y="376"/>
                  <a:pt x="214" y="382"/>
                </a:cubicBezTo>
                <a:cubicBezTo>
                  <a:pt x="214" y="383"/>
                  <a:pt x="213" y="384"/>
                  <a:pt x="212" y="386"/>
                </a:cubicBezTo>
                <a:cubicBezTo>
                  <a:pt x="211" y="385"/>
                  <a:pt x="209" y="383"/>
                  <a:pt x="208" y="382"/>
                </a:cubicBezTo>
                <a:cubicBezTo>
                  <a:pt x="203" y="379"/>
                  <a:pt x="198" y="373"/>
                  <a:pt x="191" y="373"/>
                </a:cubicBezTo>
                <a:cubicBezTo>
                  <a:pt x="191" y="373"/>
                  <a:pt x="191" y="373"/>
                  <a:pt x="191" y="373"/>
                </a:cubicBezTo>
                <a:cubicBezTo>
                  <a:pt x="184" y="373"/>
                  <a:pt x="178" y="378"/>
                  <a:pt x="173" y="382"/>
                </a:cubicBezTo>
                <a:cubicBezTo>
                  <a:pt x="172" y="383"/>
                  <a:pt x="170" y="385"/>
                  <a:pt x="169" y="386"/>
                </a:cubicBezTo>
                <a:cubicBezTo>
                  <a:pt x="169" y="385"/>
                  <a:pt x="168" y="383"/>
                  <a:pt x="168" y="382"/>
                </a:cubicBezTo>
                <a:cubicBezTo>
                  <a:pt x="166" y="376"/>
                  <a:pt x="163" y="369"/>
                  <a:pt x="158" y="365"/>
                </a:cubicBezTo>
                <a:cubicBezTo>
                  <a:pt x="152" y="361"/>
                  <a:pt x="145" y="361"/>
                  <a:pt x="139" y="360"/>
                </a:cubicBezTo>
                <a:cubicBezTo>
                  <a:pt x="138" y="360"/>
                  <a:pt x="136" y="360"/>
                  <a:pt x="135" y="360"/>
                </a:cubicBezTo>
                <a:cubicBezTo>
                  <a:pt x="135" y="359"/>
                  <a:pt x="135" y="357"/>
                  <a:pt x="136" y="356"/>
                </a:cubicBezTo>
                <a:cubicBezTo>
                  <a:pt x="138" y="350"/>
                  <a:pt x="140" y="343"/>
                  <a:pt x="138" y="336"/>
                </a:cubicBezTo>
                <a:cubicBezTo>
                  <a:pt x="136" y="330"/>
                  <a:pt x="130" y="325"/>
                  <a:pt x="125" y="321"/>
                </a:cubicBezTo>
                <a:cubicBezTo>
                  <a:pt x="124" y="321"/>
                  <a:pt x="123" y="320"/>
                  <a:pt x="122" y="319"/>
                </a:cubicBezTo>
                <a:cubicBezTo>
                  <a:pt x="123" y="318"/>
                  <a:pt x="124" y="317"/>
                  <a:pt x="125" y="316"/>
                </a:cubicBezTo>
                <a:cubicBezTo>
                  <a:pt x="130" y="312"/>
                  <a:pt x="136" y="308"/>
                  <a:pt x="138" y="302"/>
                </a:cubicBezTo>
                <a:cubicBezTo>
                  <a:pt x="140" y="295"/>
                  <a:pt x="138" y="288"/>
                  <a:pt x="137" y="282"/>
                </a:cubicBezTo>
                <a:cubicBezTo>
                  <a:pt x="136" y="281"/>
                  <a:pt x="136" y="279"/>
                  <a:pt x="136" y="278"/>
                </a:cubicBezTo>
                <a:cubicBezTo>
                  <a:pt x="137" y="278"/>
                  <a:pt x="139" y="278"/>
                  <a:pt x="140" y="278"/>
                </a:cubicBezTo>
                <a:cubicBezTo>
                  <a:pt x="146" y="278"/>
                  <a:pt x="153" y="278"/>
                  <a:pt x="159" y="274"/>
                </a:cubicBezTo>
                <a:cubicBezTo>
                  <a:pt x="165" y="270"/>
                  <a:pt x="167" y="263"/>
                  <a:pt x="169" y="258"/>
                </a:cubicBezTo>
                <a:cubicBezTo>
                  <a:pt x="170" y="256"/>
                  <a:pt x="170" y="255"/>
                  <a:pt x="171" y="253"/>
                </a:cubicBezTo>
                <a:cubicBezTo>
                  <a:pt x="172" y="254"/>
                  <a:pt x="174" y="256"/>
                  <a:pt x="175" y="257"/>
                </a:cubicBezTo>
                <a:cubicBezTo>
                  <a:pt x="180" y="261"/>
                  <a:pt x="186" y="266"/>
                  <a:pt x="192" y="266"/>
                </a:cubicBezTo>
                <a:cubicBezTo>
                  <a:pt x="193" y="266"/>
                  <a:pt x="193" y="266"/>
                  <a:pt x="193" y="266"/>
                </a:cubicBezTo>
                <a:cubicBezTo>
                  <a:pt x="200" y="266"/>
                  <a:pt x="205" y="261"/>
                  <a:pt x="210" y="257"/>
                </a:cubicBezTo>
                <a:cubicBezTo>
                  <a:pt x="211" y="257"/>
                  <a:pt x="213" y="254"/>
                  <a:pt x="214" y="253"/>
                </a:cubicBezTo>
                <a:cubicBezTo>
                  <a:pt x="215" y="255"/>
                  <a:pt x="215" y="257"/>
                  <a:pt x="216" y="258"/>
                </a:cubicBezTo>
                <a:cubicBezTo>
                  <a:pt x="218" y="264"/>
                  <a:pt x="220" y="270"/>
                  <a:pt x="226" y="274"/>
                </a:cubicBezTo>
                <a:cubicBezTo>
                  <a:pt x="231" y="278"/>
                  <a:pt x="238" y="279"/>
                  <a:pt x="244" y="279"/>
                </a:cubicBezTo>
                <a:cubicBezTo>
                  <a:pt x="245" y="279"/>
                  <a:pt x="247" y="279"/>
                  <a:pt x="249" y="279"/>
                </a:cubicBezTo>
                <a:cubicBezTo>
                  <a:pt x="248" y="281"/>
                  <a:pt x="248" y="282"/>
                  <a:pt x="248" y="283"/>
                </a:cubicBezTo>
                <a:cubicBezTo>
                  <a:pt x="246" y="289"/>
                  <a:pt x="244" y="296"/>
                  <a:pt x="246" y="303"/>
                </a:cubicBezTo>
                <a:cubicBezTo>
                  <a:pt x="248" y="310"/>
                  <a:pt x="253" y="314"/>
                  <a:pt x="258" y="318"/>
                </a:cubicBezTo>
                <a:close/>
                <a:moveTo>
                  <a:pt x="226" y="309"/>
                </a:moveTo>
                <a:cubicBezTo>
                  <a:pt x="223" y="300"/>
                  <a:pt x="217" y="293"/>
                  <a:pt x="208" y="288"/>
                </a:cubicBezTo>
                <a:cubicBezTo>
                  <a:pt x="200" y="284"/>
                  <a:pt x="190" y="283"/>
                  <a:pt x="181" y="286"/>
                </a:cubicBezTo>
                <a:cubicBezTo>
                  <a:pt x="172" y="289"/>
                  <a:pt x="165" y="295"/>
                  <a:pt x="160" y="303"/>
                </a:cubicBezTo>
                <a:cubicBezTo>
                  <a:pt x="156" y="312"/>
                  <a:pt x="155" y="321"/>
                  <a:pt x="158" y="330"/>
                </a:cubicBezTo>
                <a:cubicBezTo>
                  <a:pt x="161" y="339"/>
                  <a:pt x="167" y="347"/>
                  <a:pt x="175" y="351"/>
                </a:cubicBezTo>
                <a:cubicBezTo>
                  <a:pt x="180" y="354"/>
                  <a:pt x="186" y="355"/>
                  <a:pt x="192" y="355"/>
                </a:cubicBezTo>
                <a:cubicBezTo>
                  <a:pt x="195" y="355"/>
                  <a:pt x="199" y="355"/>
                  <a:pt x="202" y="354"/>
                </a:cubicBezTo>
                <a:cubicBezTo>
                  <a:pt x="211" y="351"/>
                  <a:pt x="219" y="345"/>
                  <a:pt x="223" y="336"/>
                </a:cubicBezTo>
                <a:cubicBezTo>
                  <a:pt x="228" y="328"/>
                  <a:pt x="228" y="318"/>
                  <a:pt x="226" y="30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050" dirty="0">
              <a:ea typeface="Verdana" panose="020B0604030504040204" pitchFamily="34" charset="0"/>
              <a:cs typeface="Verdana" panose="020B0604030504040204" pitchFamily="34" charset="0"/>
            </a:endParaRPr>
          </a:p>
        </p:txBody>
      </p:sp>
      <p:sp>
        <p:nvSpPr>
          <p:cNvPr id="8" name="Freeform 783"/>
          <p:cNvSpPr>
            <a:spLocks noChangeAspect="1" noEditPoints="1"/>
          </p:cNvSpPr>
          <p:nvPr/>
        </p:nvSpPr>
        <p:spPr bwMode="auto">
          <a:xfrm>
            <a:off x="6569719" y="5018406"/>
            <a:ext cx="596671" cy="548255"/>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88 w 512"/>
              <a:gd name="T11" fmla="*/ 266 h 512"/>
              <a:gd name="T12" fmla="*/ 280 w 512"/>
              <a:gd name="T13" fmla="*/ 263 h 512"/>
              <a:gd name="T14" fmla="*/ 266 w 512"/>
              <a:gd name="T15" fmla="*/ 249 h 512"/>
              <a:gd name="T16" fmla="*/ 266 w 512"/>
              <a:gd name="T17" fmla="*/ 373 h 512"/>
              <a:gd name="T18" fmla="*/ 256 w 512"/>
              <a:gd name="T19" fmla="*/ 384 h 512"/>
              <a:gd name="T20" fmla="*/ 245 w 512"/>
              <a:gd name="T21" fmla="*/ 373 h 512"/>
              <a:gd name="T22" fmla="*/ 245 w 512"/>
              <a:gd name="T23" fmla="*/ 249 h 512"/>
              <a:gd name="T24" fmla="*/ 231 w 512"/>
              <a:gd name="T25" fmla="*/ 263 h 512"/>
              <a:gd name="T26" fmla="*/ 216 w 512"/>
              <a:gd name="T27" fmla="*/ 263 h 512"/>
              <a:gd name="T28" fmla="*/ 216 w 512"/>
              <a:gd name="T29" fmla="*/ 248 h 512"/>
              <a:gd name="T30" fmla="*/ 248 w 512"/>
              <a:gd name="T31" fmla="*/ 216 h 512"/>
              <a:gd name="T32" fmla="*/ 252 w 512"/>
              <a:gd name="T33" fmla="*/ 214 h 512"/>
              <a:gd name="T34" fmla="*/ 260 w 512"/>
              <a:gd name="T35" fmla="*/ 214 h 512"/>
              <a:gd name="T36" fmla="*/ 263 w 512"/>
              <a:gd name="T37" fmla="*/ 216 h 512"/>
              <a:gd name="T38" fmla="*/ 295 w 512"/>
              <a:gd name="T39" fmla="*/ 248 h 512"/>
              <a:gd name="T40" fmla="*/ 295 w 512"/>
              <a:gd name="T41" fmla="*/ 263 h 512"/>
              <a:gd name="T42" fmla="*/ 288 w 512"/>
              <a:gd name="T43" fmla="*/ 266 h 512"/>
              <a:gd name="T44" fmla="*/ 362 w 512"/>
              <a:gd name="T45" fmla="*/ 320 h 512"/>
              <a:gd name="T46" fmla="*/ 309 w 512"/>
              <a:gd name="T47" fmla="*/ 320 h 512"/>
              <a:gd name="T48" fmla="*/ 298 w 512"/>
              <a:gd name="T49" fmla="*/ 309 h 512"/>
              <a:gd name="T50" fmla="*/ 309 w 512"/>
              <a:gd name="T51" fmla="*/ 298 h 512"/>
              <a:gd name="T52" fmla="*/ 362 w 512"/>
              <a:gd name="T53" fmla="*/ 298 h 512"/>
              <a:gd name="T54" fmla="*/ 394 w 512"/>
              <a:gd name="T55" fmla="*/ 266 h 512"/>
              <a:gd name="T56" fmla="*/ 362 w 512"/>
              <a:gd name="T57" fmla="*/ 234 h 512"/>
              <a:gd name="T58" fmla="*/ 351 w 512"/>
              <a:gd name="T59" fmla="*/ 238 h 512"/>
              <a:gd name="T60" fmla="*/ 339 w 512"/>
              <a:gd name="T61" fmla="*/ 237 h 512"/>
              <a:gd name="T62" fmla="*/ 335 w 512"/>
              <a:gd name="T63" fmla="*/ 227 h 512"/>
              <a:gd name="T64" fmla="*/ 336 w 512"/>
              <a:gd name="T65" fmla="*/ 222 h 512"/>
              <a:gd name="T66" fmla="*/ 337 w 512"/>
              <a:gd name="T67" fmla="*/ 214 h 512"/>
              <a:gd name="T68" fmla="*/ 272 w 512"/>
              <a:gd name="T69" fmla="*/ 149 h 512"/>
              <a:gd name="T70" fmla="*/ 207 w 512"/>
              <a:gd name="T71" fmla="*/ 201 h 512"/>
              <a:gd name="T72" fmla="*/ 201 w 512"/>
              <a:gd name="T73" fmla="*/ 208 h 512"/>
              <a:gd name="T74" fmla="*/ 191 w 512"/>
              <a:gd name="T75" fmla="*/ 207 h 512"/>
              <a:gd name="T76" fmla="*/ 167 w 512"/>
              <a:gd name="T77" fmla="*/ 199 h 512"/>
              <a:gd name="T78" fmla="*/ 117 w 512"/>
              <a:gd name="T79" fmla="*/ 249 h 512"/>
              <a:gd name="T80" fmla="*/ 167 w 512"/>
              <a:gd name="T81" fmla="*/ 298 h 512"/>
              <a:gd name="T82" fmla="*/ 202 w 512"/>
              <a:gd name="T83" fmla="*/ 298 h 512"/>
              <a:gd name="T84" fmla="*/ 213 w 512"/>
              <a:gd name="T85" fmla="*/ 309 h 512"/>
              <a:gd name="T86" fmla="*/ 202 w 512"/>
              <a:gd name="T87" fmla="*/ 320 h 512"/>
              <a:gd name="T88" fmla="*/ 167 w 512"/>
              <a:gd name="T89" fmla="*/ 320 h 512"/>
              <a:gd name="T90" fmla="*/ 96 w 512"/>
              <a:gd name="T91" fmla="*/ 249 h 512"/>
              <a:gd name="T92" fmla="*/ 167 w 512"/>
              <a:gd name="T93" fmla="*/ 178 h 512"/>
              <a:gd name="T94" fmla="*/ 190 w 512"/>
              <a:gd name="T95" fmla="*/ 183 h 512"/>
              <a:gd name="T96" fmla="*/ 272 w 512"/>
              <a:gd name="T97" fmla="*/ 128 h 512"/>
              <a:gd name="T98" fmla="*/ 358 w 512"/>
              <a:gd name="T99" fmla="*/ 213 h 512"/>
              <a:gd name="T100" fmla="*/ 362 w 512"/>
              <a:gd name="T101" fmla="*/ 213 h 512"/>
              <a:gd name="T102" fmla="*/ 416 w 512"/>
              <a:gd name="T103" fmla="*/ 266 h 512"/>
              <a:gd name="T104" fmla="*/ 362 w 512"/>
              <a:gd name="T105" fmla="*/ 32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88" y="266"/>
                </a:moveTo>
                <a:cubicBezTo>
                  <a:pt x="285" y="266"/>
                  <a:pt x="282" y="265"/>
                  <a:pt x="280" y="263"/>
                </a:cubicBezTo>
                <a:cubicBezTo>
                  <a:pt x="266" y="249"/>
                  <a:pt x="266" y="249"/>
                  <a:pt x="266" y="249"/>
                </a:cubicBezTo>
                <a:cubicBezTo>
                  <a:pt x="266" y="373"/>
                  <a:pt x="266" y="373"/>
                  <a:pt x="266" y="373"/>
                </a:cubicBezTo>
                <a:cubicBezTo>
                  <a:pt x="266" y="379"/>
                  <a:pt x="262" y="384"/>
                  <a:pt x="256" y="384"/>
                </a:cubicBezTo>
                <a:cubicBezTo>
                  <a:pt x="250" y="384"/>
                  <a:pt x="245" y="379"/>
                  <a:pt x="245" y="373"/>
                </a:cubicBezTo>
                <a:cubicBezTo>
                  <a:pt x="245" y="249"/>
                  <a:pt x="245" y="249"/>
                  <a:pt x="245" y="249"/>
                </a:cubicBezTo>
                <a:cubicBezTo>
                  <a:pt x="231" y="263"/>
                  <a:pt x="231" y="263"/>
                  <a:pt x="231" y="263"/>
                </a:cubicBezTo>
                <a:cubicBezTo>
                  <a:pt x="227" y="267"/>
                  <a:pt x="220" y="267"/>
                  <a:pt x="216" y="263"/>
                </a:cubicBezTo>
                <a:cubicBezTo>
                  <a:pt x="212" y="259"/>
                  <a:pt x="212" y="252"/>
                  <a:pt x="216" y="248"/>
                </a:cubicBezTo>
                <a:cubicBezTo>
                  <a:pt x="248" y="216"/>
                  <a:pt x="248" y="216"/>
                  <a:pt x="248" y="216"/>
                </a:cubicBezTo>
                <a:cubicBezTo>
                  <a:pt x="249" y="215"/>
                  <a:pt x="250" y="214"/>
                  <a:pt x="252" y="214"/>
                </a:cubicBezTo>
                <a:cubicBezTo>
                  <a:pt x="254" y="213"/>
                  <a:pt x="257" y="213"/>
                  <a:pt x="260" y="214"/>
                </a:cubicBezTo>
                <a:cubicBezTo>
                  <a:pt x="261" y="214"/>
                  <a:pt x="262" y="215"/>
                  <a:pt x="263" y="216"/>
                </a:cubicBezTo>
                <a:cubicBezTo>
                  <a:pt x="295" y="248"/>
                  <a:pt x="295" y="248"/>
                  <a:pt x="295" y="248"/>
                </a:cubicBezTo>
                <a:cubicBezTo>
                  <a:pt x="299" y="252"/>
                  <a:pt x="299" y="259"/>
                  <a:pt x="295" y="263"/>
                </a:cubicBezTo>
                <a:cubicBezTo>
                  <a:pt x="293" y="265"/>
                  <a:pt x="290" y="266"/>
                  <a:pt x="288" y="266"/>
                </a:cubicBezTo>
                <a:close/>
                <a:moveTo>
                  <a:pt x="362" y="320"/>
                </a:moveTo>
                <a:cubicBezTo>
                  <a:pt x="309" y="320"/>
                  <a:pt x="309" y="320"/>
                  <a:pt x="309" y="320"/>
                </a:cubicBezTo>
                <a:cubicBezTo>
                  <a:pt x="303" y="320"/>
                  <a:pt x="298" y="315"/>
                  <a:pt x="298" y="309"/>
                </a:cubicBezTo>
                <a:cubicBezTo>
                  <a:pt x="298" y="303"/>
                  <a:pt x="303" y="298"/>
                  <a:pt x="309" y="298"/>
                </a:cubicBezTo>
                <a:cubicBezTo>
                  <a:pt x="362" y="298"/>
                  <a:pt x="362" y="298"/>
                  <a:pt x="362" y="298"/>
                </a:cubicBezTo>
                <a:cubicBezTo>
                  <a:pt x="380" y="298"/>
                  <a:pt x="394" y="284"/>
                  <a:pt x="394" y="266"/>
                </a:cubicBezTo>
                <a:cubicBezTo>
                  <a:pt x="394" y="249"/>
                  <a:pt x="380" y="234"/>
                  <a:pt x="362" y="234"/>
                </a:cubicBezTo>
                <a:cubicBezTo>
                  <a:pt x="361" y="234"/>
                  <a:pt x="357" y="235"/>
                  <a:pt x="351" y="238"/>
                </a:cubicBezTo>
                <a:cubicBezTo>
                  <a:pt x="347" y="240"/>
                  <a:pt x="343" y="240"/>
                  <a:pt x="339" y="237"/>
                </a:cubicBezTo>
                <a:cubicBezTo>
                  <a:pt x="336" y="235"/>
                  <a:pt x="334" y="231"/>
                  <a:pt x="335" y="227"/>
                </a:cubicBezTo>
                <a:cubicBezTo>
                  <a:pt x="336" y="225"/>
                  <a:pt x="336" y="224"/>
                  <a:pt x="336" y="222"/>
                </a:cubicBezTo>
                <a:cubicBezTo>
                  <a:pt x="336" y="219"/>
                  <a:pt x="337" y="217"/>
                  <a:pt x="337" y="214"/>
                </a:cubicBezTo>
                <a:cubicBezTo>
                  <a:pt x="337" y="178"/>
                  <a:pt x="308" y="149"/>
                  <a:pt x="272" y="149"/>
                </a:cubicBezTo>
                <a:cubicBezTo>
                  <a:pt x="241" y="149"/>
                  <a:pt x="213" y="171"/>
                  <a:pt x="207" y="201"/>
                </a:cubicBezTo>
                <a:cubicBezTo>
                  <a:pt x="206" y="204"/>
                  <a:pt x="204" y="207"/>
                  <a:pt x="201" y="208"/>
                </a:cubicBezTo>
                <a:cubicBezTo>
                  <a:pt x="197" y="210"/>
                  <a:pt x="194" y="209"/>
                  <a:pt x="191" y="207"/>
                </a:cubicBezTo>
                <a:cubicBezTo>
                  <a:pt x="183" y="202"/>
                  <a:pt x="176" y="199"/>
                  <a:pt x="167" y="199"/>
                </a:cubicBezTo>
                <a:cubicBezTo>
                  <a:pt x="139" y="199"/>
                  <a:pt x="117" y="221"/>
                  <a:pt x="117" y="249"/>
                </a:cubicBezTo>
                <a:cubicBezTo>
                  <a:pt x="117" y="276"/>
                  <a:pt x="139" y="298"/>
                  <a:pt x="167" y="298"/>
                </a:cubicBezTo>
                <a:cubicBezTo>
                  <a:pt x="202" y="298"/>
                  <a:pt x="202" y="298"/>
                  <a:pt x="202" y="298"/>
                </a:cubicBezTo>
                <a:cubicBezTo>
                  <a:pt x="208" y="298"/>
                  <a:pt x="213" y="303"/>
                  <a:pt x="213" y="309"/>
                </a:cubicBezTo>
                <a:cubicBezTo>
                  <a:pt x="213" y="315"/>
                  <a:pt x="208" y="320"/>
                  <a:pt x="202" y="320"/>
                </a:cubicBezTo>
                <a:cubicBezTo>
                  <a:pt x="167" y="320"/>
                  <a:pt x="167" y="320"/>
                  <a:pt x="167" y="320"/>
                </a:cubicBezTo>
                <a:cubicBezTo>
                  <a:pt x="127" y="320"/>
                  <a:pt x="96" y="288"/>
                  <a:pt x="96" y="249"/>
                </a:cubicBezTo>
                <a:cubicBezTo>
                  <a:pt x="96" y="210"/>
                  <a:pt x="127" y="178"/>
                  <a:pt x="167" y="178"/>
                </a:cubicBezTo>
                <a:cubicBezTo>
                  <a:pt x="176" y="178"/>
                  <a:pt x="183" y="180"/>
                  <a:pt x="190" y="183"/>
                </a:cubicBezTo>
                <a:cubicBezTo>
                  <a:pt x="203" y="150"/>
                  <a:pt x="235" y="128"/>
                  <a:pt x="272" y="128"/>
                </a:cubicBezTo>
                <a:cubicBezTo>
                  <a:pt x="319" y="128"/>
                  <a:pt x="358" y="166"/>
                  <a:pt x="358" y="213"/>
                </a:cubicBezTo>
                <a:cubicBezTo>
                  <a:pt x="360" y="213"/>
                  <a:pt x="361" y="213"/>
                  <a:pt x="362" y="213"/>
                </a:cubicBezTo>
                <a:cubicBezTo>
                  <a:pt x="392" y="213"/>
                  <a:pt x="416" y="237"/>
                  <a:pt x="416" y="266"/>
                </a:cubicBezTo>
                <a:cubicBezTo>
                  <a:pt x="416" y="296"/>
                  <a:pt x="392" y="320"/>
                  <a:pt x="362" y="320"/>
                </a:cubicBezTo>
                <a:close/>
              </a:path>
            </a:pathLst>
          </a:custGeom>
          <a:solidFill>
            <a:srgbClr val="00A1DE"/>
          </a:solidFill>
          <a:ln>
            <a:noFill/>
          </a:ln>
        </p:spPr>
        <p:txBody>
          <a:bodyPr vert="horz" wrap="square" lIns="91440" tIns="45720" rIns="91440" bIns="45720" numCol="1" anchor="t" anchorCtr="0" compatLnSpc="1">
            <a:prstTxWarp prst="textNoShape">
              <a:avLst/>
            </a:prstTxWarp>
          </a:bodyPr>
          <a:lstStyle/>
          <a:p>
            <a:endParaRPr lang="en-US" sz="1050" dirty="0">
              <a:ea typeface="Verdana" panose="020B0604030504040204" pitchFamily="34" charset="0"/>
              <a:cs typeface="Verdana" panose="020B0604030504040204" pitchFamily="34" charset="0"/>
            </a:endParaRPr>
          </a:p>
        </p:txBody>
      </p:sp>
      <p:sp>
        <p:nvSpPr>
          <p:cNvPr id="9" name="TextBox 8"/>
          <p:cNvSpPr txBox="1"/>
          <p:nvPr/>
        </p:nvSpPr>
        <p:spPr>
          <a:xfrm>
            <a:off x="1578881" y="3755645"/>
            <a:ext cx="3898481" cy="954107"/>
          </a:xfrm>
          <a:prstGeom prst="rect">
            <a:avLst/>
          </a:prstGeom>
          <a:noFill/>
        </p:spPr>
        <p:txBody>
          <a:bodyPr wrap="square" rtlCol="0">
            <a:spAutoFit/>
          </a:bodyPr>
          <a:lstStyle/>
          <a:p>
            <a:r>
              <a:rPr lang="en-US" sz="1400" b="1" dirty="0">
                <a:ea typeface="Verdana" panose="020B0604030504040204" pitchFamily="34" charset="0"/>
                <a:cs typeface="Verdana" panose="020B0604030504040204" pitchFamily="34" charset="0"/>
              </a:rPr>
              <a:t>Autonomous Integration Cloud Service (ICS) : </a:t>
            </a:r>
            <a:r>
              <a:rPr lang="en-US" sz="1400" dirty="0">
                <a:ea typeface="Verdana" panose="020B0604030504040204" pitchFamily="34" charset="0"/>
                <a:cs typeface="Verdana" panose="020B0604030504040204" pitchFamily="34" charset="0"/>
              </a:rPr>
              <a:t>Cloud based</a:t>
            </a:r>
            <a:r>
              <a:rPr lang="en-US" sz="1400" b="1" dirty="0">
                <a:ea typeface="Verdana" panose="020B0604030504040204" pitchFamily="34" charset="0"/>
                <a:cs typeface="Verdana" panose="020B0604030504040204" pitchFamily="34" charset="0"/>
              </a:rPr>
              <a:t> </a:t>
            </a:r>
            <a:r>
              <a:rPr lang="en-US" sz="1400" dirty="0">
                <a:ea typeface="Verdana" panose="020B0604030504040204" pitchFamily="34" charset="0"/>
                <a:cs typeface="Verdana" panose="020B0604030504040204" pitchFamily="34" charset="0"/>
              </a:rPr>
              <a:t>platform for building integrations with Cloud and on-premise applications.</a:t>
            </a:r>
            <a:endParaRPr lang="en-US" sz="1400" b="1" dirty="0">
              <a:ea typeface="Verdana" panose="020B0604030504040204" pitchFamily="34" charset="0"/>
              <a:cs typeface="Verdana" panose="020B0604030504040204" pitchFamily="34" charset="0"/>
            </a:endParaRPr>
          </a:p>
        </p:txBody>
      </p:sp>
      <p:sp>
        <p:nvSpPr>
          <p:cNvPr id="10" name="TextBox 9"/>
          <p:cNvSpPr txBox="1"/>
          <p:nvPr/>
        </p:nvSpPr>
        <p:spPr>
          <a:xfrm>
            <a:off x="7194947" y="3755645"/>
            <a:ext cx="4239030" cy="954107"/>
          </a:xfrm>
          <a:prstGeom prst="rect">
            <a:avLst/>
          </a:prstGeom>
          <a:noFill/>
        </p:spPr>
        <p:txBody>
          <a:bodyPr wrap="square" rtlCol="0">
            <a:spAutoFit/>
          </a:bodyPr>
          <a:lstStyle/>
          <a:p>
            <a:r>
              <a:rPr lang="en-US" sz="1400" b="1" dirty="0">
                <a:ea typeface="Verdana" panose="020B0604030504040204" pitchFamily="34" charset="0"/>
                <a:cs typeface="Verdana" panose="020B0604030504040204" pitchFamily="34" charset="0"/>
              </a:rPr>
              <a:t>FBDI: </a:t>
            </a:r>
            <a:r>
              <a:rPr lang="en-US" sz="1400" dirty="0">
                <a:ea typeface="Verdana" panose="020B0604030504040204" pitchFamily="34" charset="0"/>
                <a:cs typeface="Verdana" panose="020B0604030504040204" pitchFamily="34" charset="0"/>
              </a:rPr>
              <a:t>FBDI (File Based Data Import) is used to import large volumes of data into Oracle applications from third party or other Oracle Applications. </a:t>
            </a:r>
          </a:p>
        </p:txBody>
      </p:sp>
      <p:sp>
        <p:nvSpPr>
          <p:cNvPr id="11" name="TextBox 10"/>
          <p:cNvSpPr txBox="1"/>
          <p:nvPr/>
        </p:nvSpPr>
        <p:spPr>
          <a:xfrm>
            <a:off x="7166390" y="4981885"/>
            <a:ext cx="4004505" cy="1169551"/>
          </a:xfrm>
          <a:prstGeom prst="rect">
            <a:avLst/>
          </a:prstGeom>
          <a:noFill/>
        </p:spPr>
        <p:txBody>
          <a:bodyPr wrap="square" rtlCol="0">
            <a:spAutoFit/>
          </a:bodyPr>
          <a:lstStyle/>
          <a:p>
            <a:r>
              <a:rPr lang="en-US" sz="1400" b="1" dirty="0">
                <a:ea typeface="Verdana" panose="020B0604030504040204" pitchFamily="34" charset="0"/>
                <a:cs typeface="Verdana" panose="020B0604030504040204" pitchFamily="34" charset="0"/>
              </a:rPr>
              <a:t>Web Services: </a:t>
            </a:r>
            <a:r>
              <a:rPr lang="en-US" sz="1400" dirty="0">
                <a:ea typeface="Verdana" panose="020B0604030504040204" pitchFamily="34" charset="0"/>
                <a:cs typeface="Verdana" panose="020B0604030504040204" pitchFamily="34" charset="0"/>
              </a:rPr>
              <a:t>Web Service is a unit of managed code that can be remotely invoked using HTTP requests. It also allows for exposing the business functionality to the calling environment. </a:t>
            </a:r>
          </a:p>
        </p:txBody>
      </p:sp>
      <p:grpSp>
        <p:nvGrpSpPr>
          <p:cNvPr id="12" name="Group 11"/>
          <p:cNvGrpSpPr/>
          <p:nvPr/>
        </p:nvGrpSpPr>
        <p:grpSpPr>
          <a:xfrm>
            <a:off x="943209" y="3767590"/>
            <a:ext cx="580338" cy="580338"/>
            <a:chOff x="156582" y="4435485"/>
            <a:chExt cx="656651" cy="656651"/>
          </a:xfrm>
        </p:grpSpPr>
        <p:sp>
          <p:nvSpPr>
            <p:cNvPr id="13" name="Oval 12"/>
            <p:cNvSpPr/>
            <p:nvPr/>
          </p:nvSpPr>
          <p:spPr>
            <a:xfrm>
              <a:off x="156582" y="4435485"/>
              <a:ext cx="656651" cy="656651"/>
            </a:xfrm>
            <a:prstGeom prst="ellipse">
              <a:avLst/>
            </a:prstGeom>
            <a:solidFill>
              <a:srgbClr val="22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a typeface="Verdana" panose="020B0604030504040204" pitchFamily="34" charset="0"/>
                <a:cs typeface="Verdana" panose="020B0604030504040204" pitchFamily="34" charset="0"/>
              </a:endParaRPr>
            </a:p>
          </p:txBody>
        </p:sp>
        <p:pic>
          <p:nvPicPr>
            <p:cNvPr id="14" name="Picture 13"/>
            <p:cNvPicPr>
              <a:picLocks noChangeAspect="1"/>
            </p:cNvPicPr>
            <p:nvPr/>
          </p:nvPicPr>
          <p:blipFill>
            <a:blip r:embed="rId2"/>
            <a:stretch>
              <a:fillRect/>
            </a:stretch>
          </p:blipFill>
          <p:spPr>
            <a:xfrm>
              <a:off x="228854" y="4542079"/>
              <a:ext cx="493635" cy="448005"/>
            </a:xfrm>
            <a:prstGeom prst="rect">
              <a:avLst/>
            </a:prstGeom>
          </p:spPr>
        </p:pic>
      </p:grpSp>
      <p:sp>
        <p:nvSpPr>
          <p:cNvPr id="15" name="Freeform 214"/>
          <p:cNvSpPr>
            <a:spLocks noChangeAspect="1" noEditPoints="1"/>
          </p:cNvSpPr>
          <p:nvPr/>
        </p:nvSpPr>
        <p:spPr bwMode="auto">
          <a:xfrm>
            <a:off x="6536782" y="3699661"/>
            <a:ext cx="571350" cy="524989"/>
          </a:xfrm>
          <a:custGeom>
            <a:avLst/>
            <a:gdLst>
              <a:gd name="T0" fmla="*/ 320 w 512"/>
              <a:gd name="T1" fmla="*/ 245 h 512"/>
              <a:gd name="T2" fmla="*/ 373 w 512"/>
              <a:gd name="T3" fmla="*/ 245 h 512"/>
              <a:gd name="T4" fmla="*/ 373 w 512"/>
              <a:gd name="T5" fmla="*/ 373 h 512"/>
              <a:gd name="T6" fmla="*/ 320 w 512"/>
              <a:gd name="T7" fmla="*/ 373 h 512"/>
              <a:gd name="T8" fmla="*/ 320 w 512"/>
              <a:gd name="T9" fmla="*/ 245 h 512"/>
              <a:gd name="T10" fmla="*/ 330 w 512"/>
              <a:gd name="T11" fmla="*/ 224 h 512"/>
              <a:gd name="T12" fmla="*/ 309 w 512"/>
              <a:gd name="T13" fmla="*/ 224 h 512"/>
              <a:gd name="T14" fmla="*/ 298 w 512"/>
              <a:gd name="T15" fmla="*/ 234 h 512"/>
              <a:gd name="T16" fmla="*/ 298 w 512"/>
              <a:gd name="T17" fmla="*/ 352 h 512"/>
              <a:gd name="T18" fmla="*/ 160 w 512"/>
              <a:gd name="T19" fmla="*/ 352 h 512"/>
              <a:gd name="T20" fmla="*/ 160 w 512"/>
              <a:gd name="T21" fmla="*/ 128 h 512"/>
              <a:gd name="T22" fmla="*/ 330 w 512"/>
              <a:gd name="T23" fmla="*/ 128 h 512"/>
              <a:gd name="T24" fmla="*/ 330 w 512"/>
              <a:gd name="T25" fmla="*/ 224 h 512"/>
              <a:gd name="T26" fmla="*/ 256 w 512"/>
              <a:gd name="T27" fmla="*/ 320 h 512"/>
              <a:gd name="T28" fmla="*/ 245 w 512"/>
              <a:gd name="T29" fmla="*/ 309 h 512"/>
              <a:gd name="T30" fmla="*/ 234 w 512"/>
              <a:gd name="T31" fmla="*/ 320 h 512"/>
              <a:gd name="T32" fmla="*/ 245 w 512"/>
              <a:gd name="T33" fmla="*/ 330 h 512"/>
              <a:gd name="T34" fmla="*/ 256 w 512"/>
              <a:gd name="T35" fmla="*/ 320 h 512"/>
              <a:gd name="T36" fmla="*/ 512 w 512"/>
              <a:gd name="T37" fmla="*/ 256 h 512"/>
              <a:gd name="T38" fmla="*/ 256 w 512"/>
              <a:gd name="T39" fmla="*/ 512 h 512"/>
              <a:gd name="T40" fmla="*/ 0 w 512"/>
              <a:gd name="T41" fmla="*/ 256 h 512"/>
              <a:gd name="T42" fmla="*/ 256 w 512"/>
              <a:gd name="T43" fmla="*/ 0 h 512"/>
              <a:gd name="T44" fmla="*/ 512 w 512"/>
              <a:gd name="T45" fmla="*/ 256 h 512"/>
              <a:gd name="T46" fmla="*/ 394 w 512"/>
              <a:gd name="T47" fmla="*/ 234 h 512"/>
              <a:gd name="T48" fmla="*/ 384 w 512"/>
              <a:gd name="T49" fmla="*/ 224 h 512"/>
              <a:gd name="T50" fmla="*/ 352 w 512"/>
              <a:gd name="T51" fmla="*/ 224 h 512"/>
              <a:gd name="T52" fmla="*/ 352 w 512"/>
              <a:gd name="T53" fmla="*/ 117 h 512"/>
              <a:gd name="T54" fmla="*/ 341 w 512"/>
              <a:gd name="T55" fmla="*/ 106 h 512"/>
              <a:gd name="T56" fmla="*/ 149 w 512"/>
              <a:gd name="T57" fmla="*/ 106 h 512"/>
              <a:gd name="T58" fmla="*/ 138 w 512"/>
              <a:gd name="T59" fmla="*/ 117 h 512"/>
              <a:gd name="T60" fmla="*/ 138 w 512"/>
              <a:gd name="T61" fmla="*/ 362 h 512"/>
              <a:gd name="T62" fmla="*/ 149 w 512"/>
              <a:gd name="T63" fmla="*/ 373 h 512"/>
              <a:gd name="T64" fmla="*/ 298 w 512"/>
              <a:gd name="T65" fmla="*/ 373 h 512"/>
              <a:gd name="T66" fmla="*/ 298 w 512"/>
              <a:gd name="T67" fmla="*/ 384 h 512"/>
              <a:gd name="T68" fmla="*/ 309 w 512"/>
              <a:gd name="T69" fmla="*/ 394 h 512"/>
              <a:gd name="T70" fmla="*/ 384 w 512"/>
              <a:gd name="T71" fmla="*/ 394 h 512"/>
              <a:gd name="T72" fmla="*/ 394 w 512"/>
              <a:gd name="T73" fmla="*/ 384 h 512"/>
              <a:gd name="T74" fmla="*/ 394 w 512"/>
              <a:gd name="T75" fmla="*/ 23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2" h="512">
                <a:moveTo>
                  <a:pt x="320" y="245"/>
                </a:moveTo>
                <a:cubicBezTo>
                  <a:pt x="373" y="245"/>
                  <a:pt x="373" y="245"/>
                  <a:pt x="373" y="245"/>
                </a:cubicBezTo>
                <a:cubicBezTo>
                  <a:pt x="373" y="373"/>
                  <a:pt x="373" y="373"/>
                  <a:pt x="373" y="373"/>
                </a:cubicBezTo>
                <a:cubicBezTo>
                  <a:pt x="320" y="373"/>
                  <a:pt x="320" y="373"/>
                  <a:pt x="320" y="373"/>
                </a:cubicBezTo>
                <a:lnTo>
                  <a:pt x="320" y="245"/>
                </a:lnTo>
                <a:close/>
                <a:moveTo>
                  <a:pt x="330" y="224"/>
                </a:moveTo>
                <a:cubicBezTo>
                  <a:pt x="309" y="224"/>
                  <a:pt x="309" y="224"/>
                  <a:pt x="309" y="224"/>
                </a:cubicBezTo>
                <a:cubicBezTo>
                  <a:pt x="303" y="224"/>
                  <a:pt x="298" y="228"/>
                  <a:pt x="298" y="234"/>
                </a:cubicBezTo>
                <a:cubicBezTo>
                  <a:pt x="298" y="352"/>
                  <a:pt x="298" y="352"/>
                  <a:pt x="298" y="352"/>
                </a:cubicBezTo>
                <a:cubicBezTo>
                  <a:pt x="160" y="352"/>
                  <a:pt x="160" y="352"/>
                  <a:pt x="160" y="352"/>
                </a:cubicBezTo>
                <a:cubicBezTo>
                  <a:pt x="160" y="128"/>
                  <a:pt x="160" y="128"/>
                  <a:pt x="160" y="128"/>
                </a:cubicBezTo>
                <a:cubicBezTo>
                  <a:pt x="330" y="128"/>
                  <a:pt x="330" y="128"/>
                  <a:pt x="330" y="128"/>
                </a:cubicBezTo>
                <a:lnTo>
                  <a:pt x="330" y="224"/>
                </a:lnTo>
                <a:close/>
                <a:moveTo>
                  <a:pt x="256" y="320"/>
                </a:moveTo>
                <a:cubicBezTo>
                  <a:pt x="256" y="314"/>
                  <a:pt x="251" y="309"/>
                  <a:pt x="245" y="309"/>
                </a:cubicBezTo>
                <a:cubicBezTo>
                  <a:pt x="239" y="309"/>
                  <a:pt x="234" y="314"/>
                  <a:pt x="234" y="320"/>
                </a:cubicBezTo>
                <a:cubicBezTo>
                  <a:pt x="234" y="326"/>
                  <a:pt x="239" y="330"/>
                  <a:pt x="245" y="330"/>
                </a:cubicBezTo>
                <a:cubicBezTo>
                  <a:pt x="251" y="330"/>
                  <a:pt x="256" y="326"/>
                  <a:pt x="256" y="32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94" y="234"/>
                </a:moveTo>
                <a:cubicBezTo>
                  <a:pt x="394" y="228"/>
                  <a:pt x="390" y="224"/>
                  <a:pt x="384" y="224"/>
                </a:cubicBezTo>
                <a:cubicBezTo>
                  <a:pt x="352" y="224"/>
                  <a:pt x="352" y="224"/>
                  <a:pt x="352" y="224"/>
                </a:cubicBezTo>
                <a:cubicBezTo>
                  <a:pt x="352" y="117"/>
                  <a:pt x="352" y="117"/>
                  <a:pt x="352" y="117"/>
                </a:cubicBezTo>
                <a:cubicBezTo>
                  <a:pt x="352" y="111"/>
                  <a:pt x="347" y="106"/>
                  <a:pt x="341" y="106"/>
                </a:cubicBezTo>
                <a:cubicBezTo>
                  <a:pt x="149" y="106"/>
                  <a:pt x="149" y="106"/>
                  <a:pt x="149" y="106"/>
                </a:cubicBezTo>
                <a:cubicBezTo>
                  <a:pt x="143" y="106"/>
                  <a:pt x="138" y="111"/>
                  <a:pt x="138" y="117"/>
                </a:cubicBezTo>
                <a:cubicBezTo>
                  <a:pt x="138" y="362"/>
                  <a:pt x="138" y="362"/>
                  <a:pt x="138" y="362"/>
                </a:cubicBezTo>
                <a:cubicBezTo>
                  <a:pt x="138" y="368"/>
                  <a:pt x="143" y="373"/>
                  <a:pt x="149" y="373"/>
                </a:cubicBezTo>
                <a:cubicBezTo>
                  <a:pt x="298" y="373"/>
                  <a:pt x="298" y="373"/>
                  <a:pt x="298" y="373"/>
                </a:cubicBezTo>
                <a:cubicBezTo>
                  <a:pt x="298" y="384"/>
                  <a:pt x="298" y="384"/>
                  <a:pt x="298" y="384"/>
                </a:cubicBezTo>
                <a:cubicBezTo>
                  <a:pt x="298" y="390"/>
                  <a:pt x="303" y="394"/>
                  <a:pt x="309" y="394"/>
                </a:cubicBezTo>
                <a:cubicBezTo>
                  <a:pt x="384" y="394"/>
                  <a:pt x="384" y="394"/>
                  <a:pt x="384" y="394"/>
                </a:cubicBezTo>
                <a:cubicBezTo>
                  <a:pt x="390" y="394"/>
                  <a:pt x="394" y="390"/>
                  <a:pt x="394" y="384"/>
                </a:cubicBezTo>
                <a:lnTo>
                  <a:pt x="394" y="234"/>
                </a:ln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en-US" sz="1200" dirty="0">
              <a:ea typeface="Verdana" panose="020B0604030504040204" pitchFamily="34" charset="0"/>
              <a:cs typeface="Verdana" panose="020B0604030504040204" pitchFamily="34" charset="0"/>
            </a:endParaRPr>
          </a:p>
        </p:txBody>
      </p:sp>
      <p:sp>
        <p:nvSpPr>
          <p:cNvPr id="16" name="TextBox 15">
            <a:extLst>
              <a:ext uri="{FF2B5EF4-FFF2-40B4-BE49-F238E27FC236}">
                <a16:creationId xmlns:a16="http://schemas.microsoft.com/office/drawing/2014/main" id="{214775E4-4C0D-4508-A6F0-5B68A1AC3F45}"/>
              </a:ext>
            </a:extLst>
          </p:cNvPr>
          <p:cNvSpPr txBox="1"/>
          <p:nvPr/>
        </p:nvSpPr>
        <p:spPr>
          <a:xfrm>
            <a:off x="1543287" y="2498823"/>
            <a:ext cx="4432307" cy="954107"/>
          </a:xfrm>
          <a:prstGeom prst="rect">
            <a:avLst/>
          </a:prstGeom>
          <a:noFill/>
        </p:spPr>
        <p:txBody>
          <a:bodyPr wrap="square" rtlCol="0">
            <a:spAutoFit/>
          </a:bodyPr>
          <a:lstStyle/>
          <a:p>
            <a:r>
              <a:rPr lang="en-US" sz="1400" b="1" dirty="0">
                <a:solidFill>
                  <a:srgbClr val="444444"/>
                </a:solidFill>
                <a:ea typeface="Verdana" panose="020B0604030504040204" pitchFamily="34" charset="0"/>
                <a:cs typeface="Verdana" panose="020B0604030504040204" pitchFamily="34" charset="0"/>
              </a:rPr>
              <a:t>Batch Processing: </a:t>
            </a:r>
            <a:r>
              <a:rPr lang="en-US" sz="1400" dirty="0">
                <a:ea typeface="Verdana" panose="020B0604030504040204" pitchFamily="34" charset="0"/>
                <a:cs typeface="Verdana" panose="020B0604030504040204" pitchFamily="34" charset="0"/>
              </a:rPr>
              <a:t>Batch data processing is an efficient way of processing high volumes of data is where a group of transactions is collected over a period of time. </a:t>
            </a:r>
          </a:p>
        </p:txBody>
      </p:sp>
      <p:sp>
        <p:nvSpPr>
          <p:cNvPr id="17" name="TextBox 16">
            <a:extLst>
              <a:ext uri="{FF2B5EF4-FFF2-40B4-BE49-F238E27FC236}">
                <a16:creationId xmlns:a16="http://schemas.microsoft.com/office/drawing/2014/main" id="{184626BD-EA52-4A83-9B56-49CC7ADC1A08}"/>
              </a:ext>
            </a:extLst>
          </p:cNvPr>
          <p:cNvSpPr txBox="1"/>
          <p:nvPr/>
        </p:nvSpPr>
        <p:spPr>
          <a:xfrm>
            <a:off x="7222231" y="2358380"/>
            <a:ext cx="3707274" cy="1169551"/>
          </a:xfrm>
          <a:prstGeom prst="rect">
            <a:avLst/>
          </a:prstGeom>
          <a:noFill/>
        </p:spPr>
        <p:txBody>
          <a:bodyPr wrap="square" rtlCol="0">
            <a:spAutoFit/>
          </a:bodyPr>
          <a:lstStyle/>
          <a:p>
            <a:r>
              <a:rPr lang="en-US" sz="1400" b="1" dirty="0">
                <a:ea typeface="Verdana" panose="020B0604030504040204" pitchFamily="34" charset="0"/>
                <a:cs typeface="Verdana" panose="020B0604030504040204" pitchFamily="34" charset="0"/>
              </a:rPr>
              <a:t>Real time data processing:</a:t>
            </a:r>
            <a:r>
              <a:rPr lang="en-US" sz="1400" dirty="0">
                <a:ea typeface="Verdana" panose="020B0604030504040204" pitchFamily="34" charset="0"/>
                <a:cs typeface="Verdana" panose="020B0604030504040204" pitchFamily="34" charset="0"/>
              </a:rPr>
              <a:t>  Real time processing is the data processing that appears to take place, or actually takes place, instantaneously upon data entry or receipt of a command. </a:t>
            </a:r>
            <a:endParaRPr lang="en-US" sz="1400" b="1" dirty="0">
              <a:ea typeface="Verdana" panose="020B0604030504040204" pitchFamily="34" charset="0"/>
              <a:cs typeface="Verdana" panose="020B0604030504040204" pitchFamily="34" charset="0"/>
            </a:endParaRPr>
          </a:p>
        </p:txBody>
      </p:sp>
      <p:sp>
        <p:nvSpPr>
          <p:cNvPr id="18" name="TextBox 17">
            <a:extLst>
              <a:ext uri="{FF2B5EF4-FFF2-40B4-BE49-F238E27FC236}">
                <a16:creationId xmlns:a16="http://schemas.microsoft.com/office/drawing/2014/main" id="{9B51886F-4DB5-423C-B243-4023D6741608}"/>
              </a:ext>
            </a:extLst>
          </p:cNvPr>
          <p:cNvSpPr txBox="1"/>
          <p:nvPr/>
        </p:nvSpPr>
        <p:spPr>
          <a:xfrm>
            <a:off x="1578881" y="1266671"/>
            <a:ext cx="3573565" cy="954107"/>
          </a:xfrm>
          <a:prstGeom prst="rect">
            <a:avLst/>
          </a:prstGeom>
          <a:noFill/>
        </p:spPr>
        <p:txBody>
          <a:bodyPr wrap="square" rtlCol="0">
            <a:spAutoFit/>
          </a:bodyPr>
          <a:lstStyle/>
          <a:p>
            <a:r>
              <a:rPr lang="en-US" sz="1400" b="1" dirty="0">
                <a:ea typeface="Verdana" panose="020B0604030504040204" pitchFamily="34" charset="0"/>
                <a:cs typeface="Verdana" panose="020B0604030504040204" pitchFamily="34" charset="0"/>
              </a:rPr>
              <a:t>Inbound Interfaces:</a:t>
            </a:r>
            <a:r>
              <a:rPr lang="en-US" sz="1400" dirty="0">
                <a:ea typeface="Verdana" panose="020B0604030504040204" pitchFamily="34" charset="0"/>
                <a:cs typeface="Verdana" panose="020B0604030504040204" pitchFamily="34" charset="0"/>
              </a:rPr>
              <a:t> These interfaces are used to transfer data from third party or boundary applications into Oracle Cloud.</a:t>
            </a:r>
          </a:p>
          <a:p>
            <a:endParaRPr lang="en-US" sz="1400" dirty="0">
              <a:ea typeface="Verdana" panose="020B0604030504040204" pitchFamily="34" charset="0"/>
              <a:cs typeface="Verdana" panose="020B0604030504040204" pitchFamily="34" charset="0"/>
            </a:endParaRPr>
          </a:p>
        </p:txBody>
      </p:sp>
      <p:sp>
        <p:nvSpPr>
          <p:cNvPr id="19" name="TextBox 18">
            <a:extLst>
              <a:ext uri="{FF2B5EF4-FFF2-40B4-BE49-F238E27FC236}">
                <a16:creationId xmlns:a16="http://schemas.microsoft.com/office/drawing/2014/main" id="{EFE5E536-F2D2-4BFA-A8EC-DC7BBE76BC68}"/>
              </a:ext>
            </a:extLst>
          </p:cNvPr>
          <p:cNvSpPr txBox="1"/>
          <p:nvPr/>
        </p:nvSpPr>
        <p:spPr>
          <a:xfrm>
            <a:off x="7194947" y="1093111"/>
            <a:ext cx="3626780" cy="954107"/>
          </a:xfrm>
          <a:prstGeom prst="rect">
            <a:avLst/>
          </a:prstGeom>
          <a:noFill/>
        </p:spPr>
        <p:txBody>
          <a:bodyPr wrap="square" rtlCol="0">
            <a:spAutoFit/>
          </a:bodyPr>
          <a:lstStyle/>
          <a:p>
            <a:r>
              <a:rPr lang="en-US" sz="1400" b="1" dirty="0">
                <a:ea typeface="Verdana" panose="020B0604030504040204" pitchFamily="34" charset="0"/>
                <a:cs typeface="Verdana" panose="020B0604030504040204" pitchFamily="34" charset="0"/>
              </a:rPr>
              <a:t>Outbound Interfaces:</a:t>
            </a:r>
            <a:r>
              <a:rPr lang="en-US" sz="1400" dirty="0">
                <a:ea typeface="Verdana" panose="020B0604030504040204" pitchFamily="34" charset="0"/>
                <a:cs typeface="Verdana" panose="020B0604030504040204" pitchFamily="34" charset="0"/>
              </a:rPr>
              <a:t>  These interfaces are used to transfer data from Oracle Cloud to third party or boundary applications.</a:t>
            </a:r>
          </a:p>
          <a:p>
            <a:endParaRPr lang="en-US" sz="1400" dirty="0">
              <a:ea typeface="Verdana" panose="020B0604030504040204" pitchFamily="34" charset="0"/>
              <a:cs typeface="Verdana" panose="020B0604030504040204" pitchFamily="34" charset="0"/>
            </a:endParaRPr>
          </a:p>
        </p:txBody>
      </p:sp>
      <p:sp>
        <p:nvSpPr>
          <p:cNvPr id="20" name="Freeform 322"/>
          <p:cNvSpPr>
            <a:spLocks noEditPoints="1"/>
          </p:cNvSpPr>
          <p:nvPr/>
        </p:nvSpPr>
        <p:spPr bwMode="auto">
          <a:xfrm>
            <a:off x="1013537" y="5027685"/>
            <a:ext cx="514204" cy="551296"/>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94 w 512"/>
              <a:gd name="T11" fmla="*/ 384 h 512"/>
              <a:gd name="T12" fmla="*/ 384 w 512"/>
              <a:gd name="T13" fmla="*/ 394 h 512"/>
              <a:gd name="T14" fmla="*/ 128 w 512"/>
              <a:gd name="T15" fmla="*/ 394 h 512"/>
              <a:gd name="T16" fmla="*/ 117 w 512"/>
              <a:gd name="T17" fmla="*/ 384 h 512"/>
              <a:gd name="T18" fmla="*/ 117 w 512"/>
              <a:gd name="T19" fmla="*/ 149 h 512"/>
              <a:gd name="T20" fmla="*/ 128 w 512"/>
              <a:gd name="T21" fmla="*/ 138 h 512"/>
              <a:gd name="T22" fmla="*/ 170 w 512"/>
              <a:gd name="T23" fmla="*/ 138 h 512"/>
              <a:gd name="T24" fmla="*/ 170 w 512"/>
              <a:gd name="T25" fmla="*/ 117 h 512"/>
              <a:gd name="T26" fmla="*/ 181 w 512"/>
              <a:gd name="T27" fmla="*/ 106 h 512"/>
              <a:gd name="T28" fmla="*/ 330 w 512"/>
              <a:gd name="T29" fmla="*/ 106 h 512"/>
              <a:gd name="T30" fmla="*/ 341 w 512"/>
              <a:gd name="T31" fmla="*/ 117 h 512"/>
              <a:gd name="T32" fmla="*/ 341 w 512"/>
              <a:gd name="T33" fmla="*/ 138 h 512"/>
              <a:gd name="T34" fmla="*/ 384 w 512"/>
              <a:gd name="T35" fmla="*/ 138 h 512"/>
              <a:gd name="T36" fmla="*/ 394 w 512"/>
              <a:gd name="T37" fmla="*/ 149 h 512"/>
              <a:gd name="T38" fmla="*/ 394 w 512"/>
              <a:gd name="T39" fmla="*/ 38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94" y="384"/>
                </a:moveTo>
                <a:cubicBezTo>
                  <a:pt x="394" y="390"/>
                  <a:pt x="390" y="394"/>
                  <a:pt x="384" y="394"/>
                </a:cubicBezTo>
                <a:cubicBezTo>
                  <a:pt x="128" y="394"/>
                  <a:pt x="128" y="394"/>
                  <a:pt x="128" y="394"/>
                </a:cubicBezTo>
                <a:cubicBezTo>
                  <a:pt x="122" y="394"/>
                  <a:pt x="117" y="390"/>
                  <a:pt x="117" y="384"/>
                </a:cubicBezTo>
                <a:cubicBezTo>
                  <a:pt x="117" y="149"/>
                  <a:pt x="117" y="149"/>
                  <a:pt x="117" y="149"/>
                </a:cubicBezTo>
                <a:cubicBezTo>
                  <a:pt x="117" y="143"/>
                  <a:pt x="122" y="138"/>
                  <a:pt x="128" y="138"/>
                </a:cubicBezTo>
                <a:cubicBezTo>
                  <a:pt x="170" y="138"/>
                  <a:pt x="170" y="138"/>
                  <a:pt x="170" y="138"/>
                </a:cubicBezTo>
                <a:cubicBezTo>
                  <a:pt x="170" y="117"/>
                  <a:pt x="170" y="117"/>
                  <a:pt x="170" y="117"/>
                </a:cubicBezTo>
                <a:cubicBezTo>
                  <a:pt x="170" y="111"/>
                  <a:pt x="175" y="106"/>
                  <a:pt x="181" y="106"/>
                </a:cubicBezTo>
                <a:cubicBezTo>
                  <a:pt x="330" y="106"/>
                  <a:pt x="330" y="106"/>
                  <a:pt x="330" y="106"/>
                </a:cubicBezTo>
                <a:cubicBezTo>
                  <a:pt x="336" y="106"/>
                  <a:pt x="341" y="111"/>
                  <a:pt x="341" y="117"/>
                </a:cubicBezTo>
                <a:cubicBezTo>
                  <a:pt x="341" y="138"/>
                  <a:pt x="341" y="138"/>
                  <a:pt x="341" y="138"/>
                </a:cubicBezTo>
                <a:cubicBezTo>
                  <a:pt x="384" y="138"/>
                  <a:pt x="384" y="138"/>
                  <a:pt x="384" y="138"/>
                </a:cubicBezTo>
                <a:cubicBezTo>
                  <a:pt x="390" y="138"/>
                  <a:pt x="394" y="143"/>
                  <a:pt x="394" y="149"/>
                </a:cubicBezTo>
                <a:lnTo>
                  <a:pt x="394" y="384"/>
                </a:lnTo>
                <a:close/>
              </a:path>
            </a:pathLst>
          </a:custGeom>
          <a:solidFill>
            <a:schemeClr val="accent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0692" tIns="60346" rIns="120692" bIns="60346" numCol="1" anchor="t" anchorCtr="0" compatLnSpc="1">
            <a:prstTxWarp prst="textNoShape">
              <a:avLst/>
            </a:prstTxWarp>
          </a:bodyPr>
          <a:lstStyle/>
          <a:p>
            <a:endParaRPr lang="en-US" sz="1584" dirty="0"/>
          </a:p>
        </p:txBody>
      </p:sp>
      <p:sp>
        <p:nvSpPr>
          <p:cNvPr id="21" name="Freeform 321"/>
          <p:cNvSpPr>
            <a:spLocks noEditPoints="1"/>
          </p:cNvSpPr>
          <p:nvPr/>
        </p:nvSpPr>
        <p:spPr bwMode="auto">
          <a:xfrm>
            <a:off x="1204301" y="5172198"/>
            <a:ext cx="131135" cy="120336"/>
          </a:xfrm>
          <a:custGeom>
            <a:avLst/>
            <a:gdLst>
              <a:gd name="T0" fmla="*/ 63 w 128"/>
              <a:gd name="T1" fmla="*/ 117 h 117"/>
              <a:gd name="T2" fmla="*/ 128 w 128"/>
              <a:gd name="T3" fmla="*/ 83 h 117"/>
              <a:gd name="T4" fmla="*/ 128 w 128"/>
              <a:gd name="T5" fmla="*/ 0 h 117"/>
              <a:gd name="T6" fmla="*/ 0 w 128"/>
              <a:gd name="T7" fmla="*/ 0 h 117"/>
              <a:gd name="T8" fmla="*/ 0 w 128"/>
              <a:gd name="T9" fmla="*/ 83 h 117"/>
              <a:gd name="T10" fmla="*/ 63 w 128"/>
              <a:gd name="T11" fmla="*/ 117 h 117"/>
              <a:gd name="T12" fmla="*/ 24 w 128"/>
              <a:gd name="T13" fmla="*/ 45 h 117"/>
              <a:gd name="T14" fmla="*/ 39 w 128"/>
              <a:gd name="T15" fmla="*/ 45 h 117"/>
              <a:gd name="T16" fmla="*/ 53 w 128"/>
              <a:gd name="T17" fmla="*/ 59 h 117"/>
              <a:gd name="T18" fmla="*/ 53 w 128"/>
              <a:gd name="T19" fmla="*/ 32 h 117"/>
              <a:gd name="T20" fmla="*/ 64 w 128"/>
              <a:gd name="T21" fmla="*/ 21 h 117"/>
              <a:gd name="T22" fmla="*/ 74 w 128"/>
              <a:gd name="T23" fmla="*/ 32 h 117"/>
              <a:gd name="T24" fmla="*/ 74 w 128"/>
              <a:gd name="T25" fmla="*/ 59 h 117"/>
              <a:gd name="T26" fmla="*/ 88 w 128"/>
              <a:gd name="T27" fmla="*/ 45 h 117"/>
              <a:gd name="T28" fmla="*/ 103 w 128"/>
              <a:gd name="T29" fmla="*/ 45 h 117"/>
              <a:gd name="T30" fmla="*/ 103 w 128"/>
              <a:gd name="T31" fmla="*/ 61 h 117"/>
              <a:gd name="T32" fmla="*/ 71 w 128"/>
              <a:gd name="T33" fmla="*/ 93 h 117"/>
              <a:gd name="T34" fmla="*/ 64 w 128"/>
              <a:gd name="T35" fmla="*/ 96 h 117"/>
              <a:gd name="T36" fmla="*/ 56 w 128"/>
              <a:gd name="T37" fmla="*/ 93 h 117"/>
              <a:gd name="T38" fmla="*/ 24 w 128"/>
              <a:gd name="T39" fmla="*/ 61 h 117"/>
              <a:gd name="T40" fmla="*/ 24 w 128"/>
              <a:gd name="T41" fmla="*/ 4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117">
                <a:moveTo>
                  <a:pt x="63" y="117"/>
                </a:moveTo>
                <a:cubicBezTo>
                  <a:pt x="91" y="117"/>
                  <a:pt x="117" y="103"/>
                  <a:pt x="128" y="83"/>
                </a:cubicBezTo>
                <a:cubicBezTo>
                  <a:pt x="128" y="0"/>
                  <a:pt x="128" y="0"/>
                  <a:pt x="128" y="0"/>
                </a:cubicBezTo>
                <a:cubicBezTo>
                  <a:pt x="0" y="0"/>
                  <a:pt x="0" y="0"/>
                  <a:pt x="0" y="0"/>
                </a:cubicBezTo>
                <a:cubicBezTo>
                  <a:pt x="0" y="83"/>
                  <a:pt x="0" y="83"/>
                  <a:pt x="0" y="83"/>
                </a:cubicBezTo>
                <a:cubicBezTo>
                  <a:pt x="9" y="100"/>
                  <a:pt x="31" y="117"/>
                  <a:pt x="63" y="117"/>
                </a:cubicBezTo>
                <a:close/>
                <a:moveTo>
                  <a:pt x="24" y="45"/>
                </a:moveTo>
                <a:cubicBezTo>
                  <a:pt x="28" y="41"/>
                  <a:pt x="35" y="41"/>
                  <a:pt x="39" y="45"/>
                </a:cubicBezTo>
                <a:cubicBezTo>
                  <a:pt x="53" y="59"/>
                  <a:pt x="53" y="59"/>
                  <a:pt x="53" y="59"/>
                </a:cubicBezTo>
                <a:cubicBezTo>
                  <a:pt x="53" y="32"/>
                  <a:pt x="53" y="32"/>
                  <a:pt x="53" y="32"/>
                </a:cubicBezTo>
                <a:cubicBezTo>
                  <a:pt x="53" y="26"/>
                  <a:pt x="58" y="21"/>
                  <a:pt x="64" y="21"/>
                </a:cubicBezTo>
                <a:cubicBezTo>
                  <a:pt x="70" y="21"/>
                  <a:pt x="74" y="26"/>
                  <a:pt x="74" y="32"/>
                </a:cubicBezTo>
                <a:cubicBezTo>
                  <a:pt x="74" y="59"/>
                  <a:pt x="74" y="59"/>
                  <a:pt x="74" y="59"/>
                </a:cubicBezTo>
                <a:cubicBezTo>
                  <a:pt x="88" y="45"/>
                  <a:pt x="88" y="45"/>
                  <a:pt x="88" y="45"/>
                </a:cubicBezTo>
                <a:cubicBezTo>
                  <a:pt x="92" y="41"/>
                  <a:pt x="99" y="41"/>
                  <a:pt x="103" y="45"/>
                </a:cubicBezTo>
                <a:cubicBezTo>
                  <a:pt x="107" y="50"/>
                  <a:pt x="107" y="56"/>
                  <a:pt x="103" y="61"/>
                </a:cubicBezTo>
                <a:cubicBezTo>
                  <a:pt x="71" y="93"/>
                  <a:pt x="71" y="93"/>
                  <a:pt x="71" y="93"/>
                </a:cubicBezTo>
                <a:cubicBezTo>
                  <a:pt x="69" y="95"/>
                  <a:pt x="66" y="96"/>
                  <a:pt x="64" y="96"/>
                </a:cubicBezTo>
                <a:cubicBezTo>
                  <a:pt x="61" y="96"/>
                  <a:pt x="58" y="95"/>
                  <a:pt x="56" y="93"/>
                </a:cubicBezTo>
                <a:cubicBezTo>
                  <a:pt x="24" y="61"/>
                  <a:pt x="24" y="61"/>
                  <a:pt x="24" y="61"/>
                </a:cubicBezTo>
                <a:cubicBezTo>
                  <a:pt x="20" y="56"/>
                  <a:pt x="20" y="50"/>
                  <a:pt x="24" y="45"/>
                </a:cubicBezTo>
                <a:close/>
              </a:path>
            </a:pathLst>
          </a:custGeom>
          <a:solidFill>
            <a:schemeClr val="accent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0692" tIns="60346" rIns="120692" bIns="60346" numCol="1" anchor="t" anchorCtr="0" compatLnSpc="1">
            <a:prstTxWarp prst="textNoShape">
              <a:avLst/>
            </a:prstTxWarp>
          </a:bodyPr>
          <a:lstStyle/>
          <a:p>
            <a:endParaRPr lang="en-US" sz="1584" dirty="0"/>
          </a:p>
        </p:txBody>
      </p:sp>
      <p:sp>
        <p:nvSpPr>
          <p:cNvPr id="22" name="Freeform 320"/>
          <p:cNvSpPr>
            <a:spLocks noEditPoints="1"/>
          </p:cNvSpPr>
          <p:nvPr/>
        </p:nvSpPr>
        <p:spPr bwMode="auto">
          <a:xfrm>
            <a:off x="1152675" y="5199008"/>
            <a:ext cx="235929" cy="230249"/>
          </a:xfrm>
          <a:custGeom>
            <a:avLst/>
            <a:gdLst>
              <a:gd name="T0" fmla="*/ 203 w 235"/>
              <a:gd name="T1" fmla="*/ 53 h 213"/>
              <a:gd name="T2" fmla="*/ 202 w 235"/>
              <a:gd name="T3" fmla="*/ 57 h 213"/>
              <a:gd name="T4" fmla="*/ 117 w 235"/>
              <a:gd name="T5" fmla="*/ 106 h 213"/>
              <a:gd name="T6" fmla="*/ 33 w 235"/>
              <a:gd name="T7" fmla="*/ 57 h 213"/>
              <a:gd name="T8" fmla="*/ 32 w 235"/>
              <a:gd name="T9" fmla="*/ 53 h 213"/>
              <a:gd name="T10" fmla="*/ 32 w 235"/>
              <a:gd name="T11" fmla="*/ 0 h 213"/>
              <a:gd name="T12" fmla="*/ 0 w 235"/>
              <a:gd name="T13" fmla="*/ 0 h 213"/>
              <a:gd name="T14" fmla="*/ 0 w 235"/>
              <a:gd name="T15" fmla="*/ 213 h 213"/>
              <a:gd name="T16" fmla="*/ 235 w 235"/>
              <a:gd name="T17" fmla="*/ 213 h 213"/>
              <a:gd name="T18" fmla="*/ 235 w 235"/>
              <a:gd name="T19" fmla="*/ 0 h 213"/>
              <a:gd name="T20" fmla="*/ 203 w 235"/>
              <a:gd name="T21" fmla="*/ 0 h 213"/>
              <a:gd name="T22" fmla="*/ 203 w 235"/>
              <a:gd name="T23" fmla="*/ 53 h 213"/>
              <a:gd name="T24" fmla="*/ 203 w 235"/>
              <a:gd name="T25" fmla="*/ 192 h 213"/>
              <a:gd name="T26" fmla="*/ 32 w 235"/>
              <a:gd name="T27" fmla="*/ 192 h 213"/>
              <a:gd name="T28" fmla="*/ 22 w 235"/>
              <a:gd name="T29" fmla="*/ 181 h 213"/>
              <a:gd name="T30" fmla="*/ 32 w 235"/>
              <a:gd name="T31" fmla="*/ 170 h 213"/>
              <a:gd name="T32" fmla="*/ 203 w 235"/>
              <a:gd name="T33" fmla="*/ 170 h 213"/>
              <a:gd name="T34" fmla="*/ 214 w 235"/>
              <a:gd name="T35" fmla="*/ 181 h 213"/>
              <a:gd name="T36" fmla="*/ 203 w 235"/>
              <a:gd name="T37" fmla="*/ 192 h 213"/>
              <a:gd name="T38" fmla="*/ 214 w 235"/>
              <a:gd name="T39" fmla="*/ 138 h 213"/>
              <a:gd name="T40" fmla="*/ 203 w 235"/>
              <a:gd name="T41" fmla="*/ 149 h 213"/>
              <a:gd name="T42" fmla="*/ 32 w 235"/>
              <a:gd name="T43" fmla="*/ 149 h 213"/>
              <a:gd name="T44" fmla="*/ 22 w 235"/>
              <a:gd name="T45" fmla="*/ 138 h 213"/>
              <a:gd name="T46" fmla="*/ 32 w 235"/>
              <a:gd name="T47" fmla="*/ 128 h 213"/>
              <a:gd name="T48" fmla="*/ 203 w 235"/>
              <a:gd name="T49" fmla="*/ 128 h 213"/>
              <a:gd name="T50" fmla="*/ 214 w 235"/>
              <a:gd name="T51" fmla="*/ 13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5" h="213">
                <a:moveTo>
                  <a:pt x="203" y="53"/>
                </a:moveTo>
                <a:cubicBezTo>
                  <a:pt x="203" y="55"/>
                  <a:pt x="203" y="56"/>
                  <a:pt x="202" y="57"/>
                </a:cubicBezTo>
                <a:cubicBezTo>
                  <a:pt x="189" y="87"/>
                  <a:pt x="155" y="106"/>
                  <a:pt x="117" y="106"/>
                </a:cubicBezTo>
                <a:cubicBezTo>
                  <a:pt x="80" y="106"/>
                  <a:pt x="47" y="87"/>
                  <a:pt x="33" y="57"/>
                </a:cubicBezTo>
                <a:cubicBezTo>
                  <a:pt x="33" y="56"/>
                  <a:pt x="32" y="55"/>
                  <a:pt x="32" y="53"/>
                </a:cubicBezTo>
                <a:cubicBezTo>
                  <a:pt x="32" y="0"/>
                  <a:pt x="32" y="0"/>
                  <a:pt x="32" y="0"/>
                </a:cubicBezTo>
                <a:cubicBezTo>
                  <a:pt x="0" y="0"/>
                  <a:pt x="0" y="0"/>
                  <a:pt x="0" y="0"/>
                </a:cubicBezTo>
                <a:cubicBezTo>
                  <a:pt x="0" y="213"/>
                  <a:pt x="0" y="213"/>
                  <a:pt x="0" y="213"/>
                </a:cubicBezTo>
                <a:cubicBezTo>
                  <a:pt x="235" y="213"/>
                  <a:pt x="235" y="213"/>
                  <a:pt x="235" y="213"/>
                </a:cubicBezTo>
                <a:cubicBezTo>
                  <a:pt x="235" y="0"/>
                  <a:pt x="235" y="0"/>
                  <a:pt x="235" y="0"/>
                </a:cubicBezTo>
                <a:cubicBezTo>
                  <a:pt x="203" y="0"/>
                  <a:pt x="203" y="0"/>
                  <a:pt x="203" y="0"/>
                </a:cubicBezTo>
                <a:lnTo>
                  <a:pt x="203" y="53"/>
                </a:lnTo>
                <a:close/>
                <a:moveTo>
                  <a:pt x="203" y="192"/>
                </a:moveTo>
                <a:cubicBezTo>
                  <a:pt x="32" y="192"/>
                  <a:pt x="32" y="192"/>
                  <a:pt x="32" y="192"/>
                </a:cubicBezTo>
                <a:cubicBezTo>
                  <a:pt x="26" y="192"/>
                  <a:pt x="22" y="187"/>
                  <a:pt x="22" y="181"/>
                </a:cubicBezTo>
                <a:cubicBezTo>
                  <a:pt x="22" y="175"/>
                  <a:pt x="26" y="170"/>
                  <a:pt x="32" y="170"/>
                </a:cubicBezTo>
                <a:cubicBezTo>
                  <a:pt x="203" y="170"/>
                  <a:pt x="203" y="170"/>
                  <a:pt x="203" y="170"/>
                </a:cubicBezTo>
                <a:cubicBezTo>
                  <a:pt x="209" y="170"/>
                  <a:pt x="214" y="175"/>
                  <a:pt x="214" y="181"/>
                </a:cubicBezTo>
                <a:cubicBezTo>
                  <a:pt x="214" y="187"/>
                  <a:pt x="209" y="192"/>
                  <a:pt x="203" y="192"/>
                </a:cubicBezTo>
                <a:close/>
                <a:moveTo>
                  <a:pt x="214" y="138"/>
                </a:moveTo>
                <a:cubicBezTo>
                  <a:pt x="214" y="144"/>
                  <a:pt x="209" y="149"/>
                  <a:pt x="203" y="149"/>
                </a:cubicBezTo>
                <a:cubicBezTo>
                  <a:pt x="32" y="149"/>
                  <a:pt x="32" y="149"/>
                  <a:pt x="32" y="149"/>
                </a:cubicBezTo>
                <a:cubicBezTo>
                  <a:pt x="26" y="149"/>
                  <a:pt x="22" y="144"/>
                  <a:pt x="22" y="138"/>
                </a:cubicBezTo>
                <a:cubicBezTo>
                  <a:pt x="22" y="132"/>
                  <a:pt x="26" y="128"/>
                  <a:pt x="32" y="128"/>
                </a:cubicBezTo>
                <a:cubicBezTo>
                  <a:pt x="203" y="128"/>
                  <a:pt x="203" y="128"/>
                  <a:pt x="203" y="128"/>
                </a:cubicBezTo>
                <a:cubicBezTo>
                  <a:pt x="209" y="128"/>
                  <a:pt x="214" y="132"/>
                  <a:pt x="214" y="138"/>
                </a:cubicBezTo>
                <a:close/>
              </a:path>
            </a:pathLst>
          </a:custGeom>
          <a:solidFill>
            <a:schemeClr val="accent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0692" tIns="60346" rIns="120692" bIns="60346" numCol="1" anchor="t" anchorCtr="0" compatLnSpc="1">
            <a:prstTxWarp prst="textNoShape">
              <a:avLst/>
            </a:prstTxWarp>
          </a:bodyPr>
          <a:lstStyle/>
          <a:p>
            <a:endParaRPr lang="en-US" sz="1584" dirty="0"/>
          </a:p>
        </p:txBody>
      </p:sp>
      <p:sp>
        <p:nvSpPr>
          <p:cNvPr id="23" name="TextBox 22"/>
          <p:cNvSpPr txBox="1"/>
          <p:nvPr/>
        </p:nvSpPr>
        <p:spPr>
          <a:xfrm>
            <a:off x="1543287" y="4877987"/>
            <a:ext cx="4432307" cy="1169551"/>
          </a:xfrm>
          <a:prstGeom prst="rect">
            <a:avLst/>
          </a:prstGeom>
          <a:noFill/>
        </p:spPr>
        <p:txBody>
          <a:bodyPr wrap="square" rtlCol="0">
            <a:spAutoFit/>
          </a:bodyPr>
          <a:lstStyle/>
          <a:p>
            <a:endParaRPr lang="en-US" sz="1400" dirty="0">
              <a:ea typeface="Verdana" panose="020B0604030504040204" pitchFamily="34" charset="0"/>
              <a:cs typeface="Verdana" panose="020B0604030504040204" pitchFamily="34" charset="0"/>
            </a:endParaRPr>
          </a:p>
          <a:p>
            <a:r>
              <a:rPr lang="en-US" sz="1400" b="1" dirty="0" err="1">
                <a:ea typeface="Verdana" panose="020B0604030504040204" pitchFamily="34" charset="0"/>
                <a:cs typeface="Verdana" panose="020B0604030504040204" pitchFamily="34" charset="0"/>
              </a:rPr>
              <a:t>ADFDi</a:t>
            </a:r>
            <a:r>
              <a:rPr lang="en-US" sz="1400" b="1" dirty="0">
                <a:ea typeface="Verdana" panose="020B0604030504040204" pitchFamily="34" charset="0"/>
                <a:cs typeface="Verdana" panose="020B0604030504040204" pitchFamily="34" charset="0"/>
              </a:rPr>
              <a:t> :</a:t>
            </a:r>
            <a:r>
              <a:rPr lang="en-US" sz="1400" dirty="0">
                <a:ea typeface="Verdana" panose="020B0604030504040204" pitchFamily="34" charset="0"/>
                <a:cs typeface="Verdana" panose="020B0604030504040204" pitchFamily="34" charset="0"/>
              </a:rPr>
              <a:t>ADF Desktop Integration enables desktop integration with MS Excel spreadsheets to manage large volumes of data from web applications via Excel.</a:t>
            </a:r>
            <a:endParaRPr lang="en-US" sz="1400" b="1" dirty="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9620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b="1" dirty="0"/>
              <a:t>Integration Strategy Objectives</a:t>
            </a:r>
            <a:endParaRPr lang="en-US" dirty="0"/>
          </a:p>
        </p:txBody>
      </p:sp>
      <p:sp>
        <p:nvSpPr>
          <p:cNvPr id="3" name="Text Placeholder 2"/>
          <p:cNvSpPr>
            <a:spLocks noGrp="1"/>
          </p:cNvSpPr>
          <p:nvPr>
            <p:ph type="body" sz="quarter" idx="14"/>
          </p:nvPr>
        </p:nvSpPr>
        <p:spPr>
          <a:xfrm>
            <a:off x="549596" y="1033598"/>
            <a:ext cx="11104220" cy="672371"/>
          </a:xfrm>
        </p:spPr>
        <p:txBody>
          <a:bodyPr/>
          <a:lstStyle/>
          <a:p>
            <a:r>
              <a:rPr lang="en-US" dirty="0"/>
              <a:t>Integration Strategy lays down the principles and approaches to develop integrations between various boundary applications including ERP Cloud applications and on premise applications</a:t>
            </a:r>
          </a:p>
          <a:p>
            <a:endParaRPr lang="en-US" dirty="0"/>
          </a:p>
        </p:txBody>
      </p:sp>
      <p:grpSp>
        <p:nvGrpSpPr>
          <p:cNvPr id="30" name="Group 29"/>
          <p:cNvGrpSpPr/>
          <p:nvPr/>
        </p:nvGrpSpPr>
        <p:grpSpPr>
          <a:xfrm>
            <a:off x="2869490" y="2118583"/>
            <a:ext cx="1217551" cy="2620833"/>
            <a:chOff x="3470" y="-1"/>
            <a:chExt cx="1217551" cy="2620833"/>
          </a:xfrm>
          <a:solidFill>
            <a:schemeClr val="accent1">
              <a:lumMod val="75000"/>
            </a:schemeClr>
          </a:solidFill>
        </p:grpSpPr>
        <p:sp>
          <p:nvSpPr>
            <p:cNvPr id="43" name="Flowchart: Manual Operation 42"/>
            <p:cNvSpPr/>
            <p:nvPr/>
          </p:nvSpPr>
          <p:spPr>
            <a:xfrm rot="16200000">
              <a:off x="-698171" y="701640"/>
              <a:ext cx="2620833" cy="1217551"/>
            </a:xfrm>
            <a:prstGeom prst="flowChartManualOperation">
              <a:avLst/>
            </a:prstGeom>
            <a:grpFill/>
            <a:ln>
              <a:solidFill>
                <a:schemeClr val="accent1">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4" name="Flowchart: Manual Operation 4"/>
            <p:cNvSpPr txBox="1"/>
            <p:nvPr/>
          </p:nvSpPr>
          <p:spPr>
            <a:xfrm rot="21600000">
              <a:off x="3470" y="524166"/>
              <a:ext cx="1217551" cy="1572499"/>
            </a:xfrm>
            <a:prstGeom prst="rect">
              <a:avLst/>
            </a:prstGeom>
            <a:grpFill/>
            <a:ln>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69850" tIns="0" rIns="69850" bIns="0" numCol="1" spcCol="1270" anchor="ctr" anchorCtr="0">
              <a:noAutofit/>
            </a:bodyPr>
            <a:lstStyle/>
            <a:p>
              <a:pPr lvl="0" algn="ctr" defTabSz="488950">
                <a:lnSpc>
                  <a:spcPct val="90000"/>
                </a:lnSpc>
                <a:spcBef>
                  <a:spcPct val="0"/>
                </a:spcBef>
                <a:spcAft>
                  <a:spcPct val="35000"/>
                </a:spcAft>
              </a:pPr>
              <a:r>
                <a:rPr lang="en-US" sz="1100" kern="1200" dirty="0">
                  <a:latin typeface="Verdana" panose="020B0604030504040204" pitchFamily="34" charset="0"/>
                  <a:ea typeface="Verdana" panose="020B0604030504040204" pitchFamily="34" charset="0"/>
                  <a:cs typeface="Verdana" panose="020B0604030504040204" pitchFamily="34" charset="0"/>
                </a:rPr>
                <a:t>Applications Landscape</a:t>
              </a:r>
            </a:p>
          </p:txBody>
        </p:sp>
      </p:grpSp>
      <p:grpSp>
        <p:nvGrpSpPr>
          <p:cNvPr id="31" name="Group 30"/>
          <p:cNvGrpSpPr/>
          <p:nvPr/>
        </p:nvGrpSpPr>
        <p:grpSpPr>
          <a:xfrm>
            <a:off x="4178357" y="2118583"/>
            <a:ext cx="1217551" cy="2620833"/>
            <a:chOff x="1312337" y="-1"/>
            <a:chExt cx="1217551" cy="2620833"/>
          </a:xfrm>
          <a:solidFill>
            <a:schemeClr val="accent1">
              <a:lumMod val="75000"/>
            </a:schemeClr>
          </a:solidFill>
        </p:grpSpPr>
        <p:sp>
          <p:nvSpPr>
            <p:cNvPr id="41" name="Flowchart: Manual Operation 40"/>
            <p:cNvSpPr/>
            <p:nvPr/>
          </p:nvSpPr>
          <p:spPr>
            <a:xfrm rot="16200000">
              <a:off x="610696" y="701640"/>
              <a:ext cx="2620833" cy="1217551"/>
            </a:xfrm>
            <a:prstGeom prst="flowChartManualOperation">
              <a:avLst/>
            </a:prstGeom>
            <a:grpFill/>
            <a:ln>
              <a:solidFill>
                <a:schemeClr val="accent1">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2" name="Flowchart: Manual Operation 6"/>
            <p:cNvSpPr txBox="1"/>
            <p:nvPr/>
          </p:nvSpPr>
          <p:spPr>
            <a:xfrm rot="21600000">
              <a:off x="1312337" y="524166"/>
              <a:ext cx="1217551" cy="1572499"/>
            </a:xfrm>
            <a:prstGeom prst="rect">
              <a:avLst/>
            </a:prstGeom>
            <a:grpFill/>
            <a:ln>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69850" tIns="0" rIns="69850" bIns="0" numCol="1" spcCol="1270" anchor="ctr" anchorCtr="0">
              <a:noAutofit/>
            </a:bodyPr>
            <a:lstStyle/>
            <a:p>
              <a:pPr lvl="0" algn="ctr" defTabSz="488950">
                <a:lnSpc>
                  <a:spcPct val="90000"/>
                </a:lnSpc>
                <a:spcBef>
                  <a:spcPct val="0"/>
                </a:spcBef>
                <a:spcAft>
                  <a:spcPct val="35000"/>
                </a:spcAft>
              </a:pPr>
              <a:r>
                <a:rPr lang="en-US" sz="1100" kern="1200" dirty="0">
                  <a:latin typeface="Verdana" panose="020B0604030504040204" pitchFamily="34" charset="0"/>
                  <a:ea typeface="Verdana" panose="020B0604030504040204" pitchFamily="34" charset="0"/>
                  <a:cs typeface="Verdana" panose="020B0604030504040204" pitchFamily="34" charset="0"/>
                </a:rPr>
                <a:t>Integration Architecture</a:t>
              </a:r>
            </a:p>
          </p:txBody>
        </p:sp>
      </p:grpSp>
      <p:grpSp>
        <p:nvGrpSpPr>
          <p:cNvPr id="32" name="Group 31"/>
          <p:cNvGrpSpPr/>
          <p:nvPr/>
        </p:nvGrpSpPr>
        <p:grpSpPr>
          <a:xfrm>
            <a:off x="5487224" y="2118583"/>
            <a:ext cx="1217551" cy="2620833"/>
            <a:chOff x="2621204" y="-1"/>
            <a:chExt cx="1217551" cy="2620833"/>
          </a:xfrm>
          <a:solidFill>
            <a:schemeClr val="accent1">
              <a:lumMod val="75000"/>
            </a:schemeClr>
          </a:solidFill>
        </p:grpSpPr>
        <p:sp>
          <p:nvSpPr>
            <p:cNvPr id="39" name="Flowchart: Manual Operation 38"/>
            <p:cNvSpPr/>
            <p:nvPr/>
          </p:nvSpPr>
          <p:spPr>
            <a:xfrm rot="16200000">
              <a:off x="1919563" y="701640"/>
              <a:ext cx="2620833" cy="1217551"/>
            </a:xfrm>
            <a:prstGeom prst="flowChartManualOperation">
              <a:avLst/>
            </a:prstGeom>
            <a:grpFill/>
            <a:ln>
              <a:solidFill>
                <a:schemeClr val="accent1">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0" name="Flowchart: Manual Operation 8"/>
            <p:cNvSpPr txBox="1"/>
            <p:nvPr/>
          </p:nvSpPr>
          <p:spPr>
            <a:xfrm rot="21600000">
              <a:off x="2621204" y="524166"/>
              <a:ext cx="1217551" cy="1572499"/>
            </a:xfrm>
            <a:prstGeom prst="rect">
              <a:avLst/>
            </a:prstGeom>
            <a:grpFill/>
            <a:ln>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69850" tIns="0" rIns="69850" bIns="0" numCol="1" spcCol="1270" anchor="ctr" anchorCtr="0">
              <a:noAutofit/>
            </a:bodyPr>
            <a:lstStyle/>
            <a:p>
              <a:pPr lvl="0" algn="ctr" defTabSz="488950">
                <a:lnSpc>
                  <a:spcPct val="90000"/>
                </a:lnSpc>
                <a:spcBef>
                  <a:spcPct val="0"/>
                </a:spcBef>
                <a:spcAft>
                  <a:spcPct val="35000"/>
                </a:spcAft>
              </a:pPr>
              <a:r>
                <a:rPr lang="en-US" sz="1100" kern="1200" dirty="0">
                  <a:latin typeface="Verdana" panose="020B0604030504040204" pitchFamily="34" charset="0"/>
                  <a:ea typeface="Verdana" panose="020B0604030504040204" pitchFamily="34" charset="0"/>
                  <a:cs typeface="Verdana" panose="020B0604030504040204" pitchFamily="34" charset="0"/>
                </a:rPr>
                <a:t>Tools</a:t>
              </a:r>
            </a:p>
          </p:txBody>
        </p:sp>
      </p:grpSp>
      <p:grpSp>
        <p:nvGrpSpPr>
          <p:cNvPr id="33" name="Group 32"/>
          <p:cNvGrpSpPr/>
          <p:nvPr/>
        </p:nvGrpSpPr>
        <p:grpSpPr>
          <a:xfrm>
            <a:off x="6751847" y="2118583"/>
            <a:ext cx="1217551" cy="2620833"/>
            <a:chOff x="3885827" y="-1"/>
            <a:chExt cx="1217551" cy="2620833"/>
          </a:xfrm>
          <a:solidFill>
            <a:schemeClr val="accent1">
              <a:lumMod val="75000"/>
            </a:schemeClr>
          </a:solidFill>
        </p:grpSpPr>
        <p:sp>
          <p:nvSpPr>
            <p:cNvPr id="37" name="Flowchart: Manual Operation 36"/>
            <p:cNvSpPr/>
            <p:nvPr/>
          </p:nvSpPr>
          <p:spPr>
            <a:xfrm rot="16200000">
              <a:off x="3184186" y="701640"/>
              <a:ext cx="2620833" cy="1217551"/>
            </a:xfrm>
            <a:prstGeom prst="flowChartManualOperation">
              <a:avLst/>
            </a:prstGeom>
            <a:grpFill/>
            <a:ln>
              <a:solidFill>
                <a:schemeClr val="accent1">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Flowchart: Manual Operation 10"/>
            <p:cNvSpPr txBox="1"/>
            <p:nvPr/>
          </p:nvSpPr>
          <p:spPr>
            <a:xfrm rot="21600000">
              <a:off x="3885827" y="524166"/>
              <a:ext cx="1217551" cy="1572499"/>
            </a:xfrm>
            <a:prstGeom prst="rect">
              <a:avLst/>
            </a:prstGeom>
            <a:grpFill/>
            <a:ln>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69850" tIns="0" rIns="69850" bIns="0" numCol="1" spcCol="1270" anchor="ctr" anchorCtr="0">
              <a:noAutofit/>
            </a:bodyPr>
            <a:lstStyle/>
            <a:p>
              <a:pPr lvl="0" algn="ctr" defTabSz="488950">
                <a:lnSpc>
                  <a:spcPct val="90000"/>
                </a:lnSpc>
                <a:spcBef>
                  <a:spcPct val="0"/>
                </a:spcBef>
                <a:spcAft>
                  <a:spcPct val="35000"/>
                </a:spcAft>
              </a:pPr>
              <a:r>
                <a:rPr lang="en-US" sz="1100" kern="1200">
                  <a:latin typeface="Verdana" panose="020B0604030504040204" pitchFamily="34" charset="0"/>
                  <a:ea typeface="Verdana" panose="020B0604030504040204" pitchFamily="34" charset="0"/>
                  <a:cs typeface="Verdana" panose="020B0604030504040204" pitchFamily="34" charset="0"/>
                </a:rPr>
                <a:t>Patterns</a:t>
              </a:r>
              <a:endParaRPr lang="en-US" sz="1100" kern="1200" dirty="0">
                <a:latin typeface="Verdana" panose="020B0604030504040204" pitchFamily="34" charset="0"/>
                <a:ea typeface="Verdana" panose="020B0604030504040204" pitchFamily="34" charset="0"/>
                <a:cs typeface="Verdana" panose="020B0604030504040204" pitchFamily="34" charset="0"/>
              </a:endParaRPr>
            </a:p>
          </p:txBody>
        </p:sp>
      </p:grpSp>
      <p:grpSp>
        <p:nvGrpSpPr>
          <p:cNvPr id="34" name="Group 33"/>
          <p:cNvGrpSpPr/>
          <p:nvPr/>
        </p:nvGrpSpPr>
        <p:grpSpPr>
          <a:xfrm>
            <a:off x="8104959" y="2118583"/>
            <a:ext cx="1217551" cy="2620833"/>
            <a:chOff x="5238939" y="-1"/>
            <a:chExt cx="1217551" cy="2620833"/>
          </a:xfrm>
          <a:solidFill>
            <a:schemeClr val="accent1">
              <a:lumMod val="75000"/>
            </a:schemeClr>
          </a:solidFill>
        </p:grpSpPr>
        <p:sp>
          <p:nvSpPr>
            <p:cNvPr id="35" name="Flowchart: Manual Operation 34"/>
            <p:cNvSpPr/>
            <p:nvPr/>
          </p:nvSpPr>
          <p:spPr>
            <a:xfrm rot="16200000">
              <a:off x="4537298" y="701640"/>
              <a:ext cx="2620833" cy="1217551"/>
            </a:xfrm>
            <a:prstGeom prst="flowChartManualOperation">
              <a:avLst/>
            </a:prstGeom>
            <a:grpFill/>
            <a:ln>
              <a:solidFill>
                <a:schemeClr val="accent1">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6" name="Flowchart: Manual Operation 12"/>
            <p:cNvSpPr txBox="1"/>
            <p:nvPr/>
          </p:nvSpPr>
          <p:spPr>
            <a:xfrm rot="21600000">
              <a:off x="5238939" y="524166"/>
              <a:ext cx="1217551" cy="1572499"/>
            </a:xfrm>
            <a:prstGeom prst="rect">
              <a:avLst/>
            </a:prstGeom>
            <a:grpFill/>
            <a:ln>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69850" tIns="0" rIns="69850" bIns="0" numCol="1" spcCol="1270" anchor="ctr" anchorCtr="0">
              <a:noAutofit/>
            </a:bodyPr>
            <a:lstStyle/>
            <a:p>
              <a:pPr lvl="0" algn="ctr" defTabSz="488950">
                <a:lnSpc>
                  <a:spcPct val="90000"/>
                </a:lnSpc>
                <a:spcBef>
                  <a:spcPct val="0"/>
                </a:spcBef>
                <a:spcAft>
                  <a:spcPct val="35000"/>
                </a:spcAft>
              </a:pPr>
              <a:r>
                <a:rPr lang="en-US" sz="1100" kern="1200" dirty="0">
                  <a:latin typeface="Verdana" panose="020B0604030504040204" pitchFamily="34" charset="0"/>
                  <a:ea typeface="Verdana" panose="020B0604030504040204" pitchFamily="34" charset="0"/>
                  <a:cs typeface="Verdana" panose="020B0604030504040204" pitchFamily="34" charset="0"/>
                </a:rPr>
                <a:t> Error Handling</a:t>
              </a:r>
            </a:p>
          </p:txBody>
        </p:sp>
      </p:grpSp>
    </p:spTree>
    <p:extLst>
      <p:ext uri="{BB962C8B-B14F-4D97-AF65-F5344CB8AC3E}">
        <p14:creationId xmlns:p14="http://schemas.microsoft.com/office/powerpoint/2010/main" val="1497887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869490" y="2118583"/>
            <a:ext cx="1217551" cy="2620833"/>
            <a:chOff x="3470" y="-1"/>
            <a:chExt cx="1217551" cy="2620833"/>
          </a:xfrm>
          <a:solidFill>
            <a:srgbClr val="002060"/>
          </a:solidFill>
        </p:grpSpPr>
        <p:sp>
          <p:nvSpPr>
            <p:cNvPr id="5" name="Flowchart: Manual Operation 4"/>
            <p:cNvSpPr/>
            <p:nvPr/>
          </p:nvSpPr>
          <p:spPr>
            <a:xfrm rot="16200000">
              <a:off x="-698171" y="701640"/>
              <a:ext cx="2620833" cy="1217551"/>
            </a:xfrm>
            <a:prstGeom prst="flowChartManualOperation">
              <a:avLst/>
            </a:prstGeom>
            <a:grpFill/>
            <a:ln>
              <a:solidFill>
                <a:schemeClr val="accent1">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Flowchart: Manual Operation 4"/>
            <p:cNvSpPr txBox="1"/>
            <p:nvPr/>
          </p:nvSpPr>
          <p:spPr>
            <a:xfrm rot="21600000">
              <a:off x="3470" y="524166"/>
              <a:ext cx="1217551" cy="1572499"/>
            </a:xfrm>
            <a:prstGeom prst="rect">
              <a:avLst/>
            </a:prstGeom>
            <a:grpFill/>
            <a:ln>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69850" tIns="0" rIns="69850" bIns="0" numCol="1" spcCol="1270" anchor="ctr" anchorCtr="0">
              <a:noAutofit/>
            </a:bodyPr>
            <a:lstStyle/>
            <a:p>
              <a:pPr lvl="0" algn="ctr" defTabSz="488950">
                <a:lnSpc>
                  <a:spcPct val="90000"/>
                </a:lnSpc>
                <a:spcBef>
                  <a:spcPct val="0"/>
                </a:spcBef>
                <a:spcAft>
                  <a:spcPct val="35000"/>
                </a:spcAft>
              </a:pPr>
              <a:r>
                <a:rPr lang="en-US" sz="1100" kern="1200" dirty="0">
                  <a:latin typeface="Verdana" panose="020B0604030504040204" pitchFamily="34" charset="0"/>
                  <a:ea typeface="Verdana" panose="020B0604030504040204" pitchFamily="34" charset="0"/>
                  <a:cs typeface="Verdana" panose="020B0604030504040204" pitchFamily="34" charset="0"/>
                </a:rPr>
                <a:t>Applications Landscape</a:t>
              </a:r>
            </a:p>
          </p:txBody>
        </p:sp>
      </p:grpSp>
      <p:grpSp>
        <p:nvGrpSpPr>
          <p:cNvPr id="7" name="Group 6"/>
          <p:cNvGrpSpPr/>
          <p:nvPr/>
        </p:nvGrpSpPr>
        <p:grpSpPr>
          <a:xfrm>
            <a:off x="4178357" y="2118583"/>
            <a:ext cx="1217551" cy="2620833"/>
            <a:chOff x="1312337" y="-1"/>
            <a:chExt cx="1217551" cy="2620833"/>
          </a:xfrm>
          <a:solidFill>
            <a:schemeClr val="accent1">
              <a:lumMod val="75000"/>
            </a:schemeClr>
          </a:solidFill>
        </p:grpSpPr>
        <p:sp>
          <p:nvSpPr>
            <p:cNvPr id="8" name="Flowchart: Manual Operation 7"/>
            <p:cNvSpPr/>
            <p:nvPr/>
          </p:nvSpPr>
          <p:spPr>
            <a:xfrm rot="16200000">
              <a:off x="610696" y="701640"/>
              <a:ext cx="2620833" cy="1217551"/>
            </a:xfrm>
            <a:prstGeom prst="flowChartManualOperation">
              <a:avLst/>
            </a:prstGeom>
            <a:grpFill/>
            <a:ln>
              <a:solidFill>
                <a:schemeClr val="accent1">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Flowchart: Manual Operation 6"/>
            <p:cNvSpPr txBox="1"/>
            <p:nvPr/>
          </p:nvSpPr>
          <p:spPr>
            <a:xfrm rot="21600000">
              <a:off x="1312337" y="524166"/>
              <a:ext cx="1217551" cy="1572499"/>
            </a:xfrm>
            <a:prstGeom prst="rect">
              <a:avLst/>
            </a:prstGeom>
            <a:grpFill/>
            <a:ln>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69850" tIns="0" rIns="69850" bIns="0" numCol="1" spcCol="1270" anchor="ctr" anchorCtr="0">
              <a:noAutofit/>
            </a:bodyPr>
            <a:lstStyle/>
            <a:p>
              <a:pPr lvl="0" algn="ctr" defTabSz="488950">
                <a:lnSpc>
                  <a:spcPct val="90000"/>
                </a:lnSpc>
                <a:spcBef>
                  <a:spcPct val="0"/>
                </a:spcBef>
                <a:spcAft>
                  <a:spcPct val="35000"/>
                </a:spcAft>
              </a:pPr>
              <a:r>
                <a:rPr lang="en-US" sz="1100" kern="1200" dirty="0">
                  <a:latin typeface="Verdana" panose="020B0604030504040204" pitchFamily="34" charset="0"/>
                  <a:ea typeface="Verdana" panose="020B0604030504040204" pitchFamily="34" charset="0"/>
                  <a:cs typeface="Verdana" panose="020B0604030504040204" pitchFamily="34" charset="0"/>
                </a:rPr>
                <a:t>Integration Architecture</a:t>
              </a:r>
            </a:p>
          </p:txBody>
        </p:sp>
      </p:grpSp>
      <p:grpSp>
        <p:nvGrpSpPr>
          <p:cNvPr id="10" name="Group 9"/>
          <p:cNvGrpSpPr/>
          <p:nvPr/>
        </p:nvGrpSpPr>
        <p:grpSpPr>
          <a:xfrm>
            <a:off x="5487224" y="2118583"/>
            <a:ext cx="1217551" cy="2620833"/>
            <a:chOff x="2621204" y="-1"/>
            <a:chExt cx="1217551" cy="2620833"/>
          </a:xfrm>
          <a:solidFill>
            <a:schemeClr val="accent1">
              <a:lumMod val="75000"/>
            </a:schemeClr>
          </a:solidFill>
        </p:grpSpPr>
        <p:sp>
          <p:nvSpPr>
            <p:cNvPr id="11" name="Flowchart: Manual Operation 10"/>
            <p:cNvSpPr/>
            <p:nvPr/>
          </p:nvSpPr>
          <p:spPr>
            <a:xfrm rot="16200000">
              <a:off x="1919563" y="701640"/>
              <a:ext cx="2620833" cy="1217551"/>
            </a:xfrm>
            <a:prstGeom prst="flowChartManualOperation">
              <a:avLst/>
            </a:prstGeom>
            <a:grpFill/>
            <a:ln>
              <a:solidFill>
                <a:schemeClr val="accent1">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Flowchart: Manual Operation 8"/>
            <p:cNvSpPr txBox="1"/>
            <p:nvPr/>
          </p:nvSpPr>
          <p:spPr>
            <a:xfrm rot="21600000">
              <a:off x="2621204" y="524166"/>
              <a:ext cx="1217551" cy="1572499"/>
            </a:xfrm>
            <a:prstGeom prst="rect">
              <a:avLst/>
            </a:prstGeom>
            <a:grpFill/>
            <a:ln>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69850" tIns="0" rIns="69850" bIns="0" numCol="1" spcCol="1270" anchor="ctr" anchorCtr="0">
              <a:noAutofit/>
            </a:bodyPr>
            <a:lstStyle/>
            <a:p>
              <a:pPr lvl="0" algn="ctr" defTabSz="488950">
                <a:lnSpc>
                  <a:spcPct val="90000"/>
                </a:lnSpc>
                <a:spcBef>
                  <a:spcPct val="0"/>
                </a:spcBef>
                <a:spcAft>
                  <a:spcPct val="35000"/>
                </a:spcAft>
              </a:pPr>
              <a:r>
                <a:rPr lang="en-US" sz="1100" kern="1200" dirty="0">
                  <a:latin typeface="Verdana" panose="020B0604030504040204" pitchFamily="34" charset="0"/>
                  <a:ea typeface="Verdana" panose="020B0604030504040204" pitchFamily="34" charset="0"/>
                  <a:cs typeface="Verdana" panose="020B0604030504040204" pitchFamily="34" charset="0"/>
                </a:rPr>
                <a:t>Tools</a:t>
              </a:r>
            </a:p>
          </p:txBody>
        </p:sp>
      </p:grpSp>
      <p:grpSp>
        <p:nvGrpSpPr>
          <p:cNvPr id="13" name="Group 12"/>
          <p:cNvGrpSpPr/>
          <p:nvPr/>
        </p:nvGrpSpPr>
        <p:grpSpPr>
          <a:xfrm>
            <a:off x="6751847" y="2118583"/>
            <a:ext cx="1217551" cy="2620833"/>
            <a:chOff x="3885827" y="-1"/>
            <a:chExt cx="1217551" cy="2620833"/>
          </a:xfrm>
          <a:solidFill>
            <a:schemeClr val="accent1">
              <a:lumMod val="75000"/>
            </a:schemeClr>
          </a:solidFill>
        </p:grpSpPr>
        <p:sp>
          <p:nvSpPr>
            <p:cNvPr id="14" name="Flowchart: Manual Operation 13"/>
            <p:cNvSpPr/>
            <p:nvPr/>
          </p:nvSpPr>
          <p:spPr>
            <a:xfrm rot="16200000">
              <a:off x="3184186" y="701640"/>
              <a:ext cx="2620833" cy="1217551"/>
            </a:xfrm>
            <a:prstGeom prst="flowChartManualOperation">
              <a:avLst/>
            </a:prstGeom>
            <a:grpFill/>
            <a:ln>
              <a:solidFill>
                <a:schemeClr val="accent1">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Flowchart: Manual Operation 10"/>
            <p:cNvSpPr txBox="1"/>
            <p:nvPr/>
          </p:nvSpPr>
          <p:spPr>
            <a:xfrm rot="21600000">
              <a:off x="3885827" y="524166"/>
              <a:ext cx="1217551" cy="1572499"/>
            </a:xfrm>
            <a:prstGeom prst="rect">
              <a:avLst/>
            </a:prstGeom>
            <a:grpFill/>
            <a:ln>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69850" tIns="0" rIns="69850" bIns="0" numCol="1" spcCol="1270" anchor="ctr" anchorCtr="0">
              <a:noAutofit/>
            </a:bodyPr>
            <a:lstStyle/>
            <a:p>
              <a:pPr lvl="0" algn="ctr" defTabSz="488950">
                <a:lnSpc>
                  <a:spcPct val="90000"/>
                </a:lnSpc>
                <a:spcBef>
                  <a:spcPct val="0"/>
                </a:spcBef>
                <a:spcAft>
                  <a:spcPct val="35000"/>
                </a:spcAft>
              </a:pPr>
              <a:r>
                <a:rPr lang="en-US" sz="1100" kern="1200">
                  <a:latin typeface="Verdana" panose="020B0604030504040204" pitchFamily="34" charset="0"/>
                  <a:ea typeface="Verdana" panose="020B0604030504040204" pitchFamily="34" charset="0"/>
                  <a:cs typeface="Verdana" panose="020B0604030504040204" pitchFamily="34" charset="0"/>
                </a:rPr>
                <a:t>Patterns</a:t>
              </a:r>
              <a:endParaRPr lang="en-US" sz="1100" kern="1200" dirty="0">
                <a:latin typeface="Verdana" panose="020B0604030504040204" pitchFamily="34" charset="0"/>
                <a:ea typeface="Verdana" panose="020B0604030504040204" pitchFamily="34" charset="0"/>
                <a:cs typeface="Verdana" panose="020B0604030504040204" pitchFamily="34" charset="0"/>
              </a:endParaRPr>
            </a:p>
          </p:txBody>
        </p:sp>
      </p:grpSp>
      <p:grpSp>
        <p:nvGrpSpPr>
          <p:cNvPr id="16" name="Group 15"/>
          <p:cNvGrpSpPr/>
          <p:nvPr/>
        </p:nvGrpSpPr>
        <p:grpSpPr>
          <a:xfrm>
            <a:off x="8104959" y="2118583"/>
            <a:ext cx="1217551" cy="2620833"/>
            <a:chOff x="5238939" y="-1"/>
            <a:chExt cx="1217551" cy="2620833"/>
          </a:xfrm>
          <a:solidFill>
            <a:schemeClr val="accent1">
              <a:lumMod val="75000"/>
            </a:schemeClr>
          </a:solidFill>
        </p:grpSpPr>
        <p:sp>
          <p:nvSpPr>
            <p:cNvPr id="17" name="Flowchart: Manual Operation 16"/>
            <p:cNvSpPr/>
            <p:nvPr/>
          </p:nvSpPr>
          <p:spPr>
            <a:xfrm rot="16200000">
              <a:off x="4537298" y="701640"/>
              <a:ext cx="2620833" cy="1217551"/>
            </a:xfrm>
            <a:prstGeom prst="flowChartManualOperation">
              <a:avLst/>
            </a:prstGeom>
            <a:grpFill/>
            <a:ln>
              <a:solidFill>
                <a:schemeClr val="accent1">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Flowchart: Manual Operation 12"/>
            <p:cNvSpPr txBox="1"/>
            <p:nvPr/>
          </p:nvSpPr>
          <p:spPr>
            <a:xfrm rot="21600000">
              <a:off x="5238939" y="524166"/>
              <a:ext cx="1217551" cy="1572499"/>
            </a:xfrm>
            <a:prstGeom prst="rect">
              <a:avLst/>
            </a:prstGeom>
            <a:grpFill/>
            <a:ln>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69850" tIns="0" rIns="69850" bIns="0" numCol="1" spcCol="1270" anchor="ctr" anchorCtr="0">
              <a:noAutofit/>
            </a:bodyPr>
            <a:lstStyle/>
            <a:p>
              <a:pPr lvl="0" algn="ctr" defTabSz="488950">
                <a:lnSpc>
                  <a:spcPct val="90000"/>
                </a:lnSpc>
                <a:spcBef>
                  <a:spcPct val="0"/>
                </a:spcBef>
                <a:spcAft>
                  <a:spcPct val="35000"/>
                </a:spcAft>
              </a:pPr>
              <a:r>
                <a:rPr lang="en-US" sz="1100" kern="1200" dirty="0">
                  <a:latin typeface="Verdana" panose="020B0604030504040204" pitchFamily="34" charset="0"/>
                  <a:ea typeface="Verdana" panose="020B0604030504040204" pitchFamily="34" charset="0"/>
                  <a:cs typeface="Verdana" panose="020B0604030504040204" pitchFamily="34" charset="0"/>
                </a:rPr>
                <a:t> Error Handling</a:t>
              </a:r>
            </a:p>
          </p:txBody>
        </p:sp>
      </p:grpSp>
    </p:spTree>
    <p:extLst>
      <p:ext uri="{BB962C8B-B14F-4D97-AF65-F5344CB8AC3E}">
        <p14:creationId xmlns:p14="http://schemas.microsoft.com/office/powerpoint/2010/main" val="1542282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944" y="490763"/>
            <a:ext cx="11104563" cy="191122"/>
          </a:xfrm>
        </p:spPr>
        <p:txBody>
          <a:bodyPr/>
          <a:lstStyle/>
          <a:p>
            <a:r>
              <a:rPr lang="en-US" b="1" dirty="0"/>
              <a:t>To-Be Applications Landscape</a:t>
            </a:r>
            <a:br>
              <a:rPr lang="en-US" b="1" dirty="0"/>
            </a:br>
            <a:endParaRPr lang="en-US" dirty="0"/>
          </a:p>
        </p:txBody>
      </p:sp>
      <p:sp>
        <p:nvSpPr>
          <p:cNvPr id="5" name="Rectangle 4">
            <a:extLst>
              <a:ext uri="{FF2B5EF4-FFF2-40B4-BE49-F238E27FC236}">
                <a16:creationId xmlns:a16="http://schemas.microsoft.com/office/drawing/2014/main" id="{ABC0E473-DC27-4D37-B4F4-0D2346B21A3C}"/>
              </a:ext>
            </a:extLst>
          </p:cNvPr>
          <p:cNvSpPr/>
          <p:nvPr/>
        </p:nvSpPr>
        <p:spPr>
          <a:xfrm>
            <a:off x="1949913" y="1697483"/>
            <a:ext cx="633165" cy="3957358"/>
          </a:xfrm>
          <a:prstGeom prst="rect">
            <a:avLst/>
          </a:prstGeom>
          <a:solidFill>
            <a:srgbClr val="FFC000"/>
          </a:solidFill>
          <a:ln w="12700" cap="flat" cmpd="sng" algn="ctr">
            <a:solidFill>
              <a:sysClr val="windowText" lastClr="000000"/>
            </a:solidFill>
            <a:prstDash val="solid"/>
            <a:miter lim="800000"/>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ea typeface="+mn-ea"/>
                <a:cs typeface="+mn-cs"/>
              </a:rPr>
              <a:t>Middleware(OAIC)</a:t>
            </a:r>
          </a:p>
        </p:txBody>
      </p:sp>
      <p:sp>
        <p:nvSpPr>
          <p:cNvPr id="6" name="Text Box 10"/>
          <p:cNvSpPr txBox="1">
            <a:spLocks noChangeArrowheads="1"/>
          </p:cNvSpPr>
          <p:nvPr/>
        </p:nvSpPr>
        <p:spPr bwMode="auto">
          <a:xfrm>
            <a:off x="2954199" y="1697483"/>
            <a:ext cx="5697143" cy="1196860"/>
          </a:xfrm>
          <a:prstGeom prst="rect">
            <a:avLst/>
          </a:prstGeom>
          <a:noFill/>
          <a:ln w="12700" algn="ctr">
            <a:solidFill>
              <a:srgbClr val="FF0000"/>
            </a:solidFill>
            <a:miter lim="800000"/>
            <a:headEnd/>
            <a:tailEnd type="none" w="sm" len="med"/>
          </a:ln>
        </p:spPr>
        <p:txBody>
          <a:bodyPr lIns="60452" tIns="60452" rIns="60452" bIns="60452" anchor="t" anchorCtr="0"/>
          <a:lstStyle/>
          <a:p>
            <a:pPr algn="ctr" defTabSz="703020" fontAlgn="base">
              <a:spcBef>
                <a:spcPct val="20000"/>
              </a:spcBef>
              <a:spcAft>
                <a:spcPct val="0"/>
              </a:spcAft>
            </a:pPr>
            <a:endParaRPr lang="en-US" sz="900" b="1" dirty="0">
              <a:solidFill>
                <a:prstClr val="black"/>
              </a:solidFill>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stretch>
            <a:fillRect/>
          </a:stretch>
        </p:blipFill>
        <p:spPr>
          <a:xfrm>
            <a:off x="7063883" y="2179774"/>
            <a:ext cx="1294814" cy="604688"/>
          </a:xfrm>
          <a:prstGeom prst="rect">
            <a:avLst/>
          </a:prstGeom>
        </p:spPr>
      </p:pic>
      <p:sp>
        <p:nvSpPr>
          <p:cNvPr id="12" name="Rectangle: Rounded Corners 75">
            <a:extLst>
              <a:ext uri="{FF2B5EF4-FFF2-40B4-BE49-F238E27FC236}">
                <a16:creationId xmlns:a16="http://schemas.microsoft.com/office/drawing/2014/main" id="{202FFCEC-0B9E-40AA-956F-7B96FB8D2801}"/>
              </a:ext>
            </a:extLst>
          </p:cNvPr>
          <p:cNvSpPr/>
          <p:nvPr/>
        </p:nvSpPr>
        <p:spPr>
          <a:xfrm>
            <a:off x="4301839" y="1859085"/>
            <a:ext cx="904974" cy="279642"/>
          </a:xfrm>
          <a:prstGeom prst="roundRect">
            <a:avLst/>
          </a:prstGeom>
          <a:solidFill>
            <a:srgbClr val="FF0000"/>
          </a:solidFill>
          <a:ln>
            <a:noFill/>
          </a:ln>
          <a:effectLst>
            <a:softEdge rad="0"/>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dirty="0">
                <a:solidFill>
                  <a:srgbClr val="FFFFFE"/>
                </a:solidFill>
              </a:rPr>
              <a:t>AR</a:t>
            </a:r>
          </a:p>
        </p:txBody>
      </p:sp>
      <p:sp>
        <p:nvSpPr>
          <p:cNvPr id="13" name="Rectangle: Rounded Corners 75">
            <a:extLst>
              <a:ext uri="{FF2B5EF4-FFF2-40B4-BE49-F238E27FC236}">
                <a16:creationId xmlns:a16="http://schemas.microsoft.com/office/drawing/2014/main" id="{202FFCEC-0B9E-40AA-956F-7B96FB8D2801}"/>
              </a:ext>
            </a:extLst>
          </p:cNvPr>
          <p:cNvSpPr/>
          <p:nvPr/>
        </p:nvSpPr>
        <p:spPr>
          <a:xfrm>
            <a:off x="5423931" y="1859085"/>
            <a:ext cx="904974" cy="279642"/>
          </a:xfrm>
          <a:prstGeom prst="roundRect">
            <a:avLst/>
          </a:prstGeom>
          <a:solidFill>
            <a:srgbClr val="FF0000"/>
          </a:solidFill>
          <a:ln>
            <a:noFill/>
          </a:ln>
          <a:effectLst>
            <a:softEdge rad="0"/>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dirty="0">
                <a:solidFill>
                  <a:srgbClr val="FFFFFE"/>
                </a:solidFill>
              </a:rPr>
              <a:t>AP</a:t>
            </a:r>
          </a:p>
        </p:txBody>
      </p:sp>
      <p:sp>
        <p:nvSpPr>
          <p:cNvPr id="14" name="Rectangle: Rounded Corners 75">
            <a:extLst>
              <a:ext uri="{FF2B5EF4-FFF2-40B4-BE49-F238E27FC236}">
                <a16:creationId xmlns:a16="http://schemas.microsoft.com/office/drawing/2014/main" id="{202FFCEC-0B9E-40AA-956F-7B96FB8D2801}"/>
              </a:ext>
            </a:extLst>
          </p:cNvPr>
          <p:cNvSpPr/>
          <p:nvPr/>
        </p:nvSpPr>
        <p:spPr>
          <a:xfrm>
            <a:off x="3192595" y="1864322"/>
            <a:ext cx="904974" cy="279642"/>
          </a:xfrm>
          <a:prstGeom prst="roundRect">
            <a:avLst/>
          </a:prstGeom>
          <a:solidFill>
            <a:srgbClr val="FF0000"/>
          </a:solidFill>
          <a:ln>
            <a:noFill/>
          </a:ln>
          <a:effectLst>
            <a:softEdge rad="0"/>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dirty="0">
                <a:solidFill>
                  <a:srgbClr val="FFFFFE"/>
                </a:solidFill>
              </a:rPr>
              <a:t>HRMS</a:t>
            </a:r>
          </a:p>
        </p:txBody>
      </p:sp>
      <p:sp>
        <p:nvSpPr>
          <p:cNvPr id="15" name="Rectangle: Rounded Corners 75">
            <a:extLst>
              <a:ext uri="{FF2B5EF4-FFF2-40B4-BE49-F238E27FC236}">
                <a16:creationId xmlns:a16="http://schemas.microsoft.com/office/drawing/2014/main" id="{202FFCEC-0B9E-40AA-956F-7B96FB8D2801}"/>
              </a:ext>
            </a:extLst>
          </p:cNvPr>
          <p:cNvSpPr/>
          <p:nvPr/>
        </p:nvSpPr>
        <p:spPr>
          <a:xfrm>
            <a:off x="5423931" y="2400778"/>
            <a:ext cx="904974" cy="279642"/>
          </a:xfrm>
          <a:prstGeom prst="roundRect">
            <a:avLst/>
          </a:prstGeom>
          <a:solidFill>
            <a:srgbClr val="FF0000"/>
          </a:solidFill>
          <a:ln>
            <a:noFill/>
          </a:ln>
          <a:effectLst>
            <a:softEdge rad="0"/>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dirty="0">
                <a:solidFill>
                  <a:srgbClr val="FFFFFE"/>
                </a:solidFill>
              </a:rPr>
              <a:t>GL</a:t>
            </a:r>
          </a:p>
        </p:txBody>
      </p:sp>
      <p:sp>
        <p:nvSpPr>
          <p:cNvPr id="16" name="Rectangle: Rounded Corners 75">
            <a:extLst>
              <a:ext uri="{FF2B5EF4-FFF2-40B4-BE49-F238E27FC236}">
                <a16:creationId xmlns:a16="http://schemas.microsoft.com/office/drawing/2014/main" id="{202FFCEC-0B9E-40AA-956F-7B96FB8D2801}"/>
              </a:ext>
            </a:extLst>
          </p:cNvPr>
          <p:cNvSpPr/>
          <p:nvPr/>
        </p:nvSpPr>
        <p:spPr>
          <a:xfrm>
            <a:off x="6517493" y="1840998"/>
            <a:ext cx="904974" cy="279642"/>
          </a:xfrm>
          <a:prstGeom prst="roundRect">
            <a:avLst/>
          </a:prstGeom>
          <a:solidFill>
            <a:srgbClr val="FF0000"/>
          </a:solidFill>
          <a:ln>
            <a:noFill/>
          </a:ln>
          <a:effectLst>
            <a:softEdge rad="0"/>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dirty="0">
                <a:solidFill>
                  <a:srgbClr val="FFFFFE"/>
                </a:solidFill>
              </a:rPr>
              <a:t>Assets</a:t>
            </a:r>
          </a:p>
        </p:txBody>
      </p:sp>
      <p:sp>
        <p:nvSpPr>
          <p:cNvPr id="17" name="Rectangle: Rounded Corners 75">
            <a:extLst>
              <a:ext uri="{FF2B5EF4-FFF2-40B4-BE49-F238E27FC236}">
                <a16:creationId xmlns:a16="http://schemas.microsoft.com/office/drawing/2014/main" id="{202FFCEC-0B9E-40AA-956F-7B96FB8D2801}"/>
              </a:ext>
            </a:extLst>
          </p:cNvPr>
          <p:cNvSpPr/>
          <p:nvPr/>
        </p:nvSpPr>
        <p:spPr>
          <a:xfrm>
            <a:off x="7654933" y="1844698"/>
            <a:ext cx="904974" cy="279642"/>
          </a:xfrm>
          <a:prstGeom prst="roundRect">
            <a:avLst/>
          </a:prstGeom>
          <a:solidFill>
            <a:srgbClr val="FF0000"/>
          </a:solidFill>
          <a:ln>
            <a:noFill/>
          </a:ln>
          <a:effectLst>
            <a:softEdge rad="0"/>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dirty="0">
                <a:solidFill>
                  <a:srgbClr val="FFFFFE"/>
                </a:solidFill>
              </a:rPr>
              <a:t>Contracts</a:t>
            </a:r>
          </a:p>
        </p:txBody>
      </p:sp>
      <p:sp>
        <p:nvSpPr>
          <p:cNvPr id="18" name="Rectangle 17">
            <a:extLst>
              <a:ext uri="{FF2B5EF4-FFF2-40B4-BE49-F238E27FC236}">
                <a16:creationId xmlns:a16="http://schemas.microsoft.com/office/drawing/2014/main" id="{2B268A2A-4DA1-48EC-AE82-E04C3FE1B6EF}"/>
              </a:ext>
            </a:extLst>
          </p:cNvPr>
          <p:cNvSpPr/>
          <p:nvPr/>
        </p:nvSpPr>
        <p:spPr>
          <a:xfrm>
            <a:off x="9092042" y="1998905"/>
            <a:ext cx="633165" cy="3655935"/>
          </a:xfrm>
          <a:prstGeom prst="rect">
            <a:avLst/>
          </a:prstGeom>
          <a:solidFill>
            <a:srgbClr val="FFC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ea typeface="+mn-ea"/>
                <a:cs typeface="+mn-cs"/>
              </a:rPr>
              <a:t>SSO</a:t>
            </a:r>
            <a:endParaRPr kumimoji="0" lang="en-US" sz="1600" b="1" i="0" u="none" strike="noStrike" kern="0" cap="none" spc="0" normalizeH="0" baseline="0" noProof="0" dirty="0">
              <a:ln>
                <a:noFill/>
              </a:ln>
              <a:solidFill>
                <a:prstClr val="black"/>
              </a:solidFill>
              <a:effectLst/>
              <a:uLnTx/>
              <a:uFillTx/>
              <a:ea typeface="+mn-ea"/>
              <a:cs typeface="+mn-cs"/>
            </a:endParaRPr>
          </a:p>
        </p:txBody>
      </p:sp>
      <p:sp>
        <p:nvSpPr>
          <p:cNvPr id="20" name="Rectangle 19">
            <a:extLst>
              <a:ext uri="{FF2B5EF4-FFF2-40B4-BE49-F238E27FC236}">
                <a16:creationId xmlns:a16="http://schemas.microsoft.com/office/drawing/2014/main" id="{DA611214-A3B7-4BC8-9D02-1587A55778BB}"/>
              </a:ext>
            </a:extLst>
          </p:cNvPr>
          <p:cNvSpPr/>
          <p:nvPr/>
        </p:nvSpPr>
        <p:spPr>
          <a:xfrm>
            <a:off x="4193254" y="2942850"/>
            <a:ext cx="3432097" cy="221529"/>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ea typeface="+mn-ea"/>
                <a:cs typeface="+mn-cs"/>
              </a:rPr>
              <a:t> Other Applications</a:t>
            </a:r>
            <a:endParaRPr kumimoji="0" lang="en-US" sz="1600" b="0" i="0" u="none" strike="noStrike" kern="0" cap="none" spc="0" normalizeH="0" baseline="0" noProof="0" dirty="0">
              <a:ln>
                <a:noFill/>
              </a:ln>
              <a:solidFill>
                <a:prstClr val="black"/>
              </a:solidFill>
              <a:effectLst/>
              <a:uLnTx/>
              <a:uFillTx/>
              <a:ea typeface="+mn-ea"/>
              <a:cs typeface="+mn-cs"/>
            </a:endParaRPr>
          </a:p>
        </p:txBody>
      </p:sp>
      <p:sp>
        <p:nvSpPr>
          <p:cNvPr id="21" name="Rectangle 20">
            <a:extLst>
              <a:ext uri="{FF2B5EF4-FFF2-40B4-BE49-F238E27FC236}">
                <a16:creationId xmlns:a16="http://schemas.microsoft.com/office/drawing/2014/main" id="{81841CA0-2A7B-49E0-BC71-1338C74292AF}"/>
              </a:ext>
            </a:extLst>
          </p:cNvPr>
          <p:cNvSpPr/>
          <p:nvPr/>
        </p:nvSpPr>
        <p:spPr>
          <a:xfrm>
            <a:off x="2902621" y="3236686"/>
            <a:ext cx="5800298" cy="2418155"/>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a typeface="+mn-ea"/>
              <a:cs typeface="+mn-cs"/>
            </a:endParaRPr>
          </a:p>
        </p:txBody>
      </p:sp>
      <p:sp>
        <p:nvSpPr>
          <p:cNvPr id="22" name="Rectangle: Rounded Corners 76">
            <a:extLst>
              <a:ext uri="{FF2B5EF4-FFF2-40B4-BE49-F238E27FC236}">
                <a16:creationId xmlns:a16="http://schemas.microsoft.com/office/drawing/2014/main" id="{B22911A7-1194-439E-9861-4FBE847860F2}"/>
              </a:ext>
            </a:extLst>
          </p:cNvPr>
          <p:cNvSpPr/>
          <p:nvPr/>
        </p:nvSpPr>
        <p:spPr>
          <a:xfrm>
            <a:off x="4612944" y="4010421"/>
            <a:ext cx="670427" cy="395926"/>
          </a:xfrm>
          <a:prstGeom prst="roundRect">
            <a:avLst/>
          </a:prstGeom>
          <a:solidFill>
            <a:srgbClr val="0070C0"/>
          </a:solidFill>
          <a:ln w="12700" cap="flat" cmpd="sng" algn="ctr">
            <a:solidFill>
              <a:srgbClr val="86BC2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ea typeface="+mn-ea"/>
                <a:cs typeface="+mn-cs"/>
              </a:rPr>
              <a:t>SFDC</a:t>
            </a:r>
          </a:p>
        </p:txBody>
      </p:sp>
      <p:sp>
        <p:nvSpPr>
          <p:cNvPr id="23" name="Rectangle: Rounded Corners 77">
            <a:extLst>
              <a:ext uri="{FF2B5EF4-FFF2-40B4-BE49-F238E27FC236}">
                <a16:creationId xmlns:a16="http://schemas.microsoft.com/office/drawing/2014/main" id="{25D50DFD-E672-4F26-A578-CEEEAF0700D1}"/>
              </a:ext>
            </a:extLst>
          </p:cNvPr>
          <p:cNvSpPr/>
          <p:nvPr/>
        </p:nvSpPr>
        <p:spPr>
          <a:xfrm>
            <a:off x="5405520" y="4010421"/>
            <a:ext cx="670427" cy="395926"/>
          </a:xfrm>
          <a:prstGeom prst="roundRect">
            <a:avLst/>
          </a:prstGeom>
          <a:solidFill>
            <a:srgbClr val="0070C0"/>
          </a:solidFill>
          <a:ln w="12700" cap="flat" cmpd="sng" algn="ctr">
            <a:solidFill>
              <a:srgbClr val="86BC2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ea typeface="+mn-ea"/>
                <a:cs typeface="+mn-cs"/>
              </a:rPr>
              <a:t>Ariba</a:t>
            </a:r>
          </a:p>
        </p:txBody>
      </p:sp>
      <p:sp>
        <p:nvSpPr>
          <p:cNvPr id="24" name="Rectangle: Rounded Corners 77">
            <a:extLst>
              <a:ext uri="{FF2B5EF4-FFF2-40B4-BE49-F238E27FC236}">
                <a16:creationId xmlns:a16="http://schemas.microsoft.com/office/drawing/2014/main" id="{25D50DFD-E672-4F26-A578-CEEEAF0700D1}"/>
              </a:ext>
            </a:extLst>
          </p:cNvPr>
          <p:cNvSpPr/>
          <p:nvPr/>
        </p:nvSpPr>
        <p:spPr>
          <a:xfrm>
            <a:off x="6202964" y="4010421"/>
            <a:ext cx="641802" cy="395926"/>
          </a:xfrm>
          <a:prstGeom prst="roundRect">
            <a:avLst/>
          </a:prstGeom>
          <a:solidFill>
            <a:srgbClr val="0070C0"/>
          </a:solidFill>
          <a:ln w="12700" cap="flat" cmpd="sng" algn="ctr">
            <a:solidFill>
              <a:srgbClr val="86BC25">
                <a:shade val="50000"/>
              </a:srgbClr>
            </a:solidFill>
            <a:prstDash val="solid"/>
            <a:miter lim="800000"/>
          </a:ln>
          <a:effectLst/>
        </p:spPr>
        <p:txBody>
          <a:bodyPr rtlCol="0" anchor="ctr"/>
          <a:lstStyle/>
          <a:p>
            <a:pPr lvl="0" algn="ctr" defTabSz="914400">
              <a:defRPr/>
            </a:pPr>
            <a:r>
              <a:rPr lang="en-US" sz="1000" kern="0" dirty="0">
                <a:solidFill>
                  <a:prstClr val="white"/>
                </a:solidFill>
              </a:rPr>
              <a:t>Infor WFM</a:t>
            </a:r>
            <a:endParaRPr kumimoji="0" lang="en-US" sz="1000" b="0" i="0" u="none" strike="noStrike" kern="0" cap="none" spc="0" normalizeH="0" baseline="0" noProof="0" dirty="0">
              <a:ln>
                <a:noFill/>
              </a:ln>
              <a:solidFill>
                <a:prstClr val="white"/>
              </a:solidFill>
              <a:effectLst/>
              <a:uLnTx/>
              <a:uFillTx/>
            </a:endParaRPr>
          </a:p>
        </p:txBody>
      </p:sp>
      <p:sp>
        <p:nvSpPr>
          <p:cNvPr id="25" name="Rectangle: Rounded Corners 77">
            <a:extLst>
              <a:ext uri="{FF2B5EF4-FFF2-40B4-BE49-F238E27FC236}">
                <a16:creationId xmlns:a16="http://schemas.microsoft.com/office/drawing/2014/main" id="{25D50DFD-E672-4F26-A578-CEEEAF0700D1}"/>
              </a:ext>
            </a:extLst>
          </p:cNvPr>
          <p:cNvSpPr/>
          <p:nvPr/>
        </p:nvSpPr>
        <p:spPr>
          <a:xfrm>
            <a:off x="6940764" y="4010421"/>
            <a:ext cx="687028" cy="395926"/>
          </a:xfrm>
          <a:prstGeom prst="roundRect">
            <a:avLst/>
          </a:prstGeom>
          <a:solidFill>
            <a:srgbClr val="0070C0"/>
          </a:solidFill>
          <a:ln w="12700" cap="flat" cmpd="sng" algn="ctr">
            <a:solidFill>
              <a:srgbClr val="86BC25">
                <a:shade val="50000"/>
              </a:srgbClr>
            </a:solidFill>
            <a:prstDash val="solid"/>
            <a:miter lim="800000"/>
          </a:ln>
          <a:effectLst/>
        </p:spPr>
        <p:txBody>
          <a:bodyPr rtlCol="0" anchor="ctr"/>
          <a:lstStyle/>
          <a:p>
            <a:pPr lvl="0" algn="ctr" defTabSz="914400">
              <a:defRPr/>
            </a:pPr>
            <a:r>
              <a:rPr lang="en-US" sz="1000" kern="0" dirty="0">
                <a:solidFill>
                  <a:prstClr val="white"/>
                </a:solidFill>
              </a:rPr>
              <a:t>CSStars</a:t>
            </a:r>
            <a:endParaRPr kumimoji="0" lang="en-US" sz="1000" b="0" i="0" u="none" strike="noStrike" kern="0" cap="none" spc="0" normalizeH="0" baseline="0" noProof="0" dirty="0">
              <a:ln>
                <a:noFill/>
              </a:ln>
              <a:solidFill>
                <a:prstClr val="white"/>
              </a:solidFill>
              <a:effectLst/>
              <a:uLnTx/>
              <a:uFillTx/>
            </a:endParaRPr>
          </a:p>
        </p:txBody>
      </p:sp>
      <p:sp>
        <p:nvSpPr>
          <p:cNvPr id="26" name="Rectangle: Rounded Corners 76">
            <a:extLst>
              <a:ext uri="{FF2B5EF4-FFF2-40B4-BE49-F238E27FC236}">
                <a16:creationId xmlns:a16="http://schemas.microsoft.com/office/drawing/2014/main" id="{B22911A7-1194-439E-9861-4FBE847860F2}"/>
              </a:ext>
            </a:extLst>
          </p:cNvPr>
          <p:cNvSpPr/>
          <p:nvPr/>
        </p:nvSpPr>
        <p:spPr>
          <a:xfrm>
            <a:off x="4612944" y="4521389"/>
            <a:ext cx="670427" cy="395926"/>
          </a:xfrm>
          <a:prstGeom prst="roundRect">
            <a:avLst/>
          </a:prstGeom>
          <a:solidFill>
            <a:srgbClr val="0070C0"/>
          </a:solidFill>
          <a:ln w="12700" cap="flat" cmpd="sng" algn="ctr">
            <a:solidFill>
              <a:srgbClr val="86BC25">
                <a:shade val="50000"/>
              </a:srgbClr>
            </a:solidFill>
            <a:prstDash val="solid"/>
            <a:miter lim="800000"/>
          </a:ln>
          <a:effectLst/>
        </p:spPr>
        <p:txBody>
          <a:bodyPr rtlCol="0" anchor="ctr"/>
          <a:lstStyle/>
          <a:p>
            <a:pPr lvl="0" algn="ctr" defTabSz="914400">
              <a:defRPr/>
            </a:pPr>
            <a:r>
              <a:rPr lang="en-US" sz="1000" kern="0" dirty="0">
                <a:solidFill>
                  <a:prstClr val="white"/>
                </a:solidFill>
              </a:rPr>
              <a:t>Vertex</a:t>
            </a:r>
            <a:endParaRPr kumimoji="0" lang="en-US" sz="1000" b="0" i="0" u="none" strike="noStrike" kern="0" cap="none" spc="0" normalizeH="0" baseline="0" noProof="0" dirty="0">
              <a:ln>
                <a:noFill/>
              </a:ln>
              <a:solidFill>
                <a:prstClr val="white"/>
              </a:solidFill>
              <a:effectLst/>
              <a:uLnTx/>
              <a:uFillTx/>
              <a:ea typeface="+mn-ea"/>
              <a:cs typeface="+mn-cs"/>
            </a:endParaRPr>
          </a:p>
        </p:txBody>
      </p:sp>
      <p:sp>
        <p:nvSpPr>
          <p:cNvPr id="27" name="Rectangle: Rounded Corners 76">
            <a:extLst>
              <a:ext uri="{FF2B5EF4-FFF2-40B4-BE49-F238E27FC236}">
                <a16:creationId xmlns:a16="http://schemas.microsoft.com/office/drawing/2014/main" id="{B22911A7-1194-439E-9861-4FBE847860F2}"/>
              </a:ext>
            </a:extLst>
          </p:cNvPr>
          <p:cNvSpPr/>
          <p:nvPr/>
        </p:nvSpPr>
        <p:spPr>
          <a:xfrm>
            <a:off x="5407991" y="4526965"/>
            <a:ext cx="670427" cy="395926"/>
          </a:xfrm>
          <a:prstGeom prst="roundRect">
            <a:avLst/>
          </a:prstGeom>
          <a:solidFill>
            <a:srgbClr val="0070C0"/>
          </a:solidFill>
          <a:ln w="12700" cap="flat" cmpd="sng" algn="ctr">
            <a:solidFill>
              <a:srgbClr val="86BC25">
                <a:shade val="50000"/>
              </a:srgbClr>
            </a:solidFill>
            <a:prstDash val="solid"/>
            <a:miter lim="800000"/>
          </a:ln>
          <a:effectLst/>
        </p:spPr>
        <p:txBody>
          <a:bodyPr rtlCol="0" anchor="ctr"/>
          <a:lstStyle/>
          <a:p>
            <a:pPr lvl="0" algn="ctr" defTabSz="914400">
              <a:defRPr/>
            </a:pPr>
            <a:r>
              <a:rPr lang="en-US" sz="1000" kern="0" dirty="0">
                <a:solidFill>
                  <a:prstClr val="white"/>
                </a:solidFill>
              </a:rPr>
              <a:t>Harbor Lease</a:t>
            </a:r>
            <a:endParaRPr kumimoji="0" lang="en-US" sz="1000" b="0" i="0" u="none" strike="noStrike" kern="0" cap="none" spc="0" normalizeH="0" baseline="0" noProof="0" dirty="0">
              <a:ln>
                <a:noFill/>
              </a:ln>
              <a:solidFill>
                <a:prstClr val="white"/>
              </a:solidFill>
              <a:effectLst/>
              <a:uLnTx/>
              <a:uFillTx/>
              <a:ea typeface="+mn-ea"/>
              <a:cs typeface="+mn-cs"/>
            </a:endParaRPr>
          </a:p>
        </p:txBody>
      </p:sp>
      <p:sp>
        <p:nvSpPr>
          <p:cNvPr id="28" name="Rectangle: Rounded Corners 76">
            <a:extLst>
              <a:ext uri="{FF2B5EF4-FFF2-40B4-BE49-F238E27FC236}">
                <a16:creationId xmlns:a16="http://schemas.microsoft.com/office/drawing/2014/main" id="{B22911A7-1194-439E-9861-4FBE847860F2}"/>
              </a:ext>
            </a:extLst>
          </p:cNvPr>
          <p:cNvSpPr/>
          <p:nvPr/>
        </p:nvSpPr>
        <p:spPr>
          <a:xfrm>
            <a:off x="6188652" y="4521389"/>
            <a:ext cx="670427" cy="395926"/>
          </a:xfrm>
          <a:prstGeom prst="roundRect">
            <a:avLst/>
          </a:prstGeom>
          <a:solidFill>
            <a:srgbClr val="0070C0"/>
          </a:solidFill>
          <a:ln w="12700" cap="flat" cmpd="sng" algn="ctr">
            <a:solidFill>
              <a:srgbClr val="86BC25">
                <a:shade val="50000"/>
              </a:srgbClr>
            </a:solidFill>
            <a:prstDash val="solid"/>
            <a:miter lim="800000"/>
          </a:ln>
          <a:effectLst/>
        </p:spPr>
        <p:txBody>
          <a:bodyPr rtlCol="0" anchor="ctr"/>
          <a:lstStyle/>
          <a:p>
            <a:pPr lvl="0" algn="ctr" defTabSz="914400">
              <a:defRPr/>
            </a:pPr>
            <a:r>
              <a:rPr lang="en-US" sz="1000" kern="0" dirty="0">
                <a:solidFill>
                  <a:prstClr val="white"/>
                </a:solidFill>
              </a:rPr>
              <a:t>Excel</a:t>
            </a:r>
            <a:endParaRPr kumimoji="0" lang="en-US" sz="1000" b="0" i="0" u="none" strike="noStrike" kern="0" cap="none" spc="0" normalizeH="0" baseline="0" noProof="0" dirty="0">
              <a:ln>
                <a:noFill/>
              </a:ln>
              <a:solidFill>
                <a:prstClr val="white"/>
              </a:solidFill>
              <a:effectLst/>
              <a:uLnTx/>
              <a:uFillTx/>
              <a:ea typeface="+mn-ea"/>
              <a:cs typeface="+mn-cs"/>
            </a:endParaRPr>
          </a:p>
        </p:txBody>
      </p:sp>
      <p:sp>
        <p:nvSpPr>
          <p:cNvPr id="29" name="Rectangle: Rounded Corners 76">
            <a:extLst>
              <a:ext uri="{FF2B5EF4-FFF2-40B4-BE49-F238E27FC236}">
                <a16:creationId xmlns:a16="http://schemas.microsoft.com/office/drawing/2014/main" id="{B22911A7-1194-439E-9861-4FBE847860F2}"/>
              </a:ext>
            </a:extLst>
          </p:cNvPr>
          <p:cNvSpPr/>
          <p:nvPr/>
        </p:nvSpPr>
        <p:spPr>
          <a:xfrm>
            <a:off x="6982219" y="4521734"/>
            <a:ext cx="670427" cy="395926"/>
          </a:xfrm>
          <a:prstGeom prst="roundRect">
            <a:avLst/>
          </a:prstGeom>
          <a:solidFill>
            <a:srgbClr val="0070C0"/>
          </a:solidFill>
          <a:ln w="12700" cap="flat" cmpd="sng" algn="ctr">
            <a:solidFill>
              <a:srgbClr val="86BC25">
                <a:shade val="50000"/>
              </a:srgbClr>
            </a:solidFill>
            <a:prstDash val="solid"/>
            <a:miter lim="800000"/>
          </a:ln>
          <a:effectLst/>
        </p:spPr>
        <p:txBody>
          <a:bodyPr rtlCol="0" anchor="ctr"/>
          <a:lstStyle/>
          <a:p>
            <a:pPr lvl="0" algn="ctr" defTabSz="914400">
              <a:defRPr/>
            </a:pPr>
            <a:r>
              <a:rPr lang="en-US" sz="1000" kern="0" dirty="0">
                <a:solidFill>
                  <a:prstClr val="white"/>
                </a:solidFill>
              </a:rPr>
              <a:t>Certify EMS</a:t>
            </a:r>
            <a:endParaRPr kumimoji="0" lang="en-US" sz="1000" b="0" i="0" u="none" strike="noStrike" kern="0" cap="none" spc="0" normalizeH="0" baseline="0" noProof="0" dirty="0">
              <a:ln>
                <a:noFill/>
              </a:ln>
              <a:solidFill>
                <a:prstClr val="white"/>
              </a:solidFill>
              <a:effectLst/>
              <a:uLnTx/>
              <a:uFillTx/>
              <a:ea typeface="+mn-ea"/>
              <a:cs typeface="+mn-cs"/>
            </a:endParaRPr>
          </a:p>
        </p:txBody>
      </p:sp>
      <p:sp>
        <p:nvSpPr>
          <p:cNvPr id="30" name="Rectangle: Rounded Corners 76">
            <a:extLst>
              <a:ext uri="{FF2B5EF4-FFF2-40B4-BE49-F238E27FC236}">
                <a16:creationId xmlns:a16="http://schemas.microsoft.com/office/drawing/2014/main" id="{B22911A7-1194-439E-9861-4FBE847860F2}"/>
              </a:ext>
            </a:extLst>
          </p:cNvPr>
          <p:cNvSpPr/>
          <p:nvPr/>
        </p:nvSpPr>
        <p:spPr>
          <a:xfrm>
            <a:off x="3415466" y="3470444"/>
            <a:ext cx="922347" cy="395926"/>
          </a:xfrm>
          <a:prstGeom prst="roundRect">
            <a:avLst/>
          </a:prstGeom>
          <a:solidFill>
            <a:srgbClr val="0070C0"/>
          </a:solidFill>
          <a:ln w="12700" cap="flat" cmpd="sng" algn="ctr">
            <a:solidFill>
              <a:srgbClr val="86BC25">
                <a:shade val="50000"/>
              </a:srgbClr>
            </a:solidFill>
            <a:prstDash val="solid"/>
            <a:miter lim="800000"/>
          </a:ln>
          <a:effectLst/>
        </p:spPr>
        <p:txBody>
          <a:bodyPr rtlCol="0" anchor="ctr"/>
          <a:lstStyle/>
          <a:p>
            <a:pPr lvl="0" algn="ctr" defTabSz="914400">
              <a:defRPr/>
            </a:pPr>
            <a:r>
              <a:rPr lang="en-US" sz="1000" kern="0" dirty="0">
                <a:solidFill>
                  <a:prstClr val="white"/>
                </a:solidFill>
              </a:rPr>
              <a:t>Entellitrack</a:t>
            </a:r>
            <a:endParaRPr kumimoji="0" lang="en-US" sz="1000" b="0" i="0" u="none" strike="noStrike" kern="0" cap="none" spc="0" normalizeH="0" baseline="0" noProof="0" dirty="0">
              <a:ln>
                <a:noFill/>
              </a:ln>
              <a:solidFill>
                <a:prstClr val="white"/>
              </a:solidFill>
              <a:effectLst/>
              <a:uLnTx/>
              <a:uFillTx/>
              <a:ea typeface="+mn-ea"/>
              <a:cs typeface="+mn-cs"/>
            </a:endParaRPr>
          </a:p>
        </p:txBody>
      </p:sp>
      <p:sp>
        <p:nvSpPr>
          <p:cNvPr id="31" name="Rectangle: Rounded Corners 77">
            <a:extLst>
              <a:ext uri="{FF2B5EF4-FFF2-40B4-BE49-F238E27FC236}">
                <a16:creationId xmlns:a16="http://schemas.microsoft.com/office/drawing/2014/main" id="{25D50DFD-E672-4F26-A578-CEEEAF0700D1}"/>
              </a:ext>
            </a:extLst>
          </p:cNvPr>
          <p:cNvSpPr/>
          <p:nvPr/>
        </p:nvSpPr>
        <p:spPr>
          <a:xfrm>
            <a:off x="4512806" y="3454410"/>
            <a:ext cx="807876" cy="395926"/>
          </a:xfrm>
          <a:prstGeom prst="roundRect">
            <a:avLst/>
          </a:prstGeom>
          <a:solidFill>
            <a:srgbClr val="0070C0"/>
          </a:solidFill>
          <a:ln w="12700" cap="flat" cmpd="sng" algn="ctr">
            <a:solidFill>
              <a:srgbClr val="86BC25">
                <a:shade val="50000"/>
              </a:srgbClr>
            </a:solidFill>
            <a:prstDash val="solid"/>
            <a:miter lim="800000"/>
          </a:ln>
          <a:effectLst/>
        </p:spPr>
        <p:txBody>
          <a:bodyPr rtlCol="0" anchor="ctr"/>
          <a:lstStyle/>
          <a:p>
            <a:pPr lvl="0" algn="ctr" defTabSz="914400">
              <a:defRPr/>
            </a:pPr>
            <a:r>
              <a:rPr lang="en-US" sz="1000" kern="0" dirty="0">
                <a:solidFill>
                  <a:prstClr val="white"/>
                </a:solidFill>
              </a:rPr>
              <a:t>Paragon/Valiant</a:t>
            </a:r>
            <a:endParaRPr kumimoji="0" lang="en-US" sz="1000" b="0" i="0" u="none" strike="noStrike" kern="0" cap="none" spc="0" normalizeH="0" baseline="0" noProof="0" dirty="0">
              <a:ln>
                <a:noFill/>
              </a:ln>
              <a:solidFill>
                <a:prstClr val="white"/>
              </a:solidFill>
              <a:effectLst/>
              <a:uLnTx/>
              <a:uFillTx/>
              <a:ea typeface="+mn-ea"/>
              <a:cs typeface="+mn-cs"/>
            </a:endParaRPr>
          </a:p>
        </p:txBody>
      </p:sp>
      <p:sp>
        <p:nvSpPr>
          <p:cNvPr id="32" name="Rectangle: Rounded Corners 77">
            <a:extLst>
              <a:ext uri="{FF2B5EF4-FFF2-40B4-BE49-F238E27FC236}">
                <a16:creationId xmlns:a16="http://schemas.microsoft.com/office/drawing/2014/main" id="{25D50DFD-E672-4F26-A578-CEEEAF0700D1}"/>
              </a:ext>
            </a:extLst>
          </p:cNvPr>
          <p:cNvSpPr/>
          <p:nvPr/>
        </p:nvSpPr>
        <p:spPr>
          <a:xfrm>
            <a:off x="5553746" y="3456111"/>
            <a:ext cx="825876" cy="395926"/>
          </a:xfrm>
          <a:prstGeom prst="roundRect">
            <a:avLst/>
          </a:prstGeom>
          <a:solidFill>
            <a:srgbClr val="0070C0"/>
          </a:solidFill>
          <a:ln w="12700" cap="flat" cmpd="sng" algn="ctr">
            <a:solidFill>
              <a:srgbClr val="86BC25">
                <a:shade val="50000"/>
              </a:srgbClr>
            </a:solidFill>
            <a:prstDash val="solid"/>
            <a:miter lim="800000"/>
          </a:ln>
          <a:effectLst/>
        </p:spPr>
        <p:txBody>
          <a:bodyPr rtlCol="0" anchor="ctr"/>
          <a:lstStyle/>
          <a:p>
            <a:pPr lvl="0" algn="ctr" defTabSz="914400">
              <a:defRPr/>
            </a:pPr>
            <a:r>
              <a:rPr lang="en-US" sz="1000" kern="0" dirty="0">
                <a:solidFill>
                  <a:prstClr val="white"/>
                </a:solidFill>
              </a:rPr>
              <a:t>Puerto Rico</a:t>
            </a:r>
            <a:endParaRPr kumimoji="0" lang="en-US" sz="1000" b="0" i="0" u="none" strike="noStrike" kern="0" cap="none" spc="0" normalizeH="0" baseline="0" noProof="0" dirty="0">
              <a:ln>
                <a:noFill/>
              </a:ln>
              <a:solidFill>
                <a:prstClr val="white"/>
              </a:solidFill>
              <a:effectLst/>
              <a:uLnTx/>
              <a:uFillTx/>
              <a:ea typeface="+mn-ea"/>
              <a:cs typeface="+mn-cs"/>
            </a:endParaRPr>
          </a:p>
        </p:txBody>
      </p:sp>
      <p:sp>
        <p:nvSpPr>
          <p:cNvPr id="33" name="Rectangle: Rounded Corners 77">
            <a:extLst>
              <a:ext uri="{FF2B5EF4-FFF2-40B4-BE49-F238E27FC236}">
                <a16:creationId xmlns:a16="http://schemas.microsoft.com/office/drawing/2014/main" id="{25D50DFD-E672-4F26-A578-CEEEAF0700D1}"/>
              </a:ext>
            </a:extLst>
          </p:cNvPr>
          <p:cNvSpPr/>
          <p:nvPr/>
        </p:nvSpPr>
        <p:spPr>
          <a:xfrm>
            <a:off x="6544690" y="3454410"/>
            <a:ext cx="877777" cy="395926"/>
          </a:xfrm>
          <a:prstGeom prst="roundRect">
            <a:avLst/>
          </a:prstGeom>
          <a:solidFill>
            <a:srgbClr val="0070C0"/>
          </a:solidFill>
          <a:ln w="12700" cap="flat" cmpd="sng" algn="ctr">
            <a:solidFill>
              <a:srgbClr val="86BC25">
                <a:shade val="50000"/>
              </a:srgbClr>
            </a:solidFill>
            <a:prstDash val="solid"/>
            <a:miter lim="800000"/>
          </a:ln>
          <a:effectLst/>
        </p:spPr>
        <p:txBody>
          <a:bodyPr rtlCol="0" anchor="ctr"/>
          <a:lstStyle/>
          <a:p>
            <a:pPr lvl="0" algn="ctr" defTabSz="914400">
              <a:defRPr/>
            </a:pPr>
            <a:r>
              <a:rPr lang="en-US" sz="1000" kern="0" dirty="0">
                <a:solidFill>
                  <a:prstClr val="white"/>
                </a:solidFill>
              </a:rPr>
              <a:t>SCIS (OPM)</a:t>
            </a:r>
            <a:endParaRPr kumimoji="0" lang="en-US" sz="1000" b="0" i="0" u="none" strike="noStrike" kern="0" cap="none" spc="0" normalizeH="0" baseline="0" noProof="0" dirty="0">
              <a:ln>
                <a:noFill/>
              </a:ln>
              <a:solidFill>
                <a:prstClr val="white"/>
              </a:solidFill>
              <a:effectLst/>
              <a:uLnTx/>
              <a:uFillTx/>
              <a:ea typeface="+mn-ea"/>
              <a:cs typeface="+mn-cs"/>
            </a:endParaRPr>
          </a:p>
        </p:txBody>
      </p:sp>
      <p:sp>
        <p:nvSpPr>
          <p:cNvPr id="35" name="Rectangle: Rounded Corners 76">
            <a:extLst>
              <a:ext uri="{FF2B5EF4-FFF2-40B4-BE49-F238E27FC236}">
                <a16:creationId xmlns:a16="http://schemas.microsoft.com/office/drawing/2014/main" id="{B22911A7-1194-439E-9861-4FBE847860F2}"/>
              </a:ext>
            </a:extLst>
          </p:cNvPr>
          <p:cNvSpPr/>
          <p:nvPr/>
        </p:nvSpPr>
        <p:spPr>
          <a:xfrm>
            <a:off x="4449902" y="5044389"/>
            <a:ext cx="831961" cy="395926"/>
          </a:xfrm>
          <a:prstGeom prst="roundRect">
            <a:avLst/>
          </a:prstGeom>
          <a:solidFill>
            <a:srgbClr val="0070C0"/>
          </a:solidFill>
          <a:ln w="12700" cap="flat" cmpd="sng" algn="ctr">
            <a:solidFill>
              <a:srgbClr val="86BC25">
                <a:shade val="50000"/>
              </a:srgbClr>
            </a:solidFill>
            <a:prstDash val="solid"/>
            <a:miter lim="800000"/>
          </a:ln>
          <a:effectLst/>
        </p:spPr>
        <p:txBody>
          <a:bodyPr rtlCol="0" anchor="ctr"/>
          <a:lstStyle/>
          <a:p>
            <a:pPr lvl="0" algn="ctr" defTabSz="914400">
              <a:defRPr/>
            </a:pPr>
            <a:r>
              <a:rPr lang="en-US" sz="1000" kern="0" dirty="0">
                <a:solidFill>
                  <a:prstClr val="white"/>
                </a:solidFill>
              </a:rPr>
              <a:t>SMARTS</a:t>
            </a:r>
            <a:endParaRPr kumimoji="0" lang="en-US" sz="1000" b="0" i="0" u="none" strike="noStrike" kern="0" cap="none" spc="0" normalizeH="0" baseline="0" noProof="0" dirty="0">
              <a:ln>
                <a:noFill/>
              </a:ln>
              <a:solidFill>
                <a:prstClr val="white"/>
              </a:solidFill>
              <a:effectLst/>
              <a:uLnTx/>
              <a:uFillTx/>
              <a:ea typeface="+mn-ea"/>
              <a:cs typeface="+mn-cs"/>
            </a:endParaRPr>
          </a:p>
        </p:txBody>
      </p:sp>
      <p:sp>
        <p:nvSpPr>
          <p:cNvPr id="36" name="Rectangle: Rounded Corners 76">
            <a:extLst>
              <a:ext uri="{FF2B5EF4-FFF2-40B4-BE49-F238E27FC236}">
                <a16:creationId xmlns:a16="http://schemas.microsoft.com/office/drawing/2014/main" id="{B22911A7-1194-439E-9861-4FBE847860F2}"/>
              </a:ext>
            </a:extLst>
          </p:cNvPr>
          <p:cNvSpPr/>
          <p:nvPr/>
        </p:nvSpPr>
        <p:spPr>
          <a:xfrm>
            <a:off x="5389639" y="5042447"/>
            <a:ext cx="670427" cy="395926"/>
          </a:xfrm>
          <a:prstGeom prst="roundRect">
            <a:avLst/>
          </a:prstGeom>
          <a:solidFill>
            <a:srgbClr val="0070C0"/>
          </a:solidFill>
          <a:ln w="12700" cap="flat" cmpd="sng" algn="ctr">
            <a:solidFill>
              <a:srgbClr val="86BC25">
                <a:shade val="50000"/>
              </a:srgbClr>
            </a:solidFill>
            <a:prstDash val="solid"/>
            <a:miter lim="800000"/>
          </a:ln>
          <a:effectLst/>
        </p:spPr>
        <p:txBody>
          <a:bodyPr rtlCol="0" anchor="ctr"/>
          <a:lstStyle/>
          <a:p>
            <a:pPr lvl="0" algn="ctr" defTabSz="914400">
              <a:defRPr/>
            </a:pPr>
            <a:r>
              <a:rPr lang="en-US" sz="1000" kern="0" dirty="0">
                <a:solidFill>
                  <a:prstClr val="white"/>
                </a:solidFill>
              </a:rPr>
              <a:t>SIMS (SCIS)</a:t>
            </a:r>
            <a:endParaRPr kumimoji="0" lang="en-US" sz="1000" b="0" i="0" u="none" strike="noStrike" kern="0" cap="none" spc="0" normalizeH="0" baseline="0" noProof="0" dirty="0">
              <a:ln>
                <a:noFill/>
              </a:ln>
              <a:solidFill>
                <a:prstClr val="white"/>
              </a:solidFill>
              <a:effectLst/>
              <a:uLnTx/>
              <a:uFillTx/>
              <a:ea typeface="+mn-ea"/>
              <a:cs typeface="+mn-cs"/>
            </a:endParaRPr>
          </a:p>
        </p:txBody>
      </p:sp>
      <p:sp>
        <p:nvSpPr>
          <p:cNvPr id="37" name="Rectangle: Rounded Corners 76">
            <a:extLst>
              <a:ext uri="{FF2B5EF4-FFF2-40B4-BE49-F238E27FC236}">
                <a16:creationId xmlns:a16="http://schemas.microsoft.com/office/drawing/2014/main" id="{B22911A7-1194-439E-9861-4FBE847860F2}"/>
              </a:ext>
            </a:extLst>
          </p:cNvPr>
          <p:cNvSpPr/>
          <p:nvPr/>
        </p:nvSpPr>
        <p:spPr>
          <a:xfrm>
            <a:off x="6202964" y="5039649"/>
            <a:ext cx="670427" cy="395926"/>
          </a:xfrm>
          <a:prstGeom prst="roundRect">
            <a:avLst/>
          </a:prstGeom>
          <a:solidFill>
            <a:srgbClr val="0070C0"/>
          </a:solidFill>
          <a:ln w="12700" cap="flat" cmpd="sng" algn="ctr">
            <a:solidFill>
              <a:srgbClr val="86BC25">
                <a:shade val="50000"/>
              </a:srgbClr>
            </a:solidFill>
            <a:prstDash val="solid"/>
            <a:miter lim="800000"/>
          </a:ln>
          <a:effectLst/>
        </p:spPr>
        <p:txBody>
          <a:bodyPr rtlCol="0" anchor="ctr"/>
          <a:lstStyle/>
          <a:p>
            <a:pPr lvl="0" algn="ctr" defTabSz="914400">
              <a:defRPr/>
            </a:pPr>
            <a:r>
              <a:rPr lang="en-US" sz="1000" kern="0" dirty="0">
                <a:solidFill>
                  <a:prstClr val="white"/>
                </a:solidFill>
              </a:rPr>
              <a:t>CIU</a:t>
            </a:r>
            <a:endParaRPr kumimoji="0" lang="en-US" sz="1000" b="0" i="0" u="none" strike="noStrike" kern="0" cap="none" spc="0" normalizeH="0" baseline="0" noProof="0" dirty="0">
              <a:ln>
                <a:noFill/>
              </a:ln>
              <a:solidFill>
                <a:prstClr val="white"/>
              </a:solidFill>
              <a:effectLst/>
              <a:uLnTx/>
              <a:uFillTx/>
              <a:ea typeface="+mn-ea"/>
              <a:cs typeface="+mn-cs"/>
            </a:endParaRPr>
          </a:p>
        </p:txBody>
      </p:sp>
      <p:sp>
        <p:nvSpPr>
          <p:cNvPr id="38" name="Rectangle: Rounded Corners 76">
            <a:extLst>
              <a:ext uri="{FF2B5EF4-FFF2-40B4-BE49-F238E27FC236}">
                <a16:creationId xmlns:a16="http://schemas.microsoft.com/office/drawing/2014/main" id="{B22911A7-1194-439E-9861-4FBE847860F2}"/>
              </a:ext>
            </a:extLst>
          </p:cNvPr>
          <p:cNvSpPr/>
          <p:nvPr/>
        </p:nvSpPr>
        <p:spPr>
          <a:xfrm>
            <a:off x="7034552" y="5037553"/>
            <a:ext cx="670427" cy="395926"/>
          </a:xfrm>
          <a:prstGeom prst="roundRect">
            <a:avLst/>
          </a:prstGeom>
          <a:solidFill>
            <a:srgbClr val="0070C0"/>
          </a:solidFill>
          <a:ln w="12700" cap="flat" cmpd="sng" algn="ctr">
            <a:solidFill>
              <a:srgbClr val="86BC25">
                <a:shade val="50000"/>
              </a:srgbClr>
            </a:solidFill>
            <a:prstDash val="solid"/>
            <a:miter lim="800000"/>
          </a:ln>
          <a:effectLst/>
        </p:spPr>
        <p:txBody>
          <a:bodyPr rtlCol="0" anchor="ctr"/>
          <a:lstStyle/>
          <a:p>
            <a:pPr lvl="0" algn="ctr" defTabSz="914400">
              <a:defRPr/>
            </a:pPr>
            <a:r>
              <a:rPr lang="en-US" sz="1000" kern="0" dirty="0">
                <a:solidFill>
                  <a:prstClr val="white"/>
                </a:solidFill>
              </a:rPr>
              <a:t>NAV</a:t>
            </a:r>
            <a:endParaRPr kumimoji="0" lang="en-US" sz="1000" b="0" i="0" u="none" strike="noStrike" kern="0" cap="none" spc="0" normalizeH="0" baseline="0" noProof="0" dirty="0">
              <a:ln>
                <a:noFill/>
              </a:ln>
              <a:solidFill>
                <a:prstClr val="white"/>
              </a:solidFill>
              <a:effectLst/>
              <a:uLnTx/>
              <a:uFillTx/>
              <a:ea typeface="+mn-ea"/>
              <a:cs typeface="+mn-cs"/>
            </a:endParaRPr>
          </a:p>
        </p:txBody>
      </p:sp>
      <p:sp>
        <p:nvSpPr>
          <p:cNvPr id="39" name="Rectangle: Rounded Corners 76">
            <a:extLst>
              <a:ext uri="{FF2B5EF4-FFF2-40B4-BE49-F238E27FC236}">
                <a16:creationId xmlns:a16="http://schemas.microsoft.com/office/drawing/2014/main" id="{B22911A7-1194-439E-9861-4FBE847860F2}"/>
              </a:ext>
            </a:extLst>
          </p:cNvPr>
          <p:cNvSpPr/>
          <p:nvPr/>
        </p:nvSpPr>
        <p:spPr>
          <a:xfrm>
            <a:off x="7552924" y="3454410"/>
            <a:ext cx="805773" cy="395926"/>
          </a:xfrm>
          <a:prstGeom prst="roundRect">
            <a:avLst/>
          </a:prstGeom>
          <a:solidFill>
            <a:srgbClr val="0070C0"/>
          </a:solidFill>
          <a:ln w="12700" cap="flat" cmpd="sng" algn="ctr">
            <a:solidFill>
              <a:srgbClr val="86BC25">
                <a:shade val="50000"/>
              </a:srgbClr>
            </a:solidFill>
            <a:prstDash val="solid"/>
            <a:miter lim="800000"/>
          </a:ln>
          <a:effectLst/>
        </p:spPr>
        <p:txBody>
          <a:bodyPr rtlCol="0" anchor="ctr"/>
          <a:lstStyle/>
          <a:p>
            <a:pPr lvl="0" algn="ctr" defTabSz="914400">
              <a:defRPr/>
            </a:pPr>
            <a:r>
              <a:rPr lang="en-US" sz="1000" kern="0" dirty="0">
                <a:solidFill>
                  <a:prstClr val="white"/>
                </a:solidFill>
              </a:rPr>
              <a:t>INFOR</a:t>
            </a:r>
            <a:endParaRPr kumimoji="0" lang="en-US" sz="1000" b="0" i="0" u="none" strike="noStrike" kern="0" cap="none" spc="0" normalizeH="0" baseline="0" noProof="0" dirty="0">
              <a:ln>
                <a:noFill/>
              </a:ln>
              <a:solidFill>
                <a:prstClr val="white"/>
              </a:solidFill>
              <a:effectLst/>
              <a:uLnTx/>
              <a:uFillTx/>
              <a:ea typeface="+mn-ea"/>
              <a:cs typeface="+mn-cs"/>
            </a:endParaRPr>
          </a:p>
        </p:txBody>
      </p:sp>
      <p:sp>
        <p:nvSpPr>
          <p:cNvPr id="40" name="Rectangle: Rounded Corners 76">
            <a:extLst>
              <a:ext uri="{FF2B5EF4-FFF2-40B4-BE49-F238E27FC236}">
                <a16:creationId xmlns:a16="http://schemas.microsoft.com/office/drawing/2014/main" id="{B22911A7-1194-439E-9861-4FBE847860F2}"/>
              </a:ext>
            </a:extLst>
          </p:cNvPr>
          <p:cNvSpPr/>
          <p:nvPr/>
        </p:nvSpPr>
        <p:spPr>
          <a:xfrm>
            <a:off x="3706137" y="4014119"/>
            <a:ext cx="767798" cy="395926"/>
          </a:xfrm>
          <a:prstGeom prst="roundRect">
            <a:avLst/>
          </a:prstGeom>
          <a:solidFill>
            <a:srgbClr val="0070C0"/>
          </a:solidFill>
          <a:ln w="12700" cap="flat" cmpd="sng" algn="ctr">
            <a:solidFill>
              <a:srgbClr val="86BC25">
                <a:shade val="50000"/>
              </a:srgbClr>
            </a:solidFill>
            <a:prstDash val="solid"/>
            <a:miter lim="800000"/>
          </a:ln>
          <a:effectLst/>
        </p:spPr>
        <p:txBody>
          <a:bodyPr rtlCol="0" anchor="ctr"/>
          <a:lstStyle/>
          <a:p>
            <a:pPr lvl="0" algn="ctr" defTabSz="914400">
              <a:defRPr/>
            </a:pPr>
            <a:r>
              <a:rPr lang="en-US" sz="1000" kern="0" dirty="0">
                <a:solidFill>
                  <a:prstClr val="white"/>
                </a:solidFill>
              </a:rPr>
              <a:t>STARS</a:t>
            </a:r>
            <a:endParaRPr kumimoji="0" lang="en-US" sz="1000" b="0" i="0" u="none" strike="noStrike" kern="0" cap="none" spc="0" normalizeH="0" baseline="0" noProof="0" dirty="0">
              <a:ln>
                <a:noFill/>
              </a:ln>
              <a:solidFill>
                <a:prstClr val="white"/>
              </a:solidFill>
              <a:effectLst/>
              <a:uLnTx/>
              <a:uFillTx/>
              <a:ea typeface="+mn-ea"/>
              <a:cs typeface="+mn-cs"/>
            </a:endParaRPr>
          </a:p>
        </p:txBody>
      </p:sp>
      <p:sp>
        <p:nvSpPr>
          <p:cNvPr id="41" name="Rectangle: Rounded Corners 76">
            <a:extLst>
              <a:ext uri="{FF2B5EF4-FFF2-40B4-BE49-F238E27FC236}">
                <a16:creationId xmlns:a16="http://schemas.microsoft.com/office/drawing/2014/main" id="{B22911A7-1194-439E-9861-4FBE847860F2}"/>
              </a:ext>
            </a:extLst>
          </p:cNvPr>
          <p:cNvSpPr/>
          <p:nvPr/>
        </p:nvSpPr>
        <p:spPr>
          <a:xfrm>
            <a:off x="3735069" y="4540923"/>
            <a:ext cx="745147" cy="395926"/>
          </a:xfrm>
          <a:prstGeom prst="roundRect">
            <a:avLst/>
          </a:prstGeom>
          <a:solidFill>
            <a:srgbClr val="0070C0"/>
          </a:solidFill>
          <a:ln w="12700" cap="flat" cmpd="sng" algn="ctr">
            <a:solidFill>
              <a:srgbClr val="86BC25">
                <a:shade val="50000"/>
              </a:srgbClr>
            </a:solidFill>
            <a:prstDash val="solid"/>
            <a:miter lim="800000"/>
          </a:ln>
          <a:effectLst/>
        </p:spPr>
        <p:txBody>
          <a:bodyPr rtlCol="0" anchor="ctr"/>
          <a:lstStyle/>
          <a:p>
            <a:pPr lvl="0" algn="ctr" defTabSz="914400">
              <a:defRPr/>
            </a:pPr>
            <a:r>
              <a:rPr lang="en-US" sz="1000" kern="0" dirty="0">
                <a:solidFill>
                  <a:prstClr val="white"/>
                </a:solidFill>
              </a:rPr>
              <a:t>Benefits</a:t>
            </a:r>
            <a:endParaRPr kumimoji="0" lang="en-US" sz="1000" b="0" i="0" u="none" strike="noStrike" kern="0" cap="none" spc="0" normalizeH="0" baseline="0" noProof="0" dirty="0">
              <a:ln>
                <a:noFill/>
              </a:ln>
              <a:solidFill>
                <a:prstClr val="white"/>
              </a:solidFill>
              <a:effectLst/>
              <a:uLnTx/>
              <a:uFillTx/>
              <a:ea typeface="+mn-ea"/>
              <a:cs typeface="+mn-cs"/>
            </a:endParaRPr>
          </a:p>
        </p:txBody>
      </p:sp>
      <p:sp>
        <p:nvSpPr>
          <p:cNvPr id="42" name="Rectangle: Rounded Corners 76">
            <a:extLst>
              <a:ext uri="{FF2B5EF4-FFF2-40B4-BE49-F238E27FC236}">
                <a16:creationId xmlns:a16="http://schemas.microsoft.com/office/drawing/2014/main" id="{B22911A7-1194-439E-9861-4FBE847860F2}"/>
              </a:ext>
            </a:extLst>
          </p:cNvPr>
          <p:cNvSpPr/>
          <p:nvPr/>
        </p:nvSpPr>
        <p:spPr>
          <a:xfrm>
            <a:off x="3475416" y="5044639"/>
            <a:ext cx="833308" cy="395926"/>
          </a:xfrm>
          <a:prstGeom prst="roundRect">
            <a:avLst/>
          </a:prstGeom>
          <a:solidFill>
            <a:srgbClr val="0070C0"/>
          </a:solidFill>
          <a:ln w="12700" cap="flat" cmpd="sng" algn="ctr">
            <a:solidFill>
              <a:srgbClr val="86BC25">
                <a:shade val="50000"/>
              </a:srgbClr>
            </a:solidFill>
            <a:prstDash val="solid"/>
            <a:miter lim="800000"/>
          </a:ln>
          <a:effectLst/>
        </p:spPr>
        <p:txBody>
          <a:bodyPr rtlCol="0" anchor="ctr"/>
          <a:lstStyle/>
          <a:p>
            <a:pPr lvl="0" algn="ctr" defTabSz="914400">
              <a:defRPr/>
            </a:pPr>
            <a:r>
              <a:rPr lang="en-US" sz="1000" kern="0" dirty="0">
                <a:solidFill>
                  <a:prstClr val="white"/>
                </a:solidFill>
              </a:rPr>
              <a:t>Risk - COR</a:t>
            </a:r>
            <a:endParaRPr kumimoji="0" lang="en-US" sz="1000" b="0" i="0" u="none" strike="noStrike" kern="0" cap="none" spc="0" normalizeH="0" baseline="0" noProof="0" dirty="0">
              <a:ln>
                <a:noFill/>
              </a:ln>
              <a:solidFill>
                <a:prstClr val="white"/>
              </a:solidFill>
              <a:effectLst/>
              <a:uLnTx/>
              <a:uFillTx/>
              <a:ea typeface="+mn-ea"/>
              <a:cs typeface="+mn-cs"/>
            </a:endParaRPr>
          </a:p>
        </p:txBody>
      </p:sp>
      <p:sp>
        <p:nvSpPr>
          <p:cNvPr id="43" name="Rectangle: Rounded Corners 76">
            <a:extLst>
              <a:ext uri="{FF2B5EF4-FFF2-40B4-BE49-F238E27FC236}">
                <a16:creationId xmlns:a16="http://schemas.microsoft.com/office/drawing/2014/main" id="{B22911A7-1194-439E-9861-4FBE847860F2}"/>
              </a:ext>
            </a:extLst>
          </p:cNvPr>
          <p:cNvSpPr/>
          <p:nvPr/>
        </p:nvSpPr>
        <p:spPr>
          <a:xfrm>
            <a:off x="7772207" y="4010421"/>
            <a:ext cx="670427" cy="395926"/>
          </a:xfrm>
          <a:prstGeom prst="roundRect">
            <a:avLst/>
          </a:prstGeom>
          <a:solidFill>
            <a:srgbClr val="0070C0"/>
          </a:solidFill>
          <a:ln w="12700" cap="flat" cmpd="sng" algn="ctr">
            <a:solidFill>
              <a:srgbClr val="86BC25">
                <a:shade val="50000"/>
              </a:srgbClr>
            </a:solidFill>
            <a:prstDash val="solid"/>
            <a:miter lim="800000"/>
          </a:ln>
          <a:effectLst/>
        </p:spPr>
        <p:txBody>
          <a:bodyPr rtlCol="0" anchor="ctr"/>
          <a:lstStyle/>
          <a:p>
            <a:pPr lvl="0" algn="ctr" defTabSz="914400">
              <a:defRPr/>
            </a:pPr>
            <a:r>
              <a:rPr lang="en-US" sz="1000" kern="0" dirty="0">
                <a:solidFill>
                  <a:prstClr val="white"/>
                </a:solidFill>
              </a:rPr>
              <a:t>Fleet</a:t>
            </a:r>
            <a:endParaRPr kumimoji="0" lang="en-US" sz="1000" b="0" i="0" u="none" strike="noStrike" kern="0" cap="none" spc="0" normalizeH="0" baseline="0" noProof="0" dirty="0">
              <a:ln>
                <a:noFill/>
              </a:ln>
              <a:solidFill>
                <a:prstClr val="white"/>
              </a:solidFill>
              <a:effectLst/>
              <a:uLnTx/>
              <a:uFillTx/>
              <a:ea typeface="+mn-ea"/>
              <a:cs typeface="+mn-cs"/>
            </a:endParaRPr>
          </a:p>
        </p:txBody>
      </p:sp>
      <p:sp>
        <p:nvSpPr>
          <p:cNvPr id="44" name="Rectangle: Rounded Corners 76">
            <a:extLst>
              <a:ext uri="{FF2B5EF4-FFF2-40B4-BE49-F238E27FC236}">
                <a16:creationId xmlns:a16="http://schemas.microsoft.com/office/drawing/2014/main" id="{B22911A7-1194-439E-9861-4FBE847860F2}"/>
              </a:ext>
            </a:extLst>
          </p:cNvPr>
          <p:cNvSpPr/>
          <p:nvPr/>
        </p:nvSpPr>
        <p:spPr>
          <a:xfrm>
            <a:off x="7801872" y="4528549"/>
            <a:ext cx="754575" cy="395926"/>
          </a:xfrm>
          <a:prstGeom prst="roundRect">
            <a:avLst/>
          </a:prstGeom>
          <a:solidFill>
            <a:srgbClr val="0070C0"/>
          </a:solidFill>
          <a:ln w="12700" cap="flat" cmpd="sng" algn="ctr">
            <a:solidFill>
              <a:srgbClr val="86BC25">
                <a:shade val="50000"/>
              </a:srgbClr>
            </a:solidFill>
            <a:prstDash val="solid"/>
            <a:miter lim="800000"/>
          </a:ln>
          <a:effectLst/>
        </p:spPr>
        <p:txBody>
          <a:bodyPr rtlCol="0" anchor="ctr"/>
          <a:lstStyle/>
          <a:p>
            <a:pPr lvl="0" algn="ctr" defTabSz="914400">
              <a:defRPr/>
            </a:pPr>
            <a:r>
              <a:rPr lang="en-US" sz="1000" kern="0" dirty="0">
                <a:solidFill>
                  <a:prstClr val="white"/>
                </a:solidFill>
              </a:rPr>
              <a:t>Ceridian</a:t>
            </a:r>
            <a:endParaRPr kumimoji="0" lang="en-US" sz="1000" b="0" i="0" u="none" strike="noStrike" kern="0" cap="none" spc="0" normalizeH="0" baseline="0" noProof="0" dirty="0">
              <a:ln>
                <a:noFill/>
              </a:ln>
              <a:solidFill>
                <a:prstClr val="white"/>
              </a:solidFill>
              <a:effectLst/>
              <a:uLnTx/>
              <a:uFillTx/>
              <a:ea typeface="+mn-ea"/>
              <a:cs typeface="+mn-cs"/>
            </a:endParaRPr>
          </a:p>
        </p:txBody>
      </p:sp>
      <p:sp>
        <p:nvSpPr>
          <p:cNvPr id="45" name="Rectangle: Rounded Corners 76">
            <a:extLst>
              <a:ext uri="{FF2B5EF4-FFF2-40B4-BE49-F238E27FC236}">
                <a16:creationId xmlns:a16="http://schemas.microsoft.com/office/drawing/2014/main" id="{B22911A7-1194-439E-9861-4FBE847860F2}"/>
              </a:ext>
            </a:extLst>
          </p:cNvPr>
          <p:cNvSpPr/>
          <p:nvPr/>
        </p:nvSpPr>
        <p:spPr>
          <a:xfrm>
            <a:off x="2982834" y="4010421"/>
            <a:ext cx="670427" cy="395926"/>
          </a:xfrm>
          <a:prstGeom prst="roundRect">
            <a:avLst/>
          </a:prstGeom>
          <a:solidFill>
            <a:srgbClr val="0070C0"/>
          </a:solidFill>
          <a:ln w="12700" cap="flat" cmpd="sng" algn="ctr">
            <a:solidFill>
              <a:srgbClr val="86BC25">
                <a:shade val="50000"/>
              </a:srgbClr>
            </a:solidFill>
            <a:prstDash val="solid"/>
            <a:miter lim="800000"/>
          </a:ln>
          <a:effectLst/>
        </p:spPr>
        <p:txBody>
          <a:bodyPr rtlCol="0" anchor="ctr"/>
          <a:lstStyle/>
          <a:p>
            <a:pPr lvl="0" algn="ctr" defTabSz="914400">
              <a:defRPr/>
            </a:pPr>
            <a:r>
              <a:rPr lang="en-US" sz="1000" kern="0" dirty="0">
                <a:solidFill>
                  <a:prstClr val="white"/>
                </a:solidFill>
              </a:rPr>
              <a:t>NAV</a:t>
            </a:r>
            <a:endParaRPr kumimoji="0" lang="en-US" sz="1000" b="0" i="0" u="none" strike="noStrike" kern="0" cap="none" spc="0" normalizeH="0" baseline="0" noProof="0" dirty="0">
              <a:ln>
                <a:noFill/>
              </a:ln>
              <a:solidFill>
                <a:prstClr val="white"/>
              </a:solidFill>
              <a:effectLst/>
              <a:uLnTx/>
              <a:uFillTx/>
              <a:ea typeface="+mn-ea"/>
              <a:cs typeface="+mn-cs"/>
            </a:endParaRPr>
          </a:p>
        </p:txBody>
      </p:sp>
      <p:sp>
        <p:nvSpPr>
          <p:cNvPr id="46" name="Rectangle: Rounded Corners 76">
            <a:extLst>
              <a:ext uri="{FF2B5EF4-FFF2-40B4-BE49-F238E27FC236}">
                <a16:creationId xmlns:a16="http://schemas.microsoft.com/office/drawing/2014/main" id="{B22911A7-1194-439E-9861-4FBE847860F2}"/>
              </a:ext>
            </a:extLst>
          </p:cNvPr>
          <p:cNvSpPr/>
          <p:nvPr/>
        </p:nvSpPr>
        <p:spPr>
          <a:xfrm>
            <a:off x="2973113" y="4540923"/>
            <a:ext cx="670427" cy="395926"/>
          </a:xfrm>
          <a:prstGeom prst="roundRect">
            <a:avLst>
              <a:gd name="adj" fmla="val 0"/>
            </a:avLst>
          </a:prstGeom>
          <a:solidFill>
            <a:srgbClr val="0070C0"/>
          </a:solidFill>
          <a:ln w="12700" cap="flat" cmpd="sng" algn="ctr">
            <a:solidFill>
              <a:srgbClr val="86BC25">
                <a:shade val="50000"/>
              </a:srgbClr>
            </a:solidFill>
            <a:prstDash val="solid"/>
            <a:miter lim="800000"/>
          </a:ln>
          <a:effectLst/>
        </p:spPr>
        <p:txBody>
          <a:bodyPr rtlCol="0" anchor="ctr"/>
          <a:lstStyle/>
          <a:p>
            <a:pPr algn="ctr" defTabSz="914400"/>
            <a:r>
              <a:rPr lang="en-US" sz="1000" kern="0" dirty="0">
                <a:solidFill>
                  <a:prstClr val="white"/>
                </a:solidFill>
              </a:rPr>
              <a:t>NCC</a:t>
            </a:r>
          </a:p>
        </p:txBody>
      </p:sp>
      <p:sp>
        <p:nvSpPr>
          <p:cNvPr id="47" name="Rectangle 46">
            <a:extLst>
              <a:ext uri="{FF2B5EF4-FFF2-40B4-BE49-F238E27FC236}">
                <a16:creationId xmlns:a16="http://schemas.microsoft.com/office/drawing/2014/main" id="{CCC03283-E8CA-4C68-B4E2-CBDC41FDD50F}"/>
              </a:ext>
            </a:extLst>
          </p:cNvPr>
          <p:cNvSpPr/>
          <p:nvPr/>
        </p:nvSpPr>
        <p:spPr>
          <a:xfrm>
            <a:off x="280276" y="1422486"/>
            <a:ext cx="1357461" cy="576420"/>
          </a:xfrm>
          <a:prstGeom prst="rect">
            <a:avLst/>
          </a:prstGeom>
          <a:solidFill>
            <a:sysClr val="window" lastClr="FFFFFF"/>
          </a:solidFill>
          <a:ln w="12700" cap="flat" cmpd="sng" algn="ctr">
            <a:solidFill>
              <a:srgbClr val="86BC2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ea typeface="+mn-ea"/>
                <a:cs typeface="+mn-cs"/>
              </a:rPr>
              <a:t>3rd Party Application</a:t>
            </a:r>
          </a:p>
        </p:txBody>
      </p:sp>
      <p:sp>
        <p:nvSpPr>
          <p:cNvPr id="48" name="Rectangle 47">
            <a:extLst>
              <a:ext uri="{FF2B5EF4-FFF2-40B4-BE49-F238E27FC236}">
                <a16:creationId xmlns:a16="http://schemas.microsoft.com/office/drawing/2014/main" id="{FCC5B22E-495C-4302-8851-6BA3A8B03FD6}"/>
              </a:ext>
            </a:extLst>
          </p:cNvPr>
          <p:cNvSpPr/>
          <p:nvPr/>
        </p:nvSpPr>
        <p:spPr>
          <a:xfrm>
            <a:off x="265897" y="2111892"/>
            <a:ext cx="1357461" cy="2990715"/>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a typeface="+mn-ea"/>
              <a:cs typeface="+mn-cs"/>
            </a:endParaRPr>
          </a:p>
        </p:txBody>
      </p:sp>
      <p:sp>
        <p:nvSpPr>
          <p:cNvPr id="49" name="Rectangle: Rounded Corners 81">
            <a:extLst>
              <a:ext uri="{FF2B5EF4-FFF2-40B4-BE49-F238E27FC236}">
                <a16:creationId xmlns:a16="http://schemas.microsoft.com/office/drawing/2014/main" id="{09516776-8464-41B8-B3BC-24516D9A2831}"/>
              </a:ext>
            </a:extLst>
          </p:cNvPr>
          <p:cNvSpPr/>
          <p:nvPr/>
        </p:nvSpPr>
        <p:spPr>
          <a:xfrm>
            <a:off x="465972" y="2235138"/>
            <a:ext cx="904974" cy="395926"/>
          </a:xfrm>
          <a:prstGeom prst="roundRect">
            <a:avLst/>
          </a:prstGeom>
          <a:solidFill>
            <a:srgbClr val="0070C0"/>
          </a:solidFill>
          <a:ln w="12700" cap="flat" cmpd="sng" algn="ctr">
            <a:solidFill>
              <a:srgbClr val="86BC2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ea typeface="+mn-ea"/>
                <a:cs typeface="+mn-cs"/>
              </a:rPr>
              <a:t>Citibank</a:t>
            </a:r>
          </a:p>
        </p:txBody>
      </p:sp>
      <p:sp>
        <p:nvSpPr>
          <p:cNvPr id="50" name="Rectangle: Rounded Corners 81">
            <a:extLst>
              <a:ext uri="{FF2B5EF4-FFF2-40B4-BE49-F238E27FC236}">
                <a16:creationId xmlns:a16="http://schemas.microsoft.com/office/drawing/2014/main" id="{09516776-8464-41B8-B3BC-24516D9A2831}"/>
              </a:ext>
            </a:extLst>
          </p:cNvPr>
          <p:cNvSpPr/>
          <p:nvPr/>
        </p:nvSpPr>
        <p:spPr>
          <a:xfrm>
            <a:off x="465972" y="2772183"/>
            <a:ext cx="904974" cy="395926"/>
          </a:xfrm>
          <a:prstGeom prst="roundRect">
            <a:avLst/>
          </a:prstGeom>
          <a:solidFill>
            <a:srgbClr val="0070C0"/>
          </a:solidFill>
          <a:ln w="12700" cap="flat" cmpd="sng" algn="ctr">
            <a:solidFill>
              <a:srgbClr val="86BC2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ea typeface="+mn-ea"/>
                <a:cs typeface="+mn-cs"/>
              </a:rPr>
              <a:t>AMEX</a:t>
            </a:r>
          </a:p>
        </p:txBody>
      </p:sp>
      <p:sp>
        <p:nvSpPr>
          <p:cNvPr id="51" name="Rectangle: Rounded Corners 81">
            <a:extLst>
              <a:ext uri="{FF2B5EF4-FFF2-40B4-BE49-F238E27FC236}">
                <a16:creationId xmlns:a16="http://schemas.microsoft.com/office/drawing/2014/main" id="{09516776-8464-41B8-B3BC-24516D9A2831}"/>
              </a:ext>
            </a:extLst>
          </p:cNvPr>
          <p:cNvSpPr/>
          <p:nvPr/>
        </p:nvSpPr>
        <p:spPr>
          <a:xfrm>
            <a:off x="461132" y="3304927"/>
            <a:ext cx="904974" cy="395926"/>
          </a:xfrm>
          <a:prstGeom prst="roundRect">
            <a:avLst/>
          </a:prstGeom>
          <a:solidFill>
            <a:srgbClr val="0070C0"/>
          </a:solidFill>
          <a:ln w="12700" cap="flat" cmpd="sng" algn="ctr">
            <a:solidFill>
              <a:srgbClr val="86BC2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ea typeface="+mn-ea"/>
                <a:cs typeface="+mn-cs"/>
              </a:rPr>
              <a:t>RBC</a:t>
            </a:r>
          </a:p>
        </p:txBody>
      </p:sp>
      <p:sp>
        <p:nvSpPr>
          <p:cNvPr id="52" name="Rectangle: Rounded Corners 81">
            <a:extLst>
              <a:ext uri="{FF2B5EF4-FFF2-40B4-BE49-F238E27FC236}">
                <a16:creationId xmlns:a16="http://schemas.microsoft.com/office/drawing/2014/main" id="{09516776-8464-41B8-B3BC-24516D9A2831}"/>
              </a:ext>
            </a:extLst>
          </p:cNvPr>
          <p:cNvSpPr/>
          <p:nvPr/>
        </p:nvSpPr>
        <p:spPr>
          <a:xfrm>
            <a:off x="461132" y="3812458"/>
            <a:ext cx="904974" cy="395926"/>
          </a:xfrm>
          <a:prstGeom prst="roundRect">
            <a:avLst/>
          </a:prstGeom>
          <a:solidFill>
            <a:srgbClr val="0070C0"/>
          </a:solidFill>
          <a:ln w="12700" cap="flat" cmpd="sng" algn="ctr">
            <a:solidFill>
              <a:srgbClr val="86BC2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ea typeface="+mn-ea"/>
                <a:cs typeface="+mn-cs"/>
              </a:rPr>
              <a:t>Tungsten</a:t>
            </a:r>
          </a:p>
        </p:txBody>
      </p:sp>
      <p:sp>
        <p:nvSpPr>
          <p:cNvPr id="53" name="Rectangle: Rounded Corners 81">
            <a:extLst>
              <a:ext uri="{FF2B5EF4-FFF2-40B4-BE49-F238E27FC236}">
                <a16:creationId xmlns:a16="http://schemas.microsoft.com/office/drawing/2014/main" id="{09516776-8464-41B8-B3BC-24516D9A2831}"/>
              </a:ext>
            </a:extLst>
          </p:cNvPr>
          <p:cNvSpPr/>
          <p:nvPr/>
        </p:nvSpPr>
        <p:spPr>
          <a:xfrm>
            <a:off x="461132" y="4374716"/>
            <a:ext cx="904974" cy="395926"/>
          </a:xfrm>
          <a:prstGeom prst="roundRect">
            <a:avLst/>
          </a:prstGeom>
          <a:solidFill>
            <a:srgbClr val="0070C0"/>
          </a:solidFill>
          <a:ln w="12700" cap="flat" cmpd="sng" algn="ctr">
            <a:solidFill>
              <a:srgbClr val="86BC25">
                <a:shade val="50000"/>
              </a:srgbClr>
            </a:solidFill>
            <a:prstDash val="solid"/>
            <a:miter lim="800000"/>
          </a:ln>
          <a:effectLst/>
        </p:spPr>
        <p:txBody>
          <a:bodyPr rtlCol="0" anchor="ctr"/>
          <a:lstStyle/>
          <a:p>
            <a:pPr lvl="0" algn="ctr" defTabSz="914400">
              <a:defRPr/>
            </a:pPr>
            <a:r>
              <a:rPr lang="en-US" sz="1200" kern="0" dirty="0">
                <a:solidFill>
                  <a:prstClr val="white"/>
                </a:solidFill>
              </a:rPr>
              <a:t>1099 System</a:t>
            </a:r>
            <a:endParaRPr kumimoji="0" lang="en-US" sz="1200" b="0" i="0" u="none" strike="noStrike" kern="0" cap="none" spc="0" normalizeH="0" baseline="0" noProof="0" dirty="0">
              <a:ln>
                <a:noFill/>
              </a:ln>
              <a:solidFill>
                <a:prstClr val="white"/>
              </a:solidFill>
              <a:effectLst/>
              <a:uLnTx/>
              <a:uFillTx/>
              <a:ea typeface="+mn-ea"/>
              <a:cs typeface="+mn-cs"/>
            </a:endParaRPr>
          </a:p>
        </p:txBody>
      </p:sp>
      <p:sp>
        <p:nvSpPr>
          <p:cNvPr id="54" name="Rectangle 53">
            <a:extLst>
              <a:ext uri="{FF2B5EF4-FFF2-40B4-BE49-F238E27FC236}">
                <a16:creationId xmlns:a16="http://schemas.microsoft.com/office/drawing/2014/main" id="{9E875EB7-4D0D-4201-B142-31D115978DA0}"/>
              </a:ext>
            </a:extLst>
          </p:cNvPr>
          <p:cNvSpPr/>
          <p:nvPr/>
        </p:nvSpPr>
        <p:spPr>
          <a:xfrm>
            <a:off x="9993696" y="1905907"/>
            <a:ext cx="885974" cy="244260"/>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ea typeface="+mn-ea"/>
                <a:cs typeface="+mn-cs"/>
              </a:rPr>
              <a:t>Client</a:t>
            </a:r>
            <a:endParaRPr kumimoji="0" lang="en-US" sz="1800" b="0" i="0" u="none" strike="noStrike" kern="0" cap="none" spc="0" normalizeH="0" baseline="0" noProof="0" dirty="0">
              <a:ln>
                <a:noFill/>
              </a:ln>
              <a:solidFill>
                <a:prstClr val="black"/>
              </a:solidFill>
              <a:effectLst/>
              <a:uLnTx/>
              <a:uFillTx/>
              <a:ea typeface="+mn-ea"/>
              <a:cs typeface="+mn-cs"/>
            </a:endParaRPr>
          </a:p>
        </p:txBody>
      </p:sp>
      <p:sp>
        <p:nvSpPr>
          <p:cNvPr id="55" name="Rectangle 54">
            <a:extLst>
              <a:ext uri="{FF2B5EF4-FFF2-40B4-BE49-F238E27FC236}">
                <a16:creationId xmlns:a16="http://schemas.microsoft.com/office/drawing/2014/main" id="{4BBCA434-56E9-4E10-87DA-8E9E41C5D969}"/>
              </a:ext>
            </a:extLst>
          </p:cNvPr>
          <p:cNvSpPr/>
          <p:nvPr/>
        </p:nvSpPr>
        <p:spPr>
          <a:xfrm>
            <a:off x="9992260" y="2255005"/>
            <a:ext cx="888849" cy="3185309"/>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a typeface="+mn-ea"/>
              <a:cs typeface="+mn-cs"/>
            </a:endParaRPr>
          </a:p>
        </p:txBody>
      </p:sp>
      <p:sp>
        <p:nvSpPr>
          <p:cNvPr id="56" name="Freeform 486">
            <a:extLst>
              <a:ext uri="{FF2B5EF4-FFF2-40B4-BE49-F238E27FC236}">
                <a16:creationId xmlns:a16="http://schemas.microsoft.com/office/drawing/2014/main" id="{92200086-81D3-4DEB-AF7D-6D6ABE7A623F}"/>
              </a:ext>
            </a:extLst>
          </p:cNvPr>
          <p:cNvSpPr>
            <a:spLocks noChangeAspect="1" noEditPoints="1"/>
          </p:cNvSpPr>
          <p:nvPr/>
        </p:nvSpPr>
        <p:spPr bwMode="auto">
          <a:xfrm>
            <a:off x="10108975" y="2450843"/>
            <a:ext cx="708396" cy="708396"/>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117 w 512"/>
              <a:gd name="T11" fmla="*/ 160 h 512"/>
              <a:gd name="T12" fmla="*/ 128 w 512"/>
              <a:gd name="T13" fmla="*/ 149 h 512"/>
              <a:gd name="T14" fmla="*/ 384 w 512"/>
              <a:gd name="T15" fmla="*/ 149 h 512"/>
              <a:gd name="T16" fmla="*/ 394 w 512"/>
              <a:gd name="T17" fmla="*/ 160 h 512"/>
              <a:gd name="T18" fmla="*/ 394 w 512"/>
              <a:gd name="T19" fmla="*/ 309 h 512"/>
              <a:gd name="T20" fmla="*/ 384 w 512"/>
              <a:gd name="T21" fmla="*/ 320 h 512"/>
              <a:gd name="T22" fmla="*/ 128 w 512"/>
              <a:gd name="T23" fmla="*/ 320 h 512"/>
              <a:gd name="T24" fmla="*/ 117 w 512"/>
              <a:gd name="T25" fmla="*/ 309 h 512"/>
              <a:gd name="T26" fmla="*/ 117 w 512"/>
              <a:gd name="T27" fmla="*/ 160 h 512"/>
              <a:gd name="T28" fmla="*/ 405 w 512"/>
              <a:gd name="T29" fmla="*/ 362 h 512"/>
              <a:gd name="T30" fmla="*/ 106 w 512"/>
              <a:gd name="T31" fmla="*/ 362 h 512"/>
              <a:gd name="T32" fmla="*/ 96 w 512"/>
              <a:gd name="T33" fmla="*/ 352 h 512"/>
              <a:gd name="T34" fmla="*/ 106 w 512"/>
              <a:gd name="T35" fmla="*/ 341 h 512"/>
              <a:gd name="T36" fmla="*/ 405 w 512"/>
              <a:gd name="T37" fmla="*/ 341 h 512"/>
              <a:gd name="T38" fmla="*/ 416 w 512"/>
              <a:gd name="T39" fmla="*/ 352 h 512"/>
              <a:gd name="T40" fmla="*/ 405 w 512"/>
              <a:gd name="T41" fmla="*/ 362 h 512"/>
              <a:gd name="T42" fmla="*/ 373 w 512"/>
              <a:gd name="T43" fmla="*/ 298 h 512"/>
              <a:gd name="T44" fmla="*/ 138 w 512"/>
              <a:gd name="T45" fmla="*/ 298 h 512"/>
              <a:gd name="T46" fmla="*/ 138 w 512"/>
              <a:gd name="T47" fmla="*/ 170 h 512"/>
              <a:gd name="T48" fmla="*/ 373 w 512"/>
              <a:gd name="T49" fmla="*/ 170 h 512"/>
              <a:gd name="T50" fmla="*/ 373 w 512"/>
              <a:gd name="T51" fmla="*/ 29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17" y="160"/>
                </a:moveTo>
                <a:cubicBezTo>
                  <a:pt x="117" y="154"/>
                  <a:pt x="122" y="149"/>
                  <a:pt x="128" y="149"/>
                </a:cubicBezTo>
                <a:cubicBezTo>
                  <a:pt x="384" y="149"/>
                  <a:pt x="384" y="149"/>
                  <a:pt x="384" y="149"/>
                </a:cubicBezTo>
                <a:cubicBezTo>
                  <a:pt x="390" y="149"/>
                  <a:pt x="394" y="154"/>
                  <a:pt x="394" y="160"/>
                </a:cubicBezTo>
                <a:cubicBezTo>
                  <a:pt x="394" y="309"/>
                  <a:pt x="394" y="309"/>
                  <a:pt x="394" y="309"/>
                </a:cubicBezTo>
                <a:cubicBezTo>
                  <a:pt x="394" y="315"/>
                  <a:pt x="390" y="320"/>
                  <a:pt x="384" y="320"/>
                </a:cubicBezTo>
                <a:cubicBezTo>
                  <a:pt x="128" y="320"/>
                  <a:pt x="128" y="320"/>
                  <a:pt x="128" y="320"/>
                </a:cubicBezTo>
                <a:cubicBezTo>
                  <a:pt x="122" y="320"/>
                  <a:pt x="117" y="315"/>
                  <a:pt x="117" y="309"/>
                </a:cubicBezTo>
                <a:lnTo>
                  <a:pt x="117" y="160"/>
                </a:lnTo>
                <a:close/>
                <a:moveTo>
                  <a:pt x="405" y="362"/>
                </a:moveTo>
                <a:cubicBezTo>
                  <a:pt x="106" y="362"/>
                  <a:pt x="106" y="362"/>
                  <a:pt x="106" y="362"/>
                </a:cubicBezTo>
                <a:cubicBezTo>
                  <a:pt x="100" y="362"/>
                  <a:pt x="96" y="358"/>
                  <a:pt x="96" y="352"/>
                </a:cubicBezTo>
                <a:cubicBezTo>
                  <a:pt x="96" y="346"/>
                  <a:pt x="100" y="341"/>
                  <a:pt x="106" y="341"/>
                </a:cubicBezTo>
                <a:cubicBezTo>
                  <a:pt x="405" y="341"/>
                  <a:pt x="405" y="341"/>
                  <a:pt x="405" y="341"/>
                </a:cubicBezTo>
                <a:cubicBezTo>
                  <a:pt x="411" y="341"/>
                  <a:pt x="416" y="346"/>
                  <a:pt x="416" y="352"/>
                </a:cubicBezTo>
                <a:cubicBezTo>
                  <a:pt x="416" y="358"/>
                  <a:pt x="411" y="362"/>
                  <a:pt x="405" y="362"/>
                </a:cubicBezTo>
                <a:close/>
                <a:moveTo>
                  <a:pt x="373" y="298"/>
                </a:moveTo>
                <a:cubicBezTo>
                  <a:pt x="138" y="298"/>
                  <a:pt x="138" y="298"/>
                  <a:pt x="138" y="298"/>
                </a:cubicBezTo>
                <a:cubicBezTo>
                  <a:pt x="138" y="170"/>
                  <a:pt x="138" y="170"/>
                  <a:pt x="138" y="170"/>
                </a:cubicBezTo>
                <a:cubicBezTo>
                  <a:pt x="373" y="170"/>
                  <a:pt x="373" y="170"/>
                  <a:pt x="373" y="170"/>
                </a:cubicBezTo>
                <a:lnTo>
                  <a:pt x="373" y="298"/>
                </a:lnTo>
                <a:close/>
              </a:path>
            </a:pathLst>
          </a:custGeom>
          <a:solidFill>
            <a:srgbClr val="D0D0CE">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grpSp>
        <p:nvGrpSpPr>
          <p:cNvPr id="57" name="Group 887">
            <a:extLst>
              <a:ext uri="{FF2B5EF4-FFF2-40B4-BE49-F238E27FC236}">
                <a16:creationId xmlns:a16="http://schemas.microsoft.com/office/drawing/2014/main" id="{5023A8B1-7EB1-415E-BEDE-F3855DC38109}"/>
              </a:ext>
            </a:extLst>
          </p:cNvPr>
          <p:cNvGrpSpPr>
            <a:grpSpLocks noChangeAspect="1"/>
          </p:cNvGrpSpPr>
          <p:nvPr/>
        </p:nvGrpSpPr>
        <p:grpSpPr bwMode="auto">
          <a:xfrm>
            <a:off x="10079608" y="3497931"/>
            <a:ext cx="714151" cy="714151"/>
            <a:chOff x="3302" y="3789"/>
            <a:chExt cx="340" cy="340"/>
          </a:xfrm>
          <a:solidFill>
            <a:srgbClr val="D0D0CE">
              <a:lumMod val="75000"/>
            </a:srgbClr>
          </a:solidFill>
        </p:grpSpPr>
        <p:sp>
          <p:nvSpPr>
            <p:cNvPr id="58" name="Rectangle 888">
              <a:extLst>
                <a:ext uri="{FF2B5EF4-FFF2-40B4-BE49-F238E27FC236}">
                  <a16:creationId xmlns:a16="http://schemas.microsoft.com/office/drawing/2014/main" id="{7B9DA4D7-A3EC-4711-A657-9C34B14BA97A}"/>
                </a:ext>
              </a:extLst>
            </p:cNvPr>
            <p:cNvSpPr>
              <a:spLocks noChangeArrowheads="1"/>
            </p:cNvSpPr>
            <p:nvPr/>
          </p:nvSpPr>
          <p:spPr bwMode="auto">
            <a:xfrm>
              <a:off x="3443" y="3889"/>
              <a:ext cx="58" cy="106"/>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9" name="Freeform 889">
              <a:extLst>
                <a:ext uri="{FF2B5EF4-FFF2-40B4-BE49-F238E27FC236}">
                  <a16:creationId xmlns:a16="http://schemas.microsoft.com/office/drawing/2014/main" id="{2D6FECEC-D0B6-4342-BA51-D642057B6CC7}"/>
                </a:ext>
              </a:extLst>
            </p:cNvPr>
            <p:cNvSpPr>
              <a:spLocks noEditPoints="1"/>
            </p:cNvSpPr>
            <p:nvPr/>
          </p:nvSpPr>
          <p:spPr bwMode="auto">
            <a:xfrm>
              <a:off x="3422" y="3867"/>
              <a:ext cx="100" cy="184"/>
            </a:xfrm>
            <a:custGeom>
              <a:avLst/>
              <a:gdLst>
                <a:gd name="T0" fmla="*/ 148 w 150"/>
                <a:gd name="T1" fmla="*/ 0 h 277"/>
                <a:gd name="T2" fmla="*/ 2 w 150"/>
                <a:gd name="T3" fmla="*/ 0 h 277"/>
                <a:gd name="T4" fmla="*/ 0 w 150"/>
                <a:gd name="T5" fmla="*/ 0 h 277"/>
                <a:gd name="T6" fmla="*/ 0 w 150"/>
                <a:gd name="T7" fmla="*/ 277 h 277"/>
                <a:gd name="T8" fmla="*/ 0 w 150"/>
                <a:gd name="T9" fmla="*/ 277 h 277"/>
                <a:gd name="T10" fmla="*/ 2 w 150"/>
                <a:gd name="T11" fmla="*/ 277 h 277"/>
                <a:gd name="T12" fmla="*/ 148 w 150"/>
                <a:gd name="T13" fmla="*/ 277 h 277"/>
                <a:gd name="T14" fmla="*/ 150 w 150"/>
                <a:gd name="T15" fmla="*/ 276 h 277"/>
                <a:gd name="T16" fmla="*/ 150 w 150"/>
                <a:gd name="T17" fmla="*/ 0 h 277"/>
                <a:gd name="T18" fmla="*/ 148 w 150"/>
                <a:gd name="T19" fmla="*/ 0 h 277"/>
                <a:gd name="T20" fmla="*/ 75 w 150"/>
                <a:gd name="T21" fmla="*/ 256 h 277"/>
                <a:gd name="T22" fmla="*/ 64 w 150"/>
                <a:gd name="T23" fmla="*/ 245 h 277"/>
                <a:gd name="T24" fmla="*/ 75 w 150"/>
                <a:gd name="T25" fmla="*/ 234 h 277"/>
                <a:gd name="T26" fmla="*/ 86 w 150"/>
                <a:gd name="T27" fmla="*/ 245 h 277"/>
                <a:gd name="T28" fmla="*/ 75 w 150"/>
                <a:gd name="T29" fmla="*/ 256 h 277"/>
                <a:gd name="T30" fmla="*/ 139 w 150"/>
                <a:gd name="T31" fmla="*/ 202 h 277"/>
                <a:gd name="T32" fmla="*/ 128 w 150"/>
                <a:gd name="T33" fmla="*/ 213 h 277"/>
                <a:gd name="T34" fmla="*/ 22 w 150"/>
                <a:gd name="T35" fmla="*/ 213 h 277"/>
                <a:gd name="T36" fmla="*/ 11 w 150"/>
                <a:gd name="T37" fmla="*/ 202 h 277"/>
                <a:gd name="T38" fmla="*/ 11 w 150"/>
                <a:gd name="T39" fmla="*/ 21 h 277"/>
                <a:gd name="T40" fmla="*/ 22 w 150"/>
                <a:gd name="T41" fmla="*/ 10 h 277"/>
                <a:gd name="T42" fmla="*/ 128 w 150"/>
                <a:gd name="T43" fmla="*/ 10 h 277"/>
                <a:gd name="T44" fmla="*/ 139 w 150"/>
                <a:gd name="T45" fmla="*/ 21 h 277"/>
                <a:gd name="T46" fmla="*/ 139 w 150"/>
                <a:gd name="T47" fmla="*/ 202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0" h="277">
                  <a:moveTo>
                    <a:pt x="148" y="0"/>
                  </a:moveTo>
                  <a:cubicBezTo>
                    <a:pt x="2" y="0"/>
                    <a:pt x="2" y="0"/>
                    <a:pt x="2" y="0"/>
                  </a:cubicBezTo>
                  <a:cubicBezTo>
                    <a:pt x="1" y="0"/>
                    <a:pt x="0" y="0"/>
                    <a:pt x="0" y="0"/>
                  </a:cubicBezTo>
                  <a:cubicBezTo>
                    <a:pt x="0" y="277"/>
                    <a:pt x="0" y="277"/>
                    <a:pt x="0" y="277"/>
                  </a:cubicBezTo>
                  <a:cubicBezTo>
                    <a:pt x="0" y="277"/>
                    <a:pt x="0" y="277"/>
                    <a:pt x="0" y="277"/>
                  </a:cubicBezTo>
                  <a:cubicBezTo>
                    <a:pt x="1" y="277"/>
                    <a:pt x="1" y="277"/>
                    <a:pt x="2" y="277"/>
                  </a:cubicBezTo>
                  <a:cubicBezTo>
                    <a:pt x="148" y="277"/>
                    <a:pt x="148" y="277"/>
                    <a:pt x="148" y="277"/>
                  </a:cubicBezTo>
                  <a:cubicBezTo>
                    <a:pt x="149" y="277"/>
                    <a:pt x="150" y="277"/>
                    <a:pt x="150" y="276"/>
                  </a:cubicBezTo>
                  <a:cubicBezTo>
                    <a:pt x="150" y="0"/>
                    <a:pt x="150" y="0"/>
                    <a:pt x="150" y="0"/>
                  </a:cubicBezTo>
                  <a:cubicBezTo>
                    <a:pt x="150" y="0"/>
                    <a:pt x="149" y="0"/>
                    <a:pt x="148" y="0"/>
                  </a:cubicBezTo>
                  <a:close/>
                  <a:moveTo>
                    <a:pt x="75" y="256"/>
                  </a:moveTo>
                  <a:cubicBezTo>
                    <a:pt x="69" y="256"/>
                    <a:pt x="64" y="251"/>
                    <a:pt x="64" y="245"/>
                  </a:cubicBezTo>
                  <a:cubicBezTo>
                    <a:pt x="64" y="239"/>
                    <a:pt x="69" y="234"/>
                    <a:pt x="75" y="234"/>
                  </a:cubicBezTo>
                  <a:cubicBezTo>
                    <a:pt x="81" y="234"/>
                    <a:pt x="86" y="239"/>
                    <a:pt x="86" y="245"/>
                  </a:cubicBezTo>
                  <a:cubicBezTo>
                    <a:pt x="86" y="251"/>
                    <a:pt x="81" y="256"/>
                    <a:pt x="75" y="256"/>
                  </a:cubicBezTo>
                  <a:close/>
                  <a:moveTo>
                    <a:pt x="139" y="202"/>
                  </a:moveTo>
                  <a:cubicBezTo>
                    <a:pt x="139" y="208"/>
                    <a:pt x="134" y="213"/>
                    <a:pt x="128" y="213"/>
                  </a:cubicBezTo>
                  <a:cubicBezTo>
                    <a:pt x="22" y="213"/>
                    <a:pt x="22" y="213"/>
                    <a:pt x="22" y="213"/>
                  </a:cubicBezTo>
                  <a:cubicBezTo>
                    <a:pt x="16" y="213"/>
                    <a:pt x="11" y="208"/>
                    <a:pt x="11" y="202"/>
                  </a:cubicBezTo>
                  <a:cubicBezTo>
                    <a:pt x="11" y="21"/>
                    <a:pt x="11" y="21"/>
                    <a:pt x="11" y="21"/>
                  </a:cubicBezTo>
                  <a:cubicBezTo>
                    <a:pt x="11" y="15"/>
                    <a:pt x="16" y="10"/>
                    <a:pt x="22" y="10"/>
                  </a:cubicBezTo>
                  <a:cubicBezTo>
                    <a:pt x="128" y="10"/>
                    <a:pt x="128" y="10"/>
                    <a:pt x="128" y="10"/>
                  </a:cubicBezTo>
                  <a:cubicBezTo>
                    <a:pt x="134" y="10"/>
                    <a:pt x="139" y="15"/>
                    <a:pt x="139" y="21"/>
                  </a:cubicBezTo>
                  <a:lnTo>
                    <a:pt x="139" y="2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60" name="Freeform 890">
              <a:extLst>
                <a:ext uri="{FF2B5EF4-FFF2-40B4-BE49-F238E27FC236}">
                  <a16:creationId xmlns:a16="http://schemas.microsoft.com/office/drawing/2014/main" id="{38BA38AA-C58B-4ABA-9D95-B4E59631BC00}"/>
                </a:ext>
              </a:extLst>
            </p:cNvPr>
            <p:cNvSpPr>
              <a:spLocks noEditPoints="1"/>
            </p:cNvSpPr>
            <p:nvPr/>
          </p:nvSpPr>
          <p:spPr bwMode="auto">
            <a:xfrm>
              <a:off x="3302" y="3789"/>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52 w 512"/>
                <a:gd name="T11" fmla="*/ 395 h 512"/>
                <a:gd name="T12" fmla="*/ 329 w 512"/>
                <a:gd name="T13" fmla="*/ 416 h 512"/>
                <a:gd name="T14" fmla="*/ 183 w 512"/>
                <a:gd name="T15" fmla="*/ 416 h 512"/>
                <a:gd name="T16" fmla="*/ 160 w 512"/>
                <a:gd name="T17" fmla="*/ 395 h 512"/>
                <a:gd name="T18" fmla="*/ 160 w 512"/>
                <a:gd name="T19" fmla="*/ 118 h 512"/>
                <a:gd name="T20" fmla="*/ 183 w 512"/>
                <a:gd name="T21" fmla="*/ 96 h 512"/>
                <a:gd name="T22" fmla="*/ 329 w 512"/>
                <a:gd name="T23" fmla="*/ 96 h 512"/>
                <a:gd name="T24" fmla="*/ 352 w 512"/>
                <a:gd name="T25" fmla="*/ 118 h 512"/>
                <a:gd name="T26" fmla="*/ 352 w 512"/>
                <a:gd name="T27" fmla="*/ 39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2" h="512">
                  <a:moveTo>
                    <a:pt x="256" y="0"/>
                  </a:moveTo>
                  <a:cubicBezTo>
                    <a:pt x="115" y="0"/>
                    <a:pt x="0" y="115"/>
                    <a:pt x="0" y="256"/>
                  </a:cubicBezTo>
                  <a:cubicBezTo>
                    <a:pt x="0" y="398"/>
                    <a:pt x="115" y="512"/>
                    <a:pt x="256" y="512"/>
                  </a:cubicBezTo>
                  <a:cubicBezTo>
                    <a:pt x="397" y="512"/>
                    <a:pt x="512" y="398"/>
                    <a:pt x="512" y="256"/>
                  </a:cubicBezTo>
                  <a:cubicBezTo>
                    <a:pt x="512" y="115"/>
                    <a:pt x="397" y="0"/>
                    <a:pt x="256" y="0"/>
                  </a:cubicBezTo>
                  <a:close/>
                  <a:moveTo>
                    <a:pt x="352" y="395"/>
                  </a:moveTo>
                  <a:cubicBezTo>
                    <a:pt x="352" y="407"/>
                    <a:pt x="342" y="416"/>
                    <a:pt x="329" y="416"/>
                  </a:cubicBezTo>
                  <a:cubicBezTo>
                    <a:pt x="183" y="416"/>
                    <a:pt x="183" y="416"/>
                    <a:pt x="183" y="416"/>
                  </a:cubicBezTo>
                  <a:cubicBezTo>
                    <a:pt x="170" y="416"/>
                    <a:pt x="160" y="407"/>
                    <a:pt x="160" y="395"/>
                  </a:cubicBezTo>
                  <a:cubicBezTo>
                    <a:pt x="160" y="118"/>
                    <a:pt x="160" y="118"/>
                    <a:pt x="160" y="118"/>
                  </a:cubicBezTo>
                  <a:cubicBezTo>
                    <a:pt x="160" y="106"/>
                    <a:pt x="170" y="96"/>
                    <a:pt x="183" y="96"/>
                  </a:cubicBezTo>
                  <a:cubicBezTo>
                    <a:pt x="329" y="96"/>
                    <a:pt x="329" y="96"/>
                    <a:pt x="329" y="96"/>
                  </a:cubicBezTo>
                  <a:cubicBezTo>
                    <a:pt x="342" y="96"/>
                    <a:pt x="352" y="106"/>
                    <a:pt x="352" y="118"/>
                  </a:cubicBezTo>
                  <a:lnTo>
                    <a:pt x="352" y="39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grpSp>
      <p:sp>
        <p:nvSpPr>
          <p:cNvPr id="61" name="Freeform 420">
            <a:extLst>
              <a:ext uri="{FF2B5EF4-FFF2-40B4-BE49-F238E27FC236}">
                <a16:creationId xmlns:a16="http://schemas.microsoft.com/office/drawing/2014/main" id="{B9AB482F-E264-4DD6-9461-06A3DBA9BD52}"/>
              </a:ext>
            </a:extLst>
          </p:cNvPr>
          <p:cNvSpPr>
            <a:spLocks noChangeAspect="1" noEditPoints="1"/>
          </p:cNvSpPr>
          <p:nvPr/>
        </p:nvSpPr>
        <p:spPr bwMode="auto">
          <a:xfrm>
            <a:off x="10079608" y="4572679"/>
            <a:ext cx="714151" cy="714151"/>
          </a:xfrm>
          <a:custGeom>
            <a:avLst/>
            <a:gdLst>
              <a:gd name="T0" fmla="*/ 117 w 512"/>
              <a:gd name="T1" fmla="*/ 170 h 512"/>
              <a:gd name="T2" fmla="*/ 394 w 512"/>
              <a:gd name="T3" fmla="*/ 170 h 512"/>
              <a:gd name="T4" fmla="*/ 394 w 512"/>
              <a:gd name="T5" fmla="*/ 341 h 512"/>
              <a:gd name="T6" fmla="*/ 117 w 512"/>
              <a:gd name="T7" fmla="*/ 341 h 512"/>
              <a:gd name="T8" fmla="*/ 117 w 512"/>
              <a:gd name="T9" fmla="*/ 170 h 512"/>
              <a:gd name="T10" fmla="*/ 512 w 512"/>
              <a:gd name="T11" fmla="*/ 256 h 512"/>
              <a:gd name="T12" fmla="*/ 256 w 512"/>
              <a:gd name="T13" fmla="*/ 512 h 512"/>
              <a:gd name="T14" fmla="*/ 0 w 512"/>
              <a:gd name="T15" fmla="*/ 256 h 512"/>
              <a:gd name="T16" fmla="*/ 256 w 512"/>
              <a:gd name="T17" fmla="*/ 0 h 512"/>
              <a:gd name="T18" fmla="*/ 512 w 512"/>
              <a:gd name="T19" fmla="*/ 256 h 512"/>
              <a:gd name="T20" fmla="*/ 416 w 512"/>
              <a:gd name="T21" fmla="*/ 160 h 512"/>
              <a:gd name="T22" fmla="*/ 405 w 512"/>
              <a:gd name="T23" fmla="*/ 149 h 512"/>
              <a:gd name="T24" fmla="*/ 106 w 512"/>
              <a:gd name="T25" fmla="*/ 149 h 512"/>
              <a:gd name="T26" fmla="*/ 96 w 512"/>
              <a:gd name="T27" fmla="*/ 160 h 512"/>
              <a:gd name="T28" fmla="*/ 96 w 512"/>
              <a:gd name="T29" fmla="*/ 352 h 512"/>
              <a:gd name="T30" fmla="*/ 106 w 512"/>
              <a:gd name="T31" fmla="*/ 362 h 512"/>
              <a:gd name="T32" fmla="*/ 192 w 512"/>
              <a:gd name="T33" fmla="*/ 362 h 512"/>
              <a:gd name="T34" fmla="*/ 181 w 512"/>
              <a:gd name="T35" fmla="*/ 373 h 512"/>
              <a:gd name="T36" fmla="*/ 192 w 512"/>
              <a:gd name="T37" fmla="*/ 384 h 512"/>
              <a:gd name="T38" fmla="*/ 320 w 512"/>
              <a:gd name="T39" fmla="*/ 384 h 512"/>
              <a:gd name="T40" fmla="*/ 330 w 512"/>
              <a:gd name="T41" fmla="*/ 373 h 512"/>
              <a:gd name="T42" fmla="*/ 320 w 512"/>
              <a:gd name="T43" fmla="*/ 362 h 512"/>
              <a:gd name="T44" fmla="*/ 405 w 512"/>
              <a:gd name="T45" fmla="*/ 362 h 512"/>
              <a:gd name="T46" fmla="*/ 416 w 512"/>
              <a:gd name="T47" fmla="*/ 352 h 512"/>
              <a:gd name="T48" fmla="*/ 416 w 512"/>
              <a:gd name="T49" fmla="*/ 16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2" h="512">
                <a:moveTo>
                  <a:pt x="117" y="170"/>
                </a:moveTo>
                <a:cubicBezTo>
                  <a:pt x="394" y="170"/>
                  <a:pt x="394" y="170"/>
                  <a:pt x="394" y="170"/>
                </a:cubicBezTo>
                <a:cubicBezTo>
                  <a:pt x="394" y="341"/>
                  <a:pt x="394" y="341"/>
                  <a:pt x="394" y="341"/>
                </a:cubicBezTo>
                <a:cubicBezTo>
                  <a:pt x="117" y="341"/>
                  <a:pt x="117" y="341"/>
                  <a:pt x="117" y="341"/>
                </a:cubicBezTo>
                <a:lnTo>
                  <a:pt x="117" y="170"/>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160"/>
                </a:moveTo>
                <a:cubicBezTo>
                  <a:pt x="416" y="154"/>
                  <a:pt x="411" y="149"/>
                  <a:pt x="405" y="149"/>
                </a:cubicBezTo>
                <a:cubicBezTo>
                  <a:pt x="106" y="149"/>
                  <a:pt x="106" y="149"/>
                  <a:pt x="106" y="149"/>
                </a:cubicBezTo>
                <a:cubicBezTo>
                  <a:pt x="100" y="149"/>
                  <a:pt x="96" y="154"/>
                  <a:pt x="96" y="160"/>
                </a:cubicBezTo>
                <a:cubicBezTo>
                  <a:pt x="96" y="352"/>
                  <a:pt x="96" y="352"/>
                  <a:pt x="96" y="352"/>
                </a:cubicBezTo>
                <a:cubicBezTo>
                  <a:pt x="96" y="358"/>
                  <a:pt x="100" y="362"/>
                  <a:pt x="106" y="362"/>
                </a:cubicBezTo>
                <a:cubicBezTo>
                  <a:pt x="192" y="362"/>
                  <a:pt x="192" y="362"/>
                  <a:pt x="192" y="362"/>
                </a:cubicBezTo>
                <a:cubicBezTo>
                  <a:pt x="186" y="362"/>
                  <a:pt x="181" y="367"/>
                  <a:pt x="181" y="373"/>
                </a:cubicBezTo>
                <a:cubicBezTo>
                  <a:pt x="181" y="379"/>
                  <a:pt x="186" y="384"/>
                  <a:pt x="192" y="384"/>
                </a:cubicBezTo>
                <a:cubicBezTo>
                  <a:pt x="320" y="384"/>
                  <a:pt x="320" y="384"/>
                  <a:pt x="320" y="384"/>
                </a:cubicBezTo>
                <a:cubicBezTo>
                  <a:pt x="326" y="384"/>
                  <a:pt x="330" y="379"/>
                  <a:pt x="330" y="373"/>
                </a:cubicBezTo>
                <a:cubicBezTo>
                  <a:pt x="330" y="367"/>
                  <a:pt x="326" y="362"/>
                  <a:pt x="320" y="362"/>
                </a:cubicBezTo>
                <a:cubicBezTo>
                  <a:pt x="405" y="362"/>
                  <a:pt x="405" y="362"/>
                  <a:pt x="405" y="362"/>
                </a:cubicBezTo>
                <a:cubicBezTo>
                  <a:pt x="411" y="362"/>
                  <a:pt x="416" y="358"/>
                  <a:pt x="416" y="352"/>
                </a:cubicBezTo>
                <a:lnTo>
                  <a:pt x="416" y="160"/>
                </a:lnTo>
                <a:close/>
              </a:path>
            </a:pathLst>
          </a:custGeom>
          <a:solidFill>
            <a:srgbClr val="D0D0CE">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62" name="Rectangle 61">
            <a:extLst>
              <a:ext uri="{FF2B5EF4-FFF2-40B4-BE49-F238E27FC236}">
                <a16:creationId xmlns:a16="http://schemas.microsoft.com/office/drawing/2014/main" id="{4B07A64F-D4A3-468D-977E-9DA83E8A0E82}"/>
              </a:ext>
            </a:extLst>
          </p:cNvPr>
          <p:cNvSpPr/>
          <p:nvPr/>
        </p:nvSpPr>
        <p:spPr>
          <a:xfrm>
            <a:off x="4642409" y="1067295"/>
            <a:ext cx="2421474" cy="487315"/>
          </a:xfrm>
          <a:prstGeom prst="rect">
            <a:avLst/>
          </a:prstGeom>
          <a:solidFill>
            <a:srgbClr val="86BC25"/>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ea typeface="+mn-ea"/>
                <a:cs typeface="+mn-cs"/>
              </a:rPr>
              <a:t>Custom Workbench</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ea typeface="+mn-ea"/>
                <a:cs typeface="+mn-cs"/>
              </a:rPr>
              <a:t>(Oracle PaaS Extension)</a:t>
            </a:r>
          </a:p>
        </p:txBody>
      </p:sp>
      <p:cxnSp>
        <p:nvCxnSpPr>
          <p:cNvPr id="63" name="Connector: Elbow 107">
            <a:extLst>
              <a:ext uri="{FF2B5EF4-FFF2-40B4-BE49-F238E27FC236}">
                <a16:creationId xmlns:a16="http://schemas.microsoft.com/office/drawing/2014/main" id="{C3E63C93-1A55-4575-AD73-B29EB7AFCAD3}"/>
              </a:ext>
            </a:extLst>
          </p:cNvPr>
          <p:cNvCxnSpPr>
            <a:endCxn id="18" idx="0"/>
          </p:cNvCxnSpPr>
          <p:nvPr/>
        </p:nvCxnSpPr>
        <p:spPr>
          <a:xfrm>
            <a:off x="7070150" y="1243018"/>
            <a:ext cx="2338475" cy="755887"/>
          </a:xfrm>
          <a:prstGeom prst="bentConnector2">
            <a:avLst/>
          </a:prstGeom>
          <a:noFill/>
          <a:ln w="6350" cap="flat" cmpd="sng" algn="ctr">
            <a:solidFill>
              <a:sysClr val="windowText" lastClr="000000"/>
            </a:solidFill>
            <a:prstDash val="solid"/>
            <a:miter lim="800000"/>
            <a:headEnd type="triangle"/>
            <a:tailEnd type="triangle"/>
          </a:ln>
          <a:effectLst/>
        </p:spPr>
      </p:cxnSp>
      <p:cxnSp>
        <p:nvCxnSpPr>
          <p:cNvPr id="65" name="Connector: Elbow 106">
            <a:extLst>
              <a:ext uri="{FF2B5EF4-FFF2-40B4-BE49-F238E27FC236}">
                <a16:creationId xmlns:a16="http://schemas.microsoft.com/office/drawing/2014/main" id="{77E68C2F-102B-4648-A397-F7AAE527479B}"/>
              </a:ext>
            </a:extLst>
          </p:cNvPr>
          <p:cNvCxnSpPr>
            <a:stCxn id="62" idx="1"/>
            <a:endCxn id="5" idx="0"/>
          </p:cNvCxnSpPr>
          <p:nvPr/>
        </p:nvCxnSpPr>
        <p:spPr>
          <a:xfrm rot="10800000" flipV="1">
            <a:off x="2266497" y="1310953"/>
            <a:ext cx="2375913" cy="386530"/>
          </a:xfrm>
          <a:prstGeom prst="bentConnector2">
            <a:avLst/>
          </a:prstGeom>
          <a:noFill/>
          <a:ln w="6350" cap="flat" cmpd="sng" algn="ctr">
            <a:solidFill>
              <a:sysClr val="windowText" lastClr="000000"/>
            </a:solidFill>
            <a:prstDash val="solid"/>
            <a:miter lim="800000"/>
            <a:headEnd type="triangle"/>
            <a:tailEnd type="triangle"/>
          </a:ln>
          <a:effectLst/>
        </p:spPr>
      </p:cxnSp>
      <p:sp>
        <p:nvSpPr>
          <p:cNvPr id="68" name="TextBox 67"/>
          <p:cNvSpPr txBox="1"/>
          <p:nvPr/>
        </p:nvSpPr>
        <p:spPr>
          <a:xfrm>
            <a:off x="8421606" y="918185"/>
            <a:ext cx="1091171" cy="276999"/>
          </a:xfrm>
          <a:prstGeom prst="rect">
            <a:avLst/>
          </a:prstGeom>
          <a:noFill/>
        </p:spPr>
        <p:txBody>
          <a:bodyPr wrap="square" rtlCol="0">
            <a:spAutoFit/>
          </a:bodyPr>
          <a:lstStyle/>
          <a:p>
            <a:r>
              <a:rPr lang="en-US" sz="1200" b="1" dirty="0"/>
              <a:t>JCS-SX</a:t>
            </a:r>
          </a:p>
        </p:txBody>
      </p:sp>
      <p:sp>
        <p:nvSpPr>
          <p:cNvPr id="69" name="TextBox 68"/>
          <p:cNvSpPr txBox="1"/>
          <p:nvPr/>
        </p:nvSpPr>
        <p:spPr>
          <a:xfrm>
            <a:off x="2552369" y="973844"/>
            <a:ext cx="1091171" cy="276999"/>
          </a:xfrm>
          <a:prstGeom prst="rect">
            <a:avLst/>
          </a:prstGeom>
          <a:noFill/>
        </p:spPr>
        <p:txBody>
          <a:bodyPr wrap="square" rtlCol="0">
            <a:spAutoFit/>
          </a:bodyPr>
          <a:lstStyle/>
          <a:p>
            <a:r>
              <a:rPr lang="en-US" sz="1200" b="1" dirty="0"/>
              <a:t>JCS-SX</a:t>
            </a:r>
          </a:p>
        </p:txBody>
      </p:sp>
      <p:sp>
        <p:nvSpPr>
          <p:cNvPr id="70" name="Freeform 756">
            <a:extLst>
              <a:ext uri="{FF2B5EF4-FFF2-40B4-BE49-F238E27FC236}">
                <a16:creationId xmlns:a16="http://schemas.microsoft.com/office/drawing/2014/main" id="{D5758FDA-B17B-4B23-AA42-C22FC0EC3C7E}"/>
              </a:ext>
            </a:extLst>
          </p:cNvPr>
          <p:cNvSpPr>
            <a:spLocks noChangeAspect="1" noEditPoints="1"/>
          </p:cNvSpPr>
          <p:nvPr/>
        </p:nvSpPr>
        <p:spPr bwMode="auto">
          <a:xfrm>
            <a:off x="11144737" y="3138548"/>
            <a:ext cx="673397" cy="673397"/>
          </a:xfrm>
          <a:custGeom>
            <a:avLst/>
            <a:gdLst>
              <a:gd name="T0" fmla="*/ 0 w 512"/>
              <a:gd name="T1" fmla="*/ 256 h 512"/>
              <a:gd name="T2" fmla="*/ 512 w 512"/>
              <a:gd name="T3" fmla="*/ 256 h 512"/>
              <a:gd name="T4" fmla="*/ 308 w 512"/>
              <a:gd name="T5" fmla="*/ 356 h 512"/>
              <a:gd name="T6" fmla="*/ 294 w 512"/>
              <a:gd name="T7" fmla="*/ 361 h 512"/>
              <a:gd name="T8" fmla="*/ 240 w 512"/>
              <a:gd name="T9" fmla="*/ 350 h 512"/>
              <a:gd name="T10" fmla="*/ 221 w 512"/>
              <a:gd name="T11" fmla="*/ 290 h 512"/>
              <a:gd name="T12" fmla="*/ 235 w 512"/>
              <a:gd name="T13" fmla="*/ 191 h 512"/>
              <a:gd name="T14" fmla="*/ 202 w 512"/>
              <a:gd name="T15" fmla="*/ 176 h 512"/>
              <a:gd name="T16" fmla="*/ 170 w 512"/>
              <a:gd name="T17" fmla="*/ 191 h 512"/>
              <a:gd name="T18" fmla="*/ 184 w 512"/>
              <a:gd name="T19" fmla="*/ 290 h 512"/>
              <a:gd name="T20" fmla="*/ 165 w 512"/>
              <a:gd name="T21" fmla="*/ 350 h 512"/>
              <a:gd name="T22" fmla="*/ 111 w 512"/>
              <a:gd name="T23" fmla="*/ 361 h 512"/>
              <a:gd name="T24" fmla="*/ 97 w 512"/>
              <a:gd name="T25" fmla="*/ 356 h 512"/>
              <a:gd name="T26" fmla="*/ 139 w 512"/>
              <a:gd name="T27" fmla="*/ 334 h 512"/>
              <a:gd name="T28" fmla="*/ 166 w 512"/>
              <a:gd name="T29" fmla="*/ 302 h 512"/>
              <a:gd name="T30" fmla="*/ 153 w 512"/>
              <a:gd name="T31" fmla="*/ 177 h 512"/>
              <a:gd name="T32" fmla="*/ 251 w 512"/>
              <a:gd name="T33" fmla="*/ 177 h 512"/>
              <a:gd name="T34" fmla="*/ 239 w 512"/>
              <a:gd name="T35" fmla="*/ 302 h 512"/>
              <a:gd name="T36" fmla="*/ 265 w 512"/>
              <a:gd name="T37" fmla="*/ 334 h 512"/>
              <a:gd name="T38" fmla="*/ 308 w 512"/>
              <a:gd name="T39" fmla="*/ 356 h 512"/>
              <a:gd name="T40" fmla="*/ 405 w 512"/>
              <a:gd name="T41" fmla="*/ 342 h 512"/>
              <a:gd name="T42" fmla="*/ 380 w 512"/>
              <a:gd name="T43" fmla="*/ 335 h 512"/>
              <a:gd name="T44" fmla="*/ 356 w 512"/>
              <a:gd name="T45" fmla="*/ 328 h 512"/>
              <a:gd name="T46" fmla="*/ 360 w 512"/>
              <a:gd name="T47" fmla="*/ 248 h 512"/>
              <a:gd name="T48" fmla="*/ 330 w 512"/>
              <a:gd name="T49" fmla="*/ 197 h 512"/>
              <a:gd name="T50" fmla="*/ 301 w 512"/>
              <a:gd name="T51" fmla="*/ 248 h 512"/>
              <a:gd name="T52" fmla="*/ 305 w 512"/>
              <a:gd name="T53" fmla="*/ 328 h 512"/>
              <a:gd name="T54" fmla="*/ 290 w 512"/>
              <a:gd name="T55" fmla="*/ 326 h 512"/>
              <a:gd name="T56" fmla="*/ 298 w 512"/>
              <a:gd name="T57" fmla="*/ 293 h 512"/>
              <a:gd name="T58" fmla="*/ 288 w 512"/>
              <a:gd name="T59" fmla="*/ 195 h 512"/>
              <a:gd name="T60" fmla="*/ 373 w 512"/>
              <a:gd name="T61" fmla="*/ 195 h 512"/>
              <a:gd name="T62" fmla="*/ 363 w 512"/>
              <a:gd name="T63" fmla="*/ 293 h 512"/>
              <a:gd name="T64" fmla="*/ 383 w 512"/>
              <a:gd name="T65" fmla="*/ 314 h 512"/>
              <a:gd name="T66" fmla="*/ 414 w 512"/>
              <a:gd name="T67" fmla="*/ 33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08" y="356"/>
                </a:moveTo>
                <a:cubicBezTo>
                  <a:pt x="306" y="360"/>
                  <a:pt x="302" y="362"/>
                  <a:pt x="298" y="362"/>
                </a:cubicBezTo>
                <a:cubicBezTo>
                  <a:pt x="297" y="362"/>
                  <a:pt x="295" y="362"/>
                  <a:pt x="294" y="361"/>
                </a:cubicBezTo>
                <a:cubicBezTo>
                  <a:pt x="283" y="356"/>
                  <a:pt x="273" y="356"/>
                  <a:pt x="264" y="355"/>
                </a:cubicBezTo>
                <a:cubicBezTo>
                  <a:pt x="256" y="355"/>
                  <a:pt x="248" y="355"/>
                  <a:pt x="240" y="350"/>
                </a:cubicBezTo>
                <a:cubicBezTo>
                  <a:pt x="226" y="343"/>
                  <a:pt x="220" y="323"/>
                  <a:pt x="219" y="317"/>
                </a:cubicBezTo>
                <a:cubicBezTo>
                  <a:pt x="217" y="308"/>
                  <a:pt x="216" y="297"/>
                  <a:pt x="221" y="290"/>
                </a:cubicBezTo>
                <a:cubicBezTo>
                  <a:pt x="228" y="280"/>
                  <a:pt x="236" y="261"/>
                  <a:pt x="240" y="246"/>
                </a:cubicBezTo>
                <a:cubicBezTo>
                  <a:pt x="246" y="221"/>
                  <a:pt x="244" y="202"/>
                  <a:pt x="235" y="191"/>
                </a:cubicBezTo>
                <a:cubicBezTo>
                  <a:pt x="223" y="176"/>
                  <a:pt x="203" y="177"/>
                  <a:pt x="203" y="177"/>
                </a:cubicBezTo>
                <a:cubicBezTo>
                  <a:pt x="202" y="177"/>
                  <a:pt x="202" y="176"/>
                  <a:pt x="202" y="176"/>
                </a:cubicBezTo>
                <a:cubicBezTo>
                  <a:pt x="202" y="176"/>
                  <a:pt x="202" y="177"/>
                  <a:pt x="202" y="177"/>
                </a:cubicBezTo>
                <a:cubicBezTo>
                  <a:pt x="202" y="177"/>
                  <a:pt x="181" y="176"/>
                  <a:pt x="170" y="191"/>
                </a:cubicBezTo>
                <a:cubicBezTo>
                  <a:pt x="160" y="202"/>
                  <a:pt x="159" y="221"/>
                  <a:pt x="165" y="246"/>
                </a:cubicBezTo>
                <a:cubicBezTo>
                  <a:pt x="168" y="261"/>
                  <a:pt x="176" y="280"/>
                  <a:pt x="184" y="290"/>
                </a:cubicBezTo>
                <a:cubicBezTo>
                  <a:pt x="189" y="297"/>
                  <a:pt x="187" y="308"/>
                  <a:pt x="185" y="317"/>
                </a:cubicBezTo>
                <a:cubicBezTo>
                  <a:pt x="184" y="323"/>
                  <a:pt x="179" y="343"/>
                  <a:pt x="165" y="350"/>
                </a:cubicBezTo>
                <a:cubicBezTo>
                  <a:pt x="157" y="355"/>
                  <a:pt x="149" y="355"/>
                  <a:pt x="140" y="355"/>
                </a:cubicBezTo>
                <a:cubicBezTo>
                  <a:pt x="131" y="356"/>
                  <a:pt x="122" y="356"/>
                  <a:pt x="111" y="361"/>
                </a:cubicBezTo>
                <a:cubicBezTo>
                  <a:pt x="109" y="362"/>
                  <a:pt x="108" y="362"/>
                  <a:pt x="106" y="362"/>
                </a:cubicBezTo>
                <a:cubicBezTo>
                  <a:pt x="102" y="362"/>
                  <a:pt x="98" y="360"/>
                  <a:pt x="97" y="356"/>
                </a:cubicBezTo>
                <a:cubicBezTo>
                  <a:pt x="94" y="351"/>
                  <a:pt x="96" y="344"/>
                  <a:pt x="102" y="342"/>
                </a:cubicBezTo>
                <a:cubicBezTo>
                  <a:pt x="116" y="335"/>
                  <a:pt x="129" y="335"/>
                  <a:pt x="139" y="334"/>
                </a:cubicBezTo>
                <a:cubicBezTo>
                  <a:pt x="146" y="334"/>
                  <a:pt x="151" y="334"/>
                  <a:pt x="155" y="332"/>
                </a:cubicBezTo>
                <a:cubicBezTo>
                  <a:pt x="161" y="328"/>
                  <a:pt x="167" y="308"/>
                  <a:pt x="166" y="302"/>
                </a:cubicBezTo>
                <a:cubicBezTo>
                  <a:pt x="157" y="289"/>
                  <a:pt x="148" y="269"/>
                  <a:pt x="144" y="251"/>
                </a:cubicBezTo>
                <a:cubicBezTo>
                  <a:pt x="136" y="219"/>
                  <a:pt x="139" y="194"/>
                  <a:pt x="153" y="177"/>
                </a:cubicBezTo>
                <a:cubicBezTo>
                  <a:pt x="171" y="155"/>
                  <a:pt x="200" y="155"/>
                  <a:pt x="202" y="155"/>
                </a:cubicBezTo>
                <a:cubicBezTo>
                  <a:pt x="205" y="155"/>
                  <a:pt x="233" y="155"/>
                  <a:pt x="251" y="177"/>
                </a:cubicBezTo>
                <a:cubicBezTo>
                  <a:pt x="265" y="194"/>
                  <a:pt x="268" y="219"/>
                  <a:pt x="261" y="251"/>
                </a:cubicBezTo>
                <a:cubicBezTo>
                  <a:pt x="256" y="269"/>
                  <a:pt x="247" y="289"/>
                  <a:pt x="239" y="302"/>
                </a:cubicBezTo>
                <a:cubicBezTo>
                  <a:pt x="237" y="308"/>
                  <a:pt x="243" y="328"/>
                  <a:pt x="250" y="332"/>
                </a:cubicBezTo>
                <a:cubicBezTo>
                  <a:pt x="253" y="334"/>
                  <a:pt x="259" y="334"/>
                  <a:pt x="265" y="334"/>
                </a:cubicBezTo>
                <a:cubicBezTo>
                  <a:pt x="276" y="335"/>
                  <a:pt x="288" y="335"/>
                  <a:pt x="303" y="342"/>
                </a:cubicBezTo>
                <a:cubicBezTo>
                  <a:pt x="308" y="344"/>
                  <a:pt x="310" y="351"/>
                  <a:pt x="308" y="356"/>
                </a:cubicBezTo>
                <a:close/>
                <a:moveTo>
                  <a:pt x="414" y="337"/>
                </a:moveTo>
                <a:cubicBezTo>
                  <a:pt x="412" y="340"/>
                  <a:pt x="408" y="342"/>
                  <a:pt x="405" y="342"/>
                </a:cubicBezTo>
                <a:cubicBezTo>
                  <a:pt x="403" y="342"/>
                  <a:pt x="401" y="341"/>
                  <a:pt x="399" y="340"/>
                </a:cubicBezTo>
                <a:cubicBezTo>
                  <a:pt x="395" y="337"/>
                  <a:pt x="387" y="336"/>
                  <a:pt x="380" y="335"/>
                </a:cubicBezTo>
                <a:cubicBezTo>
                  <a:pt x="372" y="334"/>
                  <a:pt x="364" y="333"/>
                  <a:pt x="357" y="329"/>
                </a:cubicBezTo>
                <a:cubicBezTo>
                  <a:pt x="357" y="329"/>
                  <a:pt x="356" y="328"/>
                  <a:pt x="356" y="328"/>
                </a:cubicBezTo>
                <a:cubicBezTo>
                  <a:pt x="341" y="317"/>
                  <a:pt x="337" y="293"/>
                  <a:pt x="345" y="282"/>
                </a:cubicBezTo>
                <a:cubicBezTo>
                  <a:pt x="351" y="274"/>
                  <a:pt x="357" y="260"/>
                  <a:pt x="360" y="248"/>
                </a:cubicBezTo>
                <a:cubicBezTo>
                  <a:pt x="364" y="230"/>
                  <a:pt x="363" y="217"/>
                  <a:pt x="356" y="208"/>
                </a:cubicBezTo>
                <a:cubicBezTo>
                  <a:pt x="347" y="197"/>
                  <a:pt x="332" y="197"/>
                  <a:pt x="330" y="197"/>
                </a:cubicBezTo>
                <a:cubicBezTo>
                  <a:pt x="329" y="197"/>
                  <a:pt x="313" y="197"/>
                  <a:pt x="305" y="208"/>
                </a:cubicBezTo>
                <a:cubicBezTo>
                  <a:pt x="298" y="217"/>
                  <a:pt x="297" y="230"/>
                  <a:pt x="301" y="248"/>
                </a:cubicBezTo>
                <a:cubicBezTo>
                  <a:pt x="304" y="260"/>
                  <a:pt x="310" y="274"/>
                  <a:pt x="315" y="282"/>
                </a:cubicBezTo>
                <a:cubicBezTo>
                  <a:pt x="323" y="293"/>
                  <a:pt x="319" y="317"/>
                  <a:pt x="305" y="328"/>
                </a:cubicBezTo>
                <a:cubicBezTo>
                  <a:pt x="303" y="330"/>
                  <a:pt x="300" y="330"/>
                  <a:pt x="298" y="330"/>
                </a:cubicBezTo>
                <a:cubicBezTo>
                  <a:pt x="295" y="330"/>
                  <a:pt x="292" y="329"/>
                  <a:pt x="290" y="326"/>
                </a:cubicBezTo>
                <a:cubicBezTo>
                  <a:pt x="286" y="321"/>
                  <a:pt x="287" y="315"/>
                  <a:pt x="292" y="311"/>
                </a:cubicBezTo>
                <a:cubicBezTo>
                  <a:pt x="298" y="307"/>
                  <a:pt x="299" y="296"/>
                  <a:pt x="298" y="293"/>
                </a:cubicBezTo>
                <a:cubicBezTo>
                  <a:pt x="291" y="284"/>
                  <a:pt x="284" y="268"/>
                  <a:pt x="280" y="253"/>
                </a:cubicBezTo>
                <a:cubicBezTo>
                  <a:pt x="274" y="228"/>
                  <a:pt x="277" y="209"/>
                  <a:pt x="288" y="195"/>
                </a:cubicBezTo>
                <a:cubicBezTo>
                  <a:pt x="304" y="175"/>
                  <a:pt x="328" y="176"/>
                  <a:pt x="330" y="176"/>
                </a:cubicBezTo>
                <a:cubicBezTo>
                  <a:pt x="332" y="176"/>
                  <a:pt x="357" y="175"/>
                  <a:pt x="373" y="195"/>
                </a:cubicBezTo>
                <a:cubicBezTo>
                  <a:pt x="384" y="209"/>
                  <a:pt x="386" y="228"/>
                  <a:pt x="380" y="253"/>
                </a:cubicBezTo>
                <a:cubicBezTo>
                  <a:pt x="377" y="268"/>
                  <a:pt x="370" y="284"/>
                  <a:pt x="363" y="293"/>
                </a:cubicBezTo>
                <a:cubicBezTo>
                  <a:pt x="362" y="296"/>
                  <a:pt x="363" y="306"/>
                  <a:pt x="369" y="311"/>
                </a:cubicBezTo>
                <a:cubicBezTo>
                  <a:pt x="372" y="312"/>
                  <a:pt x="378" y="313"/>
                  <a:pt x="383" y="314"/>
                </a:cubicBezTo>
                <a:cubicBezTo>
                  <a:pt x="392" y="315"/>
                  <a:pt x="402" y="317"/>
                  <a:pt x="410" y="322"/>
                </a:cubicBezTo>
                <a:cubicBezTo>
                  <a:pt x="415" y="325"/>
                  <a:pt x="417" y="332"/>
                  <a:pt x="414" y="337"/>
                </a:cubicBezTo>
                <a:close/>
              </a:path>
            </a:pathLst>
          </a:custGeom>
          <a:solidFill>
            <a:srgbClr val="D0D0CE">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cxnSp>
        <p:nvCxnSpPr>
          <p:cNvPr id="75" name="Straight Arrow Connector 74">
            <a:extLst>
              <a:ext uri="{FF2B5EF4-FFF2-40B4-BE49-F238E27FC236}">
                <a16:creationId xmlns:a16="http://schemas.microsoft.com/office/drawing/2014/main" id="{7EB83E75-62F3-43FA-9301-89379572EBA0}"/>
              </a:ext>
            </a:extLst>
          </p:cNvPr>
          <p:cNvCxnSpPr>
            <a:cxnSpLocks/>
            <a:endCxn id="6" idx="1"/>
          </p:cNvCxnSpPr>
          <p:nvPr/>
        </p:nvCxnSpPr>
        <p:spPr>
          <a:xfrm>
            <a:off x="2583078" y="2295913"/>
            <a:ext cx="371121" cy="0"/>
          </a:xfrm>
          <a:prstGeom prst="straightConnector1">
            <a:avLst/>
          </a:prstGeom>
          <a:noFill/>
          <a:ln w="6350" cap="flat" cmpd="sng" algn="ctr">
            <a:solidFill>
              <a:sysClr val="windowText" lastClr="000000"/>
            </a:solidFill>
            <a:prstDash val="solid"/>
            <a:miter lim="800000"/>
            <a:tailEnd type="triangle"/>
          </a:ln>
          <a:effectLst/>
        </p:spPr>
      </p:cxnSp>
      <p:cxnSp>
        <p:nvCxnSpPr>
          <p:cNvPr id="82" name="Straight Arrow Connector 81"/>
          <p:cNvCxnSpPr/>
          <p:nvPr/>
        </p:nvCxnSpPr>
        <p:spPr>
          <a:xfrm flipH="1">
            <a:off x="2583078" y="2631064"/>
            <a:ext cx="3900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p:cNvCxnSpPr/>
          <p:nvPr/>
        </p:nvCxnSpPr>
        <p:spPr>
          <a:xfrm>
            <a:off x="2583078" y="3864368"/>
            <a:ext cx="3195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p:cNvCxnSpPr/>
          <p:nvPr/>
        </p:nvCxnSpPr>
        <p:spPr>
          <a:xfrm flipH="1">
            <a:off x="2591499" y="4767825"/>
            <a:ext cx="3347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44227B37-D46A-4909-82E8-8AA6FD2FC8A1}"/>
              </a:ext>
            </a:extLst>
          </p:cNvPr>
          <p:cNvCxnSpPr>
            <a:cxnSpLocks/>
          </p:cNvCxnSpPr>
          <p:nvPr/>
        </p:nvCxnSpPr>
        <p:spPr>
          <a:xfrm flipH="1" flipV="1">
            <a:off x="1604262" y="3138513"/>
            <a:ext cx="337230" cy="35"/>
          </a:xfrm>
          <a:prstGeom prst="straightConnector1">
            <a:avLst/>
          </a:prstGeom>
          <a:noFill/>
          <a:ln w="6350" cap="flat" cmpd="sng" algn="ctr">
            <a:solidFill>
              <a:sysClr val="windowText" lastClr="000000"/>
            </a:solidFill>
            <a:prstDash val="solid"/>
            <a:miter lim="800000"/>
            <a:tailEnd type="triangle"/>
          </a:ln>
          <a:effectLst/>
        </p:spPr>
      </p:cxnSp>
      <p:cxnSp>
        <p:nvCxnSpPr>
          <p:cNvPr id="95" name="Straight Arrow Connector 94">
            <a:extLst>
              <a:ext uri="{FF2B5EF4-FFF2-40B4-BE49-F238E27FC236}">
                <a16:creationId xmlns:a16="http://schemas.microsoft.com/office/drawing/2014/main" id="{307F8D51-8AD9-4CC1-AC00-D5296B2A59A7}"/>
              </a:ext>
            </a:extLst>
          </p:cNvPr>
          <p:cNvCxnSpPr>
            <a:cxnSpLocks/>
          </p:cNvCxnSpPr>
          <p:nvPr/>
        </p:nvCxnSpPr>
        <p:spPr>
          <a:xfrm>
            <a:off x="1623358" y="3751555"/>
            <a:ext cx="341188" cy="13621"/>
          </a:xfrm>
          <a:prstGeom prst="straightConnector1">
            <a:avLst/>
          </a:prstGeom>
          <a:noFill/>
          <a:ln w="6350" cap="flat" cmpd="sng" algn="ctr">
            <a:solidFill>
              <a:sysClr val="windowText" lastClr="000000"/>
            </a:solidFill>
            <a:prstDash val="solid"/>
            <a:miter lim="800000"/>
            <a:tailEnd type="triangle"/>
          </a:ln>
          <a:effectLst/>
        </p:spPr>
      </p:cxnSp>
      <p:cxnSp>
        <p:nvCxnSpPr>
          <p:cNvPr id="107" name="Straight Arrow Connector 106">
            <a:extLst>
              <a:ext uri="{FF2B5EF4-FFF2-40B4-BE49-F238E27FC236}">
                <a16:creationId xmlns:a16="http://schemas.microsoft.com/office/drawing/2014/main" id="{AEF41285-E809-4766-A3A4-4385918CA79E}"/>
              </a:ext>
            </a:extLst>
          </p:cNvPr>
          <p:cNvCxnSpPr>
            <a:cxnSpLocks/>
          </p:cNvCxnSpPr>
          <p:nvPr/>
        </p:nvCxnSpPr>
        <p:spPr>
          <a:xfrm flipH="1">
            <a:off x="8651342" y="2246914"/>
            <a:ext cx="434893" cy="8092"/>
          </a:xfrm>
          <a:prstGeom prst="straightConnector1">
            <a:avLst/>
          </a:prstGeom>
          <a:noFill/>
          <a:ln w="6350" cap="flat" cmpd="sng" algn="ctr">
            <a:solidFill>
              <a:sysClr val="windowText" lastClr="000000"/>
            </a:solidFill>
            <a:prstDash val="solid"/>
            <a:miter lim="800000"/>
            <a:tailEnd type="triangle"/>
          </a:ln>
          <a:effectLst/>
        </p:spPr>
      </p:cxnSp>
      <p:cxnSp>
        <p:nvCxnSpPr>
          <p:cNvPr id="109" name="Straight Arrow Connector 108">
            <a:extLst>
              <a:ext uri="{FF2B5EF4-FFF2-40B4-BE49-F238E27FC236}">
                <a16:creationId xmlns:a16="http://schemas.microsoft.com/office/drawing/2014/main" id="{9F715A1B-3EA5-4723-A803-A575DC6ED0D0}"/>
              </a:ext>
            </a:extLst>
          </p:cNvPr>
          <p:cNvCxnSpPr>
            <a:cxnSpLocks/>
          </p:cNvCxnSpPr>
          <p:nvPr/>
        </p:nvCxnSpPr>
        <p:spPr>
          <a:xfrm flipV="1">
            <a:off x="8651342" y="2574466"/>
            <a:ext cx="434893" cy="3605"/>
          </a:xfrm>
          <a:prstGeom prst="straightConnector1">
            <a:avLst/>
          </a:prstGeom>
          <a:noFill/>
          <a:ln w="6350" cap="flat" cmpd="sng" algn="ctr">
            <a:solidFill>
              <a:sysClr val="windowText" lastClr="000000"/>
            </a:solidFill>
            <a:prstDash val="solid"/>
            <a:miter lim="800000"/>
            <a:tailEnd type="triangle"/>
          </a:ln>
          <a:effectLst/>
        </p:spPr>
      </p:cxnSp>
      <p:sp>
        <p:nvSpPr>
          <p:cNvPr id="111" name="Rectangle: Rounded Corners 75">
            <a:extLst>
              <a:ext uri="{FF2B5EF4-FFF2-40B4-BE49-F238E27FC236}">
                <a16:creationId xmlns:a16="http://schemas.microsoft.com/office/drawing/2014/main" id="{202FFCEC-0B9E-40AA-956F-7B96FB8D2801}"/>
              </a:ext>
            </a:extLst>
          </p:cNvPr>
          <p:cNvSpPr/>
          <p:nvPr/>
        </p:nvSpPr>
        <p:spPr>
          <a:xfrm>
            <a:off x="4337813" y="2406509"/>
            <a:ext cx="904974" cy="279642"/>
          </a:xfrm>
          <a:prstGeom prst="roundRect">
            <a:avLst/>
          </a:prstGeom>
          <a:solidFill>
            <a:srgbClr val="FF0000"/>
          </a:solidFill>
          <a:ln>
            <a:noFill/>
          </a:ln>
          <a:effectLst>
            <a:softEdge rad="0"/>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dirty="0">
                <a:solidFill>
                  <a:srgbClr val="FFFFFE"/>
                </a:solidFill>
              </a:rPr>
              <a:t>Tax</a:t>
            </a:r>
          </a:p>
        </p:txBody>
      </p:sp>
    </p:spTree>
    <p:extLst>
      <p:ext uri="{BB962C8B-B14F-4D97-AF65-F5344CB8AC3E}">
        <p14:creationId xmlns:p14="http://schemas.microsoft.com/office/powerpoint/2010/main" val="1854968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Integration Touchpoints</a:t>
            </a:r>
            <a:endParaRPr lang="en-US" dirty="0"/>
          </a:p>
        </p:txBody>
      </p:sp>
      <p:pic>
        <p:nvPicPr>
          <p:cNvPr id="25" name="Picture 24"/>
          <p:cNvPicPr>
            <a:picLocks noChangeAspect="1"/>
          </p:cNvPicPr>
          <p:nvPr/>
        </p:nvPicPr>
        <p:blipFill>
          <a:blip r:embed="rId2"/>
          <a:stretch>
            <a:fillRect/>
          </a:stretch>
        </p:blipFill>
        <p:spPr>
          <a:xfrm>
            <a:off x="554115" y="988292"/>
            <a:ext cx="10557230" cy="5114410"/>
          </a:xfrm>
          <a:prstGeom prst="rect">
            <a:avLst/>
          </a:prstGeom>
        </p:spPr>
      </p:pic>
    </p:spTree>
    <p:extLst>
      <p:ext uri="{BB962C8B-B14F-4D97-AF65-F5344CB8AC3E}">
        <p14:creationId xmlns:p14="http://schemas.microsoft.com/office/powerpoint/2010/main" val="3999818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Architecture</a:t>
            </a:r>
          </a:p>
        </p:txBody>
      </p:sp>
      <p:grpSp>
        <p:nvGrpSpPr>
          <p:cNvPr id="7" name="Group 6"/>
          <p:cNvGrpSpPr/>
          <p:nvPr/>
        </p:nvGrpSpPr>
        <p:grpSpPr>
          <a:xfrm>
            <a:off x="2869490" y="2118583"/>
            <a:ext cx="1217551" cy="2620833"/>
            <a:chOff x="3470" y="-1"/>
            <a:chExt cx="1217551" cy="2620833"/>
          </a:xfrm>
          <a:solidFill>
            <a:schemeClr val="accent1">
              <a:lumMod val="75000"/>
            </a:schemeClr>
          </a:solidFill>
        </p:grpSpPr>
        <p:sp>
          <p:nvSpPr>
            <p:cNvPr id="20" name="Flowchart: Manual Operation 19"/>
            <p:cNvSpPr/>
            <p:nvPr/>
          </p:nvSpPr>
          <p:spPr>
            <a:xfrm rot="16200000">
              <a:off x="-698171" y="701640"/>
              <a:ext cx="2620833" cy="1217551"/>
            </a:xfrm>
            <a:prstGeom prst="flowChartManualOperati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Flowchart: Manual Operation 4"/>
            <p:cNvSpPr txBox="1"/>
            <p:nvPr/>
          </p:nvSpPr>
          <p:spPr>
            <a:xfrm rot="21600000">
              <a:off x="3470" y="524166"/>
              <a:ext cx="1217551" cy="157249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9850" tIns="0" rIns="69850" bIns="0" numCol="1" spcCol="1270" anchor="ctr" anchorCtr="0">
              <a:noAutofit/>
            </a:bodyPr>
            <a:lstStyle/>
            <a:p>
              <a:pPr lvl="0" algn="ctr" defTabSz="488950">
                <a:lnSpc>
                  <a:spcPct val="90000"/>
                </a:lnSpc>
                <a:spcBef>
                  <a:spcPct val="0"/>
                </a:spcBef>
                <a:spcAft>
                  <a:spcPct val="35000"/>
                </a:spcAft>
              </a:pPr>
              <a:r>
                <a:rPr lang="en-US" sz="1100" kern="1200" dirty="0">
                  <a:solidFill>
                    <a:schemeClr val="bg1"/>
                  </a:solidFill>
                  <a:latin typeface="Verdana" panose="020B0604030504040204" pitchFamily="34" charset="0"/>
                  <a:ea typeface="Verdana" panose="020B0604030504040204" pitchFamily="34" charset="0"/>
                  <a:cs typeface="Verdana" panose="020B0604030504040204" pitchFamily="34" charset="0"/>
                </a:rPr>
                <a:t>Applications Landscape</a:t>
              </a:r>
            </a:p>
          </p:txBody>
        </p:sp>
      </p:grpSp>
      <p:grpSp>
        <p:nvGrpSpPr>
          <p:cNvPr id="8" name="Group 7"/>
          <p:cNvGrpSpPr/>
          <p:nvPr/>
        </p:nvGrpSpPr>
        <p:grpSpPr>
          <a:xfrm>
            <a:off x="4178357" y="2118583"/>
            <a:ext cx="1217551" cy="2620833"/>
            <a:chOff x="1312337" y="-1"/>
            <a:chExt cx="1217551" cy="2620833"/>
          </a:xfrm>
        </p:grpSpPr>
        <p:sp>
          <p:nvSpPr>
            <p:cNvPr id="18" name="Flowchart: Manual Operation 17"/>
            <p:cNvSpPr/>
            <p:nvPr/>
          </p:nvSpPr>
          <p:spPr>
            <a:xfrm rot="16200000">
              <a:off x="610696" y="701640"/>
              <a:ext cx="2620833" cy="1217551"/>
            </a:xfrm>
            <a:prstGeom prst="flowChartManualOperation">
              <a:avLst/>
            </a:prstGeom>
            <a:solidFill>
              <a:srgbClr val="00206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Flowchart: Manual Operation 6"/>
            <p:cNvSpPr txBox="1"/>
            <p:nvPr/>
          </p:nvSpPr>
          <p:spPr>
            <a:xfrm rot="21600000">
              <a:off x="1312337" y="524166"/>
              <a:ext cx="1217551" cy="15724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9850" tIns="0" rIns="69850" bIns="0" numCol="1" spcCol="1270" anchor="ctr" anchorCtr="0">
              <a:noAutofit/>
            </a:bodyPr>
            <a:lstStyle/>
            <a:p>
              <a:pPr lvl="0" algn="ctr" defTabSz="488950">
                <a:lnSpc>
                  <a:spcPct val="90000"/>
                </a:lnSpc>
                <a:spcBef>
                  <a:spcPct val="0"/>
                </a:spcBef>
                <a:spcAft>
                  <a:spcPct val="35000"/>
                </a:spcAft>
              </a:pPr>
              <a:r>
                <a:rPr lang="en-US" sz="1100" kern="1200">
                  <a:solidFill>
                    <a:schemeClr val="bg1"/>
                  </a:solidFill>
                  <a:latin typeface="Verdana" panose="020B0604030504040204" pitchFamily="34" charset="0"/>
                  <a:ea typeface="Verdana" panose="020B0604030504040204" pitchFamily="34" charset="0"/>
                  <a:cs typeface="Verdana" panose="020B0604030504040204" pitchFamily="34" charset="0"/>
                </a:rPr>
                <a:t>Integration Architecture</a:t>
              </a:r>
              <a:endParaRPr lang="en-US" sz="1100" kern="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9" name="Group 8"/>
          <p:cNvGrpSpPr/>
          <p:nvPr/>
        </p:nvGrpSpPr>
        <p:grpSpPr>
          <a:xfrm>
            <a:off x="5487224" y="2118583"/>
            <a:ext cx="1217551" cy="2620833"/>
            <a:chOff x="2621204" y="-1"/>
            <a:chExt cx="1217551" cy="2620833"/>
          </a:xfrm>
          <a:solidFill>
            <a:schemeClr val="accent1">
              <a:lumMod val="75000"/>
            </a:schemeClr>
          </a:solidFill>
        </p:grpSpPr>
        <p:sp>
          <p:nvSpPr>
            <p:cNvPr id="16" name="Flowchart: Manual Operation 15"/>
            <p:cNvSpPr/>
            <p:nvPr/>
          </p:nvSpPr>
          <p:spPr>
            <a:xfrm rot="16200000">
              <a:off x="1919563" y="701640"/>
              <a:ext cx="2620833" cy="1217551"/>
            </a:xfrm>
            <a:prstGeom prst="flowChartManualOperati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Flowchart: Manual Operation 8"/>
            <p:cNvSpPr txBox="1"/>
            <p:nvPr/>
          </p:nvSpPr>
          <p:spPr>
            <a:xfrm rot="21600000">
              <a:off x="2621204" y="524166"/>
              <a:ext cx="1217551" cy="157249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9850" tIns="0" rIns="69850" bIns="0" numCol="1" spcCol="1270" anchor="ctr" anchorCtr="0">
              <a:noAutofit/>
            </a:bodyPr>
            <a:lstStyle/>
            <a:p>
              <a:pPr lvl="0" algn="ctr" defTabSz="488950">
                <a:lnSpc>
                  <a:spcPct val="90000"/>
                </a:lnSpc>
                <a:spcBef>
                  <a:spcPct val="0"/>
                </a:spcBef>
                <a:spcAft>
                  <a:spcPct val="35000"/>
                </a:spcAft>
              </a:pPr>
              <a:r>
                <a:rPr lang="en-US" sz="1100" kern="1200" dirty="0">
                  <a:solidFill>
                    <a:schemeClr val="bg1"/>
                  </a:solidFill>
                  <a:latin typeface="Verdana" panose="020B0604030504040204" pitchFamily="34" charset="0"/>
                  <a:ea typeface="Verdana" panose="020B0604030504040204" pitchFamily="34" charset="0"/>
                  <a:cs typeface="Verdana" panose="020B0604030504040204" pitchFamily="34" charset="0"/>
                </a:rPr>
                <a:t>Tools</a:t>
              </a:r>
            </a:p>
          </p:txBody>
        </p:sp>
      </p:grpSp>
      <p:grpSp>
        <p:nvGrpSpPr>
          <p:cNvPr id="10" name="Group 9"/>
          <p:cNvGrpSpPr/>
          <p:nvPr/>
        </p:nvGrpSpPr>
        <p:grpSpPr>
          <a:xfrm>
            <a:off x="6796091" y="2118583"/>
            <a:ext cx="1217551" cy="2620833"/>
            <a:chOff x="3930071" y="-1"/>
            <a:chExt cx="1217551" cy="2620833"/>
          </a:xfrm>
          <a:solidFill>
            <a:schemeClr val="accent1">
              <a:lumMod val="75000"/>
            </a:schemeClr>
          </a:solidFill>
        </p:grpSpPr>
        <p:sp>
          <p:nvSpPr>
            <p:cNvPr id="14" name="Flowchart: Manual Operation 13"/>
            <p:cNvSpPr/>
            <p:nvPr/>
          </p:nvSpPr>
          <p:spPr>
            <a:xfrm rot="16200000">
              <a:off x="3228430" y="701640"/>
              <a:ext cx="2620833" cy="1217551"/>
            </a:xfrm>
            <a:prstGeom prst="flowChartManualOperati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Flowchart: Manual Operation 10"/>
            <p:cNvSpPr txBox="1"/>
            <p:nvPr/>
          </p:nvSpPr>
          <p:spPr>
            <a:xfrm rot="21600000">
              <a:off x="3930071" y="524166"/>
              <a:ext cx="1217551" cy="157249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9850" tIns="0" rIns="69850" bIns="0" numCol="1" spcCol="1270" anchor="ctr" anchorCtr="0">
              <a:noAutofit/>
            </a:bodyPr>
            <a:lstStyle/>
            <a:p>
              <a:pPr lvl="0" algn="ctr" defTabSz="488950">
                <a:lnSpc>
                  <a:spcPct val="90000"/>
                </a:lnSpc>
                <a:spcBef>
                  <a:spcPct val="0"/>
                </a:spcBef>
                <a:spcAft>
                  <a:spcPct val="35000"/>
                </a:spcAft>
              </a:pPr>
              <a:r>
                <a:rPr lang="en-US" sz="1100" kern="1200" dirty="0">
                  <a:solidFill>
                    <a:schemeClr val="bg1"/>
                  </a:solidFill>
                  <a:latin typeface="Verdana" panose="020B0604030504040204" pitchFamily="34" charset="0"/>
                  <a:ea typeface="Verdana" panose="020B0604030504040204" pitchFamily="34" charset="0"/>
                  <a:cs typeface="Verdana" panose="020B0604030504040204" pitchFamily="34" charset="0"/>
                </a:rPr>
                <a:t>Patterns</a:t>
              </a:r>
            </a:p>
          </p:txBody>
        </p:sp>
      </p:grpSp>
      <p:grpSp>
        <p:nvGrpSpPr>
          <p:cNvPr id="11" name="Group 10"/>
          <p:cNvGrpSpPr/>
          <p:nvPr/>
        </p:nvGrpSpPr>
        <p:grpSpPr>
          <a:xfrm>
            <a:off x="8104959" y="2118583"/>
            <a:ext cx="1217551" cy="2620833"/>
            <a:chOff x="5238939" y="-1"/>
            <a:chExt cx="1217551" cy="2620833"/>
          </a:xfrm>
          <a:solidFill>
            <a:schemeClr val="accent1">
              <a:lumMod val="75000"/>
            </a:schemeClr>
          </a:solidFill>
        </p:grpSpPr>
        <p:sp>
          <p:nvSpPr>
            <p:cNvPr id="12" name="Flowchart: Manual Operation 11"/>
            <p:cNvSpPr/>
            <p:nvPr/>
          </p:nvSpPr>
          <p:spPr>
            <a:xfrm rot="16200000">
              <a:off x="4537298" y="701640"/>
              <a:ext cx="2620833" cy="1217551"/>
            </a:xfrm>
            <a:prstGeom prst="flowChartManualOperati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Flowchart: Manual Operation 12"/>
            <p:cNvSpPr txBox="1"/>
            <p:nvPr/>
          </p:nvSpPr>
          <p:spPr>
            <a:xfrm rot="21600000">
              <a:off x="5238939" y="524166"/>
              <a:ext cx="1217551" cy="157249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9850" tIns="0" rIns="69850" bIns="0" numCol="1" spcCol="1270" anchor="ctr" anchorCtr="0">
              <a:noAutofit/>
            </a:bodyPr>
            <a:lstStyle/>
            <a:p>
              <a:pPr lvl="0" algn="ctr" defTabSz="488950">
                <a:lnSpc>
                  <a:spcPct val="90000"/>
                </a:lnSpc>
                <a:spcBef>
                  <a:spcPct val="0"/>
                </a:spcBef>
                <a:spcAft>
                  <a:spcPct val="35000"/>
                </a:spcAft>
              </a:pPr>
              <a:r>
                <a:rPr lang="en-US" sz="1100" kern="1200" dirty="0">
                  <a:solidFill>
                    <a:schemeClr val="bg1"/>
                  </a:solidFill>
                  <a:latin typeface="Verdana" panose="020B0604030504040204" pitchFamily="34" charset="0"/>
                  <a:ea typeface="Verdana" panose="020B0604030504040204" pitchFamily="34" charset="0"/>
                  <a:cs typeface="Verdana" panose="020B0604030504040204" pitchFamily="34" charset="0"/>
                </a:rPr>
                <a:t>Error</a:t>
              </a:r>
              <a:r>
                <a:rPr lang="en-US" sz="1100" kern="12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100" kern="1200" dirty="0">
                  <a:solidFill>
                    <a:schemeClr val="bg1"/>
                  </a:solidFill>
                  <a:latin typeface="Verdana" panose="020B0604030504040204" pitchFamily="34" charset="0"/>
                  <a:ea typeface="Verdana" panose="020B0604030504040204" pitchFamily="34" charset="0"/>
                  <a:cs typeface="Verdana" panose="020B0604030504040204" pitchFamily="34" charset="0"/>
                </a:rPr>
                <a:t>Handling</a:t>
              </a:r>
            </a:p>
          </p:txBody>
        </p:sp>
      </p:grpSp>
    </p:spTree>
    <p:extLst>
      <p:ext uri="{BB962C8B-B14F-4D97-AF65-F5344CB8AC3E}">
        <p14:creationId xmlns:p14="http://schemas.microsoft.com/office/powerpoint/2010/main" val="4148151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State Integration Architecture</a:t>
            </a:r>
            <a:endParaRPr lang="en-US" dirty="0"/>
          </a:p>
        </p:txBody>
      </p:sp>
      <p:sp>
        <p:nvSpPr>
          <p:cNvPr id="3" name="Text Placeholder 2"/>
          <p:cNvSpPr>
            <a:spLocks noGrp="1"/>
          </p:cNvSpPr>
          <p:nvPr>
            <p:ph type="body" sz="quarter" idx="14"/>
          </p:nvPr>
        </p:nvSpPr>
        <p:spPr/>
        <p:txBody>
          <a:bodyPr/>
          <a:lstStyle/>
          <a:p>
            <a:r>
              <a:rPr lang="en-US" sz="1200" dirty="0"/>
              <a:t>Future state interfaces in &lt;Client Name&gt; will be to use service based integration using OAICS in cloud and ICS agent on-premise</a:t>
            </a:r>
          </a:p>
          <a:p>
            <a:endParaRPr lang="en-US" dirty="0"/>
          </a:p>
        </p:txBody>
      </p:sp>
      <p:sp>
        <p:nvSpPr>
          <p:cNvPr id="4" name="Rounded Rectangle 3"/>
          <p:cNvSpPr/>
          <p:nvPr/>
        </p:nvSpPr>
        <p:spPr bwMode="gray">
          <a:xfrm>
            <a:off x="714027" y="2079159"/>
            <a:ext cx="2205722" cy="3009712"/>
          </a:xfrm>
          <a:prstGeom prst="roundRect">
            <a:avLst/>
          </a:prstGeom>
          <a:solidFill>
            <a:srgbClr val="F79646">
              <a:lumMod val="75000"/>
            </a:srgbClr>
          </a:solidFill>
          <a:ln w="9525" cap="flat" cmpd="sng" algn="ctr">
            <a:noFill/>
            <a:prstDash val="solid"/>
          </a:ln>
          <a:effectLst>
            <a:softEdge rad="0"/>
          </a:effectLst>
        </p:spPr>
        <p:txBody>
          <a:bodyPr rtlCol="0" anchor="ctr"/>
          <a:lstStyle/>
          <a:p>
            <a:pPr algn="ctr"/>
            <a:r>
              <a:rPr lang="en-US" sz="900" kern="0" dirty="0">
                <a:solidFill>
                  <a:srgbClr val="FFFFFE"/>
                </a:solidFill>
              </a:rPr>
              <a:t>On Premise Applications or External Applications (Third party or Cloud)</a:t>
            </a:r>
          </a:p>
        </p:txBody>
      </p:sp>
      <p:sp>
        <p:nvSpPr>
          <p:cNvPr id="5" name="Rounded Rectangle 4"/>
          <p:cNvSpPr/>
          <p:nvPr/>
        </p:nvSpPr>
        <p:spPr bwMode="gray">
          <a:xfrm>
            <a:off x="6279995" y="1997395"/>
            <a:ext cx="2205722" cy="3009712"/>
          </a:xfrm>
          <a:prstGeom prst="roundRect">
            <a:avLst/>
          </a:prstGeom>
          <a:solidFill>
            <a:schemeClr val="accent1">
              <a:lumMod val="40000"/>
              <a:lumOff val="60000"/>
            </a:schemeClr>
          </a:solidFill>
          <a:ln w="19050" algn="ctr">
            <a:noFill/>
            <a:miter lim="800000"/>
            <a:headEnd/>
            <a:tailEnd/>
          </a:ln>
        </p:spPr>
        <p:txBody>
          <a:bodyPr wrap="square" lIns="66675" tIns="66675" rIns="66675" bIns="66675" rtlCol="0" anchor="t"/>
          <a:lstStyle/>
          <a:p>
            <a:pPr algn="ctr" defTabSz="914378">
              <a:lnSpc>
                <a:spcPct val="106000"/>
              </a:lnSpc>
            </a:pPr>
            <a:r>
              <a:rPr lang="en-US" sz="900" b="1" kern="0" dirty="0">
                <a:ea typeface="Verdana" panose="020B0604030504040204" pitchFamily="34" charset="0"/>
                <a:cs typeface="Verdana" panose="020B0604030504040204" pitchFamily="34" charset="0"/>
              </a:rPr>
              <a:t>Middleware</a:t>
            </a:r>
          </a:p>
        </p:txBody>
      </p:sp>
      <p:sp>
        <p:nvSpPr>
          <p:cNvPr id="6" name="Freeform 997">
            <a:extLst>
              <a:ext uri="{FF2B5EF4-FFF2-40B4-BE49-F238E27FC236}">
                <a16:creationId xmlns:a16="http://schemas.microsoft.com/office/drawing/2014/main" id="{0149B911-EBE6-4A44-B5FC-1466F30A69B7}"/>
              </a:ext>
            </a:extLst>
          </p:cNvPr>
          <p:cNvSpPr>
            <a:spLocks noChangeAspect="1" noEditPoints="1"/>
          </p:cNvSpPr>
          <p:nvPr/>
        </p:nvSpPr>
        <p:spPr bwMode="auto">
          <a:xfrm>
            <a:off x="7139540" y="2474835"/>
            <a:ext cx="393475" cy="393475"/>
          </a:xfrm>
          <a:custGeom>
            <a:avLst/>
            <a:gdLst>
              <a:gd name="T0" fmla="*/ 394 w 512"/>
              <a:gd name="T1" fmla="*/ 280 h 512"/>
              <a:gd name="T2" fmla="*/ 365 w 512"/>
              <a:gd name="T3" fmla="*/ 309 h 512"/>
              <a:gd name="T4" fmla="*/ 167 w 512"/>
              <a:gd name="T5" fmla="*/ 309 h 512"/>
              <a:gd name="T6" fmla="*/ 117 w 512"/>
              <a:gd name="T7" fmla="*/ 259 h 512"/>
              <a:gd name="T8" fmla="*/ 167 w 512"/>
              <a:gd name="T9" fmla="*/ 210 h 512"/>
              <a:gd name="T10" fmla="*/ 189 w 512"/>
              <a:gd name="T11" fmla="*/ 217 h 512"/>
              <a:gd name="T12" fmla="*/ 199 w 512"/>
              <a:gd name="T13" fmla="*/ 221 h 512"/>
              <a:gd name="T14" fmla="*/ 208 w 512"/>
              <a:gd name="T15" fmla="*/ 213 h 512"/>
              <a:gd name="T16" fmla="*/ 208 w 512"/>
              <a:gd name="T17" fmla="*/ 211 h 512"/>
              <a:gd name="T18" fmla="*/ 210 w 512"/>
              <a:gd name="T19" fmla="*/ 206 h 512"/>
              <a:gd name="T20" fmla="*/ 277 w 512"/>
              <a:gd name="T21" fmla="*/ 160 h 512"/>
              <a:gd name="T22" fmla="*/ 347 w 512"/>
              <a:gd name="T23" fmla="*/ 230 h 512"/>
              <a:gd name="T24" fmla="*/ 347 w 512"/>
              <a:gd name="T25" fmla="*/ 234 h 512"/>
              <a:gd name="T26" fmla="*/ 347 w 512"/>
              <a:gd name="T27" fmla="*/ 239 h 512"/>
              <a:gd name="T28" fmla="*/ 350 w 512"/>
              <a:gd name="T29" fmla="*/ 249 h 512"/>
              <a:gd name="T30" fmla="*/ 361 w 512"/>
              <a:gd name="T31" fmla="*/ 251 h 512"/>
              <a:gd name="T32" fmla="*/ 363 w 512"/>
              <a:gd name="T33" fmla="*/ 250 h 512"/>
              <a:gd name="T34" fmla="*/ 365 w 512"/>
              <a:gd name="T35" fmla="*/ 250 h 512"/>
              <a:gd name="T36" fmla="*/ 394 w 512"/>
              <a:gd name="T37" fmla="*/ 280 h 512"/>
              <a:gd name="T38" fmla="*/ 512 w 512"/>
              <a:gd name="T39" fmla="*/ 256 h 512"/>
              <a:gd name="T40" fmla="*/ 256 w 512"/>
              <a:gd name="T41" fmla="*/ 512 h 512"/>
              <a:gd name="T42" fmla="*/ 0 w 512"/>
              <a:gd name="T43" fmla="*/ 256 h 512"/>
              <a:gd name="T44" fmla="*/ 256 w 512"/>
              <a:gd name="T45" fmla="*/ 0 h 512"/>
              <a:gd name="T46" fmla="*/ 512 w 512"/>
              <a:gd name="T47" fmla="*/ 256 h 512"/>
              <a:gd name="T48" fmla="*/ 416 w 512"/>
              <a:gd name="T49" fmla="*/ 280 h 512"/>
              <a:gd name="T50" fmla="*/ 369 w 512"/>
              <a:gd name="T51" fmla="*/ 229 h 512"/>
              <a:gd name="T52" fmla="*/ 277 w 512"/>
              <a:gd name="T53" fmla="*/ 138 h 512"/>
              <a:gd name="T54" fmla="*/ 192 w 512"/>
              <a:gd name="T55" fmla="*/ 194 h 512"/>
              <a:gd name="T56" fmla="*/ 167 w 512"/>
              <a:gd name="T57" fmla="*/ 189 h 512"/>
              <a:gd name="T58" fmla="*/ 96 w 512"/>
              <a:gd name="T59" fmla="*/ 259 h 512"/>
              <a:gd name="T60" fmla="*/ 167 w 512"/>
              <a:gd name="T61" fmla="*/ 330 h 512"/>
              <a:gd name="T62" fmla="*/ 365 w 512"/>
              <a:gd name="T63" fmla="*/ 330 h 512"/>
              <a:gd name="T64" fmla="*/ 416 w 512"/>
              <a:gd name="T65" fmla="*/ 28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2" h="512">
                <a:moveTo>
                  <a:pt x="394" y="280"/>
                </a:moveTo>
                <a:cubicBezTo>
                  <a:pt x="394" y="296"/>
                  <a:pt x="381" y="309"/>
                  <a:pt x="365" y="309"/>
                </a:cubicBezTo>
                <a:cubicBezTo>
                  <a:pt x="167" y="309"/>
                  <a:pt x="167" y="309"/>
                  <a:pt x="167" y="309"/>
                </a:cubicBezTo>
                <a:cubicBezTo>
                  <a:pt x="139" y="309"/>
                  <a:pt x="117" y="287"/>
                  <a:pt x="117" y="259"/>
                </a:cubicBezTo>
                <a:cubicBezTo>
                  <a:pt x="117" y="232"/>
                  <a:pt x="139" y="210"/>
                  <a:pt x="167" y="210"/>
                </a:cubicBezTo>
                <a:cubicBezTo>
                  <a:pt x="175" y="210"/>
                  <a:pt x="182" y="212"/>
                  <a:pt x="189" y="217"/>
                </a:cubicBezTo>
                <a:cubicBezTo>
                  <a:pt x="191" y="220"/>
                  <a:pt x="195" y="222"/>
                  <a:pt x="199" y="221"/>
                </a:cubicBezTo>
                <a:cubicBezTo>
                  <a:pt x="204" y="220"/>
                  <a:pt x="207" y="217"/>
                  <a:pt x="208" y="213"/>
                </a:cubicBezTo>
                <a:cubicBezTo>
                  <a:pt x="208" y="211"/>
                  <a:pt x="208" y="211"/>
                  <a:pt x="208" y="211"/>
                </a:cubicBezTo>
                <a:cubicBezTo>
                  <a:pt x="209" y="209"/>
                  <a:pt x="209" y="208"/>
                  <a:pt x="210" y="206"/>
                </a:cubicBezTo>
                <a:cubicBezTo>
                  <a:pt x="220" y="179"/>
                  <a:pt x="248" y="160"/>
                  <a:pt x="277" y="160"/>
                </a:cubicBezTo>
                <a:cubicBezTo>
                  <a:pt x="316" y="160"/>
                  <a:pt x="347" y="191"/>
                  <a:pt x="347" y="230"/>
                </a:cubicBezTo>
                <a:cubicBezTo>
                  <a:pt x="347" y="231"/>
                  <a:pt x="347" y="232"/>
                  <a:pt x="347" y="234"/>
                </a:cubicBezTo>
                <a:cubicBezTo>
                  <a:pt x="347" y="236"/>
                  <a:pt x="347" y="237"/>
                  <a:pt x="347" y="239"/>
                </a:cubicBezTo>
                <a:cubicBezTo>
                  <a:pt x="346" y="243"/>
                  <a:pt x="348" y="247"/>
                  <a:pt x="350" y="249"/>
                </a:cubicBezTo>
                <a:cubicBezTo>
                  <a:pt x="353" y="251"/>
                  <a:pt x="357" y="252"/>
                  <a:pt x="361" y="251"/>
                </a:cubicBezTo>
                <a:cubicBezTo>
                  <a:pt x="362" y="250"/>
                  <a:pt x="363" y="250"/>
                  <a:pt x="363" y="250"/>
                </a:cubicBezTo>
                <a:cubicBezTo>
                  <a:pt x="364" y="250"/>
                  <a:pt x="364" y="250"/>
                  <a:pt x="365" y="250"/>
                </a:cubicBezTo>
                <a:cubicBezTo>
                  <a:pt x="381" y="250"/>
                  <a:pt x="394" y="263"/>
                  <a:pt x="394" y="28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280"/>
                </a:moveTo>
                <a:cubicBezTo>
                  <a:pt x="416" y="253"/>
                  <a:pt x="395" y="231"/>
                  <a:pt x="369" y="229"/>
                </a:cubicBezTo>
                <a:cubicBezTo>
                  <a:pt x="368" y="179"/>
                  <a:pt x="327" y="138"/>
                  <a:pt x="277" y="138"/>
                </a:cubicBezTo>
                <a:cubicBezTo>
                  <a:pt x="240" y="138"/>
                  <a:pt x="206" y="161"/>
                  <a:pt x="192" y="194"/>
                </a:cubicBezTo>
                <a:cubicBezTo>
                  <a:pt x="184" y="190"/>
                  <a:pt x="176" y="189"/>
                  <a:pt x="167" y="189"/>
                </a:cubicBezTo>
                <a:cubicBezTo>
                  <a:pt x="127" y="189"/>
                  <a:pt x="96" y="220"/>
                  <a:pt x="96" y="259"/>
                </a:cubicBezTo>
                <a:cubicBezTo>
                  <a:pt x="96" y="299"/>
                  <a:pt x="127" y="330"/>
                  <a:pt x="167" y="330"/>
                </a:cubicBezTo>
                <a:cubicBezTo>
                  <a:pt x="365" y="330"/>
                  <a:pt x="365" y="330"/>
                  <a:pt x="365" y="330"/>
                </a:cubicBezTo>
                <a:cubicBezTo>
                  <a:pt x="393" y="330"/>
                  <a:pt x="416" y="308"/>
                  <a:pt x="416" y="280"/>
                </a:cubicBezTo>
                <a:close/>
              </a:path>
            </a:pathLst>
          </a:custGeom>
          <a:solidFill>
            <a:schemeClr val="accent1">
              <a:lumMod val="75000"/>
            </a:schemeClr>
          </a:solidFill>
          <a:ln>
            <a:noFill/>
          </a:ln>
        </p:spPr>
        <p:txBody>
          <a:bodyPr vert="horz" wrap="square" lIns="91440" tIns="45720" rIns="91440" bIns="45720" numCol="1" anchor="ctr" anchorCtr="0" compatLnSpc="1">
            <a:prstTxWarp prst="textNoShape">
              <a:avLst/>
            </a:prstTxWarp>
          </a:bodyPr>
          <a:lstStyle/>
          <a:p>
            <a:endParaRPr lang="en-GB" dirty="0"/>
          </a:p>
        </p:txBody>
      </p:sp>
      <p:sp>
        <p:nvSpPr>
          <p:cNvPr id="7" name="Rectangle 6"/>
          <p:cNvSpPr/>
          <p:nvPr/>
        </p:nvSpPr>
        <p:spPr>
          <a:xfrm>
            <a:off x="6765886" y="3001271"/>
            <a:ext cx="1233940" cy="57563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kern="0" dirty="0">
                <a:solidFill>
                  <a:schemeClr val="tx1"/>
                </a:solidFill>
                <a:ea typeface="Verdana" panose="020B0604030504040204" pitchFamily="34" charset="0"/>
                <a:cs typeface="Verdana" panose="020B0604030504040204" pitchFamily="34" charset="0"/>
              </a:rPr>
              <a:t>Integration Cloud Service (ICS)</a:t>
            </a:r>
          </a:p>
        </p:txBody>
      </p:sp>
      <p:sp>
        <p:nvSpPr>
          <p:cNvPr id="10" name="Rectangle 9"/>
          <p:cNvSpPr/>
          <p:nvPr/>
        </p:nvSpPr>
        <p:spPr>
          <a:xfrm>
            <a:off x="9498563" y="2028435"/>
            <a:ext cx="2212403" cy="293727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kern="0" dirty="0">
                <a:solidFill>
                  <a:schemeClr val="tx1"/>
                </a:solidFill>
                <a:ea typeface="Verdana" panose="020B0604030504040204" pitchFamily="34" charset="0"/>
                <a:cs typeface="Verdana" panose="020B0604030504040204" pitchFamily="34" charset="0"/>
              </a:rPr>
              <a:t>ERP Cloud,</a:t>
            </a:r>
          </a:p>
          <a:p>
            <a:pPr algn="ctr"/>
            <a:r>
              <a:rPr lang="en-US" sz="900" b="1" kern="0" dirty="0">
                <a:solidFill>
                  <a:schemeClr val="tx1"/>
                </a:solidFill>
                <a:ea typeface="Verdana" panose="020B0604030504040204" pitchFamily="34" charset="0"/>
                <a:cs typeface="Verdana" panose="020B0604030504040204" pitchFamily="34" charset="0"/>
              </a:rPr>
              <a:t> other Cloud applications</a:t>
            </a:r>
          </a:p>
          <a:p>
            <a:pPr algn="ctr"/>
            <a:r>
              <a:rPr lang="en-US" sz="900" b="1" kern="0" dirty="0">
                <a:solidFill>
                  <a:schemeClr val="tx1"/>
                </a:solidFill>
                <a:ea typeface="Verdana" panose="020B0604030504040204" pitchFamily="34" charset="0"/>
                <a:cs typeface="Verdana" panose="020B0604030504040204" pitchFamily="34" charset="0"/>
              </a:rPr>
              <a:t>Oracle Platform as a Service (PaaS)</a:t>
            </a:r>
          </a:p>
        </p:txBody>
      </p:sp>
      <p:sp>
        <p:nvSpPr>
          <p:cNvPr id="11" name="Freeform 997">
            <a:extLst>
              <a:ext uri="{FF2B5EF4-FFF2-40B4-BE49-F238E27FC236}">
                <a16:creationId xmlns:a16="http://schemas.microsoft.com/office/drawing/2014/main" id="{8EF8253F-B062-43BB-8EAA-0942A9904874}"/>
              </a:ext>
            </a:extLst>
          </p:cNvPr>
          <p:cNvSpPr>
            <a:spLocks noChangeAspect="1" noEditPoints="1"/>
          </p:cNvSpPr>
          <p:nvPr/>
        </p:nvSpPr>
        <p:spPr bwMode="auto">
          <a:xfrm>
            <a:off x="10408026" y="2576324"/>
            <a:ext cx="393475" cy="393475"/>
          </a:xfrm>
          <a:custGeom>
            <a:avLst/>
            <a:gdLst>
              <a:gd name="T0" fmla="*/ 394 w 512"/>
              <a:gd name="T1" fmla="*/ 280 h 512"/>
              <a:gd name="T2" fmla="*/ 365 w 512"/>
              <a:gd name="T3" fmla="*/ 309 h 512"/>
              <a:gd name="T4" fmla="*/ 167 w 512"/>
              <a:gd name="T5" fmla="*/ 309 h 512"/>
              <a:gd name="T6" fmla="*/ 117 w 512"/>
              <a:gd name="T7" fmla="*/ 259 h 512"/>
              <a:gd name="T8" fmla="*/ 167 w 512"/>
              <a:gd name="T9" fmla="*/ 210 h 512"/>
              <a:gd name="T10" fmla="*/ 189 w 512"/>
              <a:gd name="T11" fmla="*/ 217 h 512"/>
              <a:gd name="T12" fmla="*/ 199 w 512"/>
              <a:gd name="T13" fmla="*/ 221 h 512"/>
              <a:gd name="T14" fmla="*/ 208 w 512"/>
              <a:gd name="T15" fmla="*/ 213 h 512"/>
              <a:gd name="T16" fmla="*/ 208 w 512"/>
              <a:gd name="T17" fmla="*/ 211 h 512"/>
              <a:gd name="T18" fmla="*/ 210 w 512"/>
              <a:gd name="T19" fmla="*/ 206 h 512"/>
              <a:gd name="T20" fmla="*/ 277 w 512"/>
              <a:gd name="T21" fmla="*/ 160 h 512"/>
              <a:gd name="T22" fmla="*/ 347 w 512"/>
              <a:gd name="T23" fmla="*/ 230 h 512"/>
              <a:gd name="T24" fmla="*/ 347 w 512"/>
              <a:gd name="T25" fmla="*/ 234 h 512"/>
              <a:gd name="T26" fmla="*/ 347 w 512"/>
              <a:gd name="T27" fmla="*/ 239 h 512"/>
              <a:gd name="T28" fmla="*/ 350 w 512"/>
              <a:gd name="T29" fmla="*/ 249 h 512"/>
              <a:gd name="T30" fmla="*/ 361 w 512"/>
              <a:gd name="T31" fmla="*/ 251 h 512"/>
              <a:gd name="T32" fmla="*/ 363 w 512"/>
              <a:gd name="T33" fmla="*/ 250 h 512"/>
              <a:gd name="T34" fmla="*/ 365 w 512"/>
              <a:gd name="T35" fmla="*/ 250 h 512"/>
              <a:gd name="T36" fmla="*/ 394 w 512"/>
              <a:gd name="T37" fmla="*/ 280 h 512"/>
              <a:gd name="T38" fmla="*/ 512 w 512"/>
              <a:gd name="T39" fmla="*/ 256 h 512"/>
              <a:gd name="T40" fmla="*/ 256 w 512"/>
              <a:gd name="T41" fmla="*/ 512 h 512"/>
              <a:gd name="T42" fmla="*/ 0 w 512"/>
              <a:gd name="T43" fmla="*/ 256 h 512"/>
              <a:gd name="T44" fmla="*/ 256 w 512"/>
              <a:gd name="T45" fmla="*/ 0 h 512"/>
              <a:gd name="T46" fmla="*/ 512 w 512"/>
              <a:gd name="T47" fmla="*/ 256 h 512"/>
              <a:gd name="T48" fmla="*/ 416 w 512"/>
              <a:gd name="T49" fmla="*/ 280 h 512"/>
              <a:gd name="T50" fmla="*/ 369 w 512"/>
              <a:gd name="T51" fmla="*/ 229 h 512"/>
              <a:gd name="T52" fmla="*/ 277 w 512"/>
              <a:gd name="T53" fmla="*/ 138 h 512"/>
              <a:gd name="T54" fmla="*/ 192 w 512"/>
              <a:gd name="T55" fmla="*/ 194 h 512"/>
              <a:gd name="T56" fmla="*/ 167 w 512"/>
              <a:gd name="T57" fmla="*/ 189 h 512"/>
              <a:gd name="T58" fmla="*/ 96 w 512"/>
              <a:gd name="T59" fmla="*/ 259 h 512"/>
              <a:gd name="T60" fmla="*/ 167 w 512"/>
              <a:gd name="T61" fmla="*/ 330 h 512"/>
              <a:gd name="T62" fmla="*/ 365 w 512"/>
              <a:gd name="T63" fmla="*/ 330 h 512"/>
              <a:gd name="T64" fmla="*/ 416 w 512"/>
              <a:gd name="T65" fmla="*/ 28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2" h="512">
                <a:moveTo>
                  <a:pt x="394" y="280"/>
                </a:moveTo>
                <a:cubicBezTo>
                  <a:pt x="394" y="296"/>
                  <a:pt x="381" y="309"/>
                  <a:pt x="365" y="309"/>
                </a:cubicBezTo>
                <a:cubicBezTo>
                  <a:pt x="167" y="309"/>
                  <a:pt x="167" y="309"/>
                  <a:pt x="167" y="309"/>
                </a:cubicBezTo>
                <a:cubicBezTo>
                  <a:pt x="139" y="309"/>
                  <a:pt x="117" y="287"/>
                  <a:pt x="117" y="259"/>
                </a:cubicBezTo>
                <a:cubicBezTo>
                  <a:pt x="117" y="232"/>
                  <a:pt x="139" y="210"/>
                  <a:pt x="167" y="210"/>
                </a:cubicBezTo>
                <a:cubicBezTo>
                  <a:pt x="175" y="210"/>
                  <a:pt x="182" y="212"/>
                  <a:pt x="189" y="217"/>
                </a:cubicBezTo>
                <a:cubicBezTo>
                  <a:pt x="191" y="220"/>
                  <a:pt x="195" y="222"/>
                  <a:pt x="199" y="221"/>
                </a:cubicBezTo>
                <a:cubicBezTo>
                  <a:pt x="204" y="220"/>
                  <a:pt x="207" y="217"/>
                  <a:pt x="208" y="213"/>
                </a:cubicBezTo>
                <a:cubicBezTo>
                  <a:pt x="208" y="211"/>
                  <a:pt x="208" y="211"/>
                  <a:pt x="208" y="211"/>
                </a:cubicBezTo>
                <a:cubicBezTo>
                  <a:pt x="209" y="209"/>
                  <a:pt x="209" y="208"/>
                  <a:pt x="210" y="206"/>
                </a:cubicBezTo>
                <a:cubicBezTo>
                  <a:pt x="220" y="179"/>
                  <a:pt x="248" y="160"/>
                  <a:pt x="277" y="160"/>
                </a:cubicBezTo>
                <a:cubicBezTo>
                  <a:pt x="316" y="160"/>
                  <a:pt x="347" y="191"/>
                  <a:pt x="347" y="230"/>
                </a:cubicBezTo>
                <a:cubicBezTo>
                  <a:pt x="347" y="231"/>
                  <a:pt x="347" y="232"/>
                  <a:pt x="347" y="234"/>
                </a:cubicBezTo>
                <a:cubicBezTo>
                  <a:pt x="347" y="236"/>
                  <a:pt x="347" y="237"/>
                  <a:pt x="347" y="239"/>
                </a:cubicBezTo>
                <a:cubicBezTo>
                  <a:pt x="346" y="243"/>
                  <a:pt x="348" y="247"/>
                  <a:pt x="350" y="249"/>
                </a:cubicBezTo>
                <a:cubicBezTo>
                  <a:pt x="353" y="251"/>
                  <a:pt x="357" y="252"/>
                  <a:pt x="361" y="251"/>
                </a:cubicBezTo>
                <a:cubicBezTo>
                  <a:pt x="362" y="250"/>
                  <a:pt x="363" y="250"/>
                  <a:pt x="363" y="250"/>
                </a:cubicBezTo>
                <a:cubicBezTo>
                  <a:pt x="364" y="250"/>
                  <a:pt x="364" y="250"/>
                  <a:pt x="365" y="250"/>
                </a:cubicBezTo>
                <a:cubicBezTo>
                  <a:pt x="381" y="250"/>
                  <a:pt x="394" y="263"/>
                  <a:pt x="394" y="28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280"/>
                </a:moveTo>
                <a:cubicBezTo>
                  <a:pt x="416" y="253"/>
                  <a:pt x="395" y="231"/>
                  <a:pt x="369" y="229"/>
                </a:cubicBezTo>
                <a:cubicBezTo>
                  <a:pt x="368" y="179"/>
                  <a:pt x="327" y="138"/>
                  <a:pt x="277" y="138"/>
                </a:cubicBezTo>
                <a:cubicBezTo>
                  <a:pt x="240" y="138"/>
                  <a:pt x="206" y="161"/>
                  <a:pt x="192" y="194"/>
                </a:cubicBezTo>
                <a:cubicBezTo>
                  <a:pt x="184" y="190"/>
                  <a:pt x="176" y="189"/>
                  <a:pt x="167" y="189"/>
                </a:cubicBezTo>
                <a:cubicBezTo>
                  <a:pt x="127" y="189"/>
                  <a:pt x="96" y="220"/>
                  <a:pt x="96" y="259"/>
                </a:cubicBezTo>
                <a:cubicBezTo>
                  <a:pt x="96" y="299"/>
                  <a:pt x="127" y="330"/>
                  <a:pt x="167" y="330"/>
                </a:cubicBezTo>
                <a:cubicBezTo>
                  <a:pt x="365" y="330"/>
                  <a:pt x="365" y="330"/>
                  <a:pt x="365" y="330"/>
                </a:cubicBezTo>
                <a:cubicBezTo>
                  <a:pt x="393" y="330"/>
                  <a:pt x="416" y="308"/>
                  <a:pt x="416" y="280"/>
                </a:cubicBezTo>
                <a:close/>
              </a:path>
            </a:pathLst>
          </a:custGeom>
          <a:solidFill>
            <a:srgbClr val="002060"/>
          </a:solidFill>
          <a:ln>
            <a:noFill/>
          </a:ln>
        </p:spPr>
        <p:txBody>
          <a:bodyPr vert="horz" wrap="square" lIns="91440" tIns="45720" rIns="91440" bIns="45720" numCol="1" anchor="ctr" anchorCtr="0" compatLnSpc="1">
            <a:prstTxWarp prst="textNoShape">
              <a:avLst/>
            </a:prstTxWarp>
          </a:bodyPr>
          <a:lstStyle/>
          <a:p>
            <a:endParaRPr lang="en-GB"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2595" y="4144559"/>
            <a:ext cx="1437453" cy="944312"/>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9776" y="4089907"/>
            <a:ext cx="866160" cy="568226"/>
          </a:xfrm>
          <a:prstGeom prst="rect">
            <a:avLst/>
          </a:prstGeom>
        </p:spPr>
      </p:pic>
      <p:cxnSp>
        <p:nvCxnSpPr>
          <p:cNvPr id="14" name="Straight Arrow Connector 13"/>
          <p:cNvCxnSpPr/>
          <p:nvPr/>
        </p:nvCxnSpPr>
        <p:spPr>
          <a:xfrm>
            <a:off x="2919749" y="2581845"/>
            <a:ext cx="3360246"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2892971" y="3502129"/>
            <a:ext cx="1572775" cy="12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6" name="Rounded Rectangle 15"/>
          <p:cNvSpPr/>
          <p:nvPr/>
        </p:nvSpPr>
        <p:spPr bwMode="gray">
          <a:xfrm>
            <a:off x="4486443" y="3086739"/>
            <a:ext cx="896850" cy="825789"/>
          </a:xfrm>
          <a:prstGeom prst="roundRect">
            <a:avLst/>
          </a:prstGeom>
          <a:solidFill>
            <a:srgbClr val="046A38"/>
          </a:solidFill>
          <a:ln w="19050" algn="ctr">
            <a:noFill/>
            <a:miter lim="800000"/>
            <a:headEnd/>
            <a:tailEnd/>
          </a:ln>
        </p:spPr>
        <p:txBody>
          <a:bodyPr wrap="square" lIns="66675" tIns="66675" rIns="66675" bIns="66675" rtlCol="0" anchor="ctr"/>
          <a:lstStyle/>
          <a:p>
            <a:pPr algn="ctr" defTabSz="914378">
              <a:lnSpc>
                <a:spcPct val="106000"/>
              </a:lnSpc>
            </a:pPr>
            <a:r>
              <a:rPr lang="en-US" sz="900" b="1" kern="0" dirty="0">
                <a:solidFill>
                  <a:prstClr val="white"/>
                </a:solidFill>
                <a:ea typeface="Verdana" panose="020B0604030504040204" pitchFamily="34" charset="0"/>
                <a:cs typeface="Verdana" panose="020B0604030504040204" pitchFamily="34" charset="0"/>
              </a:rPr>
              <a:t>MFT</a:t>
            </a:r>
          </a:p>
        </p:txBody>
      </p:sp>
      <p:cxnSp>
        <p:nvCxnSpPr>
          <p:cNvPr id="19" name="Straight Arrow Connector 18"/>
          <p:cNvCxnSpPr/>
          <p:nvPr/>
        </p:nvCxnSpPr>
        <p:spPr>
          <a:xfrm>
            <a:off x="5383293" y="3499634"/>
            <a:ext cx="896702" cy="2617"/>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159967" y="3930427"/>
            <a:ext cx="982707" cy="246221"/>
          </a:xfrm>
          <a:prstGeom prst="rect">
            <a:avLst/>
          </a:prstGeom>
          <a:noFill/>
        </p:spPr>
        <p:txBody>
          <a:bodyPr wrap="square" rtlCol="0">
            <a:spAutoFit/>
          </a:bodyPr>
          <a:lstStyle/>
          <a:p>
            <a:r>
              <a:rPr lang="en-US" sz="1000" b="1" dirty="0"/>
              <a:t>ICS Agents</a:t>
            </a:r>
          </a:p>
        </p:txBody>
      </p:sp>
      <p:cxnSp>
        <p:nvCxnSpPr>
          <p:cNvPr id="21" name="Straight Arrow Connector 20"/>
          <p:cNvCxnSpPr/>
          <p:nvPr/>
        </p:nvCxnSpPr>
        <p:spPr>
          <a:xfrm>
            <a:off x="2941935" y="4616715"/>
            <a:ext cx="1039624" cy="855"/>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2" idx="3"/>
          </p:cNvCxnSpPr>
          <p:nvPr/>
        </p:nvCxnSpPr>
        <p:spPr>
          <a:xfrm flipV="1">
            <a:off x="5370048" y="4615861"/>
            <a:ext cx="909947" cy="854"/>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789603" y="2206288"/>
            <a:ext cx="1723434" cy="246221"/>
          </a:xfrm>
          <a:prstGeom prst="rect">
            <a:avLst/>
          </a:prstGeom>
          <a:noFill/>
        </p:spPr>
        <p:txBody>
          <a:bodyPr wrap="square" rtlCol="0">
            <a:spAutoFit/>
          </a:bodyPr>
          <a:lstStyle/>
          <a:p>
            <a:r>
              <a:rPr lang="en-US" sz="1000" dirty="0"/>
              <a:t>SOAP/REST Web Services</a:t>
            </a:r>
          </a:p>
        </p:txBody>
      </p:sp>
      <p:sp>
        <p:nvSpPr>
          <p:cNvPr id="26" name="TextBox 25"/>
          <p:cNvSpPr txBox="1"/>
          <p:nvPr/>
        </p:nvSpPr>
        <p:spPr>
          <a:xfrm>
            <a:off x="3042725" y="3065702"/>
            <a:ext cx="1723434" cy="400110"/>
          </a:xfrm>
          <a:prstGeom prst="rect">
            <a:avLst/>
          </a:prstGeom>
          <a:noFill/>
        </p:spPr>
        <p:txBody>
          <a:bodyPr wrap="square" rtlCol="0">
            <a:spAutoFit/>
          </a:bodyPr>
          <a:lstStyle/>
          <a:p>
            <a:r>
              <a:rPr lang="en-US" sz="1000" dirty="0"/>
              <a:t>Bank Files Payment / Funds capture</a:t>
            </a:r>
          </a:p>
        </p:txBody>
      </p:sp>
      <p:sp>
        <p:nvSpPr>
          <p:cNvPr id="27" name="Rectangle 26">
            <a:extLst>
              <a:ext uri="{FF2B5EF4-FFF2-40B4-BE49-F238E27FC236}">
                <a16:creationId xmlns:a16="http://schemas.microsoft.com/office/drawing/2014/main" id="{2DF5C31E-EAA3-49AD-97E4-AC3E4AAC387E}"/>
              </a:ext>
            </a:extLst>
          </p:cNvPr>
          <p:cNvSpPr/>
          <p:nvPr/>
        </p:nvSpPr>
        <p:spPr>
          <a:xfrm>
            <a:off x="5319897" y="3185419"/>
            <a:ext cx="973343" cy="246221"/>
          </a:xfrm>
          <a:prstGeom prst="rect">
            <a:avLst/>
          </a:prstGeom>
        </p:spPr>
        <p:txBody>
          <a:bodyPr wrap="none">
            <a:spAutoFit/>
          </a:bodyPr>
          <a:lstStyle/>
          <a:p>
            <a:r>
              <a:rPr lang="en-US" sz="1000" dirty="0"/>
              <a:t>Web Services</a:t>
            </a:r>
          </a:p>
        </p:txBody>
      </p:sp>
      <p:sp>
        <p:nvSpPr>
          <p:cNvPr id="28" name="TextBox 27"/>
          <p:cNvSpPr txBox="1"/>
          <p:nvPr/>
        </p:nvSpPr>
        <p:spPr>
          <a:xfrm>
            <a:off x="2884175" y="4173965"/>
            <a:ext cx="1275792" cy="400110"/>
          </a:xfrm>
          <a:prstGeom prst="rect">
            <a:avLst/>
          </a:prstGeom>
          <a:noFill/>
        </p:spPr>
        <p:txBody>
          <a:bodyPr wrap="square" rtlCol="0">
            <a:spAutoFit/>
          </a:bodyPr>
          <a:lstStyle/>
          <a:p>
            <a:r>
              <a:rPr lang="en-US" sz="1000" dirty="0"/>
              <a:t>Direct database </a:t>
            </a:r>
          </a:p>
          <a:p>
            <a:r>
              <a:rPr lang="en-US" sz="1000" dirty="0"/>
              <a:t>pull</a:t>
            </a:r>
          </a:p>
        </p:txBody>
      </p:sp>
      <p:sp>
        <p:nvSpPr>
          <p:cNvPr id="30" name="Rectangle 29">
            <a:extLst>
              <a:ext uri="{FF2B5EF4-FFF2-40B4-BE49-F238E27FC236}">
                <a16:creationId xmlns:a16="http://schemas.microsoft.com/office/drawing/2014/main" id="{9FD16DBD-21F2-4ADC-A05C-7E4B97D9DCF3}"/>
              </a:ext>
            </a:extLst>
          </p:cNvPr>
          <p:cNvSpPr/>
          <p:nvPr/>
        </p:nvSpPr>
        <p:spPr>
          <a:xfrm>
            <a:off x="5597420" y="4415806"/>
            <a:ext cx="675185" cy="400110"/>
          </a:xfrm>
          <a:prstGeom prst="rect">
            <a:avLst/>
          </a:prstGeom>
        </p:spPr>
        <p:txBody>
          <a:bodyPr wrap="none">
            <a:spAutoFit/>
          </a:bodyPr>
          <a:lstStyle/>
          <a:p>
            <a:r>
              <a:rPr lang="en-US" sz="1000" dirty="0"/>
              <a:t>Web </a:t>
            </a:r>
          </a:p>
          <a:p>
            <a:r>
              <a:rPr lang="en-US" sz="1000" dirty="0"/>
              <a:t>Services</a:t>
            </a:r>
          </a:p>
        </p:txBody>
      </p:sp>
      <p:cxnSp>
        <p:nvCxnSpPr>
          <p:cNvPr id="31" name="Straight Arrow Connector 30"/>
          <p:cNvCxnSpPr/>
          <p:nvPr/>
        </p:nvCxnSpPr>
        <p:spPr>
          <a:xfrm flipV="1">
            <a:off x="8485717" y="3497071"/>
            <a:ext cx="1012846" cy="518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6861357" y="3846487"/>
            <a:ext cx="1343316" cy="246221"/>
          </a:xfrm>
          <a:prstGeom prst="rect">
            <a:avLst/>
          </a:prstGeom>
          <a:noFill/>
        </p:spPr>
        <p:txBody>
          <a:bodyPr wrap="square" rtlCol="0">
            <a:spAutoFit/>
          </a:bodyPr>
          <a:lstStyle/>
          <a:p>
            <a:r>
              <a:rPr lang="en-US" sz="1000" b="1" dirty="0"/>
              <a:t>OAIC Adapters</a:t>
            </a:r>
          </a:p>
        </p:txBody>
      </p:sp>
      <p:sp>
        <p:nvSpPr>
          <p:cNvPr id="29" name="TextBox 28"/>
          <p:cNvSpPr txBox="1"/>
          <p:nvPr/>
        </p:nvSpPr>
        <p:spPr>
          <a:xfrm>
            <a:off x="798005" y="5443146"/>
            <a:ext cx="10607099" cy="707886"/>
          </a:xfrm>
          <a:prstGeom prst="rect">
            <a:avLst/>
          </a:prstGeom>
          <a:noFill/>
        </p:spPr>
        <p:txBody>
          <a:bodyPr wrap="square" rtlCol="0">
            <a:spAutoFit/>
          </a:bodyPr>
          <a:lstStyle/>
          <a:p>
            <a:r>
              <a:rPr lang="en-US" sz="1400" b="1" dirty="0">
                <a:ea typeface="Verdana" panose="020B0604030504040204" pitchFamily="34" charset="0"/>
                <a:cs typeface="Verdana" panose="020B0604030504040204" pitchFamily="34" charset="0"/>
              </a:rPr>
              <a:t>Key Takeaway:</a:t>
            </a:r>
          </a:p>
          <a:p>
            <a:pPr marL="171450" indent="-171450">
              <a:buFont typeface="Arial" panose="020B0604020202020204" pitchFamily="34" charset="0"/>
              <a:buChar char="•"/>
            </a:pPr>
            <a:r>
              <a:rPr lang="en-US" sz="1200" dirty="0">
                <a:ea typeface="Verdana" panose="020B0604030504040204" pitchFamily="34" charset="0"/>
                <a:cs typeface="Verdana" panose="020B0604030504040204" pitchFamily="34" charset="0"/>
              </a:rPr>
              <a:t>ICS agent will connect to applications or database through Web Services layer and not directly</a:t>
            </a:r>
            <a:r>
              <a:rPr lang="en-US" sz="1400" dirty="0">
                <a:ea typeface="Verdana" panose="020B0604030504040204" pitchFamily="34" charset="0"/>
                <a:cs typeface="Verdana" panose="020B0604030504040204" pitchFamily="34" charset="0"/>
              </a:rPr>
              <a:t>.</a:t>
            </a:r>
          </a:p>
          <a:p>
            <a:pPr marL="171450" indent="-171450">
              <a:buFont typeface="Arial" panose="020B0604020202020204" pitchFamily="34" charset="0"/>
              <a:buChar char="•"/>
            </a:pPr>
            <a:r>
              <a:rPr lang="en-US" sz="1200" dirty="0">
                <a:ea typeface="Verdana" panose="020B0604030504040204" pitchFamily="34" charset="0"/>
                <a:cs typeface="Verdana" panose="020B0604030504040204" pitchFamily="34" charset="0"/>
              </a:rPr>
              <a:t>ICS Adapters will be used to create connections to various Boundary Applications</a:t>
            </a:r>
          </a:p>
        </p:txBody>
      </p:sp>
    </p:spTree>
    <p:extLst>
      <p:ext uri="{BB962C8B-B14F-4D97-AF65-F5344CB8AC3E}">
        <p14:creationId xmlns:p14="http://schemas.microsoft.com/office/powerpoint/2010/main" val="14241278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DD Template Feb 2017 16x9">
  <a:themeElements>
    <a:clrScheme name="DD Rebrand Dec 2016">
      <a:dk1>
        <a:srgbClr val="000000"/>
      </a:dk1>
      <a:lt1>
        <a:srgbClr val="FFFFFF"/>
      </a:lt1>
      <a:dk2>
        <a:srgbClr val="000000"/>
      </a:dk2>
      <a:lt2>
        <a:srgbClr val="F7F5F3"/>
      </a:lt2>
      <a:accent1>
        <a:srgbClr val="86F200"/>
      </a:accent1>
      <a:accent2>
        <a:srgbClr val="34F0FF"/>
      </a:accent2>
      <a:accent3>
        <a:srgbClr val="FDD300"/>
      </a:accent3>
      <a:accent4>
        <a:srgbClr val="3EFAC5"/>
      </a:accent4>
      <a:accent5>
        <a:srgbClr val="787878"/>
      </a:accent5>
      <a:accent6>
        <a:srgbClr val="5A5A5A"/>
      </a:accent6>
      <a:hlink>
        <a:srgbClr val="3C3C3C"/>
      </a:hlink>
      <a:folHlink>
        <a:srgbClr val="1E1E1E"/>
      </a:folHlink>
    </a:clrScheme>
    <a:fontScheme name="DD Agency">
      <a:majorFont>
        <a:latin typeface="Chronicle Display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DRebrandMaster_16x9_v1" id="{90B4DB23-4054-474E-A189-0311DCA37F9F}" vid="{49D8AB05-F05B-114C-B15F-F8DA1370C64F}"/>
    </a:ext>
  </a:extLst>
</a:theme>
</file>

<file path=ppt/theme/theme2.xml><?xml version="1.0" encoding="utf-8"?>
<a:theme xmlns:a="http://schemas.openxmlformats.org/drawingml/2006/main" name="Deloitte 4_3 onscreen">
  <a:themeElements>
    <a:clrScheme name="Deloitte colors">
      <a:dk1>
        <a:sysClr val="windowText" lastClr="000000"/>
      </a:dk1>
      <a:lt1>
        <a:sysClr val="window" lastClr="FFFFFF"/>
      </a:lt1>
      <a:dk2>
        <a:srgbClr val="44546A"/>
      </a:dk2>
      <a:lt2>
        <a:srgbClr val="E7E6E6"/>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954F72"/>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extLst>
    <a:ext uri="{05A4C25C-085E-4340-85A3-A5531E510DB2}">
      <thm15:themeFamily xmlns:thm15="http://schemas.microsoft.com/office/thememl/2012/main" name="Deloitte 4_3 onscreen" id="{16A7204B-B31D-44B9-A695-C19FCEEE7F27}" vid="{DD0B2E0F-F143-4FA4-9347-D2BF173B4A6B}"/>
    </a:ext>
  </a:extLst>
</a:theme>
</file>

<file path=ppt/theme/theme3.xml><?xml version="1.0" encoding="utf-8"?>
<a:theme xmlns:a="http://schemas.openxmlformats.org/drawingml/2006/main" name="1_Deloitte 16_9 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1" id="{76DC2C85-3C67-448B-AD6F-36E8B2BF7628}" vid="{B7BAC01B-36E9-4697-BB87-566CEDBD1839}"/>
    </a:ext>
  </a:extLst>
</a:theme>
</file>

<file path=ppt/theme/theme4.xml><?xml version="1.0" encoding="utf-8"?>
<a:theme xmlns:a="http://schemas.openxmlformats.org/drawingml/2006/main" name="DD Template Feb 2017 16x9">
  <a:themeElements>
    <a:clrScheme name="Deloitte Digital Colors ">
      <a:dk1>
        <a:srgbClr val="000000"/>
      </a:dk1>
      <a:lt1>
        <a:srgbClr val="FFFFFF"/>
      </a:lt1>
      <a:dk2>
        <a:srgbClr val="000000"/>
      </a:dk2>
      <a:lt2>
        <a:srgbClr val="F7F5F3"/>
      </a:lt2>
      <a:accent1>
        <a:srgbClr val="86F200"/>
      </a:accent1>
      <a:accent2>
        <a:srgbClr val="34F0FF"/>
      </a:accent2>
      <a:accent3>
        <a:srgbClr val="FDD300"/>
      </a:accent3>
      <a:accent4>
        <a:srgbClr val="3EFAC5"/>
      </a:accent4>
      <a:accent5>
        <a:srgbClr val="787878"/>
      </a:accent5>
      <a:accent6>
        <a:srgbClr val="5A5A5A"/>
      </a:accent6>
      <a:hlink>
        <a:srgbClr val="3C3C3C"/>
      </a:hlink>
      <a:folHlink>
        <a:srgbClr val="1E1E1E"/>
      </a:folHlink>
    </a:clrScheme>
    <a:fontScheme name="DD Agency">
      <a:majorFont>
        <a:latin typeface="Chronicle Display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DRebrandMaster_16x9_v1" id="{90B4DB23-4054-474E-A189-0311DCA37F9F}" vid="{49D8AB05-F05B-114C-B15F-F8DA1370C64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Application xmlns="http://www.sap.com/cof/powerpoint/application">
  <Version>2</Version>
  <Revision>2.4.4.72368</Revision>
</Application>
</file>

<file path=customXml/item3.xml><?xml version="1.0" encoding="utf-8"?>
<Application xmlns="http://www.sap.com/cof/ao/powerpoint/application">
  <com.sap.ip.bi.pioneer>
    <Version>4</Version>
    <AAO_Revision>2.4.4.72368</AAO_Revision>
    <RefreshOnOpen>False</RefreshOnOpen>
    <PlanningModeSetToChangeMode>True</PlanningModeSetToChangeMode>
    <Cleaned>False</Cleaned>
    <ForcePromptOnInitialRefresh>False</ForcePromptOnInitialRefresh>
    <StorePromptsInDocument>True</StorePromptsInDocument>
    <MergeVariables>False</MergeVariables>
    <WorkingMode>Local</WorkingMode>
    <RefreshPlanningObjectsOnRefreshAll>True</RefreshPlanningObjectsOnRefreshAll>
    <Items/>
  </com.sap.ip.bi.pioneer>
</Application>
</file>

<file path=customXml/item4.xml><?xml version="1.0" encoding="utf-8"?>
<p:properties xmlns:p="http://schemas.microsoft.com/office/2006/metadata/properties" xmlns:xsi="http://www.w3.org/2001/XMLSchema-instance" xmlns:pc="http://schemas.microsoft.com/office/infopath/2007/PartnerControls">
  <documentManagement>
    <TaxCatchAll xmlns="f605c320-b55e-4af4-addb-d1a9d1bdf49a" xsi:nil="true"/>
    <lcf76f155ced4ddcb4097134ff3c332f xmlns="ecdbe5b9-5499-446f-91f2-35ffe1354dc7">
      <Terms xmlns="http://schemas.microsoft.com/office/infopath/2007/PartnerControls"/>
    </lcf76f155ced4ddcb4097134ff3c332f>
  </documentManagement>
</p:properties>
</file>

<file path=customXml/item5.xml><?xml version="1.0" encoding="utf-8"?>
<ct:contentTypeSchema xmlns:ct="http://schemas.microsoft.com/office/2006/metadata/contentType" xmlns:ma="http://schemas.microsoft.com/office/2006/metadata/properties/metaAttributes" ct:_="" ma:_="" ma:contentTypeName="Document" ma:contentTypeID="0x01010088A6DCCE3A4D6246BDCC3A99887E7EBF" ma:contentTypeVersion="16" ma:contentTypeDescription="Create a new document." ma:contentTypeScope="" ma:versionID="4d2b95261807ff339f1c110a523a5cd6">
  <xsd:schema xmlns:xsd="http://www.w3.org/2001/XMLSchema" xmlns:xs="http://www.w3.org/2001/XMLSchema" xmlns:p="http://schemas.microsoft.com/office/2006/metadata/properties" xmlns:ns2="ecdbe5b9-5499-446f-91f2-35ffe1354dc7" xmlns:ns3="f605c320-b55e-4af4-addb-d1a9d1bdf49a" targetNamespace="http://schemas.microsoft.com/office/2006/metadata/properties" ma:root="true" ma:fieldsID="12c77668ba5df6c0fbc5cb3a64b63ba2" ns2:_="" ns3:_="">
    <xsd:import namespace="ecdbe5b9-5499-446f-91f2-35ffe1354dc7"/>
    <xsd:import namespace="f605c320-b55e-4af4-addb-d1a9d1bdf49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bjectDetectorVersion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be5b9-5499-446f-91f2-35ffe1354dc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798d900d-0589-4081-96eb-513de833a50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OCR" ma:index="23"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605c320-b55e-4af4-addb-d1a9d1bdf49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ea543a0b-041d-4ba4-9f31-868688cb4e3e}" ma:internalName="TaxCatchAll" ma:showField="CatchAllData" ma:web="f605c320-b55e-4af4-addb-d1a9d1bdf49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A4E1128-D3DC-49BC-84E8-649DB8A32EE2}">
  <ds:schemaRefs>
    <ds:schemaRef ds:uri="http://schemas.microsoft.com/sharepoint/v3/contenttype/forms"/>
  </ds:schemaRefs>
</ds:datastoreItem>
</file>

<file path=customXml/itemProps2.xml><?xml version="1.0" encoding="utf-8"?>
<ds:datastoreItem xmlns:ds="http://schemas.openxmlformats.org/officeDocument/2006/customXml" ds:itemID="{32D6BF64-9312-466F-9624-7DB99EF64F04}">
  <ds:schemaRefs>
    <ds:schemaRef ds:uri="http://www.sap.com/cof/powerpoint/application"/>
  </ds:schemaRefs>
</ds:datastoreItem>
</file>

<file path=customXml/itemProps3.xml><?xml version="1.0" encoding="utf-8"?>
<ds:datastoreItem xmlns:ds="http://schemas.openxmlformats.org/officeDocument/2006/customXml" ds:itemID="{46A1426A-F0A4-490F-939C-D4CAD5BB013D}">
  <ds:schemaRefs>
    <ds:schemaRef ds:uri="http://www.sap.com/cof/ao/powerpoint/application"/>
  </ds:schemaRefs>
</ds:datastoreItem>
</file>

<file path=customXml/itemProps4.xml><?xml version="1.0" encoding="utf-8"?>
<ds:datastoreItem xmlns:ds="http://schemas.openxmlformats.org/officeDocument/2006/customXml" ds:itemID="{2C8419E5-36F8-433B-B30B-76B0070F3D56}">
  <ds:schemaRefs>
    <ds:schemaRef ds:uri="3A0186DE-B11E-4A29-9C82-428D45BCA71F"/>
    <ds:schemaRef ds:uri="7AF0C9C1-571A-469E-93FE-640E88AEF1EC"/>
    <ds:schemaRef ds:uri="http://purl.org/dc/dcmitype/"/>
    <ds:schemaRef ds:uri="http://schemas.microsoft.com/office/2006/metadata/properties"/>
    <ds:schemaRef ds:uri="83DDB362-4C05-4E52-A8D9-EF2F47978B8D"/>
    <ds:schemaRef ds:uri="http://schemas.microsoft.com/office/2006/documentManagement/types"/>
    <ds:schemaRef ds:uri="5A51C775-C49C-428B-8C1E-2F89178D00F4"/>
    <ds:schemaRef ds:uri="http://schemas.microsoft.com/sharepoint/v3"/>
    <ds:schemaRef ds:uri="http://schemas.microsoft.com/office/infopath/2007/PartnerControls"/>
    <ds:schemaRef ds:uri="http://purl.org/dc/elements/1.1/"/>
    <ds:schemaRef ds:uri="8DD08C88-CC4C-4D35-9129-A70DAA36BE5E"/>
    <ds:schemaRef ds:uri="http://purl.org/dc/terms/"/>
    <ds:schemaRef ds:uri="0DBE4740-AD0E-4EAB-9055-8EB1C48284D9"/>
    <ds:schemaRef ds:uri="http://schemas.openxmlformats.org/package/2006/metadata/core-properties"/>
    <ds:schemaRef ds:uri="546D9DE3-080E-4EC6-B7DD-508C11F603C7"/>
    <ds:schemaRef ds:uri="39C40E9B-856B-46A7-8793-65A6FC1828D8"/>
    <ds:schemaRef ds:uri="http://www.w3.org/XML/1998/namespace"/>
    <ds:schemaRef ds:uri="513ae4d5-443f-4bc1-9f25-8f68dc5aa0c0"/>
    <ds:schemaRef ds:uri="a3273937-55e7-450c-ac1f-0f7de532f690"/>
    <ds:schemaRef ds:uri="994E32D3-2E21-4611-87E1-D68FC0813440"/>
    <ds:schemaRef ds:uri="7D1768DD-F29E-4DC2-9191-F2636B9FA92C"/>
    <ds:schemaRef ds:uri="f605c320-b55e-4af4-addb-d1a9d1bdf49a"/>
    <ds:schemaRef ds:uri="ecdbe5b9-5499-446f-91f2-35ffe1354dc7"/>
  </ds:schemaRefs>
</ds:datastoreItem>
</file>

<file path=customXml/itemProps5.xml><?xml version="1.0" encoding="utf-8"?>
<ds:datastoreItem xmlns:ds="http://schemas.openxmlformats.org/officeDocument/2006/customXml" ds:itemID="{E31CA893-56BA-46BE-BD80-3C9C47D63A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be5b9-5499-446f-91f2-35ffe1354dc7"/>
    <ds:schemaRef ds:uri="f605c320-b55e-4af4-addb-d1a9d1bdf4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611</Words>
  <Application>Microsoft Office PowerPoint</Application>
  <PresentationFormat>Widescreen</PresentationFormat>
  <Paragraphs>131</Paragraphs>
  <Slides>9</Slides>
  <Notes>1</Notes>
  <HiddenSlides>0</HiddenSlides>
  <MMClips>0</MMClips>
  <ScaleCrop>false</ScaleCrop>
  <HeadingPairs>
    <vt:vector size="8" baseType="variant">
      <vt:variant>
        <vt:lpstr>Fonts Used</vt:lpstr>
      </vt:variant>
      <vt:variant>
        <vt:i4>8</vt:i4>
      </vt:variant>
      <vt:variant>
        <vt:lpstr>Theme</vt:lpstr>
      </vt:variant>
      <vt:variant>
        <vt:i4>4</vt:i4>
      </vt:variant>
      <vt:variant>
        <vt:lpstr>Embedded OLE Servers</vt:lpstr>
      </vt:variant>
      <vt:variant>
        <vt:i4>1</vt:i4>
      </vt:variant>
      <vt:variant>
        <vt:lpstr>Slide Titles</vt:lpstr>
      </vt:variant>
      <vt:variant>
        <vt:i4>9</vt:i4>
      </vt:variant>
    </vt:vector>
  </HeadingPairs>
  <TitlesOfParts>
    <vt:vector size="22" baseType="lpstr">
      <vt:lpstr>Arial</vt:lpstr>
      <vt:lpstr>Calibri</vt:lpstr>
      <vt:lpstr>Chronicle Display Bold</vt:lpstr>
      <vt:lpstr>Chronicle Display Semi</vt:lpstr>
      <vt:lpstr>Frutiger Next Pro Light</vt:lpstr>
      <vt:lpstr>Lucida Sans Unicode</vt:lpstr>
      <vt:lpstr>Open Sans</vt:lpstr>
      <vt:lpstr>Verdana</vt:lpstr>
      <vt:lpstr>1_DD Template Feb 2017 16x9</vt:lpstr>
      <vt:lpstr>Deloitte 4_3 onscreen</vt:lpstr>
      <vt:lpstr>1_Deloitte 16_9 onscreen</vt:lpstr>
      <vt:lpstr>DD Template Feb 2017 16x9</vt:lpstr>
      <vt:lpstr>think-cell Slide</vt:lpstr>
      <vt:lpstr>PowerPoint Presentation</vt:lpstr>
      <vt:lpstr>Finance Technology Scope - SUSA</vt:lpstr>
      <vt:lpstr>Terminology</vt:lpstr>
      <vt:lpstr>Integration Strategy Objectives</vt:lpstr>
      <vt:lpstr>PowerPoint Presentation</vt:lpstr>
      <vt:lpstr>To-Be Applications Landscape </vt:lpstr>
      <vt:lpstr>Integration Touchpoints</vt:lpstr>
      <vt:lpstr>Integration Architecture</vt:lpstr>
      <vt:lpstr>Future State Integration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2017-10-31T09:54:05Z</dcterms:created>
  <dcterms:modified xsi:type="dcterms:W3CDTF">2023-08-09T14:29:40Z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0x01010088A6DCCE3A4D6246BDCC3A99887E7EBF</vt:lpwstr>
  </property>
  <property fmtid="{D5CDD505-2E9C-101B-9397-08002B2CF9AE}" pid="3" name="Local Content Type">
    <vt:lpwstr>12943;#United States:Sales and Marketing:Client Presentations|47b6680d-99bb-4c37-acf2-1524a099ef94</vt:lpwstr>
  </property>
  <property fmtid="{D5CDD505-2E9C-101B-9397-08002B2CF9AE}" pid="4" name="Primary Local Client">
    <vt:lpwstr>11731;#United States:Consulting:Technology:Oracle:Oracle - Enterprise Resource Planning (ERP) Cloud|7507e797-2456-4af6-a473-b5453ccdecb2</vt:lpwstr>
  </property>
  <property fmtid="{D5CDD505-2E9C-101B-9397-08002B2CF9AE}" pid="5" name="Badge">
    <vt:lpwstr/>
  </property>
  <property fmtid="{D5CDD505-2E9C-101B-9397-08002B2CF9AE}" pid="6" name="Applicable Geography">
    <vt:lpwstr>375;#Global|f12aef73-b423-4016-a43f-15722d3a0a5e</vt:lpwstr>
  </property>
  <property fmtid="{D5CDD505-2E9C-101B-9397-08002B2CF9AE}" pid="7" name="Secondary Local Indu">
    <vt:lpwstr/>
  </property>
  <property fmtid="{D5CDD505-2E9C-101B-9397-08002B2CF9AE}" pid="8" name="Primary Local Indust">
    <vt:lpwstr/>
  </property>
  <property fmtid="{D5CDD505-2E9C-101B-9397-08002B2CF9AE}" pid="9" name="Geography of Origin">
    <vt:lpwstr>14519;#Americas (Region):United States (MF):United States|8cb0099f-1dbf-4b3c-9b7f-d98051a79fa3</vt:lpwstr>
  </property>
  <property fmtid="{D5CDD505-2E9C-101B-9397-08002B2CF9AE}" pid="10" name="KAM Language">
    <vt:lpwstr>14511;#English|b169a262-1aaa-4ccb-9acf-78a36c1d9bab</vt:lpwstr>
  </property>
  <property fmtid="{D5CDD505-2E9C-101B-9397-08002B2CF9AE}" pid="11" name="Primary Global Client">
    <vt:lpwstr>15577;#Consulting:Technology:Oracle:Oracle Cloud for Finance Transformation - Enterprise Resource Planning (ERP) Cloud|d0b14fb2-44da-44cb-836a-3e85938a9169</vt:lpwstr>
  </property>
  <property fmtid="{D5CDD505-2E9C-101B-9397-08002B2CF9AE}" pid="12" name="Secondary Global Indu">
    <vt:lpwstr/>
  </property>
  <property fmtid="{D5CDD505-2E9C-101B-9397-08002B2CF9AE}" pid="13" name="Secondary Global Clie">
    <vt:lpwstr>11439;#Consulting:Technology:Deloitte Digital|cfef1db9-52a5-4256-8924-3aa60f8dd9f6</vt:lpwstr>
  </property>
  <property fmtid="{D5CDD505-2E9C-101B-9397-08002B2CF9AE}" pid="14" name="Primary Global Indust">
    <vt:lpwstr/>
  </property>
  <property fmtid="{D5CDD505-2E9C-101B-9397-08002B2CF9AE}" pid="15" name="Global Content Type">
    <vt:lpwstr>348;#Sales and Marketing:Client Presentations|e6bb8c33-4b5b-43c8-ab1a-2c38a372bd73</vt:lpwstr>
  </property>
  <property fmtid="{D5CDD505-2E9C-101B-9397-08002B2CF9AE}" pid="16" name="Local Internal Service">
    <vt:lpwstr/>
  </property>
  <property fmtid="{D5CDD505-2E9C-101B-9397-08002B2CF9AE}" pid="17" name="Global Internal Service">
    <vt:lpwstr/>
  </property>
  <property fmtid="{D5CDD505-2E9C-101B-9397-08002B2CF9AE}" pid="18" name="Secondary Local Clie">
    <vt:lpwstr>10188;#United States:Consulting:Technology:Deloitte Digital|ceb7f0ad-7aeb-4a87-972f-d00ce506245b</vt:lpwstr>
  </property>
  <property fmtid="{D5CDD505-2E9C-101B-9397-08002B2CF9AE}" pid="19" name="IPCO Designation">
    <vt:lpwstr>4014;#May be edited and used internally or externally for any purpose (Category D)|f8400f62-65c9-4658-9900-b0ea185e4722</vt:lpwstr>
  </property>
  <property fmtid="{D5CDD505-2E9C-101B-9397-08002B2CF9AE}" pid="20" name="_dlc_policyId">
    <vt:lpwstr/>
  </property>
  <property fmtid="{D5CDD505-2E9C-101B-9397-08002B2CF9AE}" pid="21" name="ItemRetentionFormula">
    <vt:lpwstr/>
  </property>
  <property fmtid="{D5CDD505-2E9C-101B-9397-08002B2CF9AE}" pid="22" name="Publishing Owning Te">
    <vt:lpwstr>16;#Consulting|7434a3af-136e-42a8-bb53-fcc906dbc283</vt:lpwstr>
  </property>
  <property fmtid="{D5CDD505-2E9C-101B-9397-08002B2CF9AE}" pid="23" name="Publishing Owning Te0">
    <vt:lpwstr>Consulting|7434a3af-136e-42a8-bb53-fcc906dbc283</vt:lpwstr>
  </property>
  <property fmtid="{D5CDD505-2E9C-101B-9397-08002B2CF9AE}" pid="24" name="_docset_NoMedatataSyncRequired">
    <vt:lpwstr>False</vt:lpwstr>
  </property>
  <property fmtid="{D5CDD505-2E9C-101B-9397-08002B2CF9AE}" pid="25" name="MSIP_Label_ea60d57e-af5b-4752-ac57-3e4f28ca11dc_Enabled">
    <vt:lpwstr>true</vt:lpwstr>
  </property>
  <property fmtid="{D5CDD505-2E9C-101B-9397-08002B2CF9AE}" pid="26" name="MSIP_Label_ea60d57e-af5b-4752-ac57-3e4f28ca11dc_SetDate">
    <vt:lpwstr>2023-08-09T14:24:20Z</vt:lpwstr>
  </property>
  <property fmtid="{D5CDD505-2E9C-101B-9397-08002B2CF9AE}" pid="27" name="MSIP_Label_ea60d57e-af5b-4752-ac57-3e4f28ca11dc_Method">
    <vt:lpwstr>Standard</vt:lpwstr>
  </property>
  <property fmtid="{D5CDD505-2E9C-101B-9397-08002B2CF9AE}" pid="28" name="MSIP_Label_ea60d57e-af5b-4752-ac57-3e4f28ca11dc_Name">
    <vt:lpwstr>ea60d57e-af5b-4752-ac57-3e4f28ca11dc</vt:lpwstr>
  </property>
  <property fmtid="{D5CDD505-2E9C-101B-9397-08002B2CF9AE}" pid="29" name="MSIP_Label_ea60d57e-af5b-4752-ac57-3e4f28ca11dc_SiteId">
    <vt:lpwstr>36da45f1-dd2c-4d1f-af13-5abe46b99921</vt:lpwstr>
  </property>
  <property fmtid="{D5CDD505-2E9C-101B-9397-08002B2CF9AE}" pid="30" name="MSIP_Label_ea60d57e-af5b-4752-ac57-3e4f28ca11dc_ActionId">
    <vt:lpwstr>b22f6830-339b-43c4-a2fc-ad76157e3e76</vt:lpwstr>
  </property>
  <property fmtid="{D5CDD505-2E9C-101B-9397-08002B2CF9AE}" pid="31" name="MSIP_Label_ea60d57e-af5b-4752-ac57-3e4f28ca11dc_ContentBits">
    <vt:lpwstr>0</vt:lpwstr>
  </property>
  <property fmtid="{D5CDD505-2E9C-101B-9397-08002B2CF9AE}" pid="32" name="MediaServiceImageTags">
    <vt:lpwstr/>
  </property>
</Properties>
</file>