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89" r:id="rId5"/>
    <p:sldMasterId id="2147483711" r:id="rId6"/>
    <p:sldMasterId id="2147483733" r:id="rId7"/>
    <p:sldMasterId id="2147483714" r:id="rId8"/>
  </p:sldMasterIdLst>
  <p:notesMasterIdLst>
    <p:notesMasterId r:id="rId26"/>
  </p:notesMasterIdLst>
  <p:sldIdLst>
    <p:sldId id="267" r:id="rId9"/>
    <p:sldId id="2147347381" r:id="rId10"/>
    <p:sldId id="2147347384" r:id="rId11"/>
    <p:sldId id="2147347398" r:id="rId12"/>
    <p:sldId id="2147347382" r:id="rId13"/>
    <p:sldId id="2147347385" r:id="rId14"/>
    <p:sldId id="2147347396" r:id="rId15"/>
    <p:sldId id="2147347399" r:id="rId16"/>
    <p:sldId id="2147347389" r:id="rId17"/>
    <p:sldId id="2147347390" r:id="rId18"/>
    <p:sldId id="2147347397" r:id="rId19"/>
    <p:sldId id="2147347392" r:id="rId20"/>
    <p:sldId id="2147347394" r:id="rId21"/>
    <p:sldId id="347" r:id="rId22"/>
    <p:sldId id="2147347393" r:id="rId23"/>
    <p:sldId id="2147347383" r:id="rId24"/>
    <p:sldId id="21473473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FD0A18-B805-D75D-F232-1BD2C9E4AF92}" name="Ravi Sankar Uppalapati" initials="RSU" userId="Ravi Sankar Uppalapati" providerId="None"/>
  <p188:author id="{D3414924-210D-28E2-F728-A5BBE147785A}" name="Parimal Shah" initials="PS" userId="S::parimalshah@csod.com::f1833133-addd-4ab6-823e-52494669b4f8" providerId="AD"/>
  <p188:author id="{D6F7AB53-1C79-F9D6-3B6A-5A1643F18F40}" name="Karthik Musuk" initials="KM" userId="S::kmusuk@csod.com::c59b16c6-a005-413e-883a-6880c36bede8" providerId="AD"/>
  <p188:author id="{16430C6E-4CA3-0A50-E10D-724991D294EC}" name="Uppalapati, Ravi Sankar" initials="US" userId="S::ruppalapati_deloitte.com#ext#@csod365.onmicrosoft.com::db50e5ce-83e0-4e9e-97ee-141ecacf4bc2" providerId="AD"/>
  <p188:author id="{731F5DF6-EE4C-E435-248B-FECAF6EE307F}" name="Leena Sankaran" initials="LS" userId="S::lsankaran@csod.com::074780f2-fb2c-4a75-a529-7c1c305bc56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Krishanakant" initials="SK" lastIdx="5" clrIdx="0">
    <p:extLst>
      <p:ext uri="{19B8F6BF-5375-455C-9EA6-DF929625EA0E}">
        <p15:presenceInfo xmlns:p15="http://schemas.microsoft.com/office/powerpoint/2012/main" userId="S::krishasharma@deloitte.com::ee6333f0-17e4-4add-ba44-227484be11ea" providerId="AD"/>
      </p:ext>
    </p:extLst>
  </p:cmAuthor>
  <p:cmAuthor id="2" name="Somaiya, Aakash" initials="SA" lastIdx="1" clrIdx="1">
    <p:extLst>
      <p:ext uri="{19B8F6BF-5375-455C-9EA6-DF929625EA0E}">
        <p15:presenceInfo xmlns:p15="http://schemas.microsoft.com/office/powerpoint/2012/main" userId="S::asomaiya@deloitte.com::53e5cf64-71e5-4ced-94ed-503cfbddac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EDAD0"/>
    <a:srgbClr val="D9D9D9"/>
    <a:srgbClr val="F2F2F2"/>
    <a:srgbClr val="1C5580"/>
    <a:srgbClr val="00859B"/>
    <a:srgbClr val="FA4616"/>
    <a:srgbClr val="F95326"/>
    <a:srgbClr val="F08752"/>
    <a:srgbClr val="FA7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CC85D-F926-4EFA-8F21-C92088C540E2}" v="14" dt="2023-03-09T04:35:20.34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Mishra" userId="S::arvindmishra@csod.com::f5361e1a-c52f-4081-83c6-e7c42269f3fc" providerId="AD" clId="Web-{0B7031F3-714B-0A31-83A4-CCE869FD2041}"/>
    <pc:docChg chg="modSld">
      <pc:chgData name="Arvind Mishra" userId="S::arvindmishra@csod.com::f5361e1a-c52f-4081-83c6-e7c42269f3fc" providerId="AD" clId="Web-{0B7031F3-714B-0A31-83A4-CCE869FD2041}" dt="2023-01-17T19:23:33.720" v="87"/>
      <pc:docMkLst>
        <pc:docMk/>
      </pc:docMkLst>
      <pc:sldChg chg="modSp">
        <pc:chgData name="Arvind Mishra" userId="S::arvindmishra@csod.com::f5361e1a-c52f-4081-83c6-e7c42269f3fc" providerId="AD" clId="Web-{0B7031F3-714B-0A31-83A4-CCE869FD2041}" dt="2023-01-17T19:23:33.720" v="87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0B7031F3-714B-0A31-83A4-CCE869FD2041}" dt="2023-01-17T19:23:33.720" v="87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</pc:docChg>
  </pc:docChgLst>
  <pc:docChgLst>
    <pc:chgData name="Anand Dilipbhai Sodha" userId="S::asodha@csod.com::ba2395b3-7cb6-4933-948a-41b0e370d466" providerId="AD" clId="Web-{74C7F581-3DF5-80C1-E172-EBB5E5543E3D}"/>
    <pc:docChg chg="modSld">
      <pc:chgData name="Anand Dilipbhai Sodha" userId="S::asodha@csod.com::ba2395b3-7cb6-4933-948a-41b0e370d466" providerId="AD" clId="Web-{74C7F581-3DF5-80C1-E172-EBB5E5543E3D}" dt="2022-09-02T15:46:56.577" v="101" actId="20577"/>
      <pc:docMkLst>
        <pc:docMk/>
      </pc:docMkLst>
      <pc:sldChg chg="addSp modSp">
        <pc:chgData name="Anand Dilipbhai Sodha" userId="S::asodha@csod.com::ba2395b3-7cb6-4933-948a-41b0e370d466" providerId="AD" clId="Web-{74C7F581-3DF5-80C1-E172-EBB5E5543E3D}" dt="2022-09-02T15:46:17.842" v="83" actId="20577"/>
        <pc:sldMkLst>
          <pc:docMk/>
          <pc:sldMk cId="3547585880" sldId="267"/>
        </pc:sldMkLst>
        <pc:spChg chg="add mod">
          <ac:chgData name="Anand Dilipbhai Sodha" userId="S::asodha@csod.com::ba2395b3-7cb6-4933-948a-41b0e370d466" providerId="AD" clId="Web-{74C7F581-3DF5-80C1-E172-EBB5E5543E3D}" dt="2022-09-02T15:45:51.075" v="69" actId="20577"/>
          <ac:spMkLst>
            <pc:docMk/>
            <pc:sldMk cId="3547585880" sldId="267"/>
            <ac:spMk id="3" creationId="{EF556756-A331-95DF-BA8A-AE8E41DB240C}"/>
          </ac:spMkLst>
        </pc:spChg>
        <pc:spChg chg="add mod">
          <ac:chgData name="Anand Dilipbhai Sodha" userId="S::asodha@csod.com::ba2395b3-7cb6-4933-948a-41b0e370d466" providerId="AD" clId="Web-{74C7F581-3DF5-80C1-E172-EBB5E5543E3D}" dt="2022-09-02T15:46:17.842" v="83" actId="20577"/>
          <ac:spMkLst>
            <pc:docMk/>
            <pc:sldMk cId="3547585880" sldId="267"/>
            <ac:spMk id="5" creationId="{FF90A478-52CA-A4FE-BE19-3226CE437B33}"/>
          </ac:spMkLst>
        </pc:spChg>
      </pc:sldChg>
      <pc:sldChg chg="addSp modSp">
        <pc:chgData name="Anand Dilipbhai Sodha" userId="S::asodha@csod.com::ba2395b3-7cb6-4933-948a-41b0e370d466" providerId="AD" clId="Web-{74C7F581-3DF5-80C1-E172-EBB5E5543E3D}" dt="2022-09-02T15:46:56.577" v="101" actId="20577"/>
        <pc:sldMkLst>
          <pc:docMk/>
          <pc:sldMk cId="2872467659" sldId="2147347381"/>
        </pc:sldMkLst>
        <pc:spChg chg="add mod">
          <ac:chgData name="Anand Dilipbhai Sodha" userId="S::asodha@csod.com::ba2395b3-7cb6-4933-948a-41b0e370d466" providerId="AD" clId="Web-{74C7F581-3DF5-80C1-E172-EBB5E5543E3D}" dt="2022-09-02T15:44:25.994" v="47" actId="20577"/>
          <ac:spMkLst>
            <pc:docMk/>
            <pc:sldMk cId="2872467659" sldId="2147347381"/>
            <ac:spMk id="4" creationId="{BE1B8166-FE56-CB98-6028-D4AFCB251168}"/>
          </ac:spMkLst>
        </pc:spChg>
        <pc:spChg chg="add mod">
          <ac:chgData name="Anand Dilipbhai Sodha" userId="S::asodha@csod.com::ba2395b3-7cb6-4933-948a-41b0e370d466" providerId="AD" clId="Web-{74C7F581-3DF5-80C1-E172-EBB5E5543E3D}" dt="2022-09-02T15:44:11.400" v="44" actId="20577"/>
          <ac:spMkLst>
            <pc:docMk/>
            <pc:sldMk cId="2872467659" sldId="2147347381"/>
            <ac:spMk id="6" creationId="{080DCCCC-D71A-2A16-0DD7-53689240EC88}"/>
          </ac:spMkLst>
        </pc:spChg>
        <pc:spChg chg="mod">
          <ac:chgData name="Anand Dilipbhai Sodha" userId="S::asodha@csod.com::ba2395b3-7cb6-4933-948a-41b0e370d466" providerId="AD" clId="Web-{74C7F581-3DF5-80C1-E172-EBB5E5543E3D}" dt="2022-09-02T15:46:56.577" v="101" actId="20577"/>
          <ac:spMkLst>
            <pc:docMk/>
            <pc:sldMk cId="2872467659" sldId="2147347381"/>
            <ac:spMk id="177" creationId="{7458E31E-E481-4BEA-8D3A-4A32399C4B4C}"/>
          </ac:spMkLst>
        </pc:spChg>
      </pc:sldChg>
      <pc:sldChg chg="addSp modSp">
        <pc:chgData name="Anand Dilipbhai Sodha" userId="S::asodha@csod.com::ba2395b3-7cb6-4933-948a-41b0e370d466" providerId="AD" clId="Web-{74C7F581-3DF5-80C1-E172-EBB5E5543E3D}" dt="2022-09-02T15:40:19.018" v="20" actId="14100"/>
        <pc:sldMkLst>
          <pc:docMk/>
          <pc:sldMk cId="4049828887" sldId="2147347384"/>
        </pc:sldMkLst>
        <pc:spChg chg="add mod">
          <ac:chgData name="Anand Dilipbhai Sodha" userId="S::asodha@csod.com::ba2395b3-7cb6-4933-948a-41b0e370d466" providerId="AD" clId="Web-{74C7F581-3DF5-80C1-E172-EBB5E5543E3D}" dt="2022-09-02T15:40:19.018" v="20" actId="14100"/>
          <ac:spMkLst>
            <pc:docMk/>
            <pc:sldMk cId="4049828887" sldId="2147347384"/>
            <ac:spMk id="2" creationId="{0B8939EC-36B7-F8A4-3D8C-873233067529}"/>
          </ac:spMkLst>
        </pc:spChg>
      </pc:sldChg>
    </pc:docChg>
  </pc:docChgLst>
  <pc:docChgLst>
    <pc:chgData name="Ravi Sankar Uppalapati" userId="181a8d5e-ee84-4ff9-9dc8-7277ded849ac" providerId="ADAL" clId="{96193590-7147-4E15-A60B-D3ACA9CD5975}"/>
    <pc:docChg chg="undo custSel addSld modSld sldOrd">
      <pc:chgData name="Ravi Sankar Uppalapati" userId="181a8d5e-ee84-4ff9-9dc8-7277ded849ac" providerId="ADAL" clId="{96193590-7147-4E15-A60B-D3ACA9CD5975}" dt="2022-11-29T18:59:50.054" v="1665" actId="478"/>
      <pc:docMkLst>
        <pc:docMk/>
      </pc:docMkLst>
      <pc:sldChg chg="add">
        <pc:chgData name="Ravi Sankar Uppalapati" userId="181a8d5e-ee84-4ff9-9dc8-7277ded849ac" providerId="ADAL" clId="{96193590-7147-4E15-A60B-D3ACA9CD5975}" dt="2022-11-24T05:29:45.078" v="1424"/>
        <pc:sldMkLst>
          <pc:docMk/>
          <pc:sldMk cId="3840630488" sldId="347"/>
        </pc:sldMkLst>
      </pc:sldChg>
      <pc:sldChg chg="addSp delSp modSp mod modCm">
        <pc:chgData name="Ravi Sankar Uppalapati" userId="181a8d5e-ee84-4ff9-9dc8-7277ded849ac" providerId="ADAL" clId="{96193590-7147-4E15-A60B-D3ACA9CD5975}" dt="2022-11-29T18:59:50.054" v="1665" actId="478"/>
        <pc:sldMkLst>
          <pc:docMk/>
          <pc:sldMk cId="2872467659" sldId="2147347381"/>
        </pc:sldMkLst>
        <pc:spChg chg="add mod">
          <ac:chgData name="Ravi Sankar Uppalapati" userId="181a8d5e-ee84-4ff9-9dc8-7277ded849ac" providerId="ADAL" clId="{96193590-7147-4E15-A60B-D3ACA9CD5975}" dt="2022-11-24T05:33:49.511" v="1463" actId="20577"/>
          <ac:spMkLst>
            <pc:docMk/>
            <pc:sldMk cId="2872467659" sldId="2147347381"/>
            <ac:spMk id="44" creationId="{5ABCEF02-C80A-464A-AECA-78974F2EC056}"/>
          </ac:spMkLst>
        </pc:spChg>
        <pc:spChg chg="add mod">
          <ac:chgData name="Ravi Sankar Uppalapati" userId="181a8d5e-ee84-4ff9-9dc8-7277ded849ac" providerId="ADAL" clId="{96193590-7147-4E15-A60B-D3ACA9CD5975}" dt="2022-11-18T15:21:09.644" v="481" actId="1582"/>
          <ac:spMkLst>
            <pc:docMk/>
            <pc:sldMk cId="2872467659" sldId="2147347381"/>
            <ac:spMk id="45" creationId="{94E15FE1-6A2B-48B3-B232-8502777D5FDF}"/>
          </ac:spMkLst>
        </pc:spChg>
        <pc:spChg chg="add mod">
          <ac:chgData name="Ravi Sankar Uppalapati" userId="181a8d5e-ee84-4ff9-9dc8-7277ded849ac" providerId="ADAL" clId="{96193590-7147-4E15-A60B-D3ACA9CD5975}" dt="2022-11-18T15:21:09.644" v="481" actId="1582"/>
          <ac:spMkLst>
            <pc:docMk/>
            <pc:sldMk cId="2872467659" sldId="2147347381"/>
            <ac:spMk id="46" creationId="{DB8419BB-0CF4-41B8-8A65-12A4DAAD13EA}"/>
          </ac:spMkLst>
        </pc:spChg>
        <pc:spChg chg="add mod">
          <ac:chgData name="Ravi Sankar Uppalapati" userId="181a8d5e-ee84-4ff9-9dc8-7277ded849ac" providerId="ADAL" clId="{96193590-7147-4E15-A60B-D3ACA9CD5975}" dt="2022-11-23T18:11:48.385" v="704" actId="6549"/>
          <ac:spMkLst>
            <pc:docMk/>
            <pc:sldMk cId="2872467659" sldId="2147347381"/>
            <ac:spMk id="47" creationId="{63DAAB60-1210-44CE-BEC9-95AD3E4588BE}"/>
          </ac:spMkLst>
        </pc:spChg>
        <pc:spChg chg="add mod">
          <ac:chgData name="Ravi Sankar Uppalapati" userId="181a8d5e-ee84-4ff9-9dc8-7277ded849ac" providerId="ADAL" clId="{96193590-7147-4E15-A60B-D3ACA9CD5975}" dt="2022-11-23T18:13:12.924" v="782" actId="20577"/>
          <ac:spMkLst>
            <pc:docMk/>
            <pc:sldMk cId="2872467659" sldId="2147347381"/>
            <ac:spMk id="48" creationId="{A2AF7392-B028-4D33-A21A-1D7F886E88E3}"/>
          </ac:spMkLst>
        </pc:spChg>
        <pc:spChg chg="add mod">
          <ac:chgData name="Ravi Sankar Uppalapati" userId="181a8d5e-ee84-4ff9-9dc8-7277ded849ac" providerId="ADAL" clId="{96193590-7147-4E15-A60B-D3ACA9CD5975}" dt="2022-11-29T18:56:45.995" v="1527" actId="255"/>
          <ac:spMkLst>
            <pc:docMk/>
            <pc:sldMk cId="2872467659" sldId="2147347381"/>
            <ac:spMk id="49" creationId="{5AAA7576-9B10-4C0C-9428-BCE5A443277B}"/>
          </ac:spMkLst>
        </pc:spChg>
        <pc:spChg chg="mod">
          <ac:chgData name="Ravi Sankar Uppalapati" userId="181a8d5e-ee84-4ff9-9dc8-7277ded849ac" providerId="ADAL" clId="{96193590-7147-4E15-A60B-D3ACA9CD5975}" dt="2022-11-23T18:19:24.137" v="819" actId="20577"/>
          <ac:spMkLst>
            <pc:docMk/>
            <pc:sldMk cId="2872467659" sldId="2147347381"/>
            <ac:spMk id="50" creationId="{E462DA90-B0BF-43C6-91D8-8BB988444A5D}"/>
          </ac:spMkLst>
        </pc:spChg>
        <pc:spChg chg="del">
          <ac:chgData name="Ravi Sankar Uppalapati" userId="181a8d5e-ee84-4ff9-9dc8-7277ded849ac" providerId="ADAL" clId="{96193590-7147-4E15-A60B-D3ACA9CD5975}" dt="2022-11-23T17:06:33.963" v="566" actId="478"/>
          <ac:spMkLst>
            <pc:docMk/>
            <pc:sldMk cId="2872467659" sldId="2147347381"/>
            <ac:spMk id="52" creationId="{67E9EBAF-6917-4E92-B1E1-B4F693127DD5}"/>
          </ac:spMkLst>
        </pc:spChg>
        <pc:spChg chg="mod">
          <ac:chgData name="Ravi Sankar Uppalapati" userId="181a8d5e-ee84-4ff9-9dc8-7277ded849ac" providerId="ADAL" clId="{96193590-7147-4E15-A60B-D3ACA9CD5975}" dt="2022-11-23T18:19:19.037" v="816" actId="20577"/>
          <ac:spMkLst>
            <pc:docMk/>
            <pc:sldMk cId="2872467659" sldId="2147347381"/>
            <ac:spMk id="54" creationId="{1224634C-3919-46A8-9D5E-E3FBAB7FA28F}"/>
          </ac:spMkLst>
        </pc:spChg>
        <pc:spChg chg="mod">
          <ac:chgData name="Ravi Sankar Uppalapati" userId="181a8d5e-ee84-4ff9-9dc8-7277ded849ac" providerId="ADAL" clId="{96193590-7147-4E15-A60B-D3ACA9CD5975}" dt="2022-11-23T18:19:30.901" v="821" actId="20577"/>
          <ac:spMkLst>
            <pc:docMk/>
            <pc:sldMk cId="2872467659" sldId="2147347381"/>
            <ac:spMk id="57" creationId="{196276A3-F646-4E6B-9C14-F8E6B7C5CC01}"/>
          </ac:spMkLst>
        </pc:spChg>
        <pc:spChg chg="mod">
          <ac:chgData name="Ravi Sankar Uppalapati" userId="181a8d5e-ee84-4ff9-9dc8-7277ded849ac" providerId="ADAL" clId="{96193590-7147-4E15-A60B-D3ACA9CD5975}" dt="2022-11-23T18:19:07.901" v="809" actId="20577"/>
          <ac:spMkLst>
            <pc:docMk/>
            <pc:sldMk cId="2872467659" sldId="2147347381"/>
            <ac:spMk id="61" creationId="{F99E30E3-23CF-40FE-9260-BDECD937E385}"/>
          </ac:spMkLst>
        </pc:spChg>
        <pc:spChg chg="mod">
          <ac:chgData name="Ravi Sankar Uppalapati" userId="181a8d5e-ee84-4ff9-9dc8-7277ded849ac" providerId="ADAL" clId="{96193590-7147-4E15-A60B-D3ACA9CD5975}" dt="2022-11-23T18:19:34.594" v="823" actId="20577"/>
          <ac:spMkLst>
            <pc:docMk/>
            <pc:sldMk cId="2872467659" sldId="2147347381"/>
            <ac:spMk id="65" creationId="{BE019A60-1FC5-4F5D-B9D6-D2F9DA321379}"/>
          </ac:spMkLst>
        </pc:spChg>
        <pc:spChg chg="mod topLvl">
          <ac:chgData name="Ravi Sankar Uppalapati" userId="181a8d5e-ee84-4ff9-9dc8-7277ded849ac" providerId="ADAL" clId="{96193590-7147-4E15-A60B-D3ACA9CD5975}" dt="2022-11-07T12:29:44.499" v="52" actId="164"/>
          <ac:spMkLst>
            <pc:docMk/>
            <pc:sldMk cId="2872467659" sldId="2147347381"/>
            <ac:spMk id="71" creationId="{3FD4343C-5E97-4EEB-826F-9A7B5181CBDC}"/>
          </ac:spMkLst>
        </pc:spChg>
        <pc:spChg chg="mod topLvl">
          <ac:chgData name="Ravi Sankar Uppalapati" userId="181a8d5e-ee84-4ff9-9dc8-7277ded849ac" providerId="ADAL" clId="{96193590-7147-4E15-A60B-D3ACA9CD5975}" dt="2022-11-07T12:29:44.499" v="52" actId="164"/>
          <ac:spMkLst>
            <pc:docMk/>
            <pc:sldMk cId="2872467659" sldId="2147347381"/>
            <ac:spMk id="72" creationId="{9ECB33B0-C8E2-4686-B075-DBD03D8DB26C}"/>
          </ac:spMkLst>
        </pc:spChg>
        <pc:spChg chg="mod">
          <ac:chgData name="Ravi Sankar Uppalapati" userId="181a8d5e-ee84-4ff9-9dc8-7277ded849ac" providerId="ADAL" clId="{96193590-7147-4E15-A60B-D3ACA9CD5975}" dt="2022-11-18T15:21:09.644" v="481" actId="1582"/>
          <ac:spMkLst>
            <pc:docMk/>
            <pc:sldMk cId="2872467659" sldId="2147347381"/>
            <ac:spMk id="73" creationId="{9D86149C-624C-4578-8DBF-4BEFD8FFF082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74" creationId="{4BF1482D-9FFB-4C88-8AD3-A972670C57DD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75" creationId="{59151BDD-0C2E-455C-9689-FE1E4E189210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76" creationId="{5C63A730-9775-45AF-B708-01AC9C3B086E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80" creationId="{E18790F1-3B70-44B9-8A22-DF8B7882966B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82" creationId="{B52A319E-8F6F-481D-910A-88C0D7EB57DB}"/>
          </ac:spMkLst>
        </pc:spChg>
        <pc:spChg chg="mod">
          <ac:chgData name="Ravi Sankar Uppalapati" userId="181a8d5e-ee84-4ff9-9dc8-7277ded849ac" providerId="ADAL" clId="{96193590-7147-4E15-A60B-D3ACA9CD5975}" dt="2022-11-18T15:21:40.045" v="482" actId="1582"/>
          <ac:spMkLst>
            <pc:docMk/>
            <pc:sldMk cId="2872467659" sldId="2147347381"/>
            <ac:spMk id="83" creationId="{8615961B-0C0C-42C5-9CEE-300882458895}"/>
          </ac:spMkLst>
        </pc:spChg>
        <pc:spChg chg="mod">
          <ac:chgData name="Ravi Sankar Uppalapati" userId="181a8d5e-ee84-4ff9-9dc8-7277ded849ac" providerId="ADAL" clId="{96193590-7147-4E15-A60B-D3ACA9CD5975}" dt="2022-11-23T18:11:46.047" v="703" actId="14100"/>
          <ac:spMkLst>
            <pc:docMk/>
            <pc:sldMk cId="2872467659" sldId="2147347381"/>
            <ac:spMk id="97" creationId="{2C985747-2C4D-4117-8673-1B52E334A966}"/>
          </ac:spMkLst>
        </pc:spChg>
        <pc:grpChg chg="del mod">
          <ac:chgData name="Ravi Sankar Uppalapati" userId="181a8d5e-ee84-4ff9-9dc8-7277ded849ac" providerId="ADAL" clId="{96193590-7147-4E15-A60B-D3ACA9CD5975}" dt="2022-11-07T12:27:15.768" v="10" actId="165"/>
          <ac:grpSpMkLst>
            <pc:docMk/>
            <pc:sldMk cId="2872467659" sldId="2147347381"/>
            <ac:grpSpMk id="2" creationId="{D12C7B51-F0CD-4DB7-81C5-49E06AF9A1A2}"/>
          </ac:grpSpMkLst>
        </pc:grpChg>
        <pc:grpChg chg="add mod">
          <ac:chgData name="Ravi Sankar Uppalapati" userId="181a8d5e-ee84-4ff9-9dc8-7277ded849ac" providerId="ADAL" clId="{96193590-7147-4E15-A60B-D3ACA9CD5975}" dt="2022-11-07T12:29:44.499" v="52" actId="164"/>
          <ac:grpSpMkLst>
            <pc:docMk/>
            <pc:sldMk cId="2872467659" sldId="2147347381"/>
            <ac:grpSpMk id="9" creationId="{0B967648-F95F-4BA6-8005-A2077269F6A9}"/>
          </ac:grpSpMkLst>
        </pc:grpChg>
        <pc:cxnChg chg="mod">
          <ac:chgData name="Ravi Sankar Uppalapati" userId="181a8d5e-ee84-4ff9-9dc8-7277ded849ac" providerId="ADAL" clId="{96193590-7147-4E15-A60B-D3ACA9CD5975}" dt="2022-11-18T15:17:31.682" v="460" actId="14100"/>
          <ac:cxnSpMkLst>
            <pc:docMk/>
            <pc:sldMk cId="2872467659" sldId="2147347381"/>
            <ac:cxnSpMk id="16" creationId="{4DE8D198-0AEE-4D40-9C53-138F7218EC4A}"/>
          </ac:cxnSpMkLst>
        </pc:cxnChg>
        <pc:cxnChg chg="add del mod">
          <ac:chgData name="Ravi Sankar Uppalapati" userId="181a8d5e-ee84-4ff9-9dc8-7277ded849ac" providerId="ADAL" clId="{96193590-7147-4E15-A60B-D3ACA9CD5975}" dt="2022-11-29T18:59:50.054" v="1665" actId="478"/>
          <ac:cxnSpMkLst>
            <pc:docMk/>
            <pc:sldMk cId="2872467659" sldId="2147347381"/>
            <ac:cxnSpMk id="52" creationId="{67FBC6DC-67D6-48F9-886B-61CCCAE9E9D3}"/>
          </ac:cxnSpMkLst>
        </pc:cxnChg>
        <pc:cxnChg chg="del">
          <ac:chgData name="Ravi Sankar Uppalapati" userId="181a8d5e-ee84-4ff9-9dc8-7277ded849ac" providerId="ADAL" clId="{96193590-7147-4E15-A60B-D3ACA9CD5975}" dt="2022-11-23T17:06:38.737" v="568" actId="478"/>
          <ac:cxnSpMkLst>
            <pc:docMk/>
            <pc:sldMk cId="2872467659" sldId="2147347381"/>
            <ac:cxnSpMk id="53" creationId="{5E44C7BF-B470-470A-B27F-5D65E661B444}"/>
          </ac:cxnSpMkLst>
        </pc:cxnChg>
        <pc:cxnChg chg="add mod">
          <ac:chgData name="Ravi Sankar Uppalapati" userId="181a8d5e-ee84-4ff9-9dc8-7277ded849ac" providerId="ADAL" clId="{96193590-7147-4E15-A60B-D3ACA9CD5975}" dt="2022-11-29T18:56:24.625" v="1491" actId="108"/>
          <ac:cxnSpMkLst>
            <pc:docMk/>
            <pc:sldMk cId="2872467659" sldId="2147347381"/>
            <ac:cxnSpMk id="53" creationId="{BE31BCA9-7E29-45B5-B942-33A01324D983}"/>
          </ac:cxnSpMkLst>
        </pc:cxnChg>
        <pc:cxnChg chg="del">
          <ac:chgData name="Ravi Sankar Uppalapati" userId="181a8d5e-ee84-4ff9-9dc8-7277ded849ac" providerId="ADAL" clId="{96193590-7147-4E15-A60B-D3ACA9CD5975}" dt="2022-11-23T17:06:36.752" v="567" actId="478"/>
          <ac:cxnSpMkLst>
            <pc:docMk/>
            <pc:sldMk cId="2872467659" sldId="2147347381"/>
            <ac:cxnSpMk id="56" creationId="{1D73A115-02D7-4947-9234-48B5B237EBB0}"/>
          </ac:cxnSpMkLst>
        </pc:cxnChg>
        <pc:cxnChg chg="mod">
          <ac:chgData name="Ravi Sankar Uppalapati" userId="181a8d5e-ee84-4ff9-9dc8-7277ded849ac" providerId="ADAL" clId="{96193590-7147-4E15-A60B-D3ACA9CD5975}" dt="2022-11-23T18:18:59.668" v="801" actId="692"/>
          <ac:cxnSpMkLst>
            <pc:docMk/>
            <pc:sldMk cId="2872467659" sldId="2147347381"/>
            <ac:cxnSpMk id="79" creationId="{9249EC9A-150A-4F55-8D04-F6B386B1013C}"/>
          </ac:cxnSpMkLst>
        </pc:cxnChg>
        <pc:cxnChg chg="mod">
          <ac:chgData name="Ravi Sankar Uppalapati" userId="181a8d5e-ee84-4ff9-9dc8-7277ded849ac" providerId="ADAL" clId="{96193590-7147-4E15-A60B-D3ACA9CD5975}" dt="2022-11-18T15:17:23.511" v="459" actId="14100"/>
          <ac:cxnSpMkLst>
            <pc:docMk/>
            <pc:sldMk cId="2872467659" sldId="2147347381"/>
            <ac:cxnSpMk id="87" creationId="{5E220778-E1C9-4FDF-8AE5-4A9F899B8112}"/>
          </ac:cxnSpMkLst>
        </pc:cxnChg>
      </pc:sldChg>
      <pc:sldChg chg="addSp delSp modSp mod modCm">
        <pc:chgData name="Ravi Sankar Uppalapati" userId="181a8d5e-ee84-4ff9-9dc8-7277ded849ac" providerId="ADAL" clId="{96193590-7147-4E15-A60B-D3ACA9CD5975}" dt="2022-11-24T05:33:15.831" v="1451" actId="1076"/>
        <pc:sldMkLst>
          <pc:docMk/>
          <pc:sldMk cId="2266560967" sldId="2147347382"/>
        </pc:sldMkLst>
        <pc:spChg chg="mod">
          <ac:chgData name="Ravi Sankar Uppalapati" userId="181a8d5e-ee84-4ff9-9dc8-7277ded849ac" providerId="ADAL" clId="{96193590-7147-4E15-A60B-D3ACA9CD5975}" dt="2022-11-24T05:25:25.520" v="1420" actId="1076"/>
          <ac:spMkLst>
            <pc:docMk/>
            <pc:sldMk cId="2266560967" sldId="2147347382"/>
            <ac:spMk id="41" creationId="{A93286B4-DC3D-4187-B5AC-CB571467E166}"/>
          </ac:spMkLst>
        </pc:spChg>
        <pc:spChg chg="mod">
          <ac:chgData name="Ravi Sankar Uppalapati" userId="181a8d5e-ee84-4ff9-9dc8-7277ded849ac" providerId="ADAL" clId="{96193590-7147-4E15-A60B-D3ACA9CD5975}" dt="2022-11-23T18:35:34.018" v="1160" actId="20577"/>
          <ac:spMkLst>
            <pc:docMk/>
            <pc:sldMk cId="2266560967" sldId="2147347382"/>
            <ac:spMk id="46" creationId="{C84F0AFB-29DF-44B9-9F60-113A2EDD5853}"/>
          </ac:spMkLst>
        </pc:spChg>
        <pc:spChg chg="mod">
          <ac:chgData name="Ravi Sankar Uppalapati" userId="181a8d5e-ee84-4ff9-9dc8-7277ded849ac" providerId="ADAL" clId="{96193590-7147-4E15-A60B-D3ACA9CD5975}" dt="2022-11-23T18:35:45.490" v="1188" actId="20577"/>
          <ac:spMkLst>
            <pc:docMk/>
            <pc:sldMk cId="2266560967" sldId="2147347382"/>
            <ac:spMk id="47" creationId="{1298AA91-840C-472B-A5A8-0B8EBB4E1EF5}"/>
          </ac:spMkLst>
        </pc:spChg>
        <pc:spChg chg="mod">
          <ac:chgData name="Ravi Sankar Uppalapati" userId="181a8d5e-ee84-4ff9-9dc8-7277ded849ac" providerId="ADAL" clId="{96193590-7147-4E15-A60B-D3ACA9CD5975}" dt="2022-11-23T17:22:07.252" v="583" actId="14100"/>
          <ac:spMkLst>
            <pc:docMk/>
            <pc:sldMk cId="2266560967" sldId="2147347382"/>
            <ac:spMk id="50" creationId="{56844FEB-8D37-4E61-84AD-0AA724F3645A}"/>
          </ac:spMkLst>
        </pc:spChg>
        <pc:spChg chg="add mod">
          <ac:chgData name="Ravi Sankar Uppalapati" userId="181a8d5e-ee84-4ff9-9dc8-7277ded849ac" providerId="ADAL" clId="{96193590-7147-4E15-A60B-D3ACA9CD5975}" dt="2022-11-24T05:33:15.831" v="1451" actId="1076"/>
          <ac:spMkLst>
            <pc:docMk/>
            <pc:sldMk cId="2266560967" sldId="2147347382"/>
            <ac:spMk id="53" creationId="{C1081F24-7AAF-414E-9089-CB05BA236E18}"/>
          </ac:spMkLst>
        </pc:spChg>
        <pc:spChg chg="mod">
          <ac:chgData name="Ravi Sankar Uppalapati" userId="181a8d5e-ee84-4ff9-9dc8-7277ded849ac" providerId="ADAL" clId="{96193590-7147-4E15-A60B-D3ACA9CD5975}" dt="2022-11-23T18:35:27.378" v="1157" actId="20577"/>
          <ac:spMkLst>
            <pc:docMk/>
            <pc:sldMk cId="2266560967" sldId="2147347382"/>
            <ac:spMk id="54" creationId="{1224634C-3919-46A8-9D5E-E3FBAB7FA28F}"/>
          </ac:spMkLst>
        </pc:spChg>
        <pc:spChg chg="add mod">
          <ac:chgData name="Ravi Sankar Uppalapati" userId="181a8d5e-ee84-4ff9-9dc8-7277ded849ac" providerId="ADAL" clId="{96193590-7147-4E15-A60B-D3ACA9CD5975}" dt="2022-11-18T15:26:06.034" v="564" actId="1582"/>
          <ac:spMkLst>
            <pc:docMk/>
            <pc:sldMk cId="2266560967" sldId="2147347382"/>
            <ac:spMk id="55" creationId="{11E90E9F-E3D1-44EA-B114-0F49F59DABBD}"/>
          </ac:spMkLst>
        </pc:spChg>
        <pc:spChg chg="mod">
          <ac:chgData name="Ravi Sankar Uppalapati" userId="181a8d5e-ee84-4ff9-9dc8-7277ded849ac" providerId="ADAL" clId="{96193590-7147-4E15-A60B-D3ACA9CD5975}" dt="2022-11-23T18:42:10.186" v="1268" actId="20577"/>
          <ac:spMkLst>
            <pc:docMk/>
            <pc:sldMk cId="2266560967" sldId="2147347382"/>
            <ac:spMk id="56" creationId="{B436AA36-C8AF-430F-9F8F-3305E7A61CB8}"/>
          </ac:spMkLst>
        </pc:spChg>
        <pc:spChg chg="add mod">
          <ac:chgData name="Ravi Sankar Uppalapati" userId="181a8d5e-ee84-4ff9-9dc8-7277ded849ac" providerId="ADAL" clId="{96193590-7147-4E15-A60B-D3ACA9CD5975}" dt="2022-11-23T17:22:12.130" v="585" actId="571"/>
          <ac:spMkLst>
            <pc:docMk/>
            <pc:sldMk cId="2266560967" sldId="2147347382"/>
            <ac:spMk id="57" creationId="{AD73A0C3-E9D6-4C03-90A6-7169DF38AD60}"/>
          </ac:spMkLst>
        </pc:spChg>
        <pc:spChg chg="add mod">
          <ac:chgData name="Ravi Sankar Uppalapati" userId="181a8d5e-ee84-4ff9-9dc8-7277ded849ac" providerId="ADAL" clId="{96193590-7147-4E15-A60B-D3ACA9CD5975}" dt="2022-11-23T17:22:12.130" v="585" actId="571"/>
          <ac:spMkLst>
            <pc:docMk/>
            <pc:sldMk cId="2266560967" sldId="2147347382"/>
            <ac:spMk id="58" creationId="{5D8FF907-4E63-4789-81FA-F7ACF1AEA057}"/>
          </ac:spMkLst>
        </pc:spChg>
        <pc:spChg chg="mod">
          <ac:chgData name="Ravi Sankar Uppalapati" userId="181a8d5e-ee84-4ff9-9dc8-7277ded849ac" providerId="ADAL" clId="{96193590-7147-4E15-A60B-D3ACA9CD5975}" dt="2022-11-23T18:35:51.123" v="1189" actId="14100"/>
          <ac:spMkLst>
            <pc:docMk/>
            <pc:sldMk cId="2266560967" sldId="2147347382"/>
            <ac:spMk id="59" creationId="{9EA1A3E3-AA01-44BA-B7B2-C52C9901B12B}"/>
          </ac:spMkLst>
        </pc:spChg>
        <pc:spChg chg="mod">
          <ac:chgData name="Ravi Sankar Uppalapati" userId="181a8d5e-ee84-4ff9-9dc8-7277ded849ac" providerId="ADAL" clId="{96193590-7147-4E15-A60B-D3ACA9CD5975}" dt="2022-11-23T18:48:54.578" v="1402" actId="20577"/>
          <ac:spMkLst>
            <pc:docMk/>
            <pc:sldMk cId="2266560967" sldId="2147347382"/>
            <ac:spMk id="61" creationId="{F99E30E3-23CF-40FE-9260-BDECD937E385}"/>
          </ac:spMkLst>
        </pc:spChg>
        <pc:spChg chg="add mod">
          <ac:chgData name="Ravi Sankar Uppalapati" userId="181a8d5e-ee84-4ff9-9dc8-7277ded849ac" providerId="ADAL" clId="{96193590-7147-4E15-A60B-D3ACA9CD5975}" dt="2022-11-23T18:39:48.398" v="1214" actId="6549"/>
          <ac:spMkLst>
            <pc:docMk/>
            <pc:sldMk cId="2266560967" sldId="2147347382"/>
            <ac:spMk id="62" creationId="{D06AB900-2EBB-468A-A728-5751C1004C95}"/>
          </ac:spMkLst>
        </pc:spChg>
        <pc:spChg chg="add mod">
          <ac:chgData name="Ravi Sankar Uppalapati" userId="181a8d5e-ee84-4ff9-9dc8-7277ded849ac" providerId="ADAL" clId="{96193590-7147-4E15-A60B-D3ACA9CD5975}" dt="2022-11-23T18:34:20.174" v="1060" actId="14100"/>
          <ac:spMkLst>
            <pc:docMk/>
            <pc:sldMk cId="2266560967" sldId="2147347382"/>
            <ac:spMk id="63" creationId="{58F16FC9-4820-4B22-ADDB-9533DF453AF6}"/>
          </ac:spMkLst>
        </pc:spChg>
        <pc:spChg chg="mod">
          <ac:chgData name="Ravi Sankar Uppalapati" userId="181a8d5e-ee84-4ff9-9dc8-7277ded849ac" providerId="ADAL" clId="{96193590-7147-4E15-A60B-D3ACA9CD5975}" dt="2022-11-23T18:46:22.203" v="1341" actId="20577"/>
          <ac:spMkLst>
            <pc:docMk/>
            <pc:sldMk cId="2266560967" sldId="2147347382"/>
            <ac:spMk id="64" creationId="{2844243C-8C8E-4D62-A9B8-823BA94DC082}"/>
          </ac:spMkLst>
        </pc:spChg>
        <pc:spChg chg="mod">
          <ac:chgData name="Ravi Sankar Uppalapati" userId="181a8d5e-ee84-4ff9-9dc8-7277ded849ac" providerId="ADAL" clId="{96193590-7147-4E15-A60B-D3ACA9CD5975}" dt="2022-11-23T18:46:31.440" v="1346" actId="20577"/>
          <ac:spMkLst>
            <pc:docMk/>
            <pc:sldMk cId="2266560967" sldId="2147347382"/>
            <ac:spMk id="66" creationId="{02174EF0-AA39-4C0C-AD2B-BC8081A14958}"/>
          </ac:spMkLst>
        </pc:spChg>
        <pc:spChg chg="mod">
          <ac:chgData name="Ravi Sankar Uppalapati" userId="181a8d5e-ee84-4ff9-9dc8-7277ded849ac" providerId="ADAL" clId="{96193590-7147-4E15-A60B-D3ACA9CD5975}" dt="2022-11-23T18:46:35.979" v="1348" actId="20577"/>
          <ac:spMkLst>
            <pc:docMk/>
            <pc:sldMk cId="2266560967" sldId="2147347382"/>
            <ac:spMk id="67" creationId="{BC70E865-3F57-4CD8-B906-2006E51BA5E8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68" creationId="{311069F8-E6C2-4717-9958-BEFF7351466C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69" creationId="{441B4D80-A9FD-495C-96F9-DE3E75C717EF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70" creationId="{A7A35BC9-42CF-4A7E-9490-417A1924180D}"/>
          </ac:spMkLst>
        </pc:spChg>
        <pc:spChg chg="mod">
          <ac:chgData name="Ravi Sankar Uppalapati" userId="181a8d5e-ee84-4ff9-9dc8-7277ded849ac" providerId="ADAL" clId="{96193590-7147-4E15-A60B-D3ACA9CD5975}" dt="2022-11-18T15:26:06.034" v="564" actId="1582"/>
          <ac:spMkLst>
            <pc:docMk/>
            <pc:sldMk cId="2266560967" sldId="2147347382"/>
            <ac:spMk id="73" creationId="{9D86149C-624C-4578-8DBF-4BEFD8FFF082}"/>
          </ac:spMkLst>
        </pc:spChg>
        <pc:spChg chg="mod">
          <ac:chgData name="Ravi Sankar Uppalapati" userId="181a8d5e-ee84-4ff9-9dc8-7277ded849ac" providerId="ADAL" clId="{96193590-7147-4E15-A60B-D3ACA9CD5975}" dt="2022-11-18T15:26:06.034" v="564" actId="1582"/>
          <ac:spMkLst>
            <pc:docMk/>
            <pc:sldMk cId="2266560967" sldId="2147347382"/>
            <ac:spMk id="74" creationId="{4BF1482D-9FFB-4C88-8AD3-A972670C57DD}"/>
          </ac:spMkLst>
        </pc:spChg>
        <pc:spChg chg="mod">
          <ac:chgData name="Ravi Sankar Uppalapati" userId="181a8d5e-ee84-4ff9-9dc8-7277ded849ac" providerId="ADAL" clId="{96193590-7147-4E15-A60B-D3ACA9CD5975}" dt="2022-11-18T15:25:49.889" v="563" actId="1582"/>
          <ac:spMkLst>
            <pc:docMk/>
            <pc:sldMk cId="2266560967" sldId="2147347382"/>
            <ac:spMk id="75" creationId="{59151BDD-0C2E-455C-9689-FE1E4E189210}"/>
          </ac:spMkLst>
        </pc:spChg>
        <pc:spChg chg="mod">
          <ac:chgData name="Ravi Sankar Uppalapati" userId="181a8d5e-ee84-4ff9-9dc8-7277ded849ac" providerId="ADAL" clId="{96193590-7147-4E15-A60B-D3ACA9CD5975}" dt="2022-11-24T05:33:15.831" v="1451" actId="1076"/>
          <ac:spMkLst>
            <pc:docMk/>
            <pc:sldMk cId="2266560967" sldId="2147347382"/>
            <ac:spMk id="76" creationId="{5C63A730-9775-45AF-B708-01AC9C3B086E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77" creationId="{1EA13479-A778-4A32-A7FE-D3365651A8B5}"/>
          </ac:spMkLst>
        </pc:spChg>
        <pc:spChg chg="mod">
          <ac:chgData name="Ravi Sankar Uppalapati" userId="181a8d5e-ee84-4ff9-9dc8-7277ded849ac" providerId="ADAL" clId="{96193590-7147-4E15-A60B-D3ACA9CD5975}" dt="2022-11-24T05:33:15.831" v="1451" actId="1076"/>
          <ac:spMkLst>
            <pc:docMk/>
            <pc:sldMk cId="2266560967" sldId="2147347382"/>
            <ac:spMk id="80" creationId="{E18790F1-3B70-44B9-8A22-DF8B7882966B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81" creationId="{088EFC5D-D788-4C74-B954-929CF4318362}"/>
          </ac:spMkLst>
        </pc:spChg>
        <pc:spChg chg="mod">
          <ac:chgData name="Ravi Sankar Uppalapati" userId="181a8d5e-ee84-4ff9-9dc8-7277ded849ac" providerId="ADAL" clId="{96193590-7147-4E15-A60B-D3ACA9CD5975}" dt="2022-11-24T05:33:15.831" v="1451" actId="1076"/>
          <ac:spMkLst>
            <pc:docMk/>
            <pc:sldMk cId="2266560967" sldId="2147347382"/>
            <ac:spMk id="82" creationId="{B52A319E-8F6F-481D-910A-88C0D7EB57DB}"/>
          </ac:spMkLst>
        </pc:spChg>
        <pc:spChg chg="mod">
          <ac:chgData name="Ravi Sankar Uppalapati" userId="181a8d5e-ee84-4ff9-9dc8-7277ded849ac" providerId="ADAL" clId="{96193590-7147-4E15-A60B-D3ACA9CD5975}" dt="2022-11-18T15:26:06.034" v="564" actId="1582"/>
          <ac:spMkLst>
            <pc:docMk/>
            <pc:sldMk cId="2266560967" sldId="2147347382"/>
            <ac:spMk id="83" creationId="{8615961B-0C0C-42C5-9CEE-300882458895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85" creationId="{F5746FA8-D15D-4E78-9AD4-2989B08438D6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88" creationId="{13A3AD32-A7EF-4683-B577-EEC6DA74E005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89" creationId="{59479F98-32B8-4F82-BBBB-6B34D4EB6C91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90" creationId="{79D895BD-1239-4B49-B0CE-5089F2B1EE0B}"/>
          </ac:spMkLst>
        </pc:spChg>
        <pc:spChg chg="add mod">
          <ac:chgData name="Ravi Sankar Uppalapati" userId="181a8d5e-ee84-4ff9-9dc8-7277ded849ac" providerId="ADAL" clId="{96193590-7147-4E15-A60B-D3ACA9CD5975}" dt="2022-11-23T18:34:15.566" v="1059" actId="1076"/>
          <ac:spMkLst>
            <pc:docMk/>
            <pc:sldMk cId="2266560967" sldId="2147347382"/>
            <ac:spMk id="92" creationId="{C1F18574-6851-4668-8266-001CF7AE9186}"/>
          </ac:spMkLst>
        </pc:spChg>
        <pc:spChg chg="add mod">
          <ac:chgData name="Ravi Sankar Uppalapati" userId="181a8d5e-ee84-4ff9-9dc8-7277ded849ac" providerId="ADAL" clId="{96193590-7147-4E15-A60B-D3ACA9CD5975}" dt="2022-11-23T18:34:29.468" v="1068" actId="1076"/>
          <ac:spMkLst>
            <pc:docMk/>
            <pc:sldMk cId="2266560967" sldId="2147347382"/>
            <ac:spMk id="94" creationId="{F33E1952-C7CB-48C9-8BAD-D974FB619A34}"/>
          </ac:spMkLst>
        </pc:spChg>
        <pc:spChg chg="add mod">
          <ac:chgData name="Ravi Sankar Uppalapati" userId="181a8d5e-ee84-4ff9-9dc8-7277ded849ac" providerId="ADAL" clId="{96193590-7147-4E15-A60B-D3ACA9CD5975}" dt="2022-11-23T18:34:32.267" v="1069" actId="1076"/>
          <ac:spMkLst>
            <pc:docMk/>
            <pc:sldMk cId="2266560967" sldId="2147347382"/>
            <ac:spMk id="95" creationId="{36D4E3D3-17AE-4109-86F1-92F80E64074D}"/>
          </ac:spMkLst>
        </pc:spChg>
        <pc:spChg chg="del">
          <ac:chgData name="Ravi Sankar Uppalapati" userId="181a8d5e-ee84-4ff9-9dc8-7277ded849ac" providerId="ADAL" clId="{96193590-7147-4E15-A60B-D3ACA9CD5975}" dt="2022-11-23T18:15:20.479" v="783" actId="478"/>
          <ac:spMkLst>
            <pc:docMk/>
            <pc:sldMk cId="2266560967" sldId="2147347382"/>
            <ac:spMk id="97" creationId="{2C985747-2C4D-4117-8673-1B52E334A966}"/>
          </ac:spMkLst>
        </pc:spChg>
        <pc:spChg chg="add mod">
          <ac:chgData name="Ravi Sankar Uppalapati" userId="181a8d5e-ee84-4ff9-9dc8-7277ded849ac" providerId="ADAL" clId="{96193590-7147-4E15-A60B-D3ACA9CD5975}" dt="2022-11-24T05:33:15.831" v="1451" actId="1076"/>
          <ac:spMkLst>
            <pc:docMk/>
            <pc:sldMk cId="2266560967" sldId="2147347382"/>
            <ac:spMk id="97" creationId="{D7A6E01A-5795-4C45-AEBC-52501B09B67F}"/>
          </ac:spMkLst>
        </pc:spChg>
        <pc:spChg chg="add del mod">
          <ac:chgData name="Ravi Sankar Uppalapati" userId="181a8d5e-ee84-4ff9-9dc8-7277ded849ac" providerId="ADAL" clId="{96193590-7147-4E15-A60B-D3ACA9CD5975}" dt="2022-11-23T18:34:06.114" v="1058" actId="478"/>
          <ac:spMkLst>
            <pc:docMk/>
            <pc:sldMk cId="2266560967" sldId="2147347382"/>
            <ac:spMk id="98" creationId="{1C02042B-55D1-420F-914A-1335F37EF80E}"/>
          </ac:spMkLst>
        </pc:spChg>
        <pc:spChg chg="add mod">
          <ac:chgData name="Ravi Sankar Uppalapati" userId="181a8d5e-ee84-4ff9-9dc8-7277ded849ac" providerId="ADAL" clId="{96193590-7147-4E15-A60B-D3ACA9CD5975}" dt="2022-11-23T18:33:22.004" v="1036" actId="1076"/>
          <ac:spMkLst>
            <pc:docMk/>
            <pc:sldMk cId="2266560967" sldId="2147347382"/>
            <ac:spMk id="99" creationId="{24792FCE-3D30-4DC0-9864-7DE4A3B99C56}"/>
          </ac:spMkLst>
        </pc:spChg>
        <pc:spChg chg="add mod">
          <ac:chgData name="Ravi Sankar Uppalapati" userId="181a8d5e-ee84-4ff9-9dc8-7277ded849ac" providerId="ADAL" clId="{96193590-7147-4E15-A60B-D3ACA9CD5975}" dt="2022-11-23T18:33:56.930" v="1057" actId="255"/>
          <ac:spMkLst>
            <pc:docMk/>
            <pc:sldMk cId="2266560967" sldId="2147347382"/>
            <ac:spMk id="101" creationId="{A7DB5D8C-5F3A-4CB0-A43E-6CF39EF2D8FC}"/>
          </ac:spMkLst>
        </pc:spChg>
        <pc:spChg chg="add mod">
          <ac:chgData name="Ravi Sankar Uppalapati" userId="181a8d5e-ee84-4ff9-9dc8-7277ded849ac" providerId="ADAL" clId="{96193590-7147-4E15-A60B-D3ACA9CD5975}" dt="2022-11-23T18:34:54.519" v="1150" actId="20577"/>
          <ac:spMkLst>
            <pc:docMk/>
            <pc:sldMk cId="2266560967" sldId="2147347382"/>
            <ac:spMk id="109" creationId="{0F8FCCEA-928F-4C54-9B38-9A435FE9F164}"/>
          </ac:spMkLst>
        </pc:spChg>
        <pc:spChg chg="add mod">
          <ac:chgData name="Ravi Sankar Uppalapati" userId="181a8d5e-ee84-4ff9-9dc8-7277ded849ac" providerId="ADAL" clId="{96193590-7147-4E15-A60B-D3ACA9CD5975}" dt="2022-11-23T18:36:02.762" v="1194" actId="6549"/>
          <ac:spMkLst>
            <pc:docMk/>
            <pc:sldMk cId="2266560967" sldId="2147347382"/>
            <ac:spMk id="110" creationId="{7446B39D-1EF9-4F94-A336-6AE5EBA60E8E}"/>
          </ac:spMkLst>
        </pc:spChg>
        <pc:spChg chg="add mod">
          <ac:chgData name="Ravi Sankar Uppalapati" userId="181a8d5e-ee84-4ff9-9dc8-7277ded849ac" providerId="ADAL" clId="{96193590-7147-4E15-A60B-D3ACA9CD5975}" dt="2022-11-23T18:41:52.818" v="1224" actId="20577"/>
          <ac:spMkLst>
            <pc:docMk/>
            <pc:sldMk cId="2266560967" sldId="2147347382"/>
            <ac:spMk id="115" creationId="{1BBCC95B-3CEA-46A6-BDE5-FECF0F46562A}"/>
          </ac:spMkLst>
        </pc:spChg>
        <pc:spChg chg="add mod">
          <ac:chgData name="Ravi Sankar Uppalapati" userId="181a8d5e-ee84-4ff9-9dc8-7277ded849ac" providerId="ADAL" clId="{96193590-7147-4E15-A60B-D3ACA9CD5975}" dt="2022-11-23T18:43:27.504" v="1272" actId="571"/>
          <ac:spMkLst>
            <pc:docMk/>
            <pc:sldMk cId="2266560967" sldId="2147347382"/>
            <ac:spMk id="119" creationId="{0614B29C-18F9-4217-9DD5-A182F96C0DC5}"/>
          </ac:spMkLst>
        </pc:spChg>
        <pc:spChg chg="add mod">
          <ac:chgData name="Ravi Sankar Uppalapati" userId="181a8d5e-ee84-4ff9-9dc8-7277ded849ac" providerId="ADAL" clId="{96193590-7147-4E15-A60B-D3ACA9CD5975}" dt="2022-11-23T18:43:27.504" v="1272" actId="571"/>
          <ac:spMkLst>
            <pc:docMk/>
            <pc:sldMk cId="2266560967" sldId="2147347382"/>
            <ac:spMk id="120" creationId="{957CE537-6E43-42FF-86F6-CDC85B0D34FD}"/>
          </ac:spMkLst>
        </pc:spChg>
        <pc:spChg chg="add mod">
          <ac:chgData name="Ravi Sankar Uppalapati" userId="181a8d5e-ee84-4ff9-9dc8-7277ded849ac" providerId="ADAL" clId="{96193590-7147-4E15-A60B-D3ACA9CD5975}" dt="2022-11-23T18:44:00.709" v="1313" actId="113"/>
          <ac:spMkLst>
            <pc:docMk/>
            <pc:sldMk cId="2266560967" sldId="2147347382"/>
            <ac:spMk id="121" creationId="{64E94494-49DB-44C8-8CB1-835F32D8094A}"/>
          </ac:spMkLst>
        </pc:spChg>
        <pc:spChg chg="add del mod">
          <ac:chgData name="Ravi Sankar Uppalapati" userId="181a8d5e-ee84-4ff9-9dc8-7277ded849ac" providerId="ADAL" clId="{96193590-7147-4E15-A60B-D3ACA9CD5975}" dt="2022-11-24T05:17:53.993" v="1406" actId="478"/>
          <ac:spMkLst>
            <pc:docMk/>
            <pc:sldMk cId="2266560967" sldId="2147347382"/>
            <ac:spMk id="123" creationId="{ECFCBF4F-1B30-44DB-AB7F-3415C1AC8062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75" creationId="{F394EEEE-7301-4211-AE6A-A061B4BD8A13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76" creationId="{661C0A7D-097C-459F-9251-B8D65FABD84E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77" creationId="{7458E31E-E481-4BEA-8D3A-4A32399C4B4C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79" creationId="{A1B2FECF-D84A-41E8-8716-B3D893C52BA9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1" creationId="{E429B127-0B22-4CC6-9397-A18498580BC6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2" creationId="{4BF24F04-D1E0-4FE0-B55A-96EB3DD6E6C7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3" creationId="{18FC5B1E-9450-4886-B187-7EEBE0151658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4" creationId="{C2D88141-ED5F-47CA-8325-091B710EF51D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8" creationId="{B39374A2-13AC-43E2-A2E5-D2D40FBAD49E}"/>
          </ac:spMkLst>
        </pc:spChg>
        <pc:spChg chg="del">
          <ac:chgData name="Ravi Sankar Uppalapati" userId="181a8d5e-ee84-4ff9-9dc8-7277ded849ac" providerId="ADAL" clId="{96193590-7147-4E15-A60B-D3ACA9CD5975}" dt="2022-11-23T18:15:28.257" v="784" actId="478"/>
          <ac:spMkLst>
            <pc:docMk/>
            <pc:sldMk cId="2266560967" sldId="2147347382"/>
            <ac:spMk id="189" creationId="{269F2960-7A91-4F3C-A11E-3685A17FF903}"/>
          </ac:spMkLst>
        </pc:spChg>
        <pc:grpChg chg="mod">
          <ac:chgData name="Ravi Sankar Uppalapati" userId="181a8d5e-ee84-4ff9-9dc8-7277ded849ac" providerId="ADAL" clId="{96193590-7147-4E15-A60B-D3ACA9CD5975}" dt="2022-11-18T15:22:33.180" v="485" actId="14100"/>
          <ac:grpSpMkLst>
            <pc:docMk/>
            <pc:sldMk cId="2266560967" sldId="2147347382"/>
            <ac:grpSpMk id="2" creationId="{D12C7B51-F0CD-4DB7-81C5-49E06AF9A1A2}"/>
          </ac:grpSpMkLst>
        </pc:grpChg>
        <pc:cxnChg chg="add mod">
          <ac:chgData name="Ravi Sankar Uppalapati" userId="181a8d5e-ee84-4ff9-9dc8-7277ded849ac" providerId="ADAL" clId="{96193590-7147-4E15-A60B-D3ACA9CD5975}" dt="2022-11-23T18:34:15.566" v="1059" actId="1076"/>
          <ac:cxnSpMkLst>
            <pc:docMk/>
            <pc:sldMk cId="2266560967" sldId="2147347382"/>
            <ac:cxnSpMk id="65" creationId="{0616B525-34B5-41AE-BD1A-A70736AEE81D}"/>
          </ac:cxnSpMkLst>
        </pc:cxnChg>
        <pc:cxnChg chg="add mod">
          <ac:chgData name="Ravi Sankar Uppalapati" userId="181a8d5e-ee84-4ff9-9dc8-7277ded849ac" providerId="ADAL" clId="{96193590-7147-4E15-A60B-D3ACA9CD5975}" dt="2022-11-23T18:34:15.566" v="1059" actId="1076"/>
          <ac:cxnSpMkLst>
            <pc:docMk/>
            <pc:sldMk cId="2266560967" sldId="2147347382"/>
            <ac:cxnSpMk id="78" creationId="{5A3FAA1B-59F4-4172-9B87-82EB5D8BCB7F}"/>
          </ac:cxnSpMkLst>
        </pc:cxnChg>
        <pc:cxnChg chg="mod">
          <ac:chgData name="Ravi Sankar Uppalapati" userId="181a8d5e-ee84-4ff9-9dc8-7277ded849ac" providerId="ADAL" clId="{96193590-7147-4E15-A60B-D3ACA9CD5975}" dt="2022-11-23T18:41:37.924" v="1215" actId="692"/>
          <ac:cxnSpMkLst>
            <pc:docMk/>
            <pc:sldMk cId="2266560967" sldId="2147347382"/>
            <ac:cxnSpMk id="87" creationId="{692FAFB1-1B37-4AEC-B2FB-FBCC6178C469}"/>
          </ac:cxnSpMkLst>
        </pc:cxnChg>
        <pc:cxnChg chg="mod">
          <ac:chgData name="Ravi Sankar Uppalapati" userId="181a8d5e-ee84-4ff9-9dc8-7277ded849ac" providerId="ADAL" clId="{96193590-7147-4E15-A60B-D3ACA9CD5975}" dt="2022-11-23T18:36:09.644" v="1195" actId="692"/>
          <ac:cxnSpMkLst>
            <pc:docMk/>
            <pc:sldMk cId="2266560967" sldId="2147347382"/>
            <ac:cxnSpMk id="91" creationId="{11535284-1D81-4F1C-B395-5243AACED190}"/>
          </ac:cxnSpMkLst>
        </pc:cxnChg>
        <pc:cxnChg chg="mod">
          <ac:chgData name="Ravi Sankar Uppalapati" userId="181a8d5e-ee84-4ff9-9dc8-7277ded849ac" providerId="ADAL" clId="{96193590-7147-4E15-A60B-D3ACA9CD5975}" dt="2022-11-23T18:49:18.180" v="1404" actId="108"/>
          <ac:cxnSpMkLst>
            <pc:docMk/>
            <pc:sldMk cId="2266560967" sldId="2147347382"/>
            <ac:cxnSpMk id="93" creationId="{69AFAB0A-026B-475B-BBA0-77B876791693}"/>
          </ac:cxnSpMkLst>
        </pc:cxnChg>
        <pc:cxnChg chg="del">
          <ac:chgData name="Ravi Sankar Uppalapati" userId="181a8d5e-ee84-4ff9-9dc8-7277ded849ac" providerId="ADAL" clId="{96193590-7147-4E15-A60B-D3ACA9CD5975}" dt="2022-11-23T18:15:28.257" v="784" actId="478"/>
          <ac:cxnSpMkLst>
            <pc:docMk/>
            <pc:sldMk cId="2266560967" sldId="2147347382"/>
            <ac:cxnSpMk id="100" creationId="{11EB7C42-68A7-424F-99DA-C34D2D0AF6D2}"/>
          </ac:cxnSpMkLst>
        </pc:cxnChg>
        <pc:cxnChg chg="add del mod">
          <ac:chgData name="Ravi Sankar Uppalapati" userId="181a8d5e-ee84-4ff9-9dc8-7277ded849ac" providerId="ADAL" clId="{96193590-7147-4E15-A60B-D3ACA9CD5975}" dt="2022-11-24T05:26:32.355" v="1423" actId="478"/>
          <ac:cxnSpMkLst>
            <pc:docMk/>
            <pc:sldMk cId="2266560967" sldId="2147347382"/>
            <ac:cxnSpMk id="103" creationId="{7C0A98C3-B5F7-4BAA-9D87-EC2AFC405B88}"/>
          </ac:cxnSpMkLst>
        </pc:cxnChg>
        <pc:cxnChg chg="add mod">
          <ac:chgData name="Ravi Sankar Uppalapati" userId="181a8d5e-ee84-4ff9-9dc8-7277ded849ac" providerId="ADAL" clId="{96193590-7147-4E15-A60B-D3ACA9CD5975}" dt="2022-11-23T18:45:47.646" v="1339" actId="14100"/>
          <ac:cxnSpMkLst>
            <pc:docMk/>
            <pc:sldMk cId="2266560967" sldId="2147347382"/>
            <ac:cxnSpMk id="105" creationId="{506D9BD4-4FD0-4113-BB48-B5B57101E846}"/>
          </ac:cxnSpMkLst>
        </pc:cxnChg>
        <pc:cxnChg chg="add mod">
          <ac:chgData name="Ravi Sankar Uppalapati" userId="181a8d5e-ee84-4ff9-9dc8-7277ded849ac" providerId="ADAL" clId="{96193590-7147-4E15-A60B-D3ACA9CD5975}" dt="2022-11-23T18:45:16.559" v="1335" actId="692"/>
          <ac:cxnSpMkLst>
            <pc:docMk/>
            <pc:sldMk cId="2266560967" sldId="2147347382"/>
            <ac:cxnSpMk id="106" creationId="{90A7EA07-AD26-4A16-9758-FBE2CC2998F1}"/>
          </ac:cxnSpMkLst>
        </pc:cxnChg>
        <pc:cxnChg chg="add mod">
          <ac:chgData name="Ravi Sankar Uppalapati" userId="181a8d5e-ee84-4ff9-9dc8-7277ded849ac" providerId="ADAL" clId="{96193590-7147-4E15-A60B-D3ACA9CD5975}" dt="2022-11-23T18:45:16.559" v="1335" actId="692"/>
          <ac:cxnSpMkLst>
            <pc:docMk/>
            <pc:sldMk cId="2266560967" sldId="2147347382"/>
            <ac:cxnSpMk id="107" creationId="{23E8C912-2C0A-46B8-9356-0EF6F9901442}"/>
          </ac:cxnSpMkLst>
        </pc:cxnChg>
        <pc:cxnChg chg="add mod">
          <ac:chgData name="Ravi Sankar Uppalapati" userId="181a8d5e-ee84-4ff9-9dc8-7277ded849ac" providerId="ADAL" clId="{96193590-7147-4E15-A60B-D3ACA9CD5975}" dt="2022-11-23T18:45:16.559" v="1335" actId="692"/>
          <ac:cxnSpMkLst>
            <pc:docMk/>
            <pc:sldMk cId="2266560967" sldId="2147347382"/>
            <ac:cxnSpMk id="108" creationId="{46E32059-E886-4473-87B8-CE4721ADB2E0}"/>
          </ac:cxnSpMkLst>
        </pc:cxnChg>
        <pc:cxnChg chg="add mod">
          <ac:chgData name="Ravi Sankar Uppalapati" userId="181a8d5e-ee84-4ff9-9dc8-7277ded849ac" providerId="ADAL" clId="{96193590-7147-4E15-A60B-D3ACA9CD5975}" dt="2022-11-23T18:36:30.292" v="1199" actId="692"/>
          <ac:cxnSpMkLst>
            <pc:docMk/>
            <pc:sldMk cId="2266560967" sldId="2147347382"/>
            <ac:cxnSpMk id="111" creationId="{61203657-BB9A-49A5-94CE-3F3F7E34DA80}"/>
          </ac:cxnSpMkLst>
        </pc:cxnChg>
        <pc:cxnChg chg="mod">
          <ac:chgData name="Ravi Sankar Uppalapati" userId="181a8d5e-ee84-4ff9-9dc8-7277ded849ac" providerId="ADAL" clId="{96193590-7147-4E15-A60B-D3ACA9CD5975}" dt="2022-11-23T18:28:42.924" v="950" actId="1076"/>
          <ac:cxnSpMkLst>
            <pc:docMk/>
            <pc:sldMk cId="2266560967" sldId="2147347382"/>
            <ac:cxnSpMk id="114" creationId="{D626E3B0-A63A-4AAD-A615-CA50AC042D1C}"/>
          </ac:cxnSpMkLst>
        </pc:cxnChg>
        <pc:cxnChg chg="mod">
          <ac:chgData name="Ravi Sankar Uppalapati" userId="181a8d5e-ee84-4ff9-9dc8-7277ded849ac" providerId="ADAL" clId="{96193590-7147-4E15-A60B-D3ACA9CD5975}" dt="2022-11-23T18:29:52.325" v="954" actId="14100"/>
          <ac:cxnSpMkLst>
            <pc:docMk/>
            <pc:sldMk cId="2266560967" sldId="2147347382"/>
            <ac:cxnSpMk id="118" creationId="{EA52D57B-03A9-48F3-8151-780D139F2F2D}"/>
          </ac:cxnSpMkLst>
        </pc:cxnChg>
        <pc:cxnChg chg="add mod">
          <ac:chgData name="Ravi Sankar Uppalapati" userId="181a8d5e-ee84-4ff9-9dc8-7277ded849ac" providerId="ADAL" clId="{96193590-7147-4E15-A60B-D3ACA9CD5975}" dt="2022-11-23T18:45:16.559" v="1335" actId="692"/>
          <ac:cxnSpMkLst>
            <pc:docMk/>
            <pc:sldMk cId="2266560967" sldId="2147347382"/>
            <ac:cxnSpMk id="124" creationId="{86F7C78A-1B44-4065-A05C-8E57AE8B10A0}"/>
          </ac:cxnSpMkLst>
        </pc:cxnChg>
        <pc:cxnChg chg="mod">
          <ac:chgData name="Ravi Sankar Uppalapati" userId="181a8d5e-ee84-4ff9-9dc8-7277ded849ac" providerId="ADAL" clId="{96193590-7147-4E15-A60B-D3ACA9CD5975}" dt="2022-11-23T18:45:23.010" v="1336" actId="14100"/>
          <ac:cxnSpMkLst>
            <pc:docMk/>
            <pc:sldMk cId="2266560967" sldId="2147347382"/>
            <ac:cxnSpMk id="126" creationId="{2C3C5305-A5F8-4C9C-9090-EE7746738C5A}"/>
          </ac:cxnSpMkLst>
        </pc:cxnChg>
        <pc:cxnChg chg="del">
          <ac:chgData name="Ravi Sankar Uppalapati" userId="181a8d5e-ee84-4ff9-9dc8-7277ded849ac" providerId="ADAL" clId="{96193590-7147-4E15-A60B-D3ACA9CD5975}" dt="2022-11-23T18:15:28.257" v="784" actId="478"/>
          <ac:cxnSpMkLst>
            <pc:docMk/>
            <pc:sldMk cId="2266560967" sldId="2147347382"/>
            <ac:cxnSpMk id="180" creationId="{32EB05F0-9F7F-4CC1-BA3E-5F2F5E89E551}"/>
          </ac:cxnSpMkLst>
        </pc:cxnChg>
      </pc:sldChg>
      <pc:sldChg chg="addSp delSp modSp mod ord modCm">
        <pc:chgData name="Ravi Sankar Uppalapati" userId="181a8d5e-ee84-4ff9-9dc8-7277ded849ac" providerId="ADAL" clId="{96193590-7147-4E15-A60B-D3ACA9CD5975}" dt="2022-11-23T18:17:12.547" v="795"/>
        <pc:sldMkLst>
          <pc:docMk/>
          <pc:sldMk cId="1711932723" sldId="2147347383"/>
        </pc:sldMkLst>
        <pc:spChg chg="add mod">
          <ac:chgData name="Ravi Sankar Uppalapati" userId="181a8d5e-ee84-4ff9-9dc8-7277ded849ac" providerId="ADAL" clId="{96193590-7147-4E15-A60B-D3ACA9CD5975}" dt="2022-11-23T18:16:50.703" v="792" actId="1076"/>
          <ac:spMkLst>
            <pc:docMk/>
            <pc:sldMk cId="1711932723" sldId="2147347383"/>
            <ac:spMk id="47" creationId="{D794E7F8-F60B-45BC-A1A5-11D6FB4A6EA1}"/>
          </ac:spMkLst>
        </pc:spChg>
        <pc:spChg chg="add mod">
          <ac:chgData name="Ravi Sankar Uppalapati" userId="181a8d5e-ee84-4ff9-9dc8-7277ded849ac" providerId="ADAL" clId="{96193590-7147-4E15-A60B-D3ACA9CD5975}" dt="2022-11-23T18:16:50.703" v="792" actId="1076"/>
          <ac:spMkLst>
            <pc:docMk/>
            <pc:sldMk cId="1711932723" sldId="2147347383"/>
            <ac:spMk id="48" creationId="{30A7FD48-16F2-4908-B83A-1E988A67534B}"/>
          </ac:spMkLst>
        </pc:spChg>
        <pc:spChg chg="mod">
          <ac:chgData name="Ravi Sankar Uppalapati" userId="181a8d5e-ee84-4ff9-9dc8-7277ded849ac" providerId="ADAL" clId="{96193590-7147-4E15-A60B-D3ACA9CD5975}" dt="2022-11-23T18:16:50.703" v="792" actId="1076"/>
          <ac:spMkLst>
            <pc:docMk/>
            <pc:sldMk cId="1711932723" sldId="2147347383"/>
            <ac:spMk id="49" creationId="{6591DA6D-8CE1-4E59-93B6-168BA02786AE}"/>
          </ac:spMkLst>
        </pc:spChg>
        <pc:spChg chg="mod">
          <ac:chgData name="Ravi Sankar Uppalapati" userId="181a8d5e-ee84-4ff9-9dc8-7277ded849ac" providerId="ADAL" clId="{96193590-7147-4E15-A60B-D3ACA9CD5975}" dt="2022-11-23T18:16:54.808" v="793" actId="14100"/>
          <ac:spMkLst>
            <pc:docMk/>
            <pc:sldMk cId="1711932723" sldId="2147347383"/>
            <ac:spMk id="97" creationId="{2C985747-2C4D-4117-8673-1B52E334A966}"/>
          </ac:spMkLst>
        </pc:spChg>
        <pc:spChg chg="mod">
          <ac:chgData name="Ravi Sankar Uppalapati" userId="181a8d5e-ee84-4ff9-9dc8-7277ded849ac" providerId="ADAL" clId="{96193590-7147-4E15-A60B-D3ACA9CD5975}" dt="2022-11-14T16:54:00.177" v="400" actId="1076"/>
          <ac:spMkLst>
            <pc:docMk/>
            <pc:sldMk cId="1711932723" sldId="2147347383"/>
            <ac:spMk id="159" creationId="{2EB29672-0507-4CEC-85D1-DB68433C5F76}"/>
          </ac:spMkLst>
        </pc:spChg>
        <pc:spChg chg="del">
          <ac:chgData name="Ravi Sankar Uppalapati" userId="181a8d5e-ee84-4ff9-9dc8-7277ded849ac" providerId="ADAL" clId="{96193590-7147-4E15-A60B-D3ACA9CD5975}" dt="2022-11-14T16:53:54.102" v="399" actId="478"/>
          <ac:spMkLst>
            <pc:docMk/>
            <pc:sldMk cId="1711932723" sldId="2147347383"/>
            <ac:spMk id="161" creationId="{D4759E95-32FA-4175-90EB-FADA853408EF}"/>
          </ac:spMkLst>
        </pc:spChg>
        <pc:spChg chg="del">
          <ac:chgData name="Ravi Sankar Uppalapati" userId="181a8d5e-ee84-4ff9-9dc8-7277ded849ac" providerId="ADAL" clId="{96193590-7147-4E15-A60B-D3ACA9CD5975}" dt="2022-11-14T16:53:51.130" v="398" actId="478"/>
          <ac:spMkLst>
            <pc:docMk/>
            <pc:sldMk cId="1711932723" sldId="2147347383"/>
            <ac:spMk id="212" creationId="{32C72616-5331-42A5-9EA7-0C2CE497C232}"/>
          </ac:spMkLst>
        </pc:spChg>
        <pc:spChg chg="del">
          <ac:chgData name="Ravi Sankar Uppalapati" userId="181a8d5e-ee84-4ff9-9dc8-7277ded849ac" providerId="ADAL" clId="{96193590-7147-4E15-A60B-D3ACA9CD5975}" dt="2022-11-14T16:54:07.533" v="422" actId="478"/>
          <ac:spMkLst>
            <pc:docMk/>
            <pc:sldMk cId="1711932723" sldId="2147347383"/>
            <ac:spMk id="214" creationId="{E0644976-8217-4845-A61B-6355B1CE5891}"/>
          </ac:spMkLst>
        </pc:s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37" creationId="{123F0236-1F3A-4F25-81F5-832BDFE88007}"/>
          </ac:grpSpMkLst>
        </pc:gr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38" creationId="{FAA3F3C6-2647-48DE-B494-CDD926944852}"/>
          </ac:grpSpMkLst>
        </pc:gr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39" creationId="{C3F17FE2-5F60-4609-9BCE-9CE0EE83671B}"/>
          </ac:grpSpMkLst>
        </pc:gr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40" creationId="{1B16683B-6969-4988-840B-61EBC6DBE145}"/>
          </ac:grpSpMkLst>
        </pc:gr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41" creationId="{9BFADF9B-9F6B-4E2B-B828-864183994FAE}"/>
          </ac:grpSpMkLst>
        </pc:grpChg>
        <pc:grpChg chg="mod">
          <ac:chgData name="Ravi Sankar Uppalapati" userId="181a8d5e-ee84-4ff9-9dc8-7277ded849ac" providerId="ADAL" clId="{96193590-7147-4E15-A60B-D3ACA9CD5975}" dt="2022-11-23T18:16:50.703" v="792" actId="1076"/>
          <ac:grpSpMkLst>
            <pc:docMk/>
            <pc:sldMk cId="1711932723" sldId="2147347383"/>
            <ac:grpSpMk id="42" creationId="{B6E1503A-72BB-4A15-B3E1-A0BA74BF9961}"/>
          </ac:grpSpMkLst>
        </pc:grpChg>
        <pc:cxnChg chg="mod">
          <ac:chgData name="Ravi Sankar Uppalapati" userId="181a8d5e-ee84-4ff9-9dc8-7277ded849ac" providerId="ADAL" clId="{96193590-7147-4E15-A60B-D3ACA9CD5975}" dt="2022-11-23T18:16:50.703" v="792" actId="1076"/>
          <ac:cxnSpMkLst>
            <pc:docMk/>
            <pc:sldMk cId="1711932723" sldId="2147347383"/>
            <ac:cxnSpMk id="45" creationId="{963BD625-C91F-4B95-864D-186219E89781}"/>
          </ac:cxnSpMkLst>
        </pc:cxnChg>
        <pc:cxnChg chg="mod">
          <ac:chgData name="Ravi Sankar Uppalapati" userId="181a8d5e-ee84-4ff9-9dc8-7277ded849ac" providerId="ADAL" clId="{96193590-7147-4E15-A60B-D3ACA9CD5975}" dt="2022-11-14T16:54:03.012" v="421" actId="1038"/>
          <ac:cxnSpMkLst>
            <pc:docMk/>
            <pc:sldMk cId="1711932723" sldId="2147347383"/>
            <ac:cxnSpMk id="187" creationId="{6221C828-CED4-42F1-BD6B-FAEFEFB5FB78}"/>
          </ac:cxnSpMkLst>
        </pc:cxnChg>
      </pc:sldChg>
      <pc:sldChg chg="modSp mod modCm">
        <pc:chgData name="Ravi Sankar Uppalapati" userId="181a8d5e-ee84-4ff9-9dc8-7277ded849ac" providerId="ADAL" clId="{96193590-7147-4E15-A60B-D3ACA9CD5975}" dt="2022-11-14T16:39:35.147" v="396" actId="947"/>
        <pc:sldMkLst>
          <pc:docMk/>
          <pc:sldMk cId="10971619" sldId="2147347385"/>
        </pc:sldMkLst>
        <pc:graphicFrameChg chg="modGraphic">
          <ac:chgData name="Ravi Sankar Uppalapati" userId="181a8d5e-ee84-4ff9-9dc8-7277ded849ac" providerId="ADAL" clId="{96193590-7147-4E15-A60B-D3ACA9CD5975}" dt="2022-11-14T16:39:35.147" v="396" actId="947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delSp modSp mod ord modCm">
        <pc:chgData name="Ravi Sankar Uppalapati" userId="181a8d5e-ee84-4ff9-9dc8-7277ded849ac" providerId="ADAL" clId="{96193590-7147-4E15-A60B-D3ACA9CD5975}" dt="2022-11-23T18:18:19.355" v="800"/>
        <pc:sldMkLst>
          <pc:docMk/>
          <pc:sldMk cId="3311819544" sldId="2147347388"/>
        </pc:sldMkLst>
        <pc:spChg chg="mod">
          <ac:chgData name="Ravi Sankar Uppalapati" userId="181a8d5e-ee84-4ff9-9dc8-7277ded849ac" providerId="ADAL" clId="{96193590-7147-4E15-A60B-D3ACA9CD5975}" dt="2022-11-14T16:54:46.840" v="424" actId="1076"/>
          <ac:spMkLst>
            <pc:docMk/>
            <pc:sldMk cId="3311819544" sldId="2147347388"/>
            <ac:spMk id="75" creationId="{9DCD1F0E-B32A-4CD7-8368-8D1DA5BF0513}"/>
          </ac:spMkLst>
        </pc:spChg>
        <pc:spChg chg="mod">
          <ac:chgData name="Ravi Sankar Uppalapati" userId="181a8d5e-ee84-4ff9-9dc8-7277ded849ac" providerId="ADAL" clId="{96193590-7147-4E15-A60B-D3ACA9CD5975}" dt="2022-11-14T16:54:46.840" v="424" actId="1076"/>
          <ac:spMkLst>
            <pc:docMk/>
            <pc:sldMk cId="3311819544" sldId="2147347388"/>
            <ac:spMk id="159" creationId="{2EB29672-0507-4CEC-85D1-DB68433C5F76}"/>
          </ac:spMkLst>
        </pc:spChg>
        <pc:spChg chg="del">
          <ac:chgData name="Ravi Sankar Uppalapati" userId="181a8d5e-ee84-4ff9-9dc8-7277ded849ac" providerId="ADAL" clId="{96193590-7147-4E15-A60B-D3ACA9CD5975}" dt="2022-11-14T16:54:30.805" v="423" actId="478"/>
          <ac:spMkLst>
            <pc:docMk/>
            <pc:sldMk cId="3311819544" sldId="2147347388"/>
            <ac:spMk id="160" creationId="{3CC7862D-F4B4-4271-94E1-AEE6980406B1}"/>
          </ac:spMkLst>
        </pc:spChg>
        <pc:spChg chg="del">
          <ac:chgData name="Ravi Sankar Uppalapati" userId="181a8d5e-ee84-4ff9-9dc8-7277ded849ac" providerId="ADAL" clId="{96193590-7147-4E15-A60B-D3ACA9CD5975}" dt="2022-11-14T16:54:30.805" v="423" actId="478"/>
          <ac:spMkLst>
            <pc:docMk/>
            <pc:sldMk cId="3311819544" sldId="2147347388"/>
            <ac:spMk id="161" creationId="{D4759E95-32FA-4175-90EB-FADA853408EF}"/>
          </ac:spMkLst>
        </pc:spChg>
        <pc:cxnChg chg="mod">
          <ac:chgData name="Ravi Sankar Uppalapati" userId="181a8d5e-ee84-4ff9-9dc8-7277ded849ac" providerId="ADAL" clId="{96193590-7147-4E15-A60B-D3ACA9CD5975}" dt="2022-11-14T16:54:51.436" v="454" actId="1035"/>
          <ac:cxnSpMkLst>
            <pc:docMk/>
            <pc:sldMk cId="3311819544" sldId="2147347388"/>
            <ac:cxnSpMk id="80" creationId="{EB592F7E-E0E6-40CF-8A27-7AFA2BC02C67}"/>
          </ac:cxnSpMkLst>
        </pc:cxnChg>
        <pc:cxnChg chg="mod">
          <ac:chgData name="Ravi Sankar Uppalapati" userId="181a8d5e-ee84-4ff9-9dc8-7277ded849ac" providerId="ADAL" clId="{96193590-7147-4E15-A60B-D3ACA9CD5975}" dt="2022-11-14T16:55:00.750" v="457" actId="14100"/>
          <ac:cxnSpMkLst>
            <pc:docMk/>
            <pc:sldMk cId="3311819544" sldId="2147347388"/>
            <ac:cxnSpMk id="165" creationId="{AE859E6B-51E2-4B44-85E5-B8E6780D2278}"/>
          </ac:cxnSpMkLst>
        </pc:cxnChg>
        <pc:cxnChg chg="mod">
          <ac:chgData name="Ravi Sankar Uppalapati" userId="181a8d5e-ee84-4ff9-9dc8-7277ded849ac" providerId="ADAL" clId="{96193590-7147-4E15-A60B-D3ACA9CD5975}" dt="2022-11-14T16:55:06.399" v="458" actId="14100"/>
          <ac:cxnSpMkLst>
            <pc:docMk/>
            <pc:sldMk cId="3311819544" sldId="2147347388"/>
            <ac:cxnSpMk id="170" creationId="{B17B3D83-F525-43C7-B11B-3D5CBBF7546B}"/>
          </ac:cxnSpMkLst>
        </pc:cxnChg>
      </pc:sldChg>
      <pc:sldChg chg="addSp delSp modSp mod modCm">
        <pc:chgData name="Ravi Sankar Uppalapati" userId="181a8d5e-ee84-4ff9-9dc8-7277ded849ac" providerId="ADAL" clId="{96193590-7147-4E15-A60B-D3ACA9CD5975}" dt="2022-11-24T05:32:04.010" v="1437" actId="108"/>
        <pc:sldMkLst>
          <pc:docMk/>
          <pc:sldMk cId="93345784" sldId="2147347389"/>
        </pc:sldMkLst>
        <pc:spChg chg="add 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43" creationId="{403E4104-8ED7-4499-9778-CC0950B331DC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45" creationId="{99C054DC-BE49-4FEC-97A7-49E4C033F7DA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46" creationId="{7726582D-CA84-4D04-B3B9-C221E7A4BCEA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49" creationId="{889421E3-8218-4BD4-B51F-761204E622E7}"/>
          </ac:spMkLst>
        </pc:spChg>
        <pc:spChg chg="mod">
          <ac:chgData name="Ravi Sankar Uppalapati" userId="181a8d5e-ee84-4ff9-9dc8-7277ded849ac" providerId="ADAL" clId="{96193590-7147-4E15-A60B-D3ACA9CD5975}" dt="2022-11-23T18:48:33.849" v="1383" actId="14100"/>
          <ac:spMkLst>
            <pc:docMk/>
            <pc:sldMk cId="93345784" sldId="2147347389"/>
            <ac:spMk id="50" creationId="{CEE5E8E6-8D6C-40B9-82D7-6EBBF0B10CE8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52" creationId="{31F5E967-02BD-4015-926E-B6431FDCAE09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57" creationId="{B128B55D-28D8-4F9D-8902-DC789A3CBC67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58" creationId="{1E32BAFB-F1DE-4558-8D1C-5B513705C20D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60" creationId="{0AF505FD-C873-44F1-B9EC-20A985B475C1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61" creationId="{1FB4BC29-38DD-4D37-AECC-221B1FB2E0AC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63" creationId="{D7ED65B5-33BA-4F56-A5F0-AAC5EE5C93B2}"/>
          </ac:spMkLst>
        </pc:spChg>
        <pc:spChg chg="add mod">
          <ac:chgData name="Ravi Sankar Uppalapati" userId="181a8d5e-ee84-4ff9-9dc8-7277ded849ac" providerId="ADAL" clId="{96193590-7147-4E15-A60B-D3ACA9CD5975}" dt="2022-11-24T05:32:04.010" v="1437" actId="108"/>
          <ac:spMkLst>
            <pc:docMk/>
            <pc:sldMk cId="93345784" sldId="2147347389"/>
            <ac:spMk id="64" creationId="{465F9140-3895-4B3D-9D5D-53F0F1AC35D8}"/>
          </ac:spMkLst>
        </pc:spChg>
        <pc:spChg chg="del">
          <ac:chgData name="Ravi Sankar Uppalapati" userId="181a8d5e-ee84-4ff9-9dc8-7277ded849ac" providerId="ADAL" clId="{96193590-7147-4E15-A60B-D3ACA9CD5975}" dt="2022-11-23T18:47:21.280" v="1352" actId="478"/>
          <ac:spMkLst>
            <pc:docMk/>
            <pc:sldMk cId="93345784" sldId="2147347389"/>
            <ac:spMk id="64" creationId="{773DA040-D529-4BFD-9B88-676936319ADD}"/>
          </ac:spMkLst>
        </pc:spChg>
        <pc:spChg chg="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65" creationId="{5053519F-A8A9-4543-9EC8-5651576C2BBC}"/>
          </ac:spMkLst>
        </pc:spChg>
        <pc:spChg chg="add del mod">
          <ac:chgData name="Ravi Sankar Uppalapati" userId="181a8d5e-ee84-4ff9-9dc8-7277ded849ac" providerId="ADAL" clId="{96193590-7147-4E15-A60B-D3ACA9CD5975}" dt="2022-11-23T18:18:12.245" v="798" actId="478"/>
          <ac:spMkLst>
            <pc:docMk/>
            <pc:sldMk cId="93345784" sldId="2147347389"/>
            <ac:spMk id="66" creationId="{3EC4474C-E695-4555-AFD3-F28E5AE9E205}"/>
          </ac:spMkLst>
        </pc:spChg>
        <pc:spChg chg="add 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67" creationId="{75BBF06D-BB05-499C-AE3C-44AEA87DD46C}"/>
          </ac:spMkLst>
        </pc:spChg>
        <pc:spChg chg="add mod">
          <ac:chgData name="Ravi Sankar Uppalapati" userId="181a8d5e-ee84-4ff9-9dc8-7277ded849ac" providerId="ADAL" clId="{96193590-7147-4E15-A60B-D3ACA9CD5975}" dt="2022-11-23T18:18:07.670" v="797"/>
          <ac:spMkLst>
            <pc:docMk/>
            <pc:sldMk cId="93345784" sldId="2147347389"/>
            <ac:spMk id="70" creationId="{B96D72D5-CB25-4022-BBA8-866A3F66FB66}"/>
          </ac:spMkLst>
        </pc:spChg>
        <pc:spChg chg="mod">
          <ac:chgData name="Ravi Sankar Uppalapati" userId="181a8d5e-ee84-4ff9-9dc8-7277ded849ac" providerId="ADAL" clId="{96193590-7147-4E15-A60B-D3ACA9CD5975}" dt="2022-11-23T18:47:39.345" v="1374" actId="14100"/>
          <ac:spMkLst>
            <pc:docMk/>
            <pc:sldMk cId="93345784" sldId="2147347389"/>
            <ac:spMk id="71" creationId="{3FD4343C-5E97-4EEB-826F-9A7B5181CBDC}"/>
          </ac:spMkLst>
        </pc:spChg>
        <pc:spChg chg="add mod">
          <ac:chgData name="Ravi Sankar Uppalapati" userId="181a8d5e-ee84-4ff9-9dc8-7277ded849ac" providerId="ADAL" clId="{96193590-7147-4E15-A60B-D3ACA9CD5975}" dt="2022-11-23T18:47:13.852" v="1351" actId="1076"/>
          <ac:spMkLst>
            <pc:docMk/>
            <pc:sldMk cId="93345784" sldId="2147347389"/>
            <ac:spMk id="73" creationId="{81CA7665-54AB-4475-A2A4-26127895544E}"/>
          </ac:spMkLst>
        </pc:spChg>
        <pc:spChg chg="add mod">
          <ac:chgData name="Ravi Sankar Uppalapati" userId="181a8d5e-ee84-4ff9-9dc8-7277ded849ac" providerId="ADAL" clId="{96193590-7147-4E15-A60B-D3ACA9CD5975}" dt="2022-11-23T18:48:02.069" v="1376" actId="108"/>
          <ac:spMkLst>
            <pc:docMk/>
            <pc:sldMk cId="93345784" sldId="2147347389"/>
            <ac:spMk id="74" creationId="{C80DF5FE-C59A-4079-91E4-D8A29E412FE2}"/>
          </ac:spMkLst>
        </pc:spChg>
        <pc:spChg chg="add mod">
          <ac:chgData name="Ravi Sankar Uppalapati" userId="181a8d5e-ee84-4ff9-9dc8-7277ded849ac" providerId="ADAL" clId="{96193590-7147-4E15-A60B-D3ACA9CD5975}" dt="2022-11-23T18:48:16.847" v="1379" actId="108"/>
          <ac:spMkLst>
            <pc:docMk/>
            <pc:sldMk cId="93345784" sldId="2147347389"/>
            <ac:spMk id="76" creationId="{D2B7A612-0821-49EF-8D1D-0D168A6959D0}"/>
          </ac:spMkLst>
        </pc:spChg>
        <pc:spChg chg="del">
          <ac:chgData name="Ravi Sankar Uppalapati" userId="181a8d5e-ee84-4ff9-9dc8-7277ded849ac" providerId="ADAL" clId="{96193590-7147-4E15-A60B-D3ACA9CD5975}" dt="2022-11-23T18:52:03.548" v="1405" actId="478"/>
          <ac:spMkLst>
            <pc:docMk/>
            <pc:sldMk cId="93345784" sldId="2147347389"/>
            <ac:spMk id="77" creationId="{9C464A45-3234-45B7-B865-FF1460AC30B1}"/>
          </ac:spMkLst>
        </pc:spChg>
        <pc:spChg chg="add mod">
          <ac:chgData name="Ravi Sankar Uppalapati" userId="181a8d5e-ee84-4ff9-9dc8-7277ded849ac" providerId="ADAL" clId="{96193590-7147-4E15-A60B-D3ACA9CD5975}" dt="2022-11-24T05:31:43.107" v="1426" actId="552"/>
          <ac:spMkLst>
            <pc:docMk/>
            <pc:sldMk cId="93345784" sldId="2147347389"/>
            <ac:spMk id="80" creationId="{063F2508-013E-49C1-B51A-8DBC2952EABE}"/>
          </ac:spMkLst>
        </pc:spChg>
        <pc:spChg chg="add mod">
          <ac:chgData name="Ravi Sankar Uppalapati" userId="181a8d5e-ee84-4ff9-9dc8-7277ded849ac" providerId="ADAL" clId="{96193590-7147-4E15-A60B-D3ACA9CD5975}" dt="2022-11-24T05:31:43.107" v="1426" actId="552"/>
          <ac:spMkLst>
            <pc:docMk/>
            <pc:sldMk cId="93345784" sldId="2147347389"/>
            <ac:spMk id="81" creationId="{DF37EB83-BEC3-4A47-81E7-0846AE94DC19}"/>
          </ac:spMkLst>
        </pc:spChg>
        <pc:spChg chg="add mod">
          <ac:chgData name="Ravi Sankar Uppalapati" userId="181a8d5e-ee84-4ff9-9dc8-7277ded849ac" providerId="ADAL" clId="{96193590-7147-4E15-A60B-D3ACA9CD5975}" dt="2022-11-24T05:31:43.107" v="1426" actId="552"/>
          <ac:spMkLst>
            <pc:docMk/>
            <pc:sldMk cId="93345784" sldId="2147347389"/>
            <ac:spMk id="82" creationId="{9A1592A5-51B2-44E0-AC8B-7789C2AC8993}"/>
          </ac:spMkLst>
        </pc:spChg>
        <pc:spChg chg="add mod">
          <ac:chgData name="Ravi Sankar Uppalapati" userId="181a8d5e-ee84-4ff9-9dc8-7277ded849ac" providerId="ADAL" clId="{96193590-7147-4E15-A60B-D3ACA9CD5975}" dt="2022-11-23T18:47:49.001" v="1375" actId="108"/>
          <ac:spMkLst>
            <pc:docMk/>
            <pc:sldMk cId="93345784" sldId="2147347389"/>
            <ac:spMk id="83" creationId="{B93E08F8-76DE-4668-8AF1-321DF40EE8D8}"/>
          </ac:spMkLst>
        </pc:spChg>
        <pc:spChg chg="add mod">
          <ac:chgData name="Ravi Sankar Uppalapati" userId="181a8d5e-ee84-4ff9-9dc8-7277ded849ac" providerId="ADAL" clId="{96193590-7147-4E15-A60B-D3ACA9CD5975}" dt="2022-11-24T05:31:43.107" v="1426" actId="552"/>
          <ac:spMkLst>
            <pc:docMk/>
            <pc:sldMk cId="93345784" sldId="2147347389"/>
            <ac:spMk id="84" creationId="{69E5EE39-8367-4E76-9C24-1A62F5D8DE84}"/>
          </ac:spMkLst>
        </pc:spChg>
        <pc:spChg chg="mod">
          <ac:chgData name="Ravi Sankar Uppalapati" userId="181a8d5e-ee84-4ff9-9dc8-7277ded849ac" providerId="ADAL" clId="{96193590-7147-4E15-A60B-D3ACA9CD5975}" dt="2022-11-01T13:22:03.001" v="3" actId="6549"/>
          <ac:spMkLst>
            <pc:docMk/>
            <pc:sldMk cId="93345784" sldId="2147347389"/>
            <ac:spMk id="85" creationId="{83CBAE1F-5A2F-4DB2-9457-03B77347426D}"/>
          </ac:spMkLst>
        </pc:spChg>
        <pc:spChg chg="del">
          <ac:chgData name="Ravi Sankar Uppalapati" userId="181a8d5e-ee84-4ff9-9dc8-7277ded849ac" providerId="ADAL" clId="{96193590-7147-4E15-A60B-D3ACA9CD5975}" dt="2022-11-23T18:47:07.462" v="1349" actId="478"/>
          <ac:spMkLst>
            <pc:docMk/>
            <pc:sldMk cId="93345784" sldId="2147347389"/>
            <ac:spMk id="86" creationId="{DC4CEDF6-ACD3-4C81-B63F-E13DB6941D1D}"/>
          </ac:spMkLst>
        </pc:spChg>
        <pc:spChg chg="add mod">
          <ac:chgData name="Ravi Sankar Uppalapati" userId="181a8d5e-ee84-4ff9-9dc8-7277ded849ac" providerId="ADAL" clId="{96193590-7147-4E15-A60B-D3ACA9CD5975}" dt="2022-11-23T18:47:13.852" v="1351" actId="1076"/>
          <ac:spMkLst>
            <pc:docMk/>
            <pc:sldMk cId="93345784" sldId="2147347389"/>
            <ac:spMk id="87" creationId="{448A151A-29B3-4F21-AD8E-17003C7C2A36}"/>
          </ac:spMkLst>
        </pc:spChg>
        <pc:spChg chg="del">
          <ac:chgData name="Ravi Sankar Uppalapati" userId="181a8d5e-ee84-4ff9-9dc8-7277ded849ac" providerId="ADAL" clId="{96193590-7147-4E15-A60B-D3ACA9CD5975}" dt="2022-11-23T18:17:24.017" v="796" actId="478"/>
          <ac:spMkLst>
            <pc:docMk/>
            <pc:sldMk cId="93345784" sldId="2147347389"/>
            <ac:spMk id="97" creationId="{2C985747-2C4D-4117-8673-1B52E334A966}"/>
          </ac:spMkLst>
        </pc:spChg>
        <pc:grpChg chg="del">
          <ac:chgData name="Ravi Sankar Uppalapati" userId="181a8d5e-ee84-4ff9-9dc8-7277ded849ac" providerId="ADAL" clId="{96193590-7147-4E15-A60B-D3ACA9CD5975}" dt="2022-11-23T18:17:24.017" v="796" actId="478"/>
          <ac:grpSpMkLst>
            <pc:docMk/>
            <pc:sldMk cId="93345784" sldId="2147347389"/>
            <ac:grpSpMk id="37" creationId="{123F0236-1F3A-4F25-81F5-832BDFE88007}"/>
          </ac:grpSpMkLst>
        </pc:grpChg>
        <pc:grpChg chg="del">
          <ac:chgData name="Ravi Sankar Uppalapati" userId="181a8d5e-ee84-4ff9-9dc8-7277ded849ac" providerId="ADAL" clId="{96193590-7147-4E15-A60B-D3ACA9CD5975}" dt="2022-11-23T18:17:24.017" v="796" actId="478"/>
          <ac:grpSpMkLst>
            <pc:docMk/>
            <pc:sldMk cId="93345784" sldId="2147347389"/>
            <ac:grpSpMk id="38" creationId="{FAA3F3C6-2647-48DE-B494-CDD926944852}"/>
          </ac:grpSpMkLst>
        </pc:grpChg>
        <pc:grpChg chg="del">
          <ac:chgData name="Ravi Sankar Uppalapati" userId="181a8d5e-ee84-4ff9-9dc8-7277ded849ac" providerId="ADAL" clId="{96193590-7147-4E15-A60B-D3ACA9CD5975}" dt="2022-11-23T18:17:24.017" v="796" actId="478"/>
          <ac:grpSpMkLst>
            <pc:docMk/>
            <pc:sldMk cId="93345784" sldId="2147347389"/>
            <ac:grpSpMk id="39" creationId="{C3F17FE2-5F60-4609-9BCE-9CE0EE83671B}"/>
          </ac:grpSpMkLst>
        </pc:grpChg>
        <pc:grpChg chg="del">
          <ac:chgData name="Ravi Sankar Uppalapati" userId="181a8d5e-ee84-4ff9-9dc8-7277ded849ac" providerId="ADAL" clId="{96193590-7147-4E15-A60B-D3ACA9CD5975}" dt="2022-11-23T18:17:24.017" v="796" actId="478"/>
          <ac:grpSpMkLst>
            <pc:docMk/>
            <pc:sldMk cId="93345784" sldId="2147347389"/>
            <ac:grpSpMk id="41" creationId="{9BFADF9B-9F6B-4E2B-B828-864183994FAE}"/>
          </ac:grpSpMkLst>
        </pc:grpChg>
        <pc:grpChg chg="del">
          <ac:chgData name="Ravi Sankar Uppalapati" userId="181a8d5e-ee84-4ff9-9dc8-7277ded849ac" providerId="ADAL" clId="{96193590-7147-4E15-A60B-D3ACA9CD5975}" dt="2022-11-23T18:17:24.017" v="796" actId="478"/>
          <ac:grpSpMkLst>
            <pc:docMk/>
            <pc:sldMk cId="93345784" sldId="2147347389"/>
            <ac:grpSpMk id="42" creationId="{B6E1503A-72BB-4A15-B3E1-A0BA74BF9961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44" creationId="{C1FAF32D-0229-45A1-AFCC-C8A7047CB6EC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47" creationId="{FB67D4BF-8B2A-4E56-939A-575671D388F7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51" creationId="{6FBAB690-76F4-4495-8A6D-7D6E207AF4D3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54" creationId="{E070027F-30BF-4DDC-A96C-187926083202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59" creationId="{8FBFF022-12EA-4F8C-B54A-08DF14EACC1D}"/>
          </ac:grpSpMkLst>
        </pc:grpChg>
        <pc:grpChg chg="add mod">
          <ac:chgData name="Ravi Sankar Uppalapati" userId="181a8d5e-ee84-4ff9-9dc8-7277ded849ac" providerId="ADAL" clId="{96193590-7147-4E15-A60B-D3ACA9CD5975}" dt="2022-11-23T18:18:07.670" v="797"/>
          <ac:grpSpMkLst>
            <pc:docMk/>
            <pc:sldMk cId="93345784" sldId="2147347389"/>
            <ac:grpSpMk id="62" creationId="{C4278B5E-18AE-4832-BBA6-3F31BAF3AA66}"/>
          </ac:grpSpMkLst>
        </pc:grpChg>
        <pc:cxnChg chg="mod">
          <ac:chgData name="Ravi Sankar Uppalapati" userId="181a8d5e-ee84-4ff9-9dc8-7277ded849ac" providerId="ADAL" clId="{96193590-7147-4E15-A60B-D3ACA9CD5975}" dt="2022-11-23T18:18:07.670" v="797"/>
          <ac:cxnSpMkLst>
            <pc:docMk/>
            <pc:sldMk cId="93345784" sldId="2147347389"/>
            <ac:cxnSpMk id="48" creationId="{0A47649D-5E30-491B-AE30-6180FE4E9593}"/>
          </ac:cxnSpMkLst>
        </pc:cxnChg>
        <pc:cxnChg chg="mod">
          <ac:chgData name="Ravi Sankar Uppalapati" userId="181a8d5e-ee84-4ff9-9dc8-7277ded849ac" providerId="ADAL" clId="{96193590-7147-4E15-A60B-D3ACA9CD5975}" dt="2022-11-23T18:18:07.670" v="797"/>
          <ac:cxnSpMkLst>
            <pc:docMk/>
            <pc:sldMk cId="93345784" sldId="2147347389"/>
            <ac:cxnSpMk id="53" creationId="{EF3E85BB-31A4-4519-A420-05D109C25313}"/>
          </ac:cxnSpMkLst>
        </pc:cxnChg>
        <pc:cxnChg chg="mod">
          <ac:chgData name="Ravi Sankar Uppalapati" userId="181a8d5e-ee84-4ff9-9dc8-7277ded849ac" providerId="ADAL" clId="{96193590-7147-4E15-A60B-D3ACA9CD5975}" dt="2022-11-23T18:47:31.841" v="1373" actId="1035"/>
          <ac:cxnSpMkLst>
            <pc:docMk/>
            <pc:sldMk cId="93345784" sldId="2147347389"/>
            <ac:cxnSpMk id="55" creationId="{AE24876F-11E4-4352-9D79-1B2D9AB7CC23}"/>
          </ac:cxnSpMkLst>
        </pc:cxnChg>
        <pc:cxnChg chg="mod">
          <ac:chgData name="Ravi Sankar Uppalapati" userId="181a8d5e-ee84-4ff9-9dc8-7277ded849ac" providerId="ADAL" clId="{96193590-7147-4E15-A60B-D3ACA9CD5975}" dt="2022-11-23T18:47:31.841" v="1373" actId="1035"/>
          <ac:cxnSpMkLst>
            <pc:docMk/>
            <pc:sldMk cId="93345784" sldId="2147347389"/>
            <ac:cxnSpMk id="56" creationId="{A7A5A56C-F2D4-432E-8F15-98373A4A48FE}"/>
          </ac:cxnSpMkLst>
        </pc:cxnChg>
      </pc:sldChg>
      <pc:sldChg chg="modSp mod modCm">
        <pc:chgData name="Ravi Sankar Uppalapati" userId="181a8d5e-ee84-4ff9-9dc8-7277ded849ac" providerId="ADAL" clId="{96193590-7147-4E15-A60B-D3ACA9CD5975}" dt="2022-11-08T18:13:57.038" v="384"/>
        <pc:sldMkLst>
          <pc:docMk/>
          <pc:sldMk cId="2357807786" sldId="2147347390"/>
        </pc:sldMkLst>
        <pc:graphicFrameChg chg="modGraphic">
          <ac:chgData name="Ravi Sankar Uppalapati" userId="181a8d5e-ee84-4ff9-9dc8-7277ded849ac" providerId="ADAL" clId="{96193590-7147-4E15-A60B-D3ACA9CD5975}" dt="2022-11-08T18:11:53.405" v="383" actId="6549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modSp mod modCm">
        <pc:chgData name="Ravi Sankar Uppalapati" userId="181a8d5e-ee84-4ff9-9dc8-7277ded849ac" providerId="ADAL" clId="{96193590-7147-4E15-A60B-D3ACA9CD5975}" dt="2022-11-08T18:56:21.662" v="389"/>
        <pc:sldMkLst>
          <pc:docMk/>
          <pc:sldMk cId="3018163702" sldId="2147347392"/>
        </pc:sldMkLst>
        <pc:cxnChg chg="mod">
          <ac:chgData name="Ravi Sankar Uppalapati" userId="181a8d5e-ee84-4ff9-9dc8-7277ded849ac" providerId="ADAL" clId="{96193590-7147-4E15-A60B-D3ACA9CD5975}" dt="2022-11-08T18:15:41.022" v="387" actId="14100"/>
          <ac:cxnSpMkLst>
            <pc:docMk/>
            <pc:sldMk cId="3018163702" sldId="2147347392"/>
            <ac:cxnSpMk id="103" creationId="{7C0A98C3-B5F7-4BAA-9D87-EC2AFC405B88}"/>
          </ac:cxnSpMkLst>
        </pc:cxnChg>
        <pc:cxnChg chg="mod">
          <ac:chgData name="Ravi Sankar Uppalapati" userId="181a8d5e-ee84-4ff9-9dc8-7277ded849ac" providerId="ADAL" clId="{96193590-7147-4E15-A60B-D3ACA9CD5975}" dt="2022-11-08T18:15:37.248" v="386" actId="14100"/>
          <ac:cxnSpMkLst>
            <pc:docMk/>
            <pc:sldMk cId="3018163702" sldId="2147347392"/>
            <ac:cxnSpMk id="106" creationId="{756CAB89-7BEE-4C36-A253-B49A2B288D25}"/>
          </ac:cxnSpMkLst>
        </pc:cxnChg>
        <pc:cxnChg chg="mod">
          <ac:chgData name="Ravi Sankar Uppalapati" userId="181a8d5e-ee84-4ff9-9dc8-7277ded849ac" providerId="ADAL" clId="{96193590-7147-4E15-A60B-D3ACA9CD5975}" dt="2022-11-08T18:15:32.516" v="385" actId="14100"/>
          <ac:cxnSpMkLst>
            <pc:docMk/>
            <pc:sldMk cId="3018163702" sldId="2147347392"/>
            <ac:cxnSpMk id="110" creationId="{9C2FE44F-1F90-4282-9762-69D34C9F9469}"/>
          </ac:cxnSpMkLst>
        </pc:cxnChg>
      </pc:sldChg>
      <pc:sldChg chg="modSp mod">
        <pc:chgData name="Ravi Sankar Uppalapati" userId="181a8d5e-ee84-4ff9-9dc8-7277ded849ac" providerId="ADAL" clId="{96193590-7147-4E15-A60B-D3ACA9CD5975}" dt="2022-11-29T18:59:44.165" v="1664" actId="20577"/>
        <pc:sldMkLst>
          <pc:docMk/>
          <pc:sldMk cId="4134195310" sldId="2147347398"/>
        </pc:sldMkLst>
        <pc:graphicFrameChg chg="modGraphic">
          <ac:chgData name="Ravi Sankar Uppalapati" userId="181a8d5e-ee84-4ff9-9dc8-7277ded849ac" providerId="ADAL" clId="{96193590-7147-4E15-A60B-D3ACA9CD5975}" dt="2022-11-29T18:59:44.165" v="1664" actId="20577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</pc:docChg>
  </pc:docChgLst>
  <pc:docChgLst>
    <pc:chgData name="Ravi Sankar" userId="181a8d5e-ee84-4ff9-9dc8-7277ded849ac" providerId="ADAL" clId="{96193590-7147-4E15-A60B-D3ACA9CD5975}"/>
    <pc:docChg chg="custSel modSld">
      <pc:chgData name="Ravi Sankar" userId="181a8d5e-ee84-4ff9-9dc8-7277ded849ac" providerId="ADAL" clId="{96193590-7147-4E15-A60B-D3ACA9CD5975}" dt="2022-10-07T14:33:27.759" v="829" actId="20577"/>
      <pc:docMkLst>
        <pc:docMk/>
      </pc:docMkLst>
      <pc:sldChg chg="addSp delSp modSp mod">
        <pc:chgData name="Ravi Sankar" userId="181a8d5e-ee84-4ff9-9dc8-7277ded849ac" providerId="ADAL" clId="{96193590-7147-4E15-A60B-D3ACA9CD5975}" dt="2022-10-04T11:35:15.026" v="321" actId="553"/>
        <pc:sldMkLst>
          <pc:docMk/>
          <pc:sldMk cId="2872467659" sldId="2147347381"/>
        </pc:sldMkLst>
        <pc:spChg chg="add mod">
          <ac:chgData name="Ravi Sankar" userId="181a8d5e-ee84-4ff9-9dc8-7277ded849ac" providerId="ADAL" clId="{96193590-7147-4E15-A60B-D3ACA9CD5975}" dt="2022-10-04T11:35:15.026" v="321" actId="553"/>
          <ac:spMkLst>
            <pc:docMk/>
            <pc:sldMk cId="2872467659" sldId="2147347381"/>
            <ac:spMk id="50" creationId="{E462DA90-B0BF-43C6-91D8-8BB988444A5D}"/>
          </ac:spMkLst>
        </pc:spChg>
        <pc:spChg chg="add mod">
          <ac:chgData name="Ravi Sankar" userId="181a8d5e-ee84-4ff9-9dc8-7277ded849ac" providerId="ADAL" clId="{96193590-7147-4E15-A60B-D3ACA9CD5975}" dt="2022-10-04T11:35:15.026" v="321" actId="553"/>
          <ac:spMkLst>
            <pc:docMk/>
            <pc:sldMk cId="2872467659" sldId="2147347381"/>
            <ac:spMk id="52" creationId="{67E9EBAF-6917-4E92-B1E1-B4F693127DD5}"/>
          </ac:spMkLst>
        </pc:spChg>
        <pc:spChg chg="mod">
          <ac:chgData name="Ravi Sankar" userId="181a8d5e-ee84-4ff9-9dc8-7277ded849ac" providerId="ADAL" clId="{96193590-7147-4E15-A60B-D3ACA9CD5975}" dt="2022-10-04T11:35:15.026" v="321" actId="553"/>
          <ac:spMkLst>
            <pc:docMk/>
            <pc:sldMk cId="2872467659" sldId="2147347381"/>
            <ac:spMk id="54" creationId="{1224634C-3919-46A8-9D5E-E3FBAB7FA28F}"/>
          </ac:spMkLst>
        </pc:spChg>
        <pc:spChg chg="del mod">
          <ac:chgData name="Ravi Sankar" userId="181a8d5e-ee84-4ff9-9dc8-7277ded849ac" providerId="ADAL" clId="{96193590-7147-4E15-A60B-D3ACA9CD5975}" dt="2022-10-04T11:33:35.063" v="241" actId="478"/>
          <ac:spMkLst>
            <pc:docMk/>
            <pc:sldMk cId="2872467659" sldId="2147347381"/>
            <ac:spMk id="55" creationId="{7267B52C-2AC3-4BCD-AC76-C253A8F3F02E}"/>
          </ac:spMkLst>
        </pc:spChg>
        <pc:spChg chg="mod">
          <ac:chgData name="Ravi Sankar" userId="181a8d5e-ee84-4ff9-9dc8-7277ded849ac" providerId="ADAL" clId="{96193590-7147-4E15-A60B-D3ACA9CD5975}" dt="2022-10-04T11:35:15.026" v="321" actId="553"/>
          <ac:spMkLst>
            <pc:docMk/>
            <pc:sldMk cId="2872467659" sldId="2147347381"/>
            <ac:spMk id="57" creationId="{196276A3-F646-4E6B-9C14-F8E6B7C5CC01}"/>
          </ac:spMkLst>
        </pc:spChg>
        <pc:spChg chg="del">
          <ac:chgData name="Ravi Sankar" userId="181a8d5e-ee84-4ff9-9dc8-7277ded849ac" providerId="ADAL" clId="{96193590-7147-4E15-A60B-D3ACA9CD5975}" dt="2022-10-04T10:41:46.041" v="3" actId="478"/>
          <ac:spMkLst>
            <pc:docMk/>
            <pc:sldMk cId="2872467659" sldId="2147347381"/>
            <ac:spMk id="58" creationId="{4894907C-6D57-477B-BF94-72C2A6C95748}"/>
          </ac:spMkLst>
        </pc:spChg>
        <pc:spChg chg="mod">
          <ac:chgData name="Ravi Sankar" userId="181a8d5e-ee84-4ff9-9dc8-7277ded849ac" providerId="ADAL" clId="{96193590-7147-4E15-A60B-D3ACA9CD5975}" dt="2022-10-04T11:35:15.026" v="321" actId="553"/>
          <ac:spMkLst>
            <pc:docMk/>
            <pc:sldMk cId="2872467659" sldId="2147347381"/>
            <ac:spMk id="65" creationId="{BE019A60-1FC5-4F5D-B9D6-D2F9DA321379}"/>
          </ac:spMkLst>
        </pc:spChg>
        <pc:spChg chg="del">
          <ac:chgData name="Ravi Sankar" userId="181a8d5e-ee84-4ff9-9dc8-7277ded849ac" providerId="ADAL" clId="{96193590-7147-4E15-A60B-D3ACA9CD5975}" dt="2022-10-04T10:41:52.560" v="5" actId="478"/>
          <ac:spMkLst>
            <pc:docMk/>
            <pc:sldMk cId="2872467659" sldId="2147347381"/>
            <ac:spMk id="77" creationId="{156332E2-FF35-4519-8607-B5DA73DB1FDD}"/>
          </ac:spMkLst>
        </pc:spChg>
        <pc:spChg chg="del">
          <ac:chgData name="Ravi Sankar" userId="181a8d5e-ee84-4ff9-9dc8-7277ded849ac" providerId="ADAL" clId="{96193590-7147-4E15-A60B-D3ACA9CD5975}" dt="2022-10-04T10:41:52.560" v="5" actId="478"/>
          <ac:spMkLst>
            <pc:docMk/>
            <pc:sldMk cId="2872467659" sldId="2147347381"/>
            <ac:spMk id="78" creationId="{ABF93FF3-18F5-48F0-A104-D9F4A48036F8}"/>
          </ac:spMkLst>
        </pc:spChg>
        <pc:spChg chg="mod">
          <ac:chgData name="Ravi Sankar" userId="181a8d5e-ee84-4ff9-9dc8-7277ded849ac" providerId="ADAL" clId="{96193590-7147-4E15-A60B-D3ACA9CD5975}" dt="2022-10-04T10:46:23.449" v="11" actId="14100"/>
          <ac:spMkLst>
            <pc:docMk/>
            <pc:sldMk cId="2872467659" sldId="2147347381"/>
            <ac:spMk id="84" creationId="{339EE826-E5B7-44B0-B037-9C8E3FA16708}"/>
          </ac:spMkLst>
        </pc:spChg>
        <pc:cxnChg chg="mod">
          <ac:chgData name="Ravi Sankar" userId="181a8d5e-ee84-4ff9-9dc8-7277ded849ac" providerId="ADAL" clId="{96193590-7147-4E15-A60B-D3ACA9CD5975}" dt="2022-10-04T11:35:15.026" v="321" actId="553"/>
          <ac:cxnSpMkLst>
            <pc:docMk/>
            <pc:sldMk cId="2872467659" sldId="2147347381"/>
            <ac:cxnSpMk id="16" creationId="{4DE8D198-0AEE-4D40-9C53-138F7218EC4A}"/>
          </ac:cxnSpMkLst>
        </pc:cxnChg>
        <pc:cxnChg chg="add mod">
          <ac:chgData name="Ravi Sankar" userId="181a8d5e-ee84-4ff9-9dc8-7277ded849ac" providerId="ADAL" clId="{96193590-7147-4E15-A60B-D3ACA9CD5975}" dt="2022-10-04T11:35:01.006" v="320" actId="1035"/>
          <ac:cxnSpMkLst>
            <pc:docMk/>
            <pc:sldMk cId="2872467659" sldId="2147347381"/>
            <ac:cxnSpMk id="51" creationId="{F59EF595-1FB1-4A6F-BF89-D74CD0BE8A44}"/>
          </ac:cxnSpMkLst>
        </pc:cxnChg>
        <pc:cxnChg chg="add mod">
          <ac:chgData name="Ravi Sankar" userId="181a8d5e-ee84-4ff9-9dc8-7277ded849ac" providerId="ADAL" clId="{96193590-7147-4E15-A60B-D3ACA9CD5975}" dt="2022-10-04T11:34:10.416" v="268" actId="1036"/>
          <ac:cxnSpMkLst>
            <pc:docMk/>
            <pc:sldMk cId="2872467659" sldId="2147347381"/>
            <ac:cxnSpMk id="53" creationId="{5E44C7BF-B470-470A-B27F-5D65E661B444}"/>
          </ac:cxnSpMkLst>
        </pc:cxnChg>
        <pc:cxnChg chg="add mod">
          <ac:chgData name="Ravi Sankar" userId="181a8d5e-ee84-4ff9-9dc8-7277ded849ac" providerId="ADAL" clId="{96193590-7147-4E15-A60B-D3ACA9CD5975}" dt="2022-10-04T11:34:17.225" v="280" actId="1037"/>
          <ac:cxnSpMkLst>
            <pc:docMk/>
            <pc:sldMk cId="2872467659" sldId="2147347381"/>
            <ac:cxnSpMk id="56" creationId="{1D73A115-02D7-4947-9234-48B5B237EBB0}"/>
          </ac:cxnSpMkLst>
        </pc:cxnChg>
        <pc:cxnChg chg="mod">
          <ac:chgData name="Ravi Sankar" userId="181a8d5e-ee84-4ff9-9dc8-7277ded849ac" providerId="ADAL" clId="{96193590-7147-4E15-A60B-D3ACA9CD5975}" dt="2022-10-04T11:34:56.863" v="309" actId="1035"/>
          <ac:cxnSpMkLst>
            <pc:docMk/>
            <pc:sldMk cId="2872467659" sldId="2147347381"/>
            <ac:cxnSpMk id="79" creationId="{9249EC9A-150A-4F55-8D04-F6B386B1013C}"/>
          </ac:cxnSpMkLst>
        </pc:cxnChg>
        <pc:cxnChg chg="del">
          <ac:chgData name="Ravi Sankar" userId="181a8d5e-ee84-4ff9-9dc8-7277ded849ac" providerId="ADAL" clId="{96193590-7147-4E15-A60B-D3ACA9CD5975}" dt="2022-10-04T11:33:37.008" v="242" actId="478"/>
          <ac:cxnSpMkLst>
            <pc:docMk/>
            <pc:sldMk cId="2872467659" sldId="2147347381"/>
            <ac:cxnSpMk id="81" creationId="{A0BC9D58-A584-42BF-9BAA-FAD4229CD0C1}"/>
          </ac:cxnSpMkLst>
        </pc:cxnChg>
        <pc:cxnChg chg="del mod">
          <ac:chgData name="Ravi Sankar" userId="181a8d5e-ee84-4ff9-9dc8-7277ded849ac" providerId="ADAL" clId="{96193590-7147-4E15-A60B-D3ACA9CD5975}" dt="2022-10-04T10:41:49.279" v="4" actId="478"/>
          <ac:cxnSpMkLst>
            <pc:docMk/>
            <pc:sldMk cId="2872467659" sldId="2147347381"/>
            <ac:cxnSpMk id="85" creationId="{30D5E7B3-7CD6-4F9A-86C1-DE8B07240DEA}"/>
          </ac:cxnSpMkLst>
        </pc:cxnChg>
        <pc:cxnChg chg="mod">
          <ac:chgData name="Ravi Sankar" userId="181a8d5e-ee84-4ff9-9dc8-7277ded849ac" providerId="ADAL" clId="{96193590-7147-4E15-A60B-D3ACA9CD5975}" dt="2022-10-04T11:35:15.026" v="321" actId="553"/>
          <ac:cxnSpMkLst>
            <pc:docMk/>
            <pc:sldMk cId="2872467659" sldId="2147347381"/>
            <ac:cxnSpMk id="87" creationId="{5E220778-E1C9-4FDF-8AE5-4A9F899B8112}"/>
          </ac:cxnSpMkLst>
        </pc:cxnChg>
        <pc:cxnChg chg="del mod">
          <ac:chgData name="Ravi Sankar" userId="181a8d5e-ee84-4ff9-9dc8-7277ded849ac" providerId="ADAL" clId="{96193590-7147-4E15-A60B-D3ACA9CD5975}" dt="2022-10-04T10:41:57.724" v="6" actId="478"/>
          <ac:cxnSpMkLst>
            <pc:docMk/>
            <pc:sldMk cId="2872467659" sldId="2147347381"/>
            <ac:cxnSpMk id="91" creationId="{92C2F8DA-34E2-4516-9A5B-F065C3AF5C36}"/>
          </ac:cxnSpMkLst>
        </pc:cxnChg>
        <pc:cxnChg chg="del mod">
          <ac:chgData name="Ravi Sankar" userId="181a8d5e-ee84-4ff9-9dc8-7277ded849ac" providerId="ADAL" clId="{96193590-7147-4E15-A60B-D3ACA9CD5975}" dt="2022-10-04T10:41:57.724" v="6" actId="478"/>
          <ac:cxnSpMkLst>
            <pc:docMk/>
            <pc:sldMk cId="2872467659" sldId="2147347381"/>
            <ac:cxnSpMk id="96" creationId="{1AD02839-9D27-4514-82CD-14649987E110}"/>
          </ac:cxnSpMkLst>
        </pc:cxnChg>
      </pc:sldChg>
      <pc:sldChg chg="delSp modSp mod">
        <pc:chgData name="Ravi Sankar" userId="181a8d5e-ee84-4ff9-9dc8-7277ded849ac" providerId="ADAL" clId="{96193590-7147-4E15-A60B-D3ACA9CD5975}" dt="2022-10-04T11:41:32.658" v="394" actId="478"/>
        <pc:sldMkLst>
          <pc:docMk/>
          <pc:sldMk cId="2266560967" sldId="2147347382"/>
        </pc:sldMkLst>
        <pc:spChg chg="mod">
          <ac:chgData name="Ravi Sankar" userId="181a8d5e-ee84-4ff9-9dc8-7277ded849ac" providerId="ADAL" clId="{96193590-7147-4E15-A60B-D3ACA9CD5975}" dt="2022-10-04T11:40:31.943" v="368" actId="20577"/>
          <ac:spMkLst>
            <pc:docMk/>
            <pc:sldMk cId="2266560967" sldId="2147347382"/>
            <ac:spMk id="56" creationId="{B436AA36-C8AF-430F-9F8F-3305E7A61CB8}"/>
          </ac:spMkLst>
        </pc:spChg>
        <pc:spChg chg="del">
          <ac:chgData name="Ravi Sankar" userId="181a8d5e-ee84-4ff9-9dc8-7277ded849ac" providerId="ADAL" clId="{96193590-7147-4E15-A60B-D3ACA9CD5975}" dt="2022-10-04T11:41:01.963" v="390" actId="478"/>
          <ac:spMkLst>
            <pc:docMk/>
            <pc:sldMk cId="2266560967" sldId="2147347382"/>
            <ac:spMk id="62" creationId="{89862026-D772-4A1E-8CD7-ED1DBEF6BCB3}"/>
          </ac:spMkLst>
        </pc:spChg>
        <pc:spChg chg="del">
          <ac:chgData name="Ravi Sankar" userId="181a8d5e-ee84-4ff9-9dc8-7277ded849ac" providerId="ADAL" clId="{96193590-7147-4E15-A60B-D3ACA9CD5975}" dt="2022-10-04T11:40:58.610" v="389" actId="478"/>
          <ac:spMkLst>
            <pc:docMk/>
            <pc:sldMk cId="2266560967" sldId="2147347382"/>
            <ac:spMk id="63" creationId="{4B959012-C291-4760-AA47-F47619414122}"/>
          </ac:spMkLst>
        </pc:spChg>
        <pc:spChg chg="mod">
          <ac:chgData name="Ravi Sankar" userId="181a8d5e-ee84-4ff9-9dc8-7277ded849ac" providerId="ADAL" clId="{96193590-7147-4E15-A60B-D3ACA9CD5975}" dt="2022-10-04T11:41:19.808" v="392" actId="408"/>
          <ac:spMkLst>
            <pc:docMk/>
            <pc:sldMk cId="2266560967" sldId="2147347382"/>
            <ac:spMk id="64" creationId="{2844243C-8C8E-4D62-A9B8-823BA94DC082}"/>
          </ac:spMkLst>
        </pc:spChg>
        <pc:spChg chg="del">
          <ac:chgData name="Ravi Sankar" userId="181a8d5e-ee84-4ff9-9dc8-7277ded849ac" providerId="ADAL" clId="{96193590-7147-4E15-A60B-D3ACA9CD5975}" dt="2022-10-04T11:41:32.658" v="394" actId="478"/>
          <ac:spMkLst>
            <pc:docMk/>
            <pc:sldMk cId="2266560967" sldId="2147347382"/>
            <ac:spMk id="65" creationId="{BE019A60-1FC5-4F5D-B9D6-D2F9DA321379}"/>
          </ac:spMkLst>
        </pc:spChg>
        <pc:spChg chg="mod">
          <ac:chgData name="Ravi Sankar" userId="181a8d5e-ee84-4ff9-9dc8-7277ded849ac" providerId="ADAL" clId="{96193590-7147-4E15-A60B-D3ACA9CD5975}" dt="2022-10-04T11:41:19.808" v="392" actId="408"/>
          <ac:spMkLst>
            <pc:docMk/>
            <pc:sldMk cId="2266560967" sldId="2147347382"/>
            <ac:spMk id="66" creationId="{02174EF0-AA39-4C0C-AD2B-BC8081A14958}"/>
          </ac:spMkLst>
        </pc:spChg>
        <pc:picChg chg="del">
          <ac:chgData name="Ravi Sankar" userId="181a8d5e-ee84-4ff9-9dc8-7277ded849ac" providerId="ADAL" clId="{96193590-7147-4E15-A60B-D3ACA9CD5975}" dt="2022-10-04T11:41:25.591" v="393" actId="478"/>
          <ac:picMkLst>
            <pc:docMk/>
            <pc:sldMk cId="2266560967" sldId="2147347382"/>
            <ac:picMk id="16" creationId="{4B8300AF-5516-40CC-A05A-4744C0CD2AA0}"/>
          </ac:picMkLst>
        </pc:picChg>
        <pc:cxnChg chg="del mod">
          <ac:chgData name="Ravi Sankar" userId="181a8d5e-ee84-4ff9-9dc8-7277ded849ac" providerId="ADAL" clId="{96193590-7147-4E15-A60B-D3ACA9CD5975}" dt="2022-10-04T11:41:32.658" v="394" actId="478"/>
          <ac:cxnSpMkLst>
            <pc:docMk/>
            <pc:sldMk cId="2266560967" sldId="2147347382"/>
            <ac:cxnSpMk id="68" creationId="{B6576E51-1E7D-48DF-9A2A-BF882904A79F}"/>
          </ac:cxnSpMkLst>
        </pc:cxnChg>
        <pc:cxnChg chg="del mod">
          <ac:chgData name="Ravi Sankar" userId="181a8d5e-ee84-4ff9-9dc8-7277ded849ac" providerId="ADAL" clId="{96193590-7147-4E15-A60B-D3ACA9CD5975}" dt="2022-10-04T11:41:04.596" v="391" actId="478"/>
          <ac:cxnSpMkLst>
            <pc:docMk/>
            <pc:sldMk cId="2266560967" sldId="2147347382"/>
            <ac:cxnSpMk id="106" creationId="{756CAB89-7BEE-4C36-A253-B49A2B288D25}"/>
          </ac:cxnSpMkLst>
        </pc:cxnChg>
        <pc:cxnChg chg="del mod">
          <ac:chgData name="Ravi Sankar" userId="181a8d5e-ee84-4ff9-9dc8-7277ded849ac" providerId="ADAL" clId="{96193590-7147-4E15-A60B-D3ACA9CD5975}" dt="2022-10-04T11:40:55.720" v="388" actId="478"/>
          <ac:cxnSpMkLst>
            <pc:docMk/>
            <pc:sldMk cId="2266560967" sldId="2147347382"/>
            <ac:cxnSpMk id="110" creationId="{9C2FE44F-1F90-4282-9762-69D34C9F9469}"/>
          </ac:cxnSpMkLst>
        </pc:cxnChg>
        <pc:cxnChg chg="mod">
          <ac:chgData name="Ravi Sankar" userId="181a8d5e-ee84-4ff9-9dc8-7277ded849ac" providerId="ADAL" clId="{96193590-7147-4E15-A60B-D3ACA9CD5975}" dt="2022-10-04T11:41:19.808" v="392" actId="408"/>
          <ac:cxnSpMkLst>
            <pc:docMk/>
            <pc:sldMk cId="2266560967" sldId="2147347382"/>
            <ac:cxnSpMk id="114" creationId="{D626E3B0-A63A-4AAD-A615-CA50AC042D1C}"/>
          </ac:cxnSpMkLst>
        </pc:cxnChg>
        <pc:cxnChg chg="mod">
          <ac:chgData name="Ravi Sankar" userId="181a8d5e-ee84-4ff9-9dc8-7277ded849ac" providerId="ADAL" clId="{96193590-7147-4E15-A60B-D3ACA9CD5975}" dt="2022-10-04T11:41:19.808" v="392" actId="408"/>
          <ac:cxnSpMkLst>
            <pc:docMk/>
            <pc:sldMk cId="2266560967" sldId="2147347382"/>
            <ac:cxnSpMk id="118" creationId="{EA52D57B-03A9-48F3-8151-780D139F2F2D}"/>
          </ac:cxnSpMkLst>
        </pc:cxnChg>
      </pc:sldChg>
      <pc:sldChg chg="modSp mod">
        <pc:chgData name="Ravi Sankar" userId="181a8d5e-ee84-4ff9-9dc8-7277ded849ac" providerId="ADAL" clId="{96193590-7147-4E15-A60B-D3ACA9CD5975}" dt="2022-10-07T14:31:29.628" v="828" actId="20577"/>
        <pc:sldMkLst>
          <pc:docMk/>
          <pc:sldMk cId="4049828887" sldId="2147347384"/>
        </pc:sldMkLst>
        <pc:graphicFrameChg chg="mod modGraphic">
          <ac:chgData name="Ravi Sankar" userId="181a8d5e-ee84-4ff9-9dc8-7277ded849ac" providerId="ADAL" clId="{96193590-7147-4E15-A60B-D3ACA9CD5975}" dt="2022-10-07T14:31:29.628" v="828" actId="20577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 mod">
        <pc:chgData name="Ravi Sankar" userId="181a8d5e-ee84-4ff9-9dc8-7277ded849ac" providerId="ADAL" clId="{96193590-7147-4E15-A60B-D3ACA9CD5975}" dt="2022-10-04T13:12:00.389" v="824" actId="947"/>
        <pc:sldMkLst>
          <pc:docMk/>
          <pc:sldMk cId="10971619" sldId="2147347385"/>
        </pc:sldMkLst>
        <pc:graphicFrameChg chg="mod modGraphic">
          <ac:chgData name="Ravi Sankar" userId="181a8d5e-ee84-4ff9-9dc8-7277ded849ac" providerId="ADAL" clId="{96193590-7147-4E15-A60B-D3ACA9CD5975}" dt="2022-10-04T13:12:00.389" v="824" actId="947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delSp modSp mod">
        <pc:chgData name="Ravi Sankar" userId="181a8d5e-ee84-4ff9-9dc8-7277ded849ac" providerId="ADAL" clId="{96193590-7147-4E15-A60B-D3ACA9CD5975}" dt="2022-10-04T12:50:21.018" v="808" actId="14100"/>
        <pc:sldMkLst>
          <pc:docMk/>
          <pc:sldMk cId="3311819544" sldId="2147347388"/>
        </pc:sldMkLst>
        <pc:spChg chg="mod">
          <ac:chgData name="Ravi Sankar" userId="181a8d5e-ee84-4ff9-9dc8-7277ded849ac" providerId="ADAL" clId="{96193590-7147-4E15-A60B-D3ACA9CD5975}" dt="2022-10-04T12:50:21.018" v="808" actId="14100"/>
          <ac:spMkLst>
            <pc:docMk/>
            <pc:sldMk cId="3311819544" sldId="2147347388"/>
            <ac:spMk id="144" creationId="{D1B20432-7DCF-4A1E-A383-6844BB41FB16}"/>
          </ac:spMkLst>
        </pc:spChg>
        <pc:spChg chg="mod">
          <ac:chgData name="Ravi Sankar" userId="181a8d5e-ee84-4ff9-9dc8-7277ded849ac" providerId="ADAL" clId="{96193590-7147-4E15-A60B-D3ACA9CD5975}" dt="2022-10-04T12:49:34.505" v="804" actId="20577"/>
          <ac:spMkLst>
            <pc:docMk/>
            <pc:sldMk cId="3311819544" sldId="2147347388"/>
            <ac:spMk id="151" creationId="{5C2B9147-AB0B-417F-A032-C68089BB6983}"/>
          </ac:spMkLst>
        </pc:spChg>
        <pc:spChg chg="del">
          <ac:chgData name="Ravi Sankar" userId="181a8d5e-ee84-4ff9-9dc8-7277ded849ac" providerId="ADAL" clId="{96193590-7147-4E15-A60B-D3ACA9CD5975}" dt="2022-10-04T12:49:40.766" v="805" actId="478"/>
          <ac:spMkLst>
            <pc:docMk/>
            <pc:sldMk cId="3311819544" sldId="2147347388"/>
            <ac:spMk id="156" creationId="{EC82F7F0-EFA0-4C29-ABAD-5BB007E601E3}"/>
          </ac:spMkLst>
        </pc:spChg>
        <pc:spChg chg="del">
          <ac:chgData name="Ravi Sankar" userId="181a8d5e-ee84-4ff9-9dc8-7277ded849ac" providerId="ADAL" clId="{96193590-7147-4E15-A60B-D3ACA9CD5975}" dt="2022-10-04T12:49:40.766" v="805" actId="478"/>
          <ac:spMkLst>
            <pc:docMk/>
            <pc:sldMk cId="3311819544" sldId="2147347388"/>
            <ac:spMk id="157" creationId="{62E93FDB-066B-4BDE-8A69-D0A20D63693E}"/>
          </ac:spMkLst>
        </pc:spChg>
        <pc:spChg chg="del">
          <ac:chgData name="Ravi Sankar" userId="181a8d5e-ee84-4ff9-9dc8-7277ded849ac" providerId="ADAL" clId="{96193590-7147-4E15-A60B-D3ACA9CD5975}" dt="2022-10-04T12:49:40.766" v="805" actId="478"/>
          <ac:spMkLst>
            <pc:docMk/>
            <pc:sldMk cId="3311819544" sldId="2147347388"/>
            <ac:spMk id="158" creationId="{7040D792-D002-4EF5-A51A-F564C41AA77B}"/>
          </ac:spMkLst>
        </pc:spChg>
        <pc:spChg chg="del">
          <ac:chgData name="Ravi Sankar" userId="181a8d5e-ee84-4ff9-9dc8-7277ded849ac" providerId="ADAL" clId="{96193590-7147-4E15-A60B-D3ACA9CD5975}" dt="2022-10-04T12:50:15.794" v="807" actId="478"/>
          <ac:spMkLst>
            <pc:docMk/>
            <pc:sldMk cId="3311819544" sldId="2147347388"/>
            <ac:spMk id="186" creationId="{70EDFF9A-8A4D-4FAE-9B5D-983804BBCD05}"/>
          </ac:spMkLst>
        </pc:spChg>
        <pc:cxnChg chg="del mod">
          <ac:chgData name="Ravi Sankar" userId="181a8d5e-ee84-4ff9-9dc8-7277ded849ac" providerId="ADAL" clId="{96193590-7147-4E15-A60B-D3ACA9CD5975}" dt="2022-10-04T12:49:40.766" v="805" actId="478"/>
          <ac:cxnSpMkLst>
            <pc:docMk/>
            <pc:sldMk cId="3311819544" sldId="2147347388"/>
            <ac:cxnSpMk id="166" creationId="{CAB0C4AE-ED81-4DC6-9580-9874AC6194F6}"/>
          </ac:cxnSpMkLst>
        </pc:cxnChg>
        <pc:cxnChg chg="del">
          <ac:chgData name="Ravi Sankar" userId="181a8d5e-ee84-4ff9-9dc8-7277ded849ac" providerId="ADAL" clId="{96193590-7147-4E15-A60B-D3ACA9CD5975}" dt="2022-10-04T12:49:40.766" v="805" actId="478"/>
          <ac:cxnSpMkLst>
            <pc:docMk/>
            <pc:sldMk cId="3311819544" sldId="2147347388"/>
            <ac:cxnSpMk id="167" creationId="{40466F23-7B10-4E76-8A35-9FED8031CEAB}"/>
          </ac:cxnSpMkLst>
        </pc:cxnChg>
        <pc:cxnChg chg="del">
          <ac:chgData name="Ravi Sankar" userId="181a8d5e-ee84-4ff9-9dc8-7277ded849ac" providerId="ADAL" clId="{96193590-7147-4E15-A60B-D3ACA9CD5975}" dt="2022-10-04T12:49:40.766" v="805" actId="478"/>
          <ac:cxnSpMkLst>
            <pc:docMk/>
            <pc:sldMk cId="3311819544" sldId="2147347388"/>
            <ac:cxnSpMk id="168" creationId="{E7230F2C-B524-47E8-A345-679753D1EB7F}"/>
          </ac:cxnSpMkLst>
        </pc:cxnChg>
        <pc:cxnChg chg="del">
          <ac:chgData name="Ravi Sankar" userId="181a8d5e-ee84-4ff9-9dc8-7277ded849ac" providerId="ADAL" clId="{96193590-7147-4E15-A60B-D3ACA9CD5975}" dt="2022-10-04T12:50:03.997" v="806" actId="478"/>
          <ac:cxnSpMkLst>
            <pc:docMk/>
            <pc:sldMk cId="3311819544" sldId="2147347388"/>
            <ac:cxnSpMk id="185" creationId="{4C490056-2395-4D26-BFB5-18A4BBFC7AE7}"/>
          </ac:cxnSpMkLst>
        </pc:cxnChg>
      </pc:sldChg>
      <pc:sldChg chg="delSp modSp mod">
        <pc:chgData name="Ravi Sankar" userId="181a8d5e-ee84-4ff9-9dc8-7277ded849ac" providerId="ADAL" clId="{96193590-7147-4E15-A60B-D3ACA9CD5975}" dt="2022-10-04T12:43:17.097" v="747" actId="14100"/>
        <pc:sldMkLst>
          <pc:docMk/>
          <pc:sldMk cId="93345784" sldId="2147347389"/>
        </pc:sldMkLst>
        <pc:spChg chg="mod">
          <ac:chgData name="Ravi Sankar" userId="181a8d5e-ee84-4ff9-9dc8-7277ded849ac" providerId="ADAL" clId="{96193590-7147-4E15-A60B-D3ACA9CD5975}" dt="2022-10-04T12:39:30.084" v="636" actId="1076"/>
          <ac:spMkLst>
            <pc:docMk/>
            <pc:sldMk cId="93345784" sldId="2147347389"/>
            <ac:spMk id="68" creationId="{5D60970A-0CE4-4A3F-B7CD-5EDFA2418547}"/>
          </ac:spMkLst>
        </pc:spChg>
        <pc:spChg chg="mod">
          <ac:chgData name="Ravi Sankar" userId="181a8d5e-ee84-4ff9-9dc8-7277ded849ac" providerId="ADAL" clId="{96193590-7147-4E15-A60B-D3ACA9CD5975}" dt="2022-10-04T12:39:47.299" v="690" actId="1035"/>
          <ac:spMkLst>
            <pc:docMk/>
            <pc:sldMk cId="93345784" sldId="2147347389"/>
            <ac:spMk id="69" creationId="{38D62599-2934-4672-B6B8-F8BD69873931}"/>
          </ac:spMkLst>
        </pc:spChg>
        <pc:spChg chg="del">
          <ac:chgData name="Ravi Sankar" userId="181a8d5e-ee84-4ff9-9dc8-7277ded849ac" providerId="ADAL" clId="{96193590-7147-4E15-A60B-D3ACA9CD5975}" dt="2022-10-04T12:39:16.111" v="634" actId="478"/>
          <ac:spMkLst>
            <pc:docMk/>
            <pc:sldMk cId="93345784" sldId="2147347389"/>
            <ac:spMk id="70" creationId="{BE100D18-4908-4400-81AB-2B924477720E}"/>
          </ac:spMkLst>
        </pc:spChg>
        <pc:spChg chg="del">
          <ac:chgData name="Ravi Sankar" userId="181a8d5e-ee84-4ff9-9dc8-7277ded849ac" providerId="ADAL" clId="{96193590-7147-4E15-A60B-D3ACA9CD5975}" dt="2022-10-04T12:39:16.111" v="634" actId="478"/>
          <ac:spMkLst>
            <pc:docMk/>
            <pc:sldMk cId="93345784" sldId="2147347389"/>
            <ac:spMk id="73" creationId="{713AE938-AE42-44BE-93DA-057D5C800343}"/>
          </ac:spMkLst>
        </pc:spChg>
        <pc:spChg chg="del">
          <ac:chgData name="Ravi Sankar" userId="181a8d5e-ee84-4ff9-9dc8-7277ded849ac" providerId="ADAL" clId="{96193590-7147-4E15-A60B-D3ACA9CD5975}" dt="2022-10-04T12:39:16.111" v="634" actId="478"/>
          <ac:spMkLst>
            <pc:docMk/>
            <pc:sldMk cId="93345784" sldId="2147347389"/>
            <ac:spMk id="74" creationId="{197E03A8-206E-4C35-A671-64C9994E6E83}"/>
          </ac:spMkLst>
        </pc:spChg>
        <pc:spChg chg="mod">
          <ac:chgData name="Ravi Sankar" userId="181a8d5e-ee84-4ff9-9dc8-7277ded849ac" providerId="ADAL" clId="{96193590-7147-4E15-A60B-D3ACA9CD5975}" dt="2022-10-04T12:39:47.299" v="690" actId="1035"/>
          <ac:spMkLst>
            <pc:docMk/>
            <pc:sldMk cId="93345784" sldId="2147347389"/>
            <ac:spMk id="75" creationId="{1E1D21D3-8443-4D0A-920F-BC40195DD7E0}"/>
          </ac:spMkLst>
        </pc:spChg>
        <pc:spChg chg="mod">
          <ac:chgData name="Ravi Sankar" userId="181a8d5e-ee84-4ff9-9dc8-7277ded849ac" providerId="ADAL" clId="{96193590-7147-4E15-A60B-D3ACA9CD5975}" dt="2022-10-04T12:39:47.299" v="690" actId="1035"/>
          <ac:spMkLst>
            <pc:docMk/>
            <pc:sldMk cId="93345784" sldId="2147347389"/>
            <ac:spMk id="76" creationId="{D24971D3-56C6-433B-A54F-C8418FBB00CD}"/>
          </ac:spMkLst>
        </pc:spChg>
        <pc:spChg chg="mod">
          <ac:chgData name="Ravi Sankar" userId="181a8d5e-ee84-4ff9-9dc8-7277ded849ac" providerId="ADAL" clId="{96193590-7147-4E15-A60B-D3ACA9CD5975}" dt="2022-10-04T12:39:47.299" v="690" actId="1035"/>
          <ac:spMkLst>
            <pc:docMk/>
            <pc:sldMk cId="93345784" sldId="2147347389"/>
            <ac:spMk id="77" creationId="{9C464A45-3234-45B7-B865-FF1460AC30B1}"/>
          </ac:spMkLst>
        </pc:spChg>
        <pc:spChg chg="mod">
          <ac:chgData name="Ravi Sankar" userId="181a8d5e-ee84-4ff9-9dc8-7277ded849ac" providerId="ADAL" clId="{96193590-7147-4E15-A60B-D3ACA9CD5975}" dt="2022-10-04T12:39:47.299" v="690" actId="1035"/>
          <ac:spMkLst>
            <pc:docMk/>
            <pc:sldMk cId="93345784" sldId="2147347389"/>
            <ac:spMk id="78" creationId="{517DAB47-6E31-4213-9939-B7F80AC5A7CC}"/>
          </ac:spMkLst>
        </pc:spChg>
        <pc:cxnChg chg="mod">
          <ac:chgData name="Ravi Sankar" userId="181a8d5e-ee84-4ff9-9dc8-7277ded849ac" providerId="ADAL" clId="{96193590-7147-4E15-A60B-D3ACA9CD5975}" dt="2022-10-04T12:40:24.551" v="699" actId="14100"/>
          <ac:cxnSpMkLst>
            <pc:docMk/>
            <pc:sldMk cId="93345784" sldId="2147347389"/>
            <ac:cxnSpMk id="79" creationId="{8AFDB34A-03FA-4081-9E8D-2BE14F8F399E}"/>
          </ac:cxnSpMkLst>
        </pc:cxnChg>
        <pc:cxnChg chg="mod ord">
          <ac:chgData name="Ravi Sankar" userId="181a8d5e-ee84-4ff9-9dc8-7277ded849ac" providerId="ADAL" clId="{96193590-7147-4E15-A60B-D3ACA9CD5975}" dt="2022-10-04T12:40:44.721" v="702" actId="166"/>
          <ac:cxnSpMkLst>
            <pc:docMk/>
            <pc:sldMk cId="93345784" sldId="2147347389"/>
            <ac:cxnSpMk id="165" creationId="{AE859E6B-51E2-4B44-85E5-B8E6780D2278}"/>
          </ac:cxnSpMkLst>
        </pc:cxnChg>
        <pc:cxnChg chg="del mod">
          <ac:chgData name="Ravi Sankar" userId="181a8d5e-ee84-4ff9-9dc8-7277ded849ac" providerId="ADAL" clId="{96193590-7147-4E15-A60B-D3ACA9CD5975}" dt="2022-10-04T12:39:16.111" v="634" actId="478"/>
          <ac:cxnSpMkLst>
            <pc:docMk/>
            <pc:sldMk cId="93345784" sldId="2147347389"/>
            <ac:cxnSpMk id="166" creationId="{CAB0C4AE-ED81-4DC6-9580-9874AC6194F6}"/>
          </ac:cxnSpMkLst>
        </pc:cxnChg>
        <pc:cxnChg chg="del">
          <ac:chgData name="Ravi Sankar" userId="181a8d5e-ee84-4ff9-9dc8-7277ded849ac" providerId="ADAL" clId="{96193590-7147-4E15-A60B-D3ACA9CD5975}" dt="2022-10-04T12:39:16.111" v="634" actId="478"/>
          <ac:cxnSpMkLst>
            <pc:docMk/>
            <pc:sldMk cId="93345784" sldId="2147347389"/>
            <ac:cxnSpMk id="167" creationId="{40466F23-7B10-4E76-8A35-9FED8031CEAB}"/>
          </ac:cxnSpMkLst>
        </pc:cxnChg>
        <pc:cxnChg chg="del">
          <ac:chgData name="Ravi Sankar" userId="181a8d5e-ee84-4ff9-9dc8-7277ded849ac" providerId="ADAL" clId="{96193590-7147-4E15-A60B-D3ACA9CD5975}" dt="2022-10-04T12:39:16.111" v="634" actId="478"/>
          <ac:cxnSpMkLst>
            <pc:docMk/>
            <pc:sldMk cId="93345784" sldId="2147347389"/>
            <ac:cxnSpMk id="168" creationId="{E7230F2C-B524-47E8-A345-679753D1EB7F}"/>
          </ac:cxnSpMkLst>
        </pc:cxnChg>
        <pc:cxnChg chg="mod">
          <ac:chgData name="Ravi Sankar" userId="181a8d5e-ee84-4ff9-9dc8-7277ded849ac" providerId="ADAL" clId="{96193590-7147-4E15-A60B-D3ACA9CD5975}" dt="2022-10-04T12:43:17.097" v="747" actId="14100"/>
          <ac:cxnSpMkLst>
            <pc:docMk/>
            <pc:sldMk cId="93345784" sldId="2147347389"/>
            <ac:cxnSpMk id="170" creationId="{B17B3D83-F525-43C7-B11B-3D5CBBF7546B}"/>
          </ac:cxnSpMkLst>
        </pc:cxnChg>
      </pc:sldChg>
      <pc:sldChg chg="modSp mod">
        <pc:chgData name="Ravi Sankar" userId="181a8d5e-ee84-4ff9-9dc8-7277ded849ac" providerId="ADAL" clId="{96193590-7147-4E15-A60B-D3ACA9CD5975}" dt="2022-10-07T14:33:27.759" v="829" actId="20577"/>
        <pc:sldMkLst>
          <pc:docMk/>
          <pc:sldMk cId="2357807786" sldId="2147347390"/>
        </pc:sldMkLst>
        <pc:graphicFrameChg chg="modGraphic">
          <ac:chgData name="Ravi Sankar" userId="181a8d5e-ee84-4ff9-9dc8-7277ded849ac" providerId="ADAL" clId="{96193590-7147-4E15-A60B-D3ACA9CD5975}" dt="2022-10-07T14:33:27.759" v="829" actId="20577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</pc:docChg>
  </pc:docChgLst>
  <pc:docChgLst>
    <pc:chgData name="Uppalapati, Ravi Sankar" userId="S::ruppalapati_deloitte.com#ext#@csod365.onmicrosoft.com::db50e5ce-83e0-4e9e-97ee-141ecacf4bc2" providerId="AD" clId="Web-{A1A38E59-8F7E-E415-E2BE-004AA7BEA3BD}"/>
    <pc:docChg chg="mod">
      <pc:chgData name="Uppalapati, Ravi Sankar" userId="S::ruppalapati_deloitte.com#ext#@csod365.onmicrosoft.com::db50e5ce-83e0-4e9e-97ee-141ecacf4bc2" providerId="AD" clId="Web-{A1A38E59-8F7E-E415-E2BE-004AA7BEA3BD}" dt="2022-10-31T18:52:29.904" v="1"/>
      <pc:docMkLst>
        <pc:docMk/>
      </pc:docMkLst>
      <pc:sldChg chg="modCm">
        <pc:chgData name="Uppalapati, Ravi Sankar" userId="S::ruppalapati_deloitte.com#ext#@csod365.onmicrosoft.com::db50e5ce-83e0-4e9e-97ee-141ecacf4bc2" providerId="AD" clId="Web-{A1A38E59-8F7E-E415-E2BE-004AA7BEA3BD}" dt="2022-10-31T18:52:29.904" v="1"/>
        <pc:sldMkLst>
          <pc:docMk/>
          <pc:sldMk cId="2266560967" sldId="2147347382"/>
        </pc:sldMkLst>
      </pc:sldChg>
    </pc:docChg>
  </pc:docChgLst>
  <pc:docChgLst>
    <pc:chgData name="Arvind Mishra" userId="S::arvindmishra@csod.com::f5361e1a-c52f-4081-83c6-e7c42269f3fc" providerId="AD" clId="Web-{19D3CB22-36F0-3DB0-E069-3AB79EC783BA}"/>
    <pc:docChg chg="modSld">
      <pc:chgData name="Arvind Mishra" userId="S::arvindmishra@csod.com::f5361e1a-c52f-4081-83c6-e7c42269f3fc" providerId="AD" clId="Web-{19D3CB22-36F0-3DB0-E069-3AB79EC783BA}" dt="2023-01-17T23:00:32.796" v="5" actId="20577"/>
      <pc:docMkLst>
        <pc:docMk/>
      </pc:docMkLst>
      <pc:sldChg chg="delSp modSp">
        <pc:chgData name="Arvind Mishra" userId="S::arvindmishra@csod.com::f5361e1a-c52f-4081-83c6-e7c42269f3fc" providerId="AD" clId="Web-{19D3CB22-36F0-3DB0-E069-3AB79EC783BA}" dt="2023-01-17T23:00:32.796" v="5" actId="20577"/>
        <pc:sldMkLst>
          <pc:docMk/>
          <pc:sldMk cId="2872467659" sldId="2147347381"/>
        </pc:sldMkLst>
        <pc:spChg chg="del">
          <ac:chgData name="Arvind Mishra" userId="S::arvindmishra@csod.com::f5361e1a-c52f-4081-83c6-e7c42269f3fc" providerId="AD" clId="Web-{19D3CB22-36F0-3DB0-E069-3AB79EC783BA}" dt="2023-01-17T23:00:03.185" v="0"/>
          <ac:spMkLst>
            <pc:docMk/>
            <pc:sldMk cId="2872467659" sldId="2147347381"/>
            <ac:spMk id="49" creationId="{5AAA7576-9B10-4C0C-9428-BCE5A443277B}"/>
          </ac:spMkLst>
        </pc:spChg>
        <pc:spChg chg="mod">
          <ac:chgData name="Arvind Mishra" userId="S::arvindmishra@csod.com::f5361e1a-c52f-4081-83c6-e7c42269f3fc" providerId="AD" clId="Web-{19D3CB22-36F0-3DB0-E069-3AB79EC783BA}" dt="2023-01-17T23:00:32.796" v="5" actId="20577"/>
          <ac:spMkLst>
            <pc:docMk/>
            <pc:sldMk cId="2872467659" sldId="2147347381"/>
            <ac:spMk id="50" creationId="{E462DA90-B0BF-43C6-91D8-8BB988444A5D}"/>
          </ac:spMkLst>
        </pc:spChg>
        <pc:cxnChg chg="del mod">
          <ac:chgData name="Arvind Mishra" userId="S::arvindmishra@csod.com::f5361e1a-c52f-4081-83c6-e7c42269f3fc" providerId="AD" clId="Web-{19D3CB22-36F0-3DB0-E069-3AB79EC783BA}" dt="2023-01-17T23:00:07.576" v="1"/>
          <ac:cxnSpMkLst>
            <pc:docMk/>
            <pc:sldMk cId="2872467659" sldId="2147347381"/>
            <ac:cxnSpMk id="53" creationId="{BE31BCA9-7E29-45B5-B942-33A01324D983}"/>
          </ac:cxnSpMkLst>
        </pc:cxnChg>
      </pc:sldChg>
    </pc:docChg>
  </pc:docChgLst>
  <pc:docChgLst>
    <pc:chgData name="Aishwarya" userId="0dfd9a51-78e5-471b-a231-5d7dec5a774b" providerId="ADAL" clId="{12DB28AA-7EA6-43DE-8CBD-C5E87A8E1102}"/>
    <pc:docChg chg="undo custSel addSld modSld">
      <pc:chgData name="Aishwarya" userId="0dfd9a51-78e5-471b-a231-5d7dec5a774b" providerId="ADAL" clId="{12DB28AA-7EA6-43DE-8CBD-C5E87A8E1102}" dt="2022-09-06T10:28:27.743" v="692" actId="1038"/>
      <pc:docMkLst>
        <pc:docMk/>
      </pc:docMkLst>
      <pc:sldChg chg="addSp delSp modSp add mod">
        <pc:chgData name="Aishwarya" userId="0dfd9a51-78e5-471b-a231-5d7dec5a774b" providerId="ADAL" clId="{12DB28AA-7EA6-43DE-8CBD-C5E87A8E1102}" dt="2022-09-06T10:28:27.743" v="692" actId="1038"/>
        <pc:sldMkLst>
          <pc:docMk/>
          <pc:sldMk cId="892601599" sldId="2147347391"/>
        </pc:sldMkLst>
        <pc:spChg chg="mod">
          <ac:chgData name="Aishwarya" userId="0dfd9a51-78e5-471b-a231-5d7dec5a774b" providerId="ADAL" clId="{12DB28AA-7EA6-43DE-8CBD-C5E87A8E1102}" dt="2022-09-06T10:13:36.472" v="3" actId="20577"/>
          <ac:spMkLst>
            <pc:docMk/>
            <pc:sldMk cId="892601599" sldId="2147347391"/>
            <ac:spMk id="3" creationId="{93A59DB3-8370-4837-9B41-DA21BE26BC97}"/>
          </ac:spMkLst>
        </pc:spChg>
        <pc:spChg chg="del mod">
          <ac:chgData name="Aishwarya" userId="0dfd9a51-78e5-471b-a231-5d7dec5a774b" providerId="ADAL" clId="{12DB28AA-7EA6-43DE-8CBD-C5E87A8E1102}" dt="2022-09-06T10:15:20.907" v="150" actId="478"/>
          <ac:spMkLst>
            <pc:docMk/>
            <pc:sldMk cId="892601599" sldId="2147347391"/>
            <ac:spMk id="5" creationId="{537B6221-3106-4A79-B6DA-F024540F73C9}"/>
          </ac:spMkLst>
        </pc:spChg>
        <pc:spChg chg="del">
          <ac:chgData name="Aishwarya" userId="0dfd9a51-78e5-471b-a231-5d7dec5a774b" providerId="ADAL" clId="{12DB28AA-7EA6-43DE-8CBD-C5E87A8E1102}" dt="2022-09-06T10:14:06.089" v="13" actId="478"/>
          <ac:spMkLst>
            <pc:docMk/>
            <pc:sldMk cId="892601599" sldId="2147347391"/>
            <ac:spMk id="46" creationId="{C84F0AFB-29DF-44B9-9F60-113A2EDD5853}"/>
          </ac:spMkLst>
        </pc:spChg>
        <pc:spChg chg="del mod">
          <ac:chgData name="Aishwarya" userId="0dfd9a51-78e5-471b-a231-5d7dec5a774b" providerId="ADAL" clId="{12DB28AA-7EA6-43DE-8CBD-C5E87A8E1102}" dt="2022-09-06T10:14:15.047" v="15" actId="478"/>
          <ac:spMkLst>
            <pc:docMk/>
            <pc:sldMk cId="892601599" sldId="2147347391"/>
            <ac:spMk id="47" creationId="{1298AA91-840C-472B-A5A8-0B8EBB4E1EF5}"/>
          </ac:spMkLst>
        </pc:spChg>
        <pc:spChg chg="del">
          <ac:chgData name="Aishwarya" userId="0dfd9a51-78e5-471b-a231-5d7dec5a774b" providerId="ADAL" clId="{12DB28AA-7EA6-43DE-8CBD-C5E87A8E1102}" dt="2022-09-06T10:14:18.406" v="16" actId="478"/>
          <ac:spMkLst>
            <pc:docMk/>
            <pc:sldMk cId="892601599" sldId="2147347391"/>
            <ac:spMk id="48" creationId="{47993D39-7F1A-4FC4-B99F-B58A7DED9922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50" creationId="{56844FEB-8D37-4E61-84AD-0AA724F3645A}"/>
          </ac:spMkLst>
        </pc:spChg>
        <pc:spChg chg="del">
          <ac:chgData name="Aishwarya" userId="0dfd9a51-78e5-471b-a231-5d7dec5a774b" providerId="ADAL" clId="{12DB28AA-7EA6-43DE-8CBD-C5E87A8E1102}" dt="2022-09-06T10:13:59.710" v="12" actId="478"/>
          <ac:spMkLst>
            <pc:docMk/>
            <pc:sldMk cId="892601599" sldId="2147347391"/>
            <ac:spMk id="54" creationId="{1224634C-3919-46A8-9D5E-E3FBAB7FA28F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56" creationId="{B436AA36-C8AF-430F-9F8F-3305E7A61CB8}"/>
          </ac:spMkLst>
        </pc:spChg>
        <pc:spChg chg="add mod">
          <ac:chgData name="Aishwarya" userId="0dfd9a51-78e5-471b-a231-5d7dec5a774b" providerId="ADAL" clId="{12DB28AA-7EA6-43DE-8CBD-C5E87A8E1102}" dt="2022-09-06T10:21:16.124" v="478" actId="1035"/>
          <ac:spMkLst>
            <pc:docMk/>
            <pc:sldMk cId="892601599" sldId="2147347391"/>
            <ac:spMk id="57" creationId="{DB90C508-9064-4AB6-9815-7E516601481E}"/>
          </ac:spMkLst>
        </pc:spChg>
        <pc:spChg chg="mod">
          <ac:chgData name="Aishwarya" userId="0dfd9a51-78e5-471b-a231-5d7dec5a774b" providerId="ADAL" clId="{12DB28AA-7EA6-43DE-8CBD-C5E87A8E1102}" dt="2022-09-06T10:14:41.968" v="23" actId="14100"/>
          <ac:spMkLst>
            <pc:docMk/>
            <pc:sldMk cId="892601599" sldId="2147347391"/>
            <ac:spMk id="59" creationId="{9EA1A3E3-AA01-44BA-B7B2-C52C9901B12B}"/>
          </ac:spMkLst>
        </pc:spChg>
        <pc:spChg chg="mod">
          <ac:chgData name="Aishwarya" userId="0dfd9a51-78e5-471b-a231-5d7dec5a774b" providerId="ADAL" clId="{12DB28AA-7EA6-43DE-8CBD-C5E87A8E1102}" dt="2022-09-06T10:23:19.518" v="536" actId="20577"/>
          <ac:spMkLst>
            <pc:docMk/>
            <pc:sldMk cId="892601599" sldId="2147347391"/>
            <ac:spMk id="61" creationId="{F99E30E3-23CF-40FE-9260-BDECD937E385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62" creationId="{89862026-D772-4A1E-8CD7-ED1DBEF6BCB3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63" creationId="{4B959012-C291-4760-AA47-F47619414122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64" creationId="{2844243C-8C8E-4D62-A9B8-823BA94DC082}"/>
          </ac:spMkLst>
        </pc:spChg>
        <pc:spChg chg="del">
          <ac:chgData name="Aishwarya" userId="0dfd9a51-78e5-471b-a231-5d7dec5a774b" providerId="ADAL" clId="{12DB28AA-7EA6-43DE-8CBD-C5E87A8E1102}" dt="2022-09-06T10:14:23.677" v="17" actId="478"/>
          <ac:spMkLst>
            <pc:docMk/>
            <pc:sldMk cId="892601599" sldId="2147347391"/>
            <ac:spMk id="65" creationId="{BE019A60-1FC5-4F5D-B9D6-D2F9DA321379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66" creationId="{02174EF0-AA39-4C0C-AD2B-BC8081A14958}"/>
          </ac:spMkLst>
        </pc:spChg>
        <pc:spChg chg="del">
          <ac:chgData name="Aishwarya" userId="0dfd9a51-78e5-471b-a231-5d7dec5a774b" providerId="ADAL" clId="{12DB28AA-7EA6-43DE-8CBD-C5E87A8E1102}" dt="2022-09-06T10:15:48.429" v="158" actId="478"/>
          <ac:spMkLst>
            <pc:docMk/>
            <pc:sldMk cId="892601599" sldId="2147347391"/>
            <ac:spMk id="67" creationId="{BC70E865-3F57-4CD8-B906-2006E51BA5E8}"/>
          </ac:spMkLst>
        </pc:spChg>
        <pc:spChg chg="mod">
          <ac:chgData name="Aishwarya" userId="0dfd9a51-78e5-471b-a231-5d7dec5a774b" providerId="ADAL" clId="{12DB28AA-7EA6-43DE-8CBD-C5E87A8E1102}" dt="2022-09-06T10:19:50.086" v="354"/>
          <ac:spMkLst>
            <pc:docMk/>
            <pc:sldMk cId="892601599" sldId="2147347391"/>
            <ac:spMk id="69" creationId="{8C60370A-A73F-4520-A1CE-0B8174E4EB36}"/>
          </ac:spMkLst>
        </pc:spChg>
        <pc:spChg chg="mod">
          <ac:chgData name="Aishwarya" userId="0dfd9a51-78e5-471b-a231-5d7dec5a774b" providerId="ADAL" clId="{12DB28AA-7EA6-43DE-8CBD-C5E87A8E1102}" dt="2022-09-06T10:19:50.086" v="354"/>
          <ac:spMkLst>
            <pc:docMk/>
            <pc:sldMk cId="892601599" sldId="2147347391"/>
            <ac:spMk id="70" creationId="{CB51C105-0334-41A2-9451-ECC6C3CAC127}"/>
          </ac:spMkLst>
        </pc:spChg>
        <pc:spChg chg="mod">
          <ac:chgData name="Aishwarya" userId="0dfd9a51-78e5-471b-a231-5d7dec5a774b" providerId="ADAL" clId="{12DB28AA-7EA6-43DE-8CBD-C5E87A8E1102}" dt="2022-09-06T10:16:24.654" v="163" actId="1076"/>
          <ac:spMkLst>
            <pc:docMk/>
            <pc:sldMk cId="892601599" sldId="2147347391"/>
            <ac:spMk id="72" creationId="{9ECB33B0-C8E2-4686-B075-DBD03D8DB26C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73" creationId="{9D86149C-624C-4578-8DBF-4BEFD8FFF082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74" creationId="{4BF1482D-9FFB-4C88-8AD3-A972670C57DD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75" creationId="{59151BDD-0C2E-455C-9689-FE1E4E189210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76" creationId="{5C63A730-9775-45AF-B708-01AC9C3B086E}"/>
          </ac:spMkLst>
        </pc:spChg>
        <pc:spChg chg="add mod ord">
          <ac:chgData name="Aishwarya" userId="0dfd9a51-78e5-471b-a231-5d7dec5a774b" providerId="ADAL" clId="{12DB28AA-7EA6-43DE-8CBD-C5E87A8E1102}" dt="2022-09-06T10:22:11.963" v="514" actId="20577"/>
          <ac:spMkLst>
            <pc:docMk/>
            <pc:sldMk cId="892601599" sldId="2147347391"/>
            <ac:spMk id="77" creationId="{A686BFA2-93B1-4846-97A2-67A3AC2B8F9D}"/>
          </ac:spMkLst>
        </pc:spChg>
        <pc:spChg chg="add mod">
          <ac:chgData name="Aishwarya" userId="0dfd9a51-78e5-471b-a231-5d7dec5a774b" providerId="ADAL" clId="{12DB28AA-7EA6-43DE-8CBD-C5E87A8E1102}" dt="2022-09-06T10:22:55.370" v="534" actId="20577"/>
          <ac:spMkLst>
            <pc:docMk/>
            <pc:sldMk cId="892601599" sldId="2147347391"/>
            <ac:spMk id="78" creationId="{4B7CDA02-9B62-4B9F-85AD-5297C9049654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80" creationId="{E18790F1-3B70-44B9-8A22-DF8B7882966B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82" creationId="{B52A319E-8F6F-481D-910A-88C0D7EB57DB}"/>
          </ac:spMkLst>
        </pc:spChg>
        <pc:spChg chg="mod">
          <ac:chgData name="Aishwarya" userId="0dfd9a51-78e5-471b-a231-5d7dec5a774b" providerId="ADAL" clId="{12DB28AA-7EA6-43DE-8CBD-C5E87A8E1102}" dt="2022-09-06T10:20:31.849" v="439" actId="1036"/>
          <ac:spMkLst>
            <pc:docMk/>
            <pc:sldMk cId="892601599" sldId="2147347391"/>
            <ac:spMk id="83" creationId="{8615961B-0C0C-42C5-9CEE-300882458895}"/>
          </ac:spMkLst>
        </pc:spChg>
        <pc:spChg chg="del">
          <ac:chgData name="Aishwarya" userId="0dfd9a51-78e5-471b-a231-5d7dec5a774b" providerId="ADAL" clId="{12DB28AA-7EA6-43DE-8CBD-C5E87A8E1102}" dt="2022-09-06T10:13:40.789" v="4" actId="478"/>
          <ac:spMkLst>
            <pc:docMk/>
            <pc:sldMk cId="892601599" sldId="2147347391"/>
            <ac:spMk id="84" creationId="{339EE826-E5B7-44B0-B037-9C8E3FA16708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97" creationId="{2C985747-2C4D-4117-8673-1B52E334A966}"/>
          </ac:spMkLst>
        </pc:spChg>
        <pc:spChg chg="del mod">
          <ac:chgData name="Aishwarya" userId="0dfd9a51-78e5-471b-a231-5d7dec5a774b" providerId="ADAL" clId="{12DB28AA-7EA6-43DE-8CBD-C5E87A8E1102}" dt="2022-09-06T10:15:23.539" v="151" actId="478"/>
          <ac:spMkLst>
            <pc:docMk/>
            <pc:sldMk cId="892601599" sldId="2147347391"/>
            <ac:spMk id="102" creationId="{0D9D97FF-F3F1-406F-AF59-7D35785224E0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175" creationId="{F394EEEE-7301-4211-AE6A-A061B4BD8A13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176" creationId="{661C0A7D-097C-459F-9251-B8D65FABD84E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177" creationId="{7458E31E-E481-4BEA-8D3A-4A32399C4B4C}"/>
          </ac:spMkLst>
        </pc:spChg>
        <pc:spChg chg="del mod">
          <ac:chgData name="Aishwarya" userId="0dfd9a51-78e5-471b-a231-5d7dec5a774b" providerId="ADAL" clId="{12DB28AA-7EA6-43DE-8CBD-C5E87A8E1102}" dt="2022-09-06T10:23:56.666" v="538" actId="478"/>
          <ac:spMkLst>
            <pc:docMk/>
            <pc:sldMk cId="892601599" sldId="2147347391"/>
            <ac:spMk id="179" creationId="{A1B2FECF-D84A-41E8-8716-B3D893C52BA9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181" creationId="{E429B127-0B22-4CC6-9397-A18498580BC6}"/>
          </ac:spMkLst>
        </pc:spChg>
        <pc:spChg chg="mod">
          <ac:chgData name="Aishwarya" userId="0dfd9a51-78e5-471b-a231-5d7dec5a774b" providerId="ADAL" clId="{12DB28AA-7EA6-43DE-8CBD-C5E87A8E1102}" dt="2022-09-06T10:28:27.743" v="692" actId="1038"/>
          <ac:spMkLst>
            <pc:docMk/>
            <pc:sldMk cId="892601599" sldId="2147347391"/>
            <ac:spMk id="182" creationId="{4BF24F04-D1E0-4FE0-B55A-96EB3DD6E6C7}"/>
          </ac:spMkLst>
        </pc:spChg>
        <pc:spChg chg="del">
          <ac:chgData name="Aishwarya" userId="0dfd9a51-78e5-471b-a231-5d7dec5a774b" providerId="ADAL" clId="{12DB28AA-7EA6-43DE-8CBD-C5E87A8E1102}" dt="2022-09-06T10:24:07.652" v="541" actId="478"/>
          <ac:spMkLst>
            <pc:docMk/>
            <pc:sldMk cId="892601599" sldId="2147347391"/>
            <ac:spMk id="183" creationId="{18FC5B1E-9450-4886-B187-7EEBE0151658}"/>
          </ac:spMkLst>
        </pc:spChg>
        <pc:spChg chg="del">
          <ac:chgData name="Aishwarya" userId="0dfd9a51-78e5-471b-a231-5d7dec5a774b" providerId="ADAL" clId="{12DB28AA-7EA6-43DE-8CBD-C5E87A8E1102}" dt="2022-09-06T10:24:19.101" v="542" actId="478"/>
          <ac:spMkLst>
            <pc:docMk/>
            <pc:sldMk cId="892601599" sldId="2147347391"/>
            <ac:spMk id="184" creationId="{C2D88141-ED5F-47CA-8325-091B710EF51D}"/>
          </ac:spMkLst>
        </pc:spChg>
        <pc:spChg chg="del mod">
          <ac:chgData name="Aishwarya" userId="0dfd9a51-78e5-471b-a231-5d7dec5a774b" providerId="ADAL" clId="{12DB28AA-7EA6-43DE-8CBD-C5E87A8E1102}" dt="2022-09-06T10:24:54.523" v="568" actId="478"/>
          <ac:spMkLst>
            <pc:docMk/>
            <pc:sldMk cId="892601599" sldId="2147347391"/>
            <ac:spMk id="188" creationId="{B39374A2-13AC-43E2-A2E5-D2D40FBAD49E}"/>
          </ac:spMkLst>
        </pc:spChg>
        <pc:spChg chg="del mod">
          <ac:chgData name="Aishwarya" userId="0dfd9a51-78e5-471b-a231-5d7dec5a774b" providerId="ADAL" clId="{12DB28AA-7EA6-43DE-8CBD-C5E87A8E1102}" dt="2022-09-06T10:24:59.724" v="569" actId="478"/>
          <ac:spMkLst>
            <pc:docMk/>
            <pc:sldMk cId="892601599" sldId="2147347391"/>
            <ac:spMk id="189" creationId="{269F2960-7A91-4F3C-A11E-3685A17FF903}"/>
          </ac:spMkLst>
        </pc:spChg>
        <pc:grpChg chg="mod">
          <ac:chgData name="Aishwarya" userId="0dfd9a51-78e5-471b-a231-5d7dec5a774b" providerId="ADAL" clId="{12DB28AA-7EA6-43DE-8CBD-C5E87A8E1102}" dt="2022-09-06T10:20:31.849" v="439" actId="1036"/>
          <ac:grpSpMkLst>
            <pc:docMk/>
            <pc:sldMk cId="892601599" sldId="2147347391"/>
            <ac:grpSpMk id="2" creationId="{D12C7B51-F0CD-4DB7-81C5-49E06AF9A1A2}"/>
          </ac:grpSpMkLst>
        </pc:grpChg>
        <pc:grpChg chg="add del mod">
          <ac:chgData name="Aishwarya" userId="0dfd9a51-78e5-471b-a231-5d7dec5a774b" providerId="ADAL" clId="{12DB28AA-7EA6-43DE-8CBD-C5E87A8E1102}" dt="2022-09-06T10:19:52.281" v="355"/>
          <ac:grpSpMkLst>
            <pc:docMk/>
            <pc:sldMk cId="892601599" sldId="2147347391"/>
            <ac:grpSpMk id="68" creationId="{24D9A16D-0276-40DB-9C47-CA27A15EF814}"/>
          </ac:grpSpMkLst>
        </pc:grpChg>
        <pc:cxnChg chg="add mod">
          <ac:chgData name="Aishwarya" userId="0dfd9a51-78e5-471b-a231-5d7dec5a774b" providerId="ADAL" clId="{12DB28AA-7EA6-43DE-8CBD-C5E87A8E1102}" dt="2022-09-06T10:27:04.362" v="604" actId="693"/>
          <ac:cxnSpMkLst>
            <pc:docMk/>
            <pc:sldMk cId="892601599" sldId="2147347391"/>
            <ac:cxnSpMk id="58" creationId="{359D6601-273D-4C41-B079-F2266513EC08}"/>
          </ac:cxnSpMkLst>
        </pc:cxnChg>
        <pc:cxnChg chg="del">
          <ac:chgData name="Aishwarya" userId="0dfd9a51-78e5-471b-a231-5d7dec5a774b" providerId="ADAL" clId="{12DB28AA-7EA6-43DE-8CBD-C5E87A8E1102}" dt="2022-09-06T10:14:27.436" v="18" actId="478"/>
          <ac:cxnSpMkLst>
            <pc:docMk/>
            <pc:sldMk cId="892601599" sldId="2147347391"/>
            <ac:cxnSpMk id="79" creationId="{9249EC9A-150A-4F55-8D04-F6B386B1013C}"/>
          </ac:cxnSpMkLst>
        </pc:cxnChg>
        <pc:cxnChg chg="mod">
          <ac:chgData name="Aishwarya" userId="0dfd9a51-78e5-471b-a231-5d7dec5a774b" providerId="ADAL" clId="{12DB28AA-7EA6-43DE-8CBD-C5E87A8E1102}" dt="2022-09-06T10:26:18.647" v="602" actId="693"/>
          <ac:cxnSpMkLst>
            <pc:docMk/>
            <pc:sldMk cId="892601599" sldId="2147347391"/>
            <ac:cxnSpMk id="93" creationId="{69AFAB0A-026B-475B-BBA0-77B876791693}"/>
          </ac:cxnSpMkLst>
        </pc:cxnChg>
        <pc:cxnChg chg="del">
          <ac:chgData name="Aishwarya" userId="0dfd9a51-78e5-471b-a231-5d7dec5a774b" providerId="ADAL" clId="{12DB28AA-7EA6-43DE-8CBD-C5E87A8E1102}" dt="2022-09-06T10:14:29.649" v="19" actId="478"/>
          <ac:cxnSpMkLst>
            <pc:docMk/>
            <pc:sldMk cId="892601599" sldId="2147347391"/>
            <ac:cxnSpMk id="95" creationId="{D0145B67-5AE7-4555-9419-AAF6DE4DD7E3}"/>
          </ac:cxnSpMkLst>
        </pc:cxnChg>
        <pc:cxnChg chg="del">
          <ac:chgData name="Aishwarya" userId="0dfd9a51-78e5-471b-a231-5d7dec5a774b" providerId="ADAL" clId="{12DB28AA-7EA6-43DE-8CBD-C5E87A8E1102}" dt="2022-09-06T10:14:31.308" v="20" actId="478"/>
          <ac:cxnSpMkLst>
            <pc:docMk/>
            <pc:sldMk cId="892601599" sldId="2147347391"/>
            <ac:cxnSpMk id="98" creationId="{6024C053-461F-4D94-A299-D4AF4844CB82}"/>
          </ac:cxnSpMkLst>
        </pc:cxnChg>
        <pc:cxnChg chg="del">
          <ac:chgData name="Aishwarya" userId="0dfd9a51-78e5-471b-a231-5d7dec5a774b" providerId="ADAL" clId="{12DB28AA-7EA6-43DE-8CBD-C5E87A8E1102}" dt="2022-09-06T10:14:33.068" v="21" actId="478"/>
          <ac:cxnSpMkLst>
            <pc:docMk/>
            <pc:sldMk cId="892601599" sldId="2147347391"/>
            <ac:cxnSpMk id="99" creationId="{03F9C93F-2923-4AB4-AF63-AA62524F794C}"/>
          </ac:cxnSpMkLst>
        </pc:cxnChg>
        <pc:cxnChg chg="mod">
          <ac:chgData name="Aishwarya" userId="0dfd9a51-78e5-471b-a231-5d7dec5a774b" providerId="ADAL" clId="{12DB28AA-7EA6-43DE-8CBD-C5E87A8E1102}" dt="2022-09-06T10:28:27.743" v="692" actId="1038"/>
          <ac:cxnSpMkLst>
            <pc:docMk/>
            <pc:sldMk cId="892601599" sldId="2147347391"/>
            <ac:cxnSpMk id="100" creationId="{11EB7C42-68A7-424F-99DA-C34D2D0AF6D2}"/>
          </ac:cxnSpMkLst>
        </pc:cxnChg>
        <pc:cxnChg chg="del">
          <ac:chgData name="Aishwarya" userId="0dfd9a51-78e5-471b-a231-5d7dec5a774b" providerId="ADAL" clId="{12DB28AA-7EA6-43DE-8CBD-C5E87A8E1102}" dt="2022-09-06T10:14:35.806" v="22" actId="478"/>
          <ac:cxnSpMkLst>
            <pc:docMk/>
            <pc:sldMk cId="892601599" sldId="2147347391"/>
            <ac:cxnSpMk id="101" creationId="{F893DDDD-2BEE-4DA2-BD6A-013B77312B48}"/>
          </ac:cxnSpMkLst>
        </pc:cxnChg>
        <pc:cxnChg chg="del mod">
          <ac:chgData name="Aishwarya" userId="0dfd9a51-78e5-471b-a231-5d7dec5a774b" providerId="ADAL" clId="{12DB28AA-7EA6-43DE-8CBD-C5E87A8E1102}" dt="2022-09-06T10:15:37.727" v="156" actId="478"/>
          <ac:cxnSpMkLst>
            <pc:docMk/>
            <pc:sldMk cId="892601599" sldId="2147347391"/>
            <ac:cxnSpMk id="103" creationId="{7C0A98C3-B5F7-4BAA-9D87-EC2AFC405B88}"/>
          </ac:cxnSpMkLst>
        </pc:cxnChg>
        <pc:cxnChg chg="del mod">
          <ac:chgData name="Aishwarya" userId="0dfd9a51-78e5-471b-a231-5d7dec5a774b" providerId="ADAL" clId="{12DB28AA-7EA6-43DE-8CBD-C5E87A8E1102}" dt="2022-09-06T10:15:36.050" v="155" actId="478"/>
          <ac:cxnSpMkLst>
            <pc:docMk/>
            <pc:sldMk cId="892601599" sldId="2147347391"/>
            <ac:cxnSpMk id="106" creationId="{756CAB89-7BEE-4C36-A253-B49A2B288D25}"/>
          </ac:cxnSpMkLst>
        </pc:cxnChg>
        <pc:cxnChg chg="del mod">
          <ac:chgData name="Aishwarya" userId="0dfd9a51-78e5-471b-a231-5d7dec5a774b" providerId="ADAL" clId="{12DB28AA-7EA6-43DE-8CBD-C5E87A8E1102}" dt="2022-09-06T10:15:34.003" v="154" actId="478"/>
          <ac:cxnSpMkLst>
            <pc:docMk/>
            <pc:sldMk cId="892601599" sldId="2147347391"/>
            <ac:cxnSpMk id="110" creationId="{9C2FE44F-1F90-4282-9762-69D34C9F9469}"/>
          </ac:cxnSpMkLst>
        </pc:cxnChg>
        <pc:cxnChg chg="del mod">
          <ac:chgData name="Aishwarya" userId="0dfd9a51-78e5-471b-a231-5d7dec5a774b" providerId="ADAL" clId="{12DB28AA-7EA6-43DE-8CBD-C5E87A8E1102}" dt="2022-09-06T10:15:32.259" v="153" actId="478"/>
          <ac:cxnSpMkLst>
            <pc:docMk/>
            <pc:sldMk cId="892601599" sldId="2147347391"/>
            <ac:cxnSpMk id="114" creationId="{D626E3B0-A63A-4AAD-A615-CA50AC042D1C}"/>
          </ac:cxnSpMkLst>
        </pc:cxnChg>
        <pc:cxnChg chg="del mod">
          <ac:chgData name="Aishwarya" userId="0dfd9a51-78e5-471b-a231-5d7dec5a774b" providerId="ADAL" clId="{12DB28AA-7EA6-43DE-8CBD-C5E87A8E1102}" dt="2022-09-06T10:15:30.038" v="152" actId="478"/>
          <ac:cxnSpMkLst>
            <pc:docMk/>
            <pc:sldMk cId="892601599" sldId="2147347391"/>
            <ac:cxnSpMk id="118" creationId="{EA52D57B-03A9-48F3-8151-780D139F2F2D}"/>
          </ac:cxnSpMkLst>
        </pc:cxnChg>
        <pc:cxnChg chg="del mod">
          <ac:chgData name="Aishwarya" userId="0dfd9a51-78e5-471b-a231-5d7dec5a774b" providerId="ADAL" clId="{12DB28AA-7EA6-43DE-8CBD-C5E87A8E1102}" dt="2022-09-06T10:15:39.794" v="157" actId="478"/>
          <ac:cxnSpMkLst>
            <pc:docMk/>
            <pc:sldMk cId="892601599" sldId="2147347391"/>
            <ac:cxnSpMk id="126" creationId="{2C3C5305-A5F8-4C9C-9090-EE7746738C5A}"/>
          </ac:cxnSpMkLst>
        </pc:cxnChg>
        <pc:cxnChg chg="del">
          <ac:chgData name="Aishwarya" userId="0dfd9a51-78e5-471b-a231-5d7dec5a774b" providerId="ADAL" clId="{12DB28AA-7EA6-43DE-8CBD-C5E87A8E1102}" dt="2022-09-06T10:23:58.861" v="539" actId="478"/>
          <ac:cxnSpMkLst>
            <pc:docMk/>
            <pc:sldMk cId="892601599" sldId="2147347391"/>
            <ac:cxnSpMk id="180" creationId="{32EB05F0-9F7F-4CC1-BA3E-5F2F5E89E551}"/>
          </ac:cxnSpMkLst>
        </pc:cxnChg>
      </pc:sldChg>
    </pc:docChg>
  </pc:docChgLst>
  <pc:docChgLst>
    <pc:chgData name="Uppalapati, Ravi Sankar" userId="S::ruppalapati_deloitte.com#ext#@csod365.onmicrosoft.com::db50e5ce-83e0-4e9e-97ee-141ecacf4bc2" providerId="AD" clId="Web-{7C48BF86-23CB-C229-CFAC-358460755E5E}"/>
    <pc:docChg chg="modSld">
      <pc:chgData name="Uppalapati, Ravi Sankar" userId="S::ruppalapati_deloitte.com#ext#@csod365.onmicrosoft.com::db50e5ce-83e0-4e9e-97ee-141ecacf4bc2" providerId="AD" clId="Web-{7C48BF86-23CB-C229-CFAC-358460755E5E}" dt="2022-11-18T15:17:00.479" v="1" actId="14100"/>
      <pc:docMkLst>
        <pc:docMk/>
      </pc:docMkLst>
      <pc:sldChg chg="modSp">
        <pc:chgData name="Uppalapati, Ravi Sankar" userId="S::ruppalapati_deloitte.com#ext#@csod365.onmicrosoft.com::db50e5ce-83e0-4e9e-97ee-141ecacf4bc2" providerId="AD" clId="Web-{7C48BF86-23CB-C229-CFAC-358460755E5E}" dt="2022-11-18T15:17:00.479" v="1" actId="14100"/>
        <pc:sldMkLst>
          <pc:docMk/>
          <pc:sldMk cId="2872467659" sldId="2147347381"/>
        </pc:sldMkLst>
        <pc:spChg chg="mod">
          <ac:chgData name="Uppalapati, Ravi Sankar" userId="S::ruppalapati_deloitte.com#ext#@csod365.onmicrosoft.com::db50e5ce-83e0-4e9e-97ee-141ecacf4bc2" providerId="AD" clId="Web-{7C48BF86-23CB-C229-CFAC-358460755E5E}" dt="2022-11-18T15:16:33.868" v="0" actId="1076"/>
          <ac:spMkLst>
            <pc:docMk/>
            <pc:sldMk cId="2872467659" sldId="2147347381"/>
            <ac:spMk id="45" creationId="{94E15FE1-6A2B-48B3-B232-8502777D5FDF}"/>
          </ac:spMkLst>
        </pc:spChg>
        <pc:grpChg chg="mod">
          <ac:chgData name="Uppalapati, Ravi Sankar" userId="S::ruppalapati_deloitte.com#ext#@csod365.onmicrosoft.com::db50e5ce-83e0-4e9e-97ee-141ecacf4bc2" providerId="AD" clId="Web-{7C48BF86-23CB-C229-CFAC-358460755E5E}" dt="2022-11-18T15:17:00.479" v="1" actId="14100"/>
          <ac:grpSpMkLst>
            <pc:docMk/>
            <pc:sldMk cId="2872467659" sldId="2147347381"/>
            <ac:grpSpMk id="9" creationId="{0B967648-F95F-4BA6-8005-A2077269F6A9}"/>
          </ac:grpSpMkLst>
        </pc:grpChg>
        <pc:cxnChg chg="mod">
          <ac:chgData name="Uppalapati, Ravi Sankar" userId="S::ruppalapati_deloitte.com#ext#@csod365.onmicrosoft.com::db50e5ce-83e0-4e9e-97ee-141ecacf4bc2" providerId="AD" clId="Web-{7C48BF86-23CB-C229-CFAC-358460755E5E}" dt="2022-11-18T15:17:00.479" v="1" actId="14100"/>
          <ac:cxnSpMkLst>
            <pc:docMk/>
            <pc:sldMk cId="2872467659" sldId="2147347381"/>
            <ac:cxnSpMk id="16" creationId="{4DE8D198-0AEE-4D40-9C53-138F7218EC4A}"/>
          </ac:cxnSpMkLst>
        </pc:cxnChg>
        <pc:cxnChg chg="mod">
          <ac:chgData name="Uppalapati, Ravi Sankar" userId="S::ruppalapati_deloitte.com#ext#@csod365.onmicrosoft.com::db50e5ce-83e0-4e9e-97ee-141ecacf4bc2" providerId="AD" clId="Web-{7C48BF86-23CB-C229-CFAC-358460755E5E}" dt="2022-11-18T15:17:00.479" v="1" actId="14100"/>
          <ac:cxnSpMkLst>
            <pc:docMk/>
            <pc:sldMk cId="2872467659" sldId="2147347381"/>
            <ac:cxnSpMk id="87" creationId="{5E220778-E1C9-4FDF-8AE5-4A9F899B8112}"/>
          </ac:cxnSpMkLst>
        </pc:cxnChg>
      </pc:sldChg>
    </pc:docChg>
  </pc:docChgLst>
  <pc:docChgLst>
    <pc:chgData name="Arvind Mishra" userId="S::arvindmishra@csod.com::f5361e1a-c52f-4081-83c6-e7c42269f3fc" providerId="AD" clId="Web-{CE8EADE7-354F-B7FD-D002-A0CF4ABF41A8}"/>
    <pc:docChg chg="modSld">
      <pc:chgData name="Arvind Mishra" userId="S::arvindmishra@csod.com::f5361e1a-c52f-4081-83c6-e7c42269f3fc" providerId="AD" clId="Web-{CE8EADE7-354F-B7FD-D002-A0CF4ABF41A8}" dt="2022-11-01T18:19:26.280" v="9"/>
      <pc:docMkLst>
        <pc:docMk/>
      </pc:docMkLst>
      <pc:sldChg chg="modSp">
        <pc:chgData name="Arvind Mishra" userId="S::arvindmishra@csod.com::f5361e1a-c52f-4081-83c6-e7c42269f3fc" providerId="AD" clId="Web-{CE8EADE7-354F-B7FD-D002-A0CF4ABF41A8}" dt="2022-11-01T18:19:26.280" v="9"/>
        <pc:sldMkLst>
          <pc:docMk/>
          <pc:sldMk cId="2147065123" sldId="2147347394"/>
        </pc:sldMkLst>
        <pc:graphicFrameChg chg="modGraphic">
          <ac:chgData name="Arvind Mishra" userId="S::arvindmishra@csod.com::f5361e1a-c52f-4081-83c6-e7c42269f3fc" providerId="AD" clId="Web-{CE8EADE7-354F-B7FD-D002-A0CF4ABF41A8}" dt="2022-11-01T18:19:26.280" v="9"/>
          <ac:graphicFrameMkLst>
            <pc:docMk/>
            <pc:sldMk cId="2147065123" sldId="2147347394"/>
            <ac:graphicFrameMk id="47" creationId="{6861042B-AA81-43EA-B04F-19B5216C1B7D}"/>
          </ac:graphicFrameMkLst>
        </pc:graphicFrameChg>
      </pc:sldChg>
    </pc:docChg>
  </pc:docChgLst>
  <pc:docChgLst>
    <pc:chgData name="Arvind Mishra" userId="S::arvindmishra@csod.com::f5361e1a-c52f-4081-83c6-e7c42269f3fc" providerId="AD" clId="Web-{99237AEE-1393-B3BE-32E0-387165371A29}"/>
    <pc:docChg chg="modSld">
      <pc:chgData name="Arvind Mishra" userId="S::arvindmishra@csod.com::f5361e1a-c52f-4081-83c6-e7c42269f3fc" providerId="AD" clId="Web-{99237AEE-1393-B3BE-32E0-387165371A29}" dt="2022-11-11T14:47:11.530" v="6"/>
      <pc:docMkLst>
        <pc:docMk/>
      </pc:docMkLst>
      <pc:sldChg chg="modSp">
        <pc:chgData name="Arvind Mishra" userId="S::arvindmishra@csod.com::f5361e1a-c52f-4081-83c6-e7c42269f3fc" providerId="AD" clId="Web-{99237AEE-1393-B3BE-32E0-387165371A29}" dt="2022-11-11T14:47:11.530" v="6"/>
        <pc:sldMkLst>
          <pc:docMk/>
          <pc:sldMk cId="4134195310" sldId="2147347398"/>
        </pc:sldMkLst>
        <pc:graphicFrameChg chg="modGraphic">
          <ac:chgData name="Arvind Mishra" userId="S::arvindmishra@csod.com::f5361e1a-c52f-4081-83c6-e7c42269f3fc" providerId="AD" clId="Web-{99237AEE-1393-B3BE-32E0-387165371A29}" dt="2022-11-11T14:47:11.530" v="6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</pc:docChg>
  </pc:docChgLst>
  <pc:docChgLst>
    <pc:chgData name="Dzuranin, Dave" userId="S::ddzuranin_deloitte.com#ext#@csod365.onmicrosoft.com::5d9cd45a-2969-450c-a1f6-1f79aafcbcdc" providerId="AD" clId="Web-{C57353DE-054B-F9F2-9952-BEC4A2E1F2C3}"/>
    <pc:docChg chg="modSld">
      <pc:chgData name="Dzuranin, Dave" userId="S::ddzuranin_deloitte.com#ext#@csod365.onmicrosoft.com::5d9cd45a-2969-450c-a1f6-1f79aafcbcdc" providerId="AD" clId="Web-{C57353DE-054B-F9F2-9952-BEC4A2E1F2C3}" dt="2022-11-01T14:10:30.373" v="9" actId="1076"/>
      <pc:docMkLst>
        <pc:docMk/>
      </pc:docMkLst>
      <pc:sldChg chg="addSp delSp modSp">
        <pc:chgData name="Dzuranin, Dave" userId="S::ddzuranin_deloitte.com#ext#@csod365.onmicrosoft.com::5d9cd45a-2969-450c-a1f6-1f79aafcbcdc" providerId="AD" clId="Web-{C57353DE-054B-F9F2-9952-BEC4A2E1F2C3}" dt="2022-11-01T14:10:30.373" v="9" actId="1076"/>
        <pc:sldMkLst>
          <pc:docMk/>
          <pc:sldMk cId="3018163702" sldId="2147347392"/>
        </pc:sldMkLst>
        <pc:picChg chg="add del mod">
          <ac:chgData name="Dzuranin, Dave" userId="S::ddzuranin_deloitte.com#ext#@csod365.onmicrosoft.com::5d9cd45a-2969-450c-a1f6-1f79aafcbcdc" providerId="AD" clId="Web-{C57353DE-054B-F9F2-9952-BEC4A2E1F2C3}" dt="2022-11-01T14:09:45.606" v="3"/>
          <ac:picMkLst>
            <pc:docMk/>
            <pc:sldMk cId="3018163702" sldId="2147347392"/>
            <ac:picMk id="4" creationId="{8763CE35-7B9C-431F-D70D-C0F013AEC495}"/>
          </ac:picMkLst>
        </pc:picChg>
        <pc:picChg chg="add del mod">
          <ac:chgData name="Dzuranin, Dave" userId="S::ddzuranin_deloitte.com#ext#@csod365.onmicrosoft.com::5d9cd45a-2969-450c-a1f6-1f79aafcbcdc" providerId="AD" clId="Web-{C57353DE-054B-F9F2-9952-BEC4A2E1F2C3}" dt="2022-11-01T14:09:43.903" v="2"/>
          <ac:picMkLst>
            <pc:docMk/>
            <pc:sldMk cId="3018163702" sldId="2147347392"/>
            <ac:picMk id="5" creationId="{B90384FD-3F20-036F-00F0-5610AFFA0032}"/>
          </ac:picMkLst>
        </pc:picChg>
        <pc:cxnChg chg="add mod">
          <ac:chgData name="Dzuranin, Dave" userId="S::ddzuranin_deloitte.com#ext#@csod365.onmicrosoft.com::5d9cd45a-2969-450c-a1f6-1f79aafcbcdc" providerId="AD" clId="Web-{C57353DE-054B-F9F2-9952-BEC4A2E1F2C3}" dt="2022-11-01T14:10:30.373" v="9" actId="1076"/>
          <ac:cxnSpMkLst>
            <pc:docMk/>
            <pc:sldMk cId="3018163702" sldId="2147347392"/>
            <ac:cxnSpMk id="6" creationId="{DF7142CE-15D0-E39E-E0CE-0258CE5F9F94}"/>
          </ac:cxnSpMkLst>
        </pc:cxnChg>
      </pc:sldChg>
    </pc:docChg>
  </pc:docChgLst>
  <pc:docChgLst>
    <pc:chgData name="Ravi Sankar" userId="181a8d5e-ee84-4ff9-9dc8-7277ded849ac" providerId="ADAL" clId="{D044CEA6-63D1-478E-94C9-62FAE90C6A0C}"/>
    <pc:docChg chg="undo custSel modSld">
      <pc:chgData name="Ravi Sankar" userId="181a8d5e-ee84-4ff9-9dc8-7277ded849ac" providerId="ADAL" clId="{D044CEA6-63D1-478E-94C9-62FAE90C6A0C}" dt="2022-09-14T11:11:11.789" v="1138" actId="20577"/>
      <pc:docMkLst>
        <pc:docMk/>
      </pc:docMkLst>
      <pc:sldChg chg="addSp delSp modSp mod">
        <pc:chgData name="Ravi Sankar" userId="181a8d5e-ee84-4ff9-9dc8-7277ded849ac" providerId="ADAL" clId="{D044CEA6-63D1-478E-94C9-62FAE90C6A0C}" dt="2022-09-09T19:37:21.821" v="281" actId="20577"/>
        <pc:sldMkLst>
          <pc:docMk/>
          <pc:sldMk cId="2266560967" sldId="2147347382"/>
        </pc:sldMkLst>
        <pc:spChg chg="mod">
          <ac:chgData name="Ravi Sankar" userId="181a8d5e-ee84-4ff9-9dc8-7277ded849ac" providerId="ADAL" clId="{D044CEA6-63D1-478E-94C9-62FAE90C6A0C}" dt="2022-09-09T16:38:29.894" v="43" actId="552"/>
          <ac:spMkLst>
            <pc:docMk/>
            <pc:sldMk cId="2266560967" sldId="2147347382"/>
            <ac:spMk id="5" creationId="{537B6221-3106-4A79-B6DA-F024540F73C9}"/>
          </ac:spMkLst>
        </pc:spChg>
        <pc:spChg chg="add mod">
          <ac:chgData name="Ravi Sankar" userId="181a8d5e-ee84-4ff9-9dc8-7277ded849ac" providerId="ADAL" clId="{D044CEA6-63D1-478E-94C9-62FAE90C6A0C}" dt="2022-09-09T16:44:44.103" v="174" actId="207"/>
          <ac:spMkLst>
            <pc:docMk/>
            <pc:sldMk cId="2266560967" sldId="2147347382"/>
            <ac:spMk id="17" creationId="{C3849289-DFC2-447E-BEE4-C25715633B25}"/>
          </ac:spMkLst>
        </pc:spChg>
        <pc:spChg chg="add mod">
          <ac:chgData name="Ravi Sankar" userId="181a8d5e-ee84-4ff9-9dc8-7277ded849ac" providerId="ADAL" clId="{D044CEA6-63D1-478E-94C9-62FAE90C6A0C}" dt="2022-09-09T19:37:02.944" v="271" actId="404"/>
          <ac:spMkLst>
            <pc:docMk/>
            <pc:sldMk cId="2266560967" sldId="2147347382"/>
            <ac:spMk id="41" creationId="{A93286B4-DC3D-4187-B5AC-CB571467E166}"/>
          </ac:spMkLst>
        </pc:spChg>
        <pc:spChg chg="mod">
          <ac:chgData name="Ravi Sankar" userId="181a8d5e-ee84-4ff9-9dc8-7277ded849ac" providerId="ADAL" clId="{D044CEA6-63D1-478E-94C9-62FAE90C6A0C}" dt="2022-09-09T19:34:07.032" v="218" actId="465"/>
          <ac:spMkLst>
            <pc:docMk/>
            <pc:sldMk cId="2266560967" sldId="2147347382"/>
            <ac:spMk id="46" creationId="{C84F0AFB-29DF-44B9-9F60-113A2EDD5853}"/>
          </ac:spMkLst>
        </pc:spChg>
        <pc:spChg chg="mod">
          <ac:chgData name="Ravi Sankar" userId="181a8d5e-ee84-4ff9-9dc8-7277ded849ac" providerId="ADAL" clId="{D044CEA6-63D1-478E-94C9-62FAE90C6A0C}" dt="2022-09-09T19:34:07.032" v="218" actId="465"/>
          <ac:spMkLst>
            <pc:docMk/>
            <pc:sldMk cId="2266560967" sldId="2147347382"/>
            <ac:spMk id="47" creationId="{1298AA91-840C-472B-A5A8-0B8EBB4E1EF5}"/>
          </ac:spMkLst>
        </pc:spChg>
        <pc:spChg chg="mod">
          <ac:chgData name="Ravi Sankar" userId="181a8d5e-ee84-4ff9-9dc8-7277ded849ac" providerId="ADAL" clId="{D044CEA6-63D1-478E-94C9-62FAE90C6A0C}" dt="2022-09-09T19:34:07.032" v="218" actId="465"/>
          <ac:spMkLst>
            <pc:docMk/>
            <pc:sldMk cId="2266560967" sldId="2147347382"/>
            <ac:spMk id="54" creationId="{1224634C-3919-46A8-9D5E-E3FBAB7FA28F}"/>
          </ac:spMkLst>
        </pc:spChg>
        <pc:spChg chg="mod">
          <ac:chgData name="Ravi Sankar" userId="181a8d5e-ee84-4ff9-9dc8-7277ded849ac" providerId="ADAL" clId="{D044CEA6-63D1-478E-94C9-62FAE90C6A0C}" dt="2022-09-09T19:33:56.161" v="217" actId="14100"/>
          <ac:spMkLst>
            <pc:docMk/>
            <pc:sldMk cId="2266560967" sldId="2147347382"/>
            <ac:spMk id="59" creationId="{9EA1A3E3-AA01-44BA-B7B2-C52C9901B12B}"/>
          </ac:spMkLst>
        </pc:spChg>
        <pc:spChg chg="mod">
          <ac:chgData name="Ravi Sankar" userId="181a8d5e-ee84-4ff9-9dc8-7277ded849ac" providerId="ADAL" clId="{D044CEA6-63D1-478E-94C9-62FAE90C6A0C}" dt="2022-09-09T19:33:32.774" v="199" actId="1076"/>
          <ac:spMkLst>
            <pc:docMk/>
            <pc:sldMk cId="2266560967" sldId="2147347382"/>
            <ac:spMk id="61" creationId="{F99E30E3-23CF-40FE-9260-BDECD937E385}"/>
          </ac:spMkLst>
        </pc:spChg>
        <pc:spChg chg="mod">
          <ac:chgData name="Ravi Sankar" userId="181a8d5e-ee84-4ff9-9dc8-7277ded849ac" providerId="ADAL" clId="{D044CEA6-63D1-478E-94C9-62FAE90C6A0C}" dt="2022-09-09T19:33:52.784" v="216" actId="1076"/>
          <ac:spMkLst>
            <pc:docMk/>
            <pc:sldMk cId="2266560967" sldId="2147347382"/>
            <ac:spMk id="65" creationId="{BE019A60-1FC5-4F5D-B9D6-D2F9DA321379}"/>
          </ac:spMkLst>
        </pc:spChg>
        <pc:spChg chg="mod">
          <ac:chgData name="Ravi Sankar" userId="181a8d5e-ee84-4ff9-9dc8-7277ded849ac" providerId="ADAL" clId="{D044CEA6-63D1-478E-94C9-62FAE90C6A0C}" dt="2022-09-09T16:39:59.748" v="55"/>
          <ac:spMkLst>
            <pc:docMk/>
            <pc:sldMk cId="2266560967" sldId="2147347382"/>
            <ac:spMk id="70" creationId="{8E562502-7275-47D5-8AE4-4D16A8E098DD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73" creationId="{9D86149C-624C-4578-8DBF-4BEFD8FFF082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74" creationId="{4BF1482D-9FFB-4C88-8AD3-A972670C57DD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75" creationId="{59151BDD-0C2E-455C-9689-FE1E4E189210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76" creationId="{5C63A730-9775-45AF-B708-01AC9C3B086E}"/>
          </ac:spMkLst>
        </pc:spChg>
        <pc:spChg chg="mod">
          <ac:chgData name="Ravi Sankar" userId="181a8d5e-ee84-4ff9-9dc8-7277ded849ac" providerId="ADAL" clId="{D044CEA6-63D1-478E-94C9-62FAE90C6A0C}" dt="2022-09-09T16:40:49.576" v="125" actId="1036"/>
          <ac:spMkLst>
            <pc:docMk/>
            <pc:sldMk cId="2266560967" sldId="2147347382"/>
            <ac:spMk id="77" creationId="{17BC5BF0-FDF2-4580-89BE-EE6825E64106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80" creationId="{E18790F1-3B70-44B9-8A22-DF8B7882966B}"/>
          </ac:spMkLst>
        </pc:spChg>
        <pc:spChg chg="mod">
          <ac:chgData name="Ravi Sankar" userId="181a8d5e-ee84-4ff9-9dc8-7277ded849ac" providerId="ADAL" clId="{D044CEA6-63D1-478E-94C9-62FAE90C6A0C}" dt="2022-09-09T16:41:06.108" v="127"/>
          <ac:spMkLst>
            <pc:docMk/>
            <pc:sldMk cId="2266560967" sldId="2147347382"/>
            <ac:spMk id="81" creationId="{686357C5-77F2-4C87-AF98-A8924A76D44F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82" creationId="{B52A319E-8F6F-481D-910A-88C0D7EB57DB}"/>
          </ac:spMkLst>
        </pc:spChg>
        <pc:spChg chg="mod">
          <ac:chgData name="Ravi Sankar" userId="181a8d5e-ee84-4ff9-9dc8-7277ded849ac" providerId="ADAL" clId="{D044CEA6-63D1-478E-94C9-62FAE90C6A0C}" dt="2022-09-09T16:37:46.356" v="35" actId="1076"/>
          <ac:spMkLst>
            <pc:docMk/>
            <pc:sldMk cId="2266560967" sldId="2147347382"/>
            <ac:spMk id="83" creationId="{8615961B-0C0C-42C5-9CEE-300882458895}"/>
          </ac:spMkLst>
        </pc:spChg>
        <pc:spChg chg="mod">
          <ac:chgData name="Ravi Sankar" userId="181a8d5e-ee84-4ff9-9dc8-7277ded849ac" providerId="ADAL" clId="{D044CEA6-63D1-478E-94C9-62FAE90C6A0C}" dt="2022-09-09T19:32:19.636" v="188" actId="14100"/>
          <ac:spMkLst>
            <pc:docMk/>
            <pc:sldMk cId="2266560967" sldId="2147347382"/>
            <ac:spMk id="84" creationId="{339EE826-E5B7-44B0-B037-9C8E3FA16708}"/>
          </ac:spMkLst>
        </pc:spChg>
        <pc:spChg chg="mod">
          <ac:chgData name="Ravi Sankar" userId="181a8d5e-ee84-4ff9-9dc8-7277ded849ac" providerId="ADAL" clId="{D044CEA6-63D1-478E-94C9-62FAE90C6A0C}" dt="2022-09-09T16:41:34.393" v="150" actId="14100"/>
          <ac:spMkLst>
            <pc:docMk/>
            <pc:sldMk cId="2266560967" sldId="2147347382"/>
            <ac:spMk id="85" creationId="{E0AD9038-DD76-4534-A77A-853E9742DF2F}"/>
          </ac:spMkLst>
        </pc:spChg>
        <pc:spChg chg="mod">
          <ac:chgData name="Ravi Sankar" userId="181a8d5e-ee84-4ff9-9dc8-7277ded849ac" providerId="ADAL" clId="{D044CEA6-63D1-478E-94C9-62FAE90C6A0C}" dt="2022-09-09T16:38:29.894" v="43" actId="552"/>
          <ac:spMkLst>
            <pc:docMk/>
            <pc:sldMk cId="2266560967" sldId="2147347382"/>
            <ac:spMk id="102" creationId="{0D9D97FF-F3F1-406F-AF59-7D35785224E0}"/>
          </ac:spMkLst>
        </pc:spChg>
        <pc:spChg chg="add mod">
          <ac:chgData name="Ravi Sankar" userId="181a8d5e-ee84-4ff9-9dc8-7277ded849ac" providerId="ADAL" clId="{D044CEA6-63D1-478E-94C9-62FAE90C6A0C}" dt="2022-09-09T19:37:21.821" v="281" actId="20577"/>
          <ac:spMkLst>
            <pc:docMk/>
            <pc:sldMk cId="2266560967" sldId="2147347382"/>
            <ac:spMk id="104" creationId="{408FA18F-63CC-49F5-84E0-8970C2DA4A17}"/>
          </ac:spMkLst>
        </pc:spChg>
        <pc:grpChg chg="mod">
          <ac:chgData name="Ravi Sankar" userId="181a8d5e-ee84-4ff9-9dc8-7277ded849ac" providerId="ADAL" clId="{D044CEA6-63D1-478E-94C9-62FAE90C6A0C}" dt="2022-09-09T16:37:46.356" v="35" actId="1076"/>
          <ac:grpSpMkLst>
            <pc:docMk/>
            <pc:sldMk cId="2266560967" sldId="2147347382"/>
            <ac:grpSpMk id="2" creationId="{D12C7B51-F0CD-4DB7-81C5-49E06AF9A1A2}"/>
          </ac:grpSpMkLst>
        </pc:grpChg>
        <pc:grpChg chg="add del mod">
          <ac:chgData name="Ravi Sankar" userId="181a8d5e-ee84-4ff9-9dc8-7277ded849ac" providerId="ADAL" clId="{D044CEA6-63D1-478E-94C9-62FAE90C6A0C}" dt="2022-09-09T16:40:53.420" v="126" actId="478"/>
          <ac:grpSpMkLst>
            <pc:docMk/>
            <pc:sldMk cId="2266560967" sldId="2147347382"/>
            <ac:grpSpMk id="69" creationId="{B7CF37D4-1C1A-4B8D-88E5-FFCF2E8D3FA9}"/>
          </ac:grpSpMkLst>
        </pc:grpChg>
        <pc:grpChg chg="add del mod">
          <ac:chgData name="Ravi Sankar" userId="181a8d5e-ee84-4ff9-9dc8-7277ded849ac" providerId="ADAL" clId="{D044CEA6-63D1-478E-94C9-62FAE90C6A0C}" dt="2022-09-09T16:41:39.574" v="151" actId="478"/>
          <ac:grpSpMkLst>
            <pc:docMk/>
            <pc:sldMk cId="2266560967" sldId="2147347382"/>
            <ac:grpSpMk id="78" creationId="{2CD25223-7452-49ED-A4F1-337A214F7F04}"/>
          </ac:grpSpMkLst>
        </pc:grpChg>
        <pc:picChg chg="add mod">
          <ac:chgData name="Ravi Sankar" userId="181a8d5e-ee84-4ff9-9dc8-7277ded849ac" providerId="ADAL" clId="{D044CEA6-63D1-478E-94C9-62FAE90C6A0C}" dt="2022-09-09T16:43:47.400" v="159" actId="1076"/>
          <ac:picMkLst>
            <pc:docMk/>
            <pc:sldMk cId="2266560967" sldId="2147347382"/>
            <ac:picMk id="16" creationId="{4B8300AF-5516-40CC-A05A-4744C0CD2AA0}"/>
          </ac:picMkLst>
        </pc:picChg>
        <pc:cxnChg chg="add mod">
          <ac:chgData name="Ravi Sankar" userId="181a8d5e-ee84-4ff9-9dc8-7277ded849ac" providerId="ADAL" clId="{D044CEA6-63D1-478E-94C9-62FAE90C6A0C}" dt="2022-09-09T19:35:07.936" v="251" actId="14100"/>
          <ac:cxnSpMkLst>
            <pc:docMk/>
            <pc:sldMk cId="2266560967" sldId="2147347382"/>
            <ac:cxnSpMk id="68" creationId="{B6576E51-1E7D-48DF-9A2A-BF882904A79F}"/>
          </ac:cxnSpMkLst>
        </pc:cxnChg>
        <pc:cxnChg chg="mod">
          <ac:chgData name="Ravi Sankar" userId="181a8d5e-ee84-4ff9-9dc8-7277ded849ac" providerId="ADAL" clId="{D044CEA6-63D1-478E-94C9-62FAE90C6A0C}" dt="2022-09-09T19:34:15.323" v="243" actId="1035"/>
          <ac:cxnSpMkLst>
            <pc:docMk/>
            <pc:sldMk cId="2266560967" sldId="2147347382"/>
            <ac:cxnSpMk id="79" creationId="{9249EC9A-150A-4F55-8D04-F6B386B1013C}"/>
          </ac:cxnSpMkLst>
        </pc:cxnChg>
        <pc:cxnChg chg="add mod">
          <ac:chgData name="Ravi Sankar" userId="181a8d5e-ee84-4ff9-9dc8-7277ded849ac" providerId="ADAL" clId="{D044CEA6-63D1-478E-94C9-62FAE90C6A0C}" dt="2022-09-09T16:45:56.185" v="178" actId="14100"/>
          <ac:cxnSpMkLst>
            <pc:docMk/>
            <pc:sldMk cId="2266560967" sldId="2147347382"/>
            <ac:cxnSpMk id="86" creationId="{459E790F-BF1A-41E4-8E43-5D88E4ADAA86}"/>
          </ac:cxnSpMkLst>
        </pc:cxnChg>
        <pc:cxnChg chg="add mod">
          <ac:chgData name="Ravi Sankar" userId="181a8d5e-ee84-4ff9-9dc8-7277ded849ac" providerId="ADAL" clId="{D044CEA6-63D1-478E-94C9-62FAE90C6A0C}" dt="2022-09-09T19:35:54.007" v="258" actId="14100"/>
          <ac:cxnSpMkLst>
            <pc:docMk/>
            <pc:sldMk cId="2266560967" sldId="2147347382"/>
            <ac:cxnSpMk id="87" creationId="{692FAFB1-1B37-4AEC-B2FB-FBCC6178C469}"/>
          </ac:cxnSpMkLst>
        </pc:cxnChg>
        <pc:cxnChg chg="add mod">
          <ac:chgData name="Ravi Sankar" userId="181a8d5e-ee84-4ff9-9dc8-7277ded849ac" providerId="ADAL" clId="{D044CEA6-63D1-478E-94C9-62FAE90C6A0C}" dt="2022-09-09T19:34:52.027" v="250" actId="14100"/>
          <ac:cxnSpMkLst>
            <pc:docMk/>
            <pc:sldMk cId="2266560967" sldId="2147347382"/>
            <ac:cxnSpMk id="91" creationId="{11535284-1D81-4F1C-B395-5243AACED190}"/>
          </ac:cxnSpMkLst>
        </pc:cxnChg>
        <pc:cxnChg chg="mod">
          <ac:chgData name="Ravi Sankar" userId="181a8d5e-ee84-4ff9-9dc8-7277ded849ac" providerId="ADAL" clId="{D044CEA6-63D1-478E-94C9-62FAE90C6A0C}" dt="2022-09-09T19:33:37.252" v="212" actId="1035"/>
          <ac:cxnSpMkLst>
            <pc:docMk/>
            <pc:sldMk cId="2266560967" sldId="2147347382"/>
            <ac:cxnSpMk id="93" creationId="{69AFAB0A-026B-475B-BBA0-77B876791693}"/>
          </ac:cxnSpMkLst>
        </pc:cxnChg>
        <pc:cxnChg chg="del mod">
          <ac:chgData name="Ravi Sankar" userId="181a8d5e-ee84-4ff9-9dc8-7277ded849ac" providerId="ADAL" clId="{D044CEA6-63D1-478E-94C9-62FAE90C6A0C}" dt="2022-09-09T19:32:38.028" v="190" actId="478"/>
          <ac:cxnSpMkLst>
            <pc:docMk/>
            <pc:sldMk cId="2266560967" sldId="2147347382"/>
            <ac:cxnSpMk id="95" creationId="{D0145B67-5AE7-4555-9419-AAF6DE4DD7E3}"/>
          </ac:cxnSpMkLst>
        </pc:cxnChg>
        <pc:cxnChg chg="add mod">
          <ac:chgData name="Ravi Sankar" userId="181a8d5e-ee84-4ff9-9dc8-7277ded849ac" providerId="ADAL" clId="{D044CEA6-63D1-478E-94C9-62FAE90C6A0C}" dt="2022-09-09T19:35:23.253" v="253" actId="1076"/>
          <ac:cxnSpMkLst>
            <pc:docMk/>
            <pc:sldMk cId="2266560967" sldId="2147347382"/>
            <ac:cxnSpMk id="96" creationId="{A4A9DF7B-F726-4249-9FA8-3D9E33C878D4}"/>
          </ac:cxnSpMkLst>
        </pc:cxnChg>
        <pc:cxnChg chg="del">
          <ac:chgData name="Ravi Sankar" userId="181a8d5e-ee84-4ff9-9dc8-7277ded849ac" providerId="ADAL" clId="{D044CEA6-63D1-478E-94C9-62FAE90C6A0C}" dt="2022-09-09T19:32:48.827" v="191" actId="478"/>
          <ac:cxnSpMkLst>
            <pc:docMk/>
            <pc:sldMk cId="2266560967" sldId="2147347382"/>
            <ac:cxnSpMk id="98" creationId="{6024C053-461F-4D94-A299-D4AF4844CB82}"/>
          </ac:cxnSpMkLst>
        </pc:cxnChg>
        <pc:cxnChg chg="del mod">
          <ac:chgData name="Ravi Sankar" userId="181a8d5e-ee84-4ff9-9dc8-7277ded849ac" providerId="ADAL" clId="{D044CEA6-63D1-478E-94C9-62FAE90C6A0C}" dt="2022-09-09T16:38:53.559" v="47" actId="478"/>
          <ac:cxnSpMkLst>
            <pc:docMk/>
            <pc:sldMk cId="2266560967" sldId="2147347382"/>
            <ac:cxnSpMk id="101" creationId="{F893DDDD-2BEE-4DA2-BD6A-013B77312B48}"/>
          </ac:cxnSpMkLst>
        </pc:cxnChg>
        <pc:cxnChg chg="mod">
          <ac:chgData name="Ravi Sankar" userId="181a8d5e-ee84-4ff9-9dc8-7277ded849ac" providerId="ADAL" clId="{D044CEA6-63D1-478E-94C9-62FAE90C6A0C}" dt="2022-09-09T16:38:18.930" v="41" actId="14100"/>
          <ac:cxnSpMkLst>
            <pc:docMk/>
            <pc:sldMk cId="2266560967" sldId="2147347382"/>
            <ac:cxnSpMk id="103" creationId="{7C0A98C3-B5F7-4BAA-9D87-EC2AFC405B88}"/>
          </ac:cxnSpMkLst>
        </pc:cxnChg>
        <pc:cxnChg chg="mod">
          <ac:chgData name="Ravi Sankar" userId="181a8d5e-ee84-4ff9-9dc8-7277ded849ac" providerId="ADAL" clId="{D044CEA6-63D1-478E-94C9-62FAE90C6A0C}" dt="2022-09-09T16:38:15.469" v="40" actId="14100"/>
          <ac:cxnSpMkLst>
            <pc:docMk/>
            <pc:sldMk cId="2266560967" sldId="2147347382"/>
            <ac:cxnSpMk id="106" creationId="{756CAB89-7BEE-4C36-A253-B49A2B288D25}"/>
          </ac:cxnSpMkLst>
        </pc:cxnChg>
        <pc:cxnChg chg="mod">
          <ac:chgData name="Ravi Sankar" userId="181a8d5e-ee84-4ff9-9dc8-7277ded849ac" providerId="ADAL" clId="{D044CEA6-63D1-478E-94C9-62FAE90C6A0C}" dt="2022-09-09T16:38:08.115" v="39" actId="14100"/>
          <ac:cxnSpMkLst>
            <pc:docMk/>
            <pc:sldMk cId="2266560967" sldId="2147347382"/>
            <ac:cxnSpMk id="110" creationId="{9C2FE44F-1F90-4282-9762-69D34C9F9469}"/>
          </ac:cxnSpMkLst>
        </pc:cxnChg>
        <pc:cxnChg chg="mod">
          <ac:chgData name="Ravi Sankar" userId="181a8d5e-ee84-4ff9-9dc8-7277ded849ac" providerId="ADAL" clId="{D044CEA6-63D1-478E-94C9-62FAE90C6A0C}" dt="2022-09-09T16:38:03.658" v="38" actId="14100"/>
          <ac:cxnSpMkLst>
            <pc:docMk/>
            <pc:sldMk cId="2266560967" sldId="2147347382"/>
            <ac:cxnSpMk id="114" creationId="{D626E3B0-A63A-4AAD-A615-CA50AC042D1C}"/>
          </ac:cxnSpMkLst>
        </pc:cxnChg>
        <pc:cxnChg chg="mod">
          <ac:chgData name="Ravi Sankar" userId="181a8d5e-ee84-4ff9-9dc8-7277ded849ac" providerId="ADAL" clId="{D044CEA6-63D1-478E-94C9-62FAE90C6A0C}" dt="2022-09-09T16:37:59.396" v="37" actId="14100"/>
          <ac:cxnSpMkLst>
            <pc:docMk/>
            <pc:sldMk cId="2266560967" sldId="2147347382"/>
            <ac:cxnSpMk id="118" creationId="{EA52D57B-03A9-48F3-8151-780D139F2F2D}"/>
          </ac:cxnSpMkLst>
        </pc:cxnChg>
        <pc:cxnChg chg="mod">
          <ac:chgData name="Ravi Sankar" userId="181a8d5e-ee84-4ff9-9dc8-7277ded849ac" providerId="ADAL" clId="{D044CEA6-63D1-478E-94C9-62FAE90C6A0C}" dt="2022-09-09T16:37:54.307" v="36" actId="14100"/>
          <ac:cxnSpMkLst>
            <pc:docMk/>
            <pc:sldMk cId="2266560967" sldId="2147347382"/>
            <ac:cxnSpMk id="126" creationId="{2C3C5305-A5F8-4C9C-9090-EE7746738C5A}"/>
          </ac:cxnSpMkLst>
        </pc:cxnChg>
      </pc:sldChg>
      <pc:sldChg chg="modSp mod">
        <pc:chgData name="Ravi Sankar" userId="181a8d5e-ee84-4ff9-9dc8-7277ded849ac" providerId="ADAL" clId="{D044CEA6-63D1-478E-94C9-62FAE90C6A0C}" dt="2022-09-13T18:15:14.885" v="1134" actId="20577"/>
        <pc:sldMkLst>
          <pc:docMk/>
          <pc:sldMk cId="4049828887" sldId="2147347384"/>
        </pc:sldMkLst>
        <pc:graphicFrameChg chg="modGraphic">
          <ac:chgData name="Ravi Sankar" userId="181a8d5e-ee84-4ff9-9dc8-7277ded849ac" providerId="ADAL" clId="{D044CEA6-63D1-478E-94C9-62FAE90C6A0C}" dt="2022-09-13T18:15:14.885" v="1134" actId="20577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 mod">
        <pc:chgData name="Ravi Sankar" userId="181a8d5e-ee84-4ff9-9dc8-7277ded849ac" providerId="ADAL" clId="{D044CEA6-63D1-478E-94C9-62FAE90C6A0C}" dt="2022-09-14T11:11:11.789" v="1138" actId="20577"/>
        <pc:sldMkLst>
          <pc:docMk/>
          <pc:sldMk cId="10971619" sldId="2147347385"/>
        </pc:sldMkLst>
        <pc:graphicFrameChg chg="modGraphic">
          <ac:chgData name="Ravi Sankar" userId="181a8d5e-ee84-4ff9-9dc8-7277ded849ac" providerId="ADAL" clId="{D044CEA6-63D1-478E-94C9-62FAE90C6A0C}" dt="2022-09-14T11:11:11.789" v="1138" actId="20577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delSp modSp mod">
        <pc:chgData name="Ravi Sankar" userId="181a8d5e-ee84-4ff9-9dc8-7277ded849ac" providerId="ADAL" clId="{D044CEA6-63D1-478E-94C9-62FAE90C6A0C}" dt="2022-09-08T09:28:23.115" v="7" actId="1076"/>
        <pc:sldMkLst>
          <pc:docMk/>
          <pc:sldMk cId="3311819544" sldId="2147347388"/>
        </pc:sldMkLst>
        <pc:spChg chg="del">
          <ac:chgData name="Ravi Sankar" userId="181a8d5e-ee84-4ff9-9dc8-7277ded849ac" providerId="ADAL" clId="{D044CEA6-63D1-478E-94C9-62FAE90C6A0C}" dt="2022-09-08T09:27:43.642" v="1" actId="478"/>
          <ac:spMkLst>
            <pc:docMk/>
            <pc:sldMk cId="3311819544" sldId="2147347388"/>
            <ac:spMk id="131" creationId="{EF4C46E9-137E-496E-A027-827B720492EF}"/>
          </ac:spMkLst>
        </pc:spChg>
        <pc:spChg chg="del">
          <ac:chgData name="Ravi Sankar" userId="181a8d5e-ee84-4ff9-9dc8-7277ded849ac" providerId="ADAL" clId="{D044CEA6-63D1-478E-94C9-62FAE90C6A0C}" dt="2022-09-08T09:27:43.642" v="1" actId="478"/>
          <ac:spMkLst>
            <pc:docMk/>
            <pc:sldMk cId="3311819544" sldId="2147347388"/>
            <ac:spMk id="132" creationId="{1C4F8DC1-0682-4559-9D34-621AF8B357CF}"/>
          </ac:spMkLst>
        </pc:spChg>
        <pc:spChg chg="del">
          <ac:chgData name="Ravi Sankar" userId="181a8d5e-ee84-4ff9-9dc8-7277ded849ac" providerId="ADAL" clId="{D044CEA6-63D1-478E-94C9-62FAE90C6A0C}" dt="2022-09-08T09:27:40.027" v="0" actId="478"/>
          <ac:spMkLst>
            <pc:docMk/>
            <pc:sldMk cId="3311819544" sldId="2147347388"/>
            <ac:spMk id="133" creationId="{0A22770D-08F0-4FA2-B6C7-874613804B00}"/>
          </ac:spMkLst>
        </pc:spChg>
        <pc:spChg chg="del">
          <ac:chgData name="Ravi Sankar" userId="181a8d5e-ee84-4ff9-9dc8-7277ded849ac" providerId="ADAL" clId="{D044CEA6-63D1-478E-94C9-62FAE90C6A0C}" dt="2022-09-08T09:27:43.642" v="1" actId="478"/>
          <ac:spMkLst>
            <pc:docMk/>
            <pc:sldMk cId="3311819544" sldId="2147347388"/>
            <ac:spMk id="135" creationId="{3C075F6B-08CF-4F1D-B56E-863323E8BAC2}"/>
          </ac:spMkLst>
        </pc:spChg>
        <pc:spChg chg="del">
          <ac:chgData name="Ravi Sankar" userId="181a8d5e-ee84-4ff9-9dc8-7277ded849ac" providerId="ADAL" clId="{D044CEA6-63D1-478E-94C9-62FAE90C6A0C}" dt="2022-09-08T09:27:45.236" v="2" actId="478"/>
          <ac:spMkLst>
            <pc:docMk/>
            <pc:sldMk cId="3311819544" sldId="2147347388"/>
            <ac:spMk id="136" creationId="{F6869903-AF49-45F6-8B60-17753C783900}"/>
          </ac:spMkLst>
        </pc:spChg>
        <pc:spChg chg="del">
          <ac:chgData name="Ravi Sankar" userId="181a8d5e-ee84-4ff9-9dc8-7277ded849ac" providerId="ADAL" clId="{D044CEA6-63D1-478E-94C9-62FAE90C6A0C}" dt="2022-09-08T09:27:40.027" v="0" actId="478"/>
          <ac:spMkLst>
            <pc:docMk/>
            <pc:sldMk cId="3311819544" sldId="2147347388"/>
            <ac:spMk id="137" creationId="{B362DA59-C03A-4EC7-BD52-DF6AD4D6143A}"/>
          </ac:spMkLst>
        </pc:spChg>
        <pc:spChg chg="mod">
          <ac:chgData name="Ravi Sankar" userId="181a8d5e-ee84-4ff9-9dc8-7277ded849ac" providerId="ADAL" clId="{D044CEA6-63D1-478E-94C9-62FAE90C6A0C}" dt="2022-09-08T09:28:08.702" v="4" actId="1076"/>
          <ac:spMkLst>
            <pc:docMk/>
            <pc:sldMk cId="3311819544" sldId="2147347388"/>
            <ac:spMk id="138" creationId="{43304381-44F1-4445-85D6-499AF2FDBA6D}"/>
          </ac:spMkLst>
        </pc:spChg>
        <pc:grpChg chg="mod">
          <ac:chgData name="Ravi Sankar" userId="181a8d5e-ee84-4ff9-9dc8-7277ded849ac" providerId="ADAL" clId="{D044CEA6-63D1-478E-94C9-62FAE90C6A0C}" dt="2022-09-08T09:28:08.702" v="4" actId="1076"/>
          <ac:grpSpMkLst>
            <pc:docMk/>
            <pc:sldMk cId="3311819544" sldId="2147347388"/>
            <ac:grpSpMk id="6" creationId="{5918A289-3399-4BD9-8854-2FDC3EAA4A86}"/>
          </ac:grpSpMkLst>
        </pc:grpChg>
        <pc:grpChg chg="mod">
          <ac:chgData name="Ravi Sankar" userId="181a8d5e-ee84-4ff9-9dc8-7277ded849ac" providerId="ADAL" clId="{D044CEA6-63D1-478E-94C9-62FAE90C6A0C}" dt="2022-09-08T09:28:08.702" v="4" actId="1076"/>
          <ac:grpSpMkLst>
            <pc:docMk/>
            <pc:sldMk cId="3311819544" sldId="2147347388"/>
            <ac:grpSpMk id="125" creationId="{6F8A013D-9895-4CFF-968B-994B8E5C751D}"/>
          </ac:grpSpMkLst>
        </pc:grpChg>
        <pc:cxnChg chg="mod">
          <ac:chgData name="Ravi Sankar" userId="181a8d5e-ee84-4ff9-9dc8-7277ded849ac" providerId="ADAL" clId="{D044CEA6-63D1-478E-94C9-62FAE90C6A0C}" dt="2022-09-08T09:28:14.789" v="5" actId="14100"/>
          <ac:cxnSpMkLst>
            <pc:docMk/>
            <pc:sldMk cId="3311819544" sldId="2147347388"/>
            <ac:cxnSpMk id="8" creationId="{F0DC38C8-4B71-41CA-91B2-49F511A38588}"/>
          </ac:cxnSpMkLst>
        </pc:cxnChg>
        <pc:cxnChg chg="mod">
          <ac:chgData name="Ravi Sankar" userId="181a8d5e-ee84-4ff9-9dc8-7277ded849ac" providerId="ADAL" clId="{D044CEA6-63D1-478E-94C9-62FAE90C6A0C}" dt="2022-09-08T09:28:23.115" v="7" actId="1076"/>
          <ac:cxnSpMkLst>
            <pc:docMk/>
            <pc:sldMk cId="3311819544" sldId="2147347388"/>
            <ac:cxnSpMk id="13" creationId="{2056EECC-D888-4465-A2F8-7F110B4614CF}"/>
          </ac:cxnSpMkLst>
        </pc:cxnChg>
        <pc:cxnChg chg="del">
          <ac:chgData name="Ravi Sankar" userId="181a8d5e-ee84-4ff9-9dc8-7277ded849ac" providerId="ADAL" clId="{D044CEA6-63D1-478E-94C9-62FAE90C6A0C}" dt="2022-09-08T09:27:40.027" v="0" actId="478"/>
          <ac:cxnSpMkLst>
            <pc:docMk/>
            <pc:sldMk cId="3311819544" sldId="2147347388"/>
            <ac:cxnSpMk id="19" creationId="{C03DFCF5-15FB-4A55-AF92-B9259DAE7491}"/>
          </ac:cxnSpMkLst>
        </pc:cxnChg>
        <pc:cxnChg chg="del">
          <ac:chgData name="Ravi Sankar" userId="181a8d5e-ee84-4ff9-9dc8-7277ded849ac" providerId="ADAL" clId="{D044CEA6-63D1-478E-94C9-62FAE90C6A0C}" dt="2022-09-08T09:27:49.739" v="3" actId="478"/>
          <ac:cxnSpMkLst>
            <pc:docMk/>
            <pc:sldMk cId="3311819544" sldId="2147347388"/>
            <ac:cxnSpMk id="25" creationId="{80F16A2A-1B3F-4864-8852-BE48DB676E65}"/>
          </ac:cxnSpMkLst>
        </pc:cxnChg>
        <pc:cxnChg chg="mod">
          <ac:chgData name="Ravi Sankar" userId="181a8d5e-ee84-4ff9-9dc8-7277ded849ac" providerId="ADAL" clId="{D044CEA6-63D1-478E-94C9-62FAE90C6A0C}" dt="2022-09-08T09:28:08.702" v="4" actId="1076"/>
          <ac:cxnSpMkLst>
            <pc:docMk/>
            <pc:sldMk cId="3311819544" sldId="2147347388"/>
            <ac:cxnSpMk id="45" creationId="{963BD625-C91F-4B95-864D-186219E89781}"/>
          </ac:cxnSpMkLst>
        </pc:cxnChg>
        <pc:cxnChg chg="mod">
          <ac:chgData name="Ravi Sankar" userId="181a8d5e-ee84-4ff9-9dc8-7277ded849ac" providerId="ADAL" clId="{D044CEA6-63D1-478E-94C9-62FAE90C6A0C}" dt="2022-09-08T09:28:19.640" v="6" actId="1076"/>
          <ac:cxnSpMkLst>
            <pc:docMk/>
            <pc:sldMk cId="3311819544" sldId="2147347388"/>
            <ac:cxnSpMk id="141" creationId="{C2D41CFB-6301-41EB-B122-DC8C1DC2594C}"/>
          </ac:cxnSpMkLst>
        </pc:cxnChg>
        <pc:cxnChg chg="del">
          <ac:chgData name="Ravi Sankar" userId="181a8d5e-ee84-4ff9-9dc8-7277ded849ac" providerId="ADAL" clId="{D044CEA6-63D1-478E-94C9-62FAE90C6A0C}" dt="2022-09-08T09:27:40.027" v="0" actId="478"/>
          <ac:cxnSpMkLst>
            <pc:docMk/>
            <pc:sldMk cId="3311819544" sldId="2147347388"/>
            <ac:cxnSpMk id="143" creationId="{F73EE659-AB07-40A4-B1B8-6B4FB07F2311}"/>
          </ac:cxnSpMkLst>
        </pc:cxnChg>
        <pc:cxnChg chg="del">
          <ac:chgData name="Ravi Sankar" userId="181a8d5e-ee84-4ff9-9dc8-7277ded849ac" providerId="ADAL" clId="{D044CEA6-63D1-478E-94C9-62FAE90C6A0C}" dt="2022-09-08T09:27:40.027" v="0" actId="478"/>
          <ac:cxnSpMkLst>
            <pc:docMk/>
            <pc:sldMk cId="3311819544" sldId="2147347388"/>
            <ac:cxnSpMk id="163" creationId="{800734F7-29C2-4374-B6D8-D8554B57368B}"/>
          </ac:cxnSpMkLst>
        </pc:cxnChg>
        <pc:cxnChg chg="del">
          <ac:chgData name="Ravi Sankar" userId="181a8d5e-ee84-4ff9-9dc8-7277ded849ac" providerId="ADAL" clId="{D044CEA6-63D1-478E-94C9-62FAE90C6A0C}" dt="2022-09-08T09:27:40.027" v="0" actId="478"/>
          <ac:cxnSpMkLst>
            <pc:docMk/>
            <pc:sldMk cId="3311819544" sldId="2147347388"/>
            <ac:cxnSpMk id="164" creationId="{7D0902D9-C7E2-4DF7-B6C5-9451B1C4B807}"/>
          </ac:cxnSpMkLst>
        </pc:cxnChg>
      </pc:sldChg>
      <pc:sldChg chg="delSp modSp mod">
        <pc:chgData name="Ravi Sankar" userId="181a8d5e-ee84-4ff9-9dc8-7277ded849ac" providerId="ADAL" clId="{D044CEA6-63D1-478E-94C9-62FAE90C6A0C}" dt="2022-09-08T17:32:59.888" v="34" actId="14100"/>
        <pc:sldMkLst>
          <pc:docMk/>
          <pc:sldMk cId="93345784" sldId="2147347389"/>
        </pc:sldMkLst>
        <pc:spChg chg="mod">
          <ac:chgData name="Ravi Sankar" userId="181a8d5e-ee84-4ff9-9dc8-7277ded849ac" providerId="ADAL" clId="{D044CEA6-63D1-478E-94C9-62FAE90C6A0C}" dt="2022-09-08T17:32:59.888" v="34" actId="14100"/>
          <ac:spMkLst>
            <pc:docMk/>
            <pc:sldMk cId="93345784" sldId="2147347389"/>
            <ac:spMk id="97" creationId="{2C985747-2C4D-4117-8673-1B52E334A966}"/>
          </ac:spMkLst>
        </pc:spChg>
        <pc:grpChg chg="del">
          <ac:chgData name="Ravi Sankar" userId="181a8d5e-ee84-4ff9-9dc8-7277ded849ac" providerId="ADAL" clId="{D044CEA6-63D1-478E-94C9-62FAE90C6A0C}" dt="2022-09-08T17:32:44.146" v="8" actId="478"/>
          <ac:grpSpMkLst>
            <pc:docMk/>
            <pc:sldMk cId="93345784" sldId="2147347389"/>
            <ac:grpSpMk id="40" creationId="{1B16683B-6969-4988-840B-61EBC6DBE145}"/>
          </ac:grpSpMkLst>
        </pc:grpChg>
        <pc:grpChg chg="mod">
          <ac:chgData name="Ravi Sankar" userId="181a8d5e-ee84-4ff9-9dc8-7277ded849ac" providerId="ADAL" clId="{D044CEA6-63D1-478E-94C9-62FAE90C6A0C}" dt="2022-09-08T17:32:54.853" v="33" actId="1038"/>
          <ac:grpSpMkLst>
            <pc:docMk/>
            <pc:sldMk cId="93345784" sldId="2147347389"/>
            <ac:grpSpMk id="41" creationId="{9BFADF9B-9F6B-4E2B-B828-864183994FAE}"/>
          </ac:grpSpMkLst>
        </pc:grpChg>
        <pc:grpChg chg="mod">
          <ac:chgData name="Ravi Sankar" userId="181a8d5e-ee84-4ff9-9dc8-7277ded849ac" providerId="ADAL" clId="{D044CEA6-63D1-478E-94C9-62FAE90C6A0C}" dt="2022-09-08T17:32:54.853" v="33" actId="1038"/>
          <ac:grpSpMkLst>
            <pc:docMk/>
            <pc:sldMk cId="93345784" sldId="2147347389"/>
            <ac:grpSpMk id="42" creationId="{B6E1503A-72BB-4A15-B3E1-A0BA74BF9961}"/>
          </ac:grpSpMkLst>
        </pc:grpChg>
      </pc:sldChg>
      <pc:sldChg chg="modSp mod">
        <pc:chgData name="Ravi Sankar" userId="181a8d5e-ee84-4ff9-9dc8-7277ded849ac" providerId="ADAL" clId="{D044CEA6-63D1-478E-94C9-62FAE90C6A0C}" dt="2022-09-13T09:22:45.487" v="932" actId="20577"/>
        <pc:sldMkLst>
          <pc:docMk/>
          <pc:sldMk cId="2357807786" sldId="2147347390"/>
        </pc:sldMkLst>
        <pc:graphicFrameChg chg="mod modGraphic">
          <ac:chgData name="Ravi Sankar" userId="181a8d5e-ee84-4ff9-9dc8-7277ded849ac" providerId="ADAL" clId="{D044CEA6-63D1-478E-94C9-62FAE90C6A0C}" dt="2022-09-13T09:22:45.487" v="932" actId="20577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delSp mod">
        <pc:chgData name="Ravi Sankar" userId="181a8d5e-ee84-4ff9-9dc8-7277ded849ac" providerId="ADAL" clId="{D044CEA6-63D1-478E-94C9-62FAE90C6A0C}" dt="2022-09-09T16:39:49.144" v="54" actId="478"/>
        <pc:sldMkLst>
          <pc:docMk/>
          <pc:sldMk cId="3018163702" sldId="2147347392"/>
        </pc:sldMkLst>
        <pc:spChg chg="del">
          <ac:chgData name="Ravi Sankar" userId="181a8d5e-ee84-4ff9-9dc8-7277ded849ac" providerId="ADAL" clId="{D044CEA6-63D1-478E-94C9-62FAE90C6A0C}" dt="2022-09-09T16:39:43.824" v="53" actId="478"/>
          <ac:spMkLst>
            <pc:docMk/>
            <pc:sldMk cId="3018163702" sldId="2147347392"/>
            <ac:spMk id="82" creationId="{B52A319E-8F6F-481D-910A-88C0D7EB57DB}"/>
          </ac:spMkLst>
        </pc:spChg>
        <pc:spChg chg="del">
          <ac:chgData name="Ravi Sankar" userId="181a8d5e-ee84-4ff9-9dc8-7277ded849ac" providerId="ADAL" clId="{D044CEA6-63D1-478E-94C9-62FAE90C6A0C}" dt="2022-09-09T16:39:49.144" v="54" actId="478"/>
          <ac:spMkLst>
            <pc:docMk/>
            <pc:sldMk cId="3018163702" sldId="2147347392"/>
            <ac:spMk id="83" creationId="{8615961B-0C0C-42C5-9CEE-300882458895}"/>
          </ac:spMkLst>
        </pc:spChg>
      </pc:sldChg>
    </pc:docChg>
  </pc:docChgLst>
  <pc:docChgLst>
    <pc:chgData name="Arvind Mishra" userId="S::arvindmishra@csod.com::f5361e1a-c52f-4081-83c6-e7c42269f3fc" providerId="AD" clId="Web-{95A9D38D-859A-07EA-BE69-1C736321A1F6}"/>
    <pc:docChg chg="modSld">
      <pc:chgData name="Arvind Mishra" userId="S::arvindmishra@csod.com::f5361e1a-c52f-4081-83c6-e7c42269f3fc" providerId="AD" clId="Web-{95A9D38D-859A-07EA-BE69-1C736321A1F6}" dt="2023-02-22T14:09:54.210" v="20"/>
      <pc:docMkLst>
        <pc:docMk/>
      </pc:docMkLst>
      <pc:sldChg chg="modSp">
        <pc:chgData name="Arvind Mishra" userId="S::arvindmishra@csod.com::f5361e1a-c52f-4081-83c6-e7c42269f3fc" providerId="AD" clId="Web-{95A9D38D-859A-07EA-BE69-1C736321A1F6}" dt="2023-02-22T14:09:03.756" v="10" actId="20577"/>
        <pc:sldMkLst>
          <pc:docMk/>
          <pc:sldMk cId="2266560967" sldId="2147347382"/>
        </pc:sldMkLst>
        <pc:spChg chg="mod">
          <ac:chgData name="Arvind Mishra" userId="S::arvindmishra@csod.com::f5361e1a-c52f-4081-83c6-e7c42269f3fc" providerId="AD" clId="Web-{95A9D38D-859A-07EA-BE69-1C736321A1F6}" dt="2023-02-22T14:08:43.302" v="7" actId="20577"/>
          <ac:spMkLst>
            <pc:docMk/>
            <pc:sldMk cId="2266560967" sldId="2147347382"/>
            <ac:spMk id="56" creationId="{B436AA36-C8AF-430F-9F8F-3305E7A61CB8}"/>
          </ac:spMkLst>
        </pc:spChg>
        <pc:spChg chg="mod">
          <ac:chgData name="Arvind Mishra" userId="S::arvindmishra@csod.com::f5361e1a-c52f-4081-83c6-e7c42269f3fc" providerId="AD" clId="Web-{95A9D38D-859A-07EA-BE69-1C736321A1F6}" dt="2023-02-22T14:09:03.756" v="10" actId="20577"/>
          <ac:spMkLst>
            <pc:docMk/>
            <pc:sldMk cId="2266560967" sldId="2147347382"/>
            <ac:spMk id="62" creationId="{D06AB900-2EBB-468A-A728-5751C1004C95}"/>
          </ac:spMkLst>
        </pc:spChg>
        <pc:spChg chg="mod">
          <ac:chgData name="Arvind Mishra" userId="S::arvindmishra@csod.com::f5361e1a-c52f-4081-83c6-e7c42269f3fc" providerId="AD" clId="Web-{95A9D38D-859A-07EA-BE69-1C736321A1F6}" dt="2023-02-22T14:08:35.896" v="6" actId="20577"/>
          <ac:spMkLst>
            <pc:docMk/>
            <pc:sldMk cId="2266560967" sldId="2147347382"/>
            <ac:spMk id="64" creationId="{2844243C-8C8E-4D62-A9B8-823BA94DC082}"/>
          </ac:spMkLst>
        </pc:spChg>
        <pc:spChg chg="mod">
          <ac:chgData name="Arvind Mishra" userId="S::arvindmishra@csod.com::f5361e1a-c52f-4081-83c6-e7c42269f3fc" providerId="AD" clId="Web-{95A9D38D-859A-07EA-BE69-1C736321A1F6}" dt="2023-02-22T14:08:23.223" v="5" actId="20577"/>
          <ac:spMkLst>
            <pc:docMk/>
            <pc:sldMk cId="2266560967" sldId="2147347382"/>
            <ac:spMk id="66" creationId="{02174EF0-AA39-4C0C-AD2B-BC8081A14958}"/>
          </ac:spMkLst>
        </pc:spChg>
        <pc:spChg chg="mod">
          <ac:chgData name="Arvind Mishra" userId="S::arvindmishra@csod.com::f5361e1a-c52f-4081-83c6-e7c42269f3fc" providerId="AD" clId="Web-{95A9D38D-859A-07EA-BE69-1C736321A1F6}" dt="2023-02-22T14:08:49.693" v="8" actId="20577"/>
          <ac:spMkLst>
            <pc:docMk/>
            <pc:sldMk cId="2266560967" sldId="2147347382"/>
            <ac:spMk id="67" creationId="{BC70E865-3F57-4CD8-B906-2006E51BA5E8}"/>
          </ac:spMkLst>
        </pc:spChg>
        <pc:spChg chg="mod">
          <ac:chgData name="Arvind Mishra" userId="S::arvindmishra@csod.com::f5361e1a-c52f-4081-83c6-e7c42269f3fc" providerId="AD" clId="Web-{95A9D38D-859A-07EA-BE69-1C736321A1F6}" dt="2023-02-22T14:08:57.303" v="9" actId="20577"/>
          <ac:spMkLst>
            <pc:docMk/>
            <pc:sldMk cId="2266560967" sldId="2147347382"/>
            <ac:spMk id="121" creationId="{64E94494-49DB-44C8-8CB1-835F32D8094A}"/>
          </ac:spMkLst>
        </pc:spChg>
      </pc:sldChg>
      <pc:sldChg chg="modSp">
        <pc:chgData name="Arvind Mishra" userId="S::arvindmishra@csod.com::f5361e1a-c52f-4081-83c6-e7c42269f3fc" providerId="AD" clId="Web-{95A9D38D-859A-07EA-BE69-1C736321A1F6}" dt="2023-02-22T14:09:54.210" v="20"/>
        <pc:sldMkLst>
          <pc:docMk/>
          <pc:sldMk cId="2357807786" sldId="2147347390"/>
        </pc:sldMkLst>
        <pc:graphicFrameChg chg="mod modGraphic">
          <ac:chgData name="Arvind Mishra" userId="S::arvindmishra@csod.com::f5361e1a-c52f-4081-83c6-e7c42269f3fc" providerId="AD" clId="Web-{95A9D38D-859A-07EA-BE69-1C736321A1F6}" dt="2023-02-22T14:09:54.210" v="20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95A9D38D-859A-07EA-BE69-1C736321A1F6}" dt="2023-02-22T14:09:23.303" v="12"/>
        <pc:sldMkLst>
          <pc:docMk/>
          <pc:sldMk cId="1932522937" sldId="2147347396"/>
        </pc:sldMkLst>
        <pc:graphicFrameChg chg="mod modGraphic">
          <ac:chgData name="Arvind Mishra" userId="S::arvindmishra@csod.com::f5361e1a-c52f-4081-83c6-e7c42269f3fc" providerId="AD" clId="Web-{95A9D38D-859A-07EA-BE69-1C736321A1F6}" dt="2023-02-22T14:09:23.303" v="12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95A9D38D-859A-07EA-BE69-1C736321A1F6}" dt="2023-02-22T14:07:29.019" v="1"/>
        <pc:sldMkLst>
          <pc:docMk/>
          <pc:sldMk cId="4134195310" sldId="2147347398"/>
        </pc:sldMkLst>
        <pc:graphicFrameChg chg="mod modGraphic">
          <ac:chgData name="Arvind Mishra" userId="S::arvindmishra@csod.com::f5361e1a-c52f-4081-83c6-e7c42269f3fc" providerId="AD" clId="Web-{95A9D38D-859A-07EA-BE69-1C736321A1F6}" dt="2023-02-22T14:07:29.019" v="1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95A9D38D-859A-07EA-BE69-1C736321A1F6}" dt="2023-02-22T14:09:29.866" v="14"/>
        <pc:sldMkLst>
          <pc:docMk/>
          <pc:sldMk cId="3255907341" sldId="2147347399"/>
        </pc:sldMkLst>
        <pc:graphicFrameChg chg="mod modGraphic">
          <ac:chgData name="Arvind Mishra" userId="S::arvindmishra@csod.com::f5361e1a-c52f-4081-83c6-e7c42269f3fc" providerId="AD" clId="Web-{95A9D38D-859A-07EA-BE69-1C736321A1F6}" dt="2023-02-22T14:09:29.866" v="14"/>
          <ac:graphicFrameMkLst>
            <pc:docMk/>
            <pc:sldMk cId="3255907341" sldId="2147347399"/>
            <ac:graphicFrameMk id="47" creationId="{6861042B-AA81-43EA-B04F-19B5216C1B7D}"/>
          </ac:graphicFrameMkLst>
        </pc:graphicFrameChg>
      </pc:sldChg>
    </pc:docChg>
  </pc:docChgLst>
  <pc:docChgLst>
    <pc:chgData name="Arvind Mishra" userId="S::arvindmishra@csod.com::f5361e1a-c52f-4081-83c6-e7c42269f3fc" providerId="AD" clId="Web-{52608010-1409-09DE-C3D2-5C6987AF3386}"/>
    <pc:docChg chg="modSld">
      <pc:chgData name="Arvind Mishra" userId="S::arvindmishra@csod.com::f5361e1a-c52f-4081-83c6-e7c42269f3fc" providerId="AD" clId="Web-{52608010-1409-09DE-C3D2-5C6987AF3386}" dt="2022-11-08T14:27:54.483" v="260"/>
      <pc:docMkLst>
        <pc:docMk/>
      </pc:docMkLst>
      <pc:sldChg chg="modSp">
        <pc:chgData name="Arvind Mishra" userId="S::arvindmishra@csod.com::f5361e1a-c52f-4081-83c6-e7c42269f3fc" providerId="AD" clId="Web-{52608010-1409-09DE-C3D2-5C6987AF3386}" dt="2022-11-08T14:27:13.419" v="250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52608010-1409-09DE-C3D2-5C6987AF3386}" dt="2022-11-08T14:27:13.419" v="250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delSp modSp">
        <pc:chgData name="Arvind Mishra" userId="S::arvindmishra@csod.com::f5361e1a-c52f-4081-83c6-e7c42269f3fc" providerId="AD" clId="Web-{52608010-1409-09DE-C3D2-5C6987AF3386}" dt="2022-11-08T14:26:11.791" v="166" actId="14100"/>
        <pc:sldMkLst>
          <pc:docMk/>
          <pc:sldMk cId="93345784" sldId="2147347389"/>
        </pc:sldMkLst>
        <pc:spChg chg="mod">
          <ac:chgData name="Arvind Mishra" userId="S::arvindmishra@csod.com::f5361e1a-c52f-4081-83c6-e7c42269f3fc" providerId="AD" clId="Web-{52608010-1409-09DE-C3D2-5C6987AF3386}" dt="2022-11-08T14:26:01.822" v="163" actId="14100"/>
          <ac:spMkLst>
            <pc:docMk/>
            <pc:sldMk cId="93345784" sldId="2147347389"/>
            <ac:spMk id="68" creationId="{5D60970A-0CE4-4A3F-B7CD-5EDFA2418547}"/>
          </ac:spMkLst>
        </pc:spChg>
        <pc:spChg chg="mod">
          <ac:chgData name="Arvind Mishra" userId="S::arvindmishra@csod.com::f5361e1a-c52f-4081-83c6-e7c42269f3fc" providerId="AD" clId="Web-{52608010-1409-09DE-C3D2-5C6987AF3386}" dt="2022-11-08T14:26:07.276" v="165" actId="1076"/>
          <ac:spMkLst>
            <pc:docMk/>
            <pc:sldMk cId="93345784" sldId="2147347389"/>
            <ac:spMk id="69" creationId="{38D62599-2934-4672-B6B8-F8BD69873931}"/>
          </ac:spMkLst>
        </pc:spChg>
        <pc:spChg chg="mod">
          <ac:chgData name="Arvind Mishra" userId="S::arvindmishra@csod.com::f5361e1a-c52f-4081-83c6-e7c42269f3fc" providerId="AD" clId="Web-{52608010-1409-09DE-C3D2-5C6987AF3386}" dt="2022-11-08T14:25:51.587" v="162" actId="1076"/>
          <ac:spMkLst>
            <pc:docMk/>
            <pc:sldMk cId="93345784" sldId="2147347389"/>
            <ac:spMk id="75" creationId="{1E1D21D3-8443-4D0A-920F-BC40195DD7E0}"/>
          </ac:spMkLst>
        </pc:spChg>
        <pc:spChg chg="del">
          <ac:chgData name="Arvind Mishra" userId="S::arvindmishra@csod.com::f5361e1a-c52f-4081-83c6-e7c42269f3fc" providerId="AD" clId="Web-{52608010-1409-09DE-C3D2-5C6987AF3386}" dt="2022-11-08T14:25:41.587" v="160"/>
          <ac:spMkLst>
            <pc:docMk/>
            <pc:sldMk cId="93345784" sldId="2147347389"/>
            <ac:spMk id="76" creationId="{D24971D3-56C6-433B-A54F-C8418FBB00CD}"/>
          </ac:spMkLst>
        </pc:spChg>
        <pc:spChg chg="mod">
          <ac:chgData name="Arvind Mishra" userId="S::arvindmishra@csod.com::f5361e1a-c52f-4081-83c6-e7c42269f3fc" providerId="AD" clId="Web-{52608010-1409-09DE-C3D2-5C6987AF3386}" dt="2022-11-08T14:25:46.665" v="161" actId="1076"/>
          <ac:spMkLst>
            <pc:docMk/>
            <pc:sldMk cId="93345784" sldId="2147347389"/>
            <ac:spMk id="77" creationId="{9C464A45-3234-45B7-B865-FF1460AC30B1}"/>
          </ac:spMkLst>
        </pc:spChg>
        <pc:cxnChg chg="mod">
          <ac:chgData name="Arvind Mishra" userId="S::arvindmishra@csod.com::f5361e1a-c52f-4081-83c6-e7c42269f3fc" providerId="AD" clId="Web-{52608010-1409-09DE-C3D2-5C6987AF3386}" dt="2022-11-08T14:25:51.587" v="162" actId="1076"/>
          <ac:cxnSpMkLst>
            <pc:docMk/>
            <pc:sldMk cId="93345784" sldId="2147347389"/>
            <ac:cxnSpMk id="79" creationId="{8AFDB34A-03FA-4081-9E8D-2BE14F8F399E}"/>
          </ac:cxnSpMkLst>
        </pc:cxnChg>
        <pc:cxnChg chg="mod">
          <ac:chgData name="Arvind Mishra" userId="S::arvindmishra@csod.com::f5361e1a-c52f-4081-83c6-e7c42269f3fc" providerId="AD" clId="Web-{52608010-1409-09DE-C3D2-5C6987AF3386}" dt="2022-11-08T14:26:11.791" v="166" actId="14100"/>
          <ac:cxnSpMkLst>
            <pc:docMk/>
            <pc:sldMk cId="93345784" sldId="2147347389"/>
            <ac:cxnSpMk id="170" creationId="{B17B3D83-F525-43C7-B11B-3D5CBBF7546B}"/>
          </ac:cxnSpMkLst>
        </pc:cxnChg>
      </pc:sldChg>
      <pc:sldChg chg="modSp">
        <pc:chgData name="Arvind Mishra" userId="S::arvindmishra@csod.com::f5361e1a-c52f-4081-83c6-e7c42269f3fc" providerId="AD" clId="Web-{52608010-1409-09DE-C3D2-5C6987AF3386}" dt="2022-11-08T14:27:54.483" v="260"/>
        <pc:sldMkLst>
          <pc:docMk/>
          <pc:sldMk cId="1932522937" sldId="2147347396"/>
        </pc:sldMkLst>
        <pc:graphicFrameChg chg="mod modGraphic">
          <ac:chgData name="Arvind Mishra" userId="S::arvindmishra@csod.com::f5361e1a-c52f-4081-83c6-e7c42269f3fc" providerId="AD" clId="Web-{52608010-1409-09DE-C3D2-5C6987AF3386}" dt="2022-11-08T14:27:54.483" v="260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52608010-1409-09DE-C3D2-5C6987AF3386}" dt="2022-11-08T14:25:25.618" v="159"/>
        <pc:sldMkLst>
          <pc:docMk/>
          <pc:sldMk cId="2454613781" sldId="2147347397"/>
        </pc:sldMkLst>
        <pc:graphicFrameChg chg="mod modGraphic">
          <ac:chgData name="Arvind Mishra" userId="S::arvindmishra@csod.com::f5361e1a-c52f-4081-83c6-e7c42269f3fc" providerId="AD" clId="Web-{52608010-1409-09DE-C3D2-5C6987AF3386}" dt="2022-11-08T14:25:25.618" v="159"/>
          <ac:graphicFrameMkLst>
            <pc:docMk/>
            <pc:sldMk cId="2454613781" sldId="2147347397"/>
            <ac:graphicFrameMk id="47" creationId="{6861042B-AA81-43EA-B04F-19B5216C1B7D}"/>
          </ac:graphicFrameMkLst>
        </pc:graphicFrameChg>
      </pc:sldChg>
    </pc:docChg>
  </pc:docChgLst>
  <pc:docChgLst>
    <pc:chgData name="Leena Sankaran" userId="S::lsankaran@csod.com::074780f2-fb2c-4a75-a529-7c1c305bc568" providerId="AD" clId="Web-{2CDFB6EC-463A-6836-A032-E8B4C704678F}"/>
    <pc:docChg chg="">
      <pc:chgData name="Leena Sankaran" userId="S::lsankaran@csod.com::074780f2-fb2c-4a75-a529-7c1c305bc568" providerId="AD" clId="Web-{2CDFB6EC-463A-6836-A032-E8B4C704678F}" dt="2022-11-18T07:41:36.146" v="2"/>
      <pc:docMkLst>
        <pc:docMk/>
      </pc:docMkLst>
      <pc:sldChg chg="addCm modCm">
        <pc:chgData name="Leena Sankaran" userId="S::lsankaran@csod.com::074780f2-fb2c-4a75-a529-7c1c305bc568" providerId="AD" clId="Web-{2CDFB6EC-463A-6836-A032-E8B4C704678F}" dt="2022-11-18T07:41:36.146" v="2"/>
        <pc:sldMkLst>
          <pc:docMk/>
          <pc:sldMk cId="2872467659" sldId="2147347381"/>
        </pc:sldMkLst>
      </pc:sldChg>
    </pc:docChg>
  </pc:docChgLst>
  <pc:docChgLst>
    <pc:chgData name="Dzuranin, Dave" userId="S::ddzuranin_deloitte.com#ext#@csod365.onmicrosoft.com::5d9cd45a-2969-450c-a1f6-1f79aafcbcdc" providerId="AD" clId="Web-{82B2B381-E81D-297E-2499-FC245A00E2C6}"/>
    <pc:docChg chg="modSld">
      <pc:chgData name="Dzuranin, Dave" userId="S::ddzuranin_deloitte.com#ext#@csod365.onmicrosoft.com::5d9cd45a-2969-450c-a1f6-1f79aafcbcdc" providerId="AD" clId="Web-{82B2B381-E81D-297E-2499-FC245A00E2C6}" dt="2022-11-01T14:09:01.147" v="0"/>
      <pc:docMkLst>
        <pc:docMk/>
      </pc:docMkLst>
      <pc:sldChg chg="delSp modSp">
        <pc:chgData name="Dzuranin, Dave" userId="S::ddzuranin_deloitte.com#ext#@csod365.onmicrosoft.com::5d9cd45a-2969-450c-a1f6-1f79aafcbcdc" providerId="AD" clId="Web-{82B2B381-E81D-297E-2499-FC245A00E2C6}" dt="2022-11-01T14:09:01.147" v="0"/>
        <pc:sldMkLst>
          <pc:docMk/>
          <pc:sldMk cId="3018163702" sldId="2147347392"/>
        </pc:sldMkLst>
        <pc:cxnChg chg="del mod">
          <ac:chgData name="Dzuranin, Dave" userId="S::ddzuranin_deloitte.com#ext#@csod365.onmicrosoft.com::5d9cd45a-2969-450c-a1f6-1f79aafcbcdc" providerId="AD" clId="Web-{82B2B381-E81D-297E-2499-FC245A00E2C6}" dt="2022-11-01T14:09:01.147" v="0"/>
          <ac:cxnSpMkLst>
            <pc:docMk/>
            <pc:sldMk cId="3018163702" sldId="2147347392"/>
            <ac:cxnSpMk id="30" creationId="{1639D51E-8704-4030-8717-F4A1C17849C8}"/>
          </ac:cxnSpMkLst>
        </pc:cxnChg>
      </pc:sldChg>
    </pc:docChg>
  </pc:docChgLst>
  <pc:docChgLst>
    <pc:chgData name="Arvind Mishra" userId="f5361e1a-c52f-4081-83c6-e7c42269f3fc" providerId="ADAL" clId="{CC6CC85D-F926-4EFA-8F21-C92088C540E2}"/>
    <pc:docChg chg="undo custSel modSld">
      <pc:chgData name="Arvind Mishra" userId="f5361e1a-c52f-4081-83c6-e7c42269f3fc" providerId="ADAL" clId="{CC6CC85D-F926-4EFA-8F21-C92088C540E2}" dt="2023-03-09T04:37:23.706" v="797" actId="1038"/>
      <pc:docMkLst>
        <pc:docMk/>
      </pc:docMkLst>
      <pc:sldChg chg="addSp delSp modSp mod">
        <pc:chgData name="Arvind Mishra" userId="f5361e1a-c52f-4081-83c6-e7c42269f3fc" providerId="ADAL" clId="{CC6CC85D-F926-4EFA-8F21-C92088C540E2}" dt="2023-03-07T20:12:42.665" v="63" actId="14100"/>
        <pc:sldMkLst>
          <pc:docMk/>
          <pc:sldMk cId="2872467659" sldId="2147347381"/>
        </pc:sldMkLst>
        <pc:spChg chg="add del mod">
          <ac:chgData name="Arvind Mishra" userId="f5361e1a-c52f-4081-83c6-e7c42269f3fc" providerId="ADAL" clId="{CC6CC85D-F926-4EFA-8F21-C92088C540E2}" dt="2023-03-07T20:12:34.749" v="61" actId="21"/>
          <ac:spMkLst>
            <pc:docMk/>
            <pc:sldMk cId="2872467659" sldId="2147347381"/>
            <ac:spMk id="49" creationId="{2D3B69A1-4A98-44D7-81D5-F1886BD458F8}"/>
          </ac:spMkLst>
        </pc:spChg>
        <pc:spChg chg="mod">
          <ac:chgData name="Arvind Mishra" userId="f5361e1a-c52f-4081-83c6-e7c42269f3fc" providerId="ADAL" clId="{CC6CC85D-F926-4EFA-8F21-C92088C540E2}" dt="2023-03-07T20:12:42.665" v="63" actId="14100"/>
          <ac:spMkLst>
            <pc:docMk/>
            <pc:sldMk cId="2872467659" sldId="2147347381"/>
            <ac:spMk id="84" creationId="{339EE826-E5B7-44B0-B037-9C8E3FA16708}"/>
          </ac:spMkLst>
        </pc:spChg>
        <pc:cxnChg chg="add del mod">
          <ac:chgData name="Arvind Mishra" userId="f5361e1a-c52f-4081-83c6-e7c42269f3fc" providerId="ADAL" clId="{CC6CC85D-F926-4EFA-8F21-C92088C540E2}" dt="2023-03-07T20:12:38.313" v="62" actId="21"/>
          <ac:cxnSpMkLst>
            <pc:docMk/>
            <pc:sldMk cId="2872467659" sldId="2147347381"/>
            <ac:cxnSpMk id="4" creationId="{FA7D52BF-A067-4FAC-BD32-3F7DB71BAED2}"/>
          </ac:cxnSpMkLst>
        </pc:cxnChg>
      </pc:sldChg>
      <pc:sldChg chg="addSp delSp modSp mod">
        <pc:chgData name="Arvind Mishra" userId="f5361e1a-c52f-4081-83c6-e7c42269f3fc" providerId="ADAL" clId="{CC6CC85D-F926-4EFA-8F21-C92088C540E2}" dt="2023-03-07T20:41:40.155" v="483" actId="1076"/>
        <pc:sldMkLst>
          <pc:docMk/>
          <pc:sldMk cId="2266560967" sldId="2147347382"/>
        </pc:sldMkLst>
        <pc:spChg chg="mod">
          <ac:chgData name="Arvind Mishra" userId="f5361e1a-c52f-4081-83c6-e7c42269f3fc" providerId="ADAL" clId="{CC6CC85D-F926-4EFA-8F21-C92088C540E2}" dt="2023-03-07T20:38:35.822" v="455" actId="1036"/>
          <ac:spMkLst>
            <pc:docMk/>
            <pc:sldMk cId="2266560967" sldId="2147347382"/>
            <ac:spMk id="6" creationId="{C11E1604-EA6C-56D2-2AF8-21B590D8C87E}"/>
          </ac:spMkLst>
        </pc:spChg>
        <pc:spChg chg="mod">
          <ac:chgData name="Arvind Mishra" userId="f5361e1a-c52f-4081-83c6-e7c42269f3fc" providerId="ADAL" clId="{CC6CC85D-F926-4EFA-8F21-C92088C540E2}" dt="2023-03-07T20:29:38.195" v="343" actId="1036"/>
          <ac:spMkLst>
            <pc:docMk/>
            <pc:sldMk cId="2266560967" sldId="2147347382"/>
            <ac:spMk id="17" creationId="{C3849289-DFC2-447E-BEE4-C25715633B25}"/>
          </ac:spMkLst>
        </pc:spChg>
        <pc:spChg chg="mod">
          <ac:chgData name="Arvind Mishra" userId="f5361e1a-c52f-4081-83c6-e7c42269f3fc" providerId="ADAL" clId="{CC6CC85D-F926-4EFA-8F21-C92088C540E2}" dt="2023-03-07T20:39:37.443" v="464" actId="1076"/>
          <ac:spMkLst>
            <pc:docMk/>
            <pc:sldMk cId="2266560967" sldId="2147347382"/>
            <ac:spMk id="41" creationId="{A93286B4-DC3D-4187-B5AC-CB571467E166}"/>
          </ac:spMkLst>
        </pc:spChg>
        <pc:spChg chg="mod">
          <ac:chgData name="Arvind Mishra" userId="f5361e1a-c52f-4081-83c6-e7c42269f3fc" providerId="ADAL" clId="{CC6CC85D-F926-4EFA-8F21-C92088C540E2}" dt="2023-03-07T20:27:48.506" v="291" actId="122"/>
          <ac:spMkLst>
            <pc:docMk/>
            <pc:sldMk cId="2266560967" sldId="2147347382"/>
            <ac:spMk id="46" creationId="{C84F0AFB-29DF-44B9-9F60-113A2EDD5853}"/>
          </ac:spMkLst>
        </pc:spChg>
        <pc:spChg chg="mod">
          <ac:chgData name="Arvind Mishra" userId="f5361e1a-c52f-4081-83c6-e7c42269f3fc" providerId="ADAL" clId="{CC6CC85D-F926-4EFA-8F21-C92088C540E2}" dt="2023-03-07T20:28:07.468" v="308" actId="20577"/>
          <ac:spMkLst>
            <pc:docMk/>
            <pc:sldMk cId="2266560967" sldId="2147347382"/>
            <ac:spMk id="47" creationId="{1298AA91-840C-472B-A5A8-0B8EBB4E1EF5}"/>
          </ac:spMkLst>
        </pc:spChg>
        <pc:spChg chg="mod">
          <ac:chgData name="Arvind Mishra" userId="f5361e1a-c52f-4081-83c6-e7c42269f3fc" providerId="ADAL" clId="{CC6CC85D-F926-4EFA-8F21-C92088C540E2}" dt="2023-03-07T20:28:42.548" v="312" actId="1582"/>
          <ac:spMkLst>
            <pc:docMk/>
            <pc:sldMk cId="2266560967" sldId="2147347382"/>
            <ac:spMk id="50" creationId="{56844FEB-8D37-4E61-84AD-0AA724F3645A}"/>
          </ac:spMkLst>
        </pc:spChg>
        <pc:spChg chg="mod">
          <ac:chgData name="Arvind Mishra" userId="f5361e1a-c52f-4081-83c6-e7c42269f3fc" providerId="ADAL" clId="{CC6CC85D-F926-4EFA-8F21-C92088C540E2}" dt="2023-03-07T20:28:16.247" v="310" actId="122"/>
          <ac:spMkLst>
            <pc:docMk/>
            <pc:sldMk cId="2266560967" sldId="2147347382"/>
            <ac:spMk id="54" creationId="{1224634C-3919-46A8-9D5E-E3FBAB7FA28F}"/>
          </ac:spMkLst>
        </pc:spChg>
        <pc:spChg chg="mod">
          <ac:chgData name="Arvind Mishra" userId="f5361e1a-c52f-4081-83c6-e7c42269f3fc" providerId="ADAL" clId="{CC6CC85D-F926-4EFA-8F21-C92088C540E2}" dt="2023-03-07T20:28:28.858" v="311" actId="208"/>
          <ac:spMkLst>
            <pc:docMk/>
            <pc:sldMk cId="2266560967" sldId="2147347382"/>
            <ac:spMk id="59" creationId="{9EA1A3E3-AA01-44BA-B7B2-C52C9901B12B}"/>
          </ac:spMkLst>
        </pc:spChg>
        <pc:spChg chg="mod">
          <ac:chgData name="Arvind Mishra" userId="f5361e1a-c52f-4081-83c6-e7c42269f3fc" providerId="ADAL" clId="{CC6CC85D-F926-4EFA-8F21-C92088C540E2}" dt="2023-03-07T20:26:37.414" v="195" actId="1076"/>
          <ac:spMkLst>
            <pc:docMk/>
            <pc:sldMk cId="2266560967" sldId="2147347382"/>
            <ac:spMk id="60" creationId="{03F8D1BB-D35B-4104-9B46-7F573C4AD61D}"/>
          </ac:spMkLst>
        </pc:spChg>
        <pc:spChg chg="mod">
          <ac:chgData name="Arvind Mishra" userId="f5361e1a-c52f-4081-83c6-e7c42269f3fc" providerId="ADAL" clId="{CC6CC85D-F926-4EFA-8F21-C92088C540E2}" dt="2023-03-07T20:27:50.703" v="292" actId="122"/>
          <ac:spMkLst>
            <pc:docMk/>
            <pc:sldMk cId="2266560967" sldId="2147347382"/>
            <ac:spMk id="61" creationId="{F99E30E3-23CF-40FE-9260-BDECD937E385}"/>
          </ac:spMkLst>
        </pc:spChg>
        <pc:spChg chg="mod">
          <ac:chgData name="Arvind Mishra" userId="f5361e1a-c52f-4081-83c6-e7c42269f3fc" providerId="ADAL" clId="{CC6CC85D-F926-4EFA-8F21-C92088C540E2}" dt="2023-03-07T20:23:34.766" v="126" actId="14100"/>
          <ac:spMkLst>
            <pc:docMk/>
            <pc:sldMk cId="2266560967" sldId="2147347382"/>
            <ac:spMk id="84" creationId="{339EE826-E5B7-44B0-B037-9C8E3FA16708}"/>
          </ac:spMkLst>
        </pc:spChg>
        <pc:spChg chg="mod">
          <ac:chgData name="Arvind Mishra" userId="f5361e1a-c52f-4081-83c6-e7c42269f3fc" providerId="ADAL" clId="{CC6CC85D-F926-4EFA-8F21-C92088C540E2}" dt="2023-03-07T20:24:32.854" v="133" actId="14100"/>
          <ac:spMkLst>
            <pc:docMk/>
            <pc:sldMk cId="2266560967" sldId="2147347382"/>
            <ac:spMk id="99" creationId="{24792FCE-3D30-4DC0-9864-7DE4A3B99C56}"/>
          </ac:spMkLst>
        </pc:spChg>
        <pc:spChg chg="mod">
          <ac:chgData name="Arvind Mishra" userId="f5361e1a-c52f-4081-83c6-e7c42269f3fc" providerId="ADAL" clId="{CC6CC85D-F926-4EFA-8F21-C92088C540E2}" dt="2023-03-07T20:38:39.550" v="456" actId="14100"/>
          <ac:spMkLst>
            <pc:docMk/>
            <pc:sldMk cId="2266560967" sldId="2147347382"/>
            <ac:spMk id="101" creationId="{A7DB5D8C-5F3A-4CB0-A43E-6CF39EF2D8FC}"/>
          </ac:spMkLst>
        </pc:spChg>
        <pc:spChg chg="mod">
          <ac:chgData name="Arvind Mishra" userId="f5361e1a-c52f-4081-83c6-e7c42269f3fc" providerId="ADAL" clId="{CC6CC85D-F926-4EFA-8F21-C92088C540E2}" dt="2023-03-07T20:28:12.265" v="309" actId="122"/>
          <ac:spMkLst>
            <pc:docMk/>
            <pc:sldMk cId="2266560967" sldId="2147347382"/>
            <ac:spMk id="110" creationId="{7446B39D-1EF9-4F94-A336-6AE5EBA60E8E}"/>
          </ac:spMkLst>
        </pc:spChg>
        <pc:spChg chg="mod">
          <ac:chgData name="Arvind Mishra" userId="f5361e1a-c52f-4081-83c6-e7c42269f3fc" providerId="ADAL" clId="{CC6CC85D-F926-4EFA-8F21-C92088C540E2}" dt="2023-03-07T20:39:28.859" v="462" actId="1076"/>
          <ac:spMkLst>
            <pc:docMk/>
            <pc:sldMk cId="2266560967" sldId="2147347382"/>
            <ac:spMk id="115" creationId="{1BBCC95B-3CEA-46A6-BDE5-FECF0F46562A}"/>
          </ac:spMkLst>
        </pc:spChg>
        <pc:spChg chg="add mod">
          <ac:chgData name="Arvind Mishra" userId="f5361e1a-c52f-4081-83c6-e7c42269f3fc" providerId="ADAL" clId="{CC6CC85D-F926-4EFA-8F21-C92088C540E2}" dt="2023-03-07T20:41:40.155" v="483" actId="1076"/>
          <ac:spMkLst>
            <pc:docMk/>
            <pc:sldMk cId="2266560967" sldId="2147347382"/>
            <ac:spMk id="175" creationId="{BF608CF0-42AC-454A-9CBE-2699AFB8CB67}"/>
          </ac:spMkLst>
        </pc:spChg>
        <pc:cxnChg chg="add del mod">
          <ac:chgData name="Arvind Mishra" userId="f5361e1a-c52f-4081-83c6-e7c42269f3fc" providerId="ADAL" clId="{CC6CC85D-F926-4EFA-8F21-C92088C540E2}" dt="2023-03-07T20:16:50.459" v="81" actId="11529"/>
          <ac:cxnSpMkLst>
            <pc:docMk/>
            <pc:sldMk cId="2266560967" sldId="2147347382"/>
            <ac:cxnSpMk id="9" creationId="{74D1E880-E69E-40FB-8634-5EB9D264D5F7}"/>
          </ac:cxnSpMkLst>
        </pc:cxnChg>
        <pc:cxnChg chg="mod">
          <ac:chgData name="Arvind Mishra" userId="f5361e1a-c52f-4081-83c6-e7c42269f3fc" providerId="ADAL" clId="{CC6CC85D-F926-4EFA-8F21-C92088C540E2}" dt="2023-03-07T20:27:00.694" v="218" actId="14100"/>
          <ac:cxnSpMkLst>
            <pc:docMk/>
            <pc:sldMk cId="2266560967" sldId="2147347382"/>
            <ac:cxnSpMk id="11" creationId="{BE928AE5-1947-7127-248D-DFD3B3B70370}"/>
          </ac:cxnSpMkLst>
        </pc:cxnChg>
        <pc:cxnChg chg="add del mod">
          <ac:chgData name="Arvind Mishra" userId="f5361e1a-c52f-4081-83c6-e7c42269f3fc" providerId="ADAL" clId="{CC6CC85D-F926-4EFA-8F21-C92088C540E2}" dt="2023-03-07T20:19:28.002" v="100" actId="21"/>
          <ac:cxnSpMkLst>
            <pc:docMk/>
            <pc:sldMk cId="2266560967" sldId="2147347382"/>
            <ac:cxnSpMk id="12" creationId="{0DE39E18-8D0F-4ED4-9BD1-DB1C7DFAC5AA}"/>
          </ac:cxnSpMkLst>
        </pc:cxnChg>
        <pc:cxnChg chg="add del mod">
          <ac:chgData name="Arvind Mishra" userId="f5361e1a-c52f-4081-83c6-e7c42269f3fc" providerId="ADAL" clId="{CC6CC85D-F926-4EFA-8F21-C92088C540E2}" dt="2023-03-07T20:20:33.440" v="110" actId="21"/>
          <ac:cxnSpMkLst>
            <pc:docMk/>
            <pc:sldMk cId="2266560967" sldId="2147347382"/>
            <ac:cxnSpMk id="27" creationId="{E7406554-A729-4440-B5C7-DB3C14A7A821}"/>
          </ac:cxnSpMkLst>
        </pc:cxnChg>
        <pc:cxnChg chg="add del mod">
          <ac:chgData name="Arvind Mishra" userId="f5361e1a-c52f-4081-83c6-e7c42269f3fc" providerId="ADAL" clId="{CC6CC85D-F926-4EFA-8F21-C92088C540E2}" dt="2023-03-07T20:21:23.861" v="116" actId="11529"/>
          <ac:cxnSpMkLst>
            <pc:docMk/>
            <pc:sldMk cId="2266560967" sldId="2147347382"/>
            <ac:cxnSpMk id="32" creationId="{89460A3F-01D9-40EC-AE40-3C71021A78E1}"/>
          </ac:cxnSpMkLst>
        </pc:cxnChg>
        <pc:cxnChg chg="add del mod">
          <ac:chgData name="Arvind Mishra" userId="f5361e1a-c52f-4081-83c6-e7c42269f3fc" providerId="ADAL" clId="{CC6CC85D-F926-4EFA-8F21-C92088C540E2}" dt="2023-03-07T20:23:40.274" v="128" actId="21"/>
          <ac:cxnSpMkLst>
            <pc:docMk/>
            <pc:sldMk cId="2266560967" sldId="2147347382"/>
            <ac:cxnSpMk id="35" creationId="{B7CD878A-5E7D-41B6-9570-C558038D9040}"/>
          </ac:cxnSpMkLst>
        </pc:cxnChg>
        <pc:cxnChg chg="mod">
          <ac:chgData name="Arvind Mishra" userId="f5361e1a-c52f-4081-83c6-e7c42269f3fc" providerId="ADAL" clId="{CC6CC85D-F926-4EFA-8F21-C92088C540E2}" dt="2023-03-07T20:27:10.246" v="245" actId="1035"/>
          <ac:cxnSpMkLst>
            <pc:docMk/>
            <pc:sldMk cId="2266560967" sldId="2147347382"/>
            <ac:cxnSpMk id="79" creationId="{9249EC9A-150A-4F55-8D04-F6B386B1013C}"/>
          </ac:cxnSpMkLst>
        </pc:cxnChg>
        <pc:cxnChg chg="mod">
          <ac:chgData name="Arvind Mishra" userId="f5361e1a-c52f-4081-83c6-e7c42269f3fc" providerId="ADAL" clId="{CC6CC85D-F926-4EFA-8F21-C92088C540E2}" dt="2023-03-07T20:31:36.102" v="360" actId="14100"/>
          <ac:cxnSpMkLst>
            <pc:docMk/>
            <pc:sldMk cId="2266560967" sldId="2147347382"/>
            <ac:cxnSpMk id="86" creationId="{459E790F-BF1A-41E4-8E43-5D88E4ADAA86}"/>
          </ac:cxnSpMkLst>
        </pc:cxnChg>
        <pc:cxnChg chg="mod">
          <ac:chgData name="Arvind Mishra" userId="f5361e1a-c52f-4081-83c6-e7c42269f3fc" providerId="ADAL" clId="{CC6CC85D-F926-4EFA-8F21-C92088C540E2}" dt="2023-03-07T20:39:11.548" v="459" actId="14100"/>
          <ac:cxnSpMkLst>
            <pc:docMk/>
            <pc:sldMk cId="2266560967" sldId="2147347382"/>
            <ac:cxnSpMk id="87" creationId="{692FAFB1-1B37-4AEC-B2FB-FBCC6178C469}"/>
          </ac:cxnSpMkLst>
        </pc:cxnChg>
        <pc:cxnChg chg="mod">
          <ac:chgData name="Arvind Mishra" userId="f5361e1a-c52f-4081-83c6-e7c42269f3fc" providerId="ADAL" clId="{CC6CC85D-F926-4EFA-8F21-C92088C540E2}" dt="2023-03-07T20:27:26.862" v="272" actId="14100"/>
          <ac:cxnSpMkLst>
            <pc:docMk/>
            <pc:sldMk cId="2266560967" sldId="2147347382"/>
            <ac:cxnSpMk id="91" creationId="{11535284-1D81-4F1C-B395-5243AACED190}"/>
          </ac:cxnSpMkLst>
        </pc:cxnChg>
        <pc:cxnChg chg="mod">
          <ac:chgData name="Arvind Mishra" userId="f5361e1a-c52f-4081-83c6-e7c42269f3fc" providerId="ADAL" clId="{CC6CC85D-F926-4EFA-8F21-C92088C540E2}" dt="2023-03-07T20:26:16.318" v="192" actId="14100"/>
          <ac:cxnSpMkLst>
            <pc:docMk/>
            <pc:sldMk cId="2266560967" sldId="2147347382"/>
            <ac:cxnSpMk id="96" creationId="{A4A9DF7B-F726-4249-9FA8-3D9E33C878D4}"/>
          </ac:cxnSpMkLst>
        </pc:cxnChg>
        <pc:cxnChg chg="mod">
          <ac:chgData name="Arvind Mishra" userId="f5361e1a-c52f-4081-83c6-e7c42269f3fc" providerId="ADAL" clId="{CC6CC85D-F926-4EFA-8F21-C92088C540E2}" dt="2023-03-07T20:29:27.416" v="327" actId="14100"/>
          <ac:cxnSpMkLst>
            <pc:docMk/>
            <pc:sldMk cId="2266560967" sldId="2147347382"/>
            <ac:cxnSpMk id="105" creationId="{506D9BD4-4FD0-4113-BB48-B5B57101E846}"/>
          </ac:cxnSpMkLst>
        </pc:cxnChg>
        <pc:cxnChg chg="mod">
          <ac:chgData name="Arvind Mishra" userId="f5361e1a-c52f-4081-83c6-e7c42269f3fc" providerId="ADAL" clId="{CC6CC85D-F926-4EFA-8F21-C92088C540E2}" dt="2023-03-07T20:24:32.854" v="133" actId="14100"/>
          <ac:cxnSpMkLst>
            <pc:docMk/>
            <pc:sldMk cId="2266560967" sldId="2147347382"/>
            <ac:cxnSpMk id="106" creationId="{90A7EA07-AD26-4A16-9758-FBE2CC2998F1}"/>
          </ac:cxnSpMkLst>
        </pc:cxnChg>
        <pc:cxnChg chg="mod">
          <ac:chgData name="Arvind Mishra" userId="f5361e1a-c52f-4081-83c6-e7c42269f3fc" providerId="ADAL" clId="{CC6CC85D-F926-4EFA-8F21-C92088C540E2}" dt="2023-03-07T20:38:39.550" v="456" actId="14100"/>
          <ac:cxnSpMkLst>
            <pc:docMk/>
            <pc:sldMk cId="2266560967" sldId="2147347382"/>
            <ac:cxnSpMk id="107" creationId="{23E8C912-2C0A-46B8-9356-0EF6F9901442}"/>
          </ac:cxnSpMkLst>
        </pc:cxnChg>
        <pc:cxnChg chg="mod">
          <ac:chgData name="Arvind Mishra" userId="f5361e1a-c52f-4081-83c6-e7c42269f3fc" providerId="ADAL" clId="{CC6CC85D-F926-4EFA-8F21-C92088C540E2}" dt="2023-03-07T20:27:36.054" v="288" actId="14100"/>
          <ac:cxnSpMkLst>
            <pc:docMk/>
            <pc:sldMk cId="2266560967" sldId="2147347382"/>
            <ac:cxnSpMk id="111" creationId="{61203657-BB9A-49A5-94CE-3F3F7E34DA80}"/>
          </ac:cxnSpMkLst>
        </pc:cxnChg>
        <pc:cxnChg chg="mod">
          <ac:chgData name="Arvind Mishra" userId="f5361e1a-c52f-4081-83c6-e7c42269f3fc" providerId="ADAL" clId="{CC6CC85D-F926-4EFA-8F21-C92088C540E2}" dt="2023-03-07T20:29:38.195" v="343" actId="1036"/>
          <ac:cxnSpMkLst>
            <pc:docMk/>
            <pc:sldMk cId="2266560967" sldId="2147347382"/>
            <ac:cxnSpMk id="114" creationId="{D626E3B0-A63A-4AAD-A615-CA50AC042D1C}"/>
          </ac:cxnSpMkLst>
        </pc:cxnChg>
        <pc:cxnChg chg="mod">
          <ac:chgData name="Arvind Mishra" userId="f5361e1a-c52f-4081-83c6-e7c42269f3fc" providerId="ADAL" clId="{CC6CC85D-F926-4EFA-8F21-C92088C540E2}" dt="2023-03-07T20:29:38.195" v="343" actId="1036"/>
          <ac:cxnSpMkLst>
            <pc:docMk/>
            <pc:sldMk cId="2266560967" sldId="2147347382"/>
            <ac:cxnSpMk id="118" creationId="{EA52D57B-03A9-48F3-8151-780D139F2F2D}"/>
          </ac:cxnSpMkLst>
        </pc:cxnChg>
        <pc:cxnChg chg="mod">
          <ac:chgData name="Arvind Mishra" userId="f5361e1a-c52f-4081-83c6-e7c42269f3fc" providerId="ADAL" clId="{CC6CC85D-F926-4EFA-8F21-C92088C540E2}" dt="2023-03-07T20:29:21.447" v="326" actId="14100"/>
          <ac:cxnSpMkLst>
            <pc:docMk/>
            <pc:sldMk cId="2266560967" sldId="2147347382"/>
            <ac:cxnSpMk id="124" creationId="{86F7C78A-1B44-4065-A05C-8E57AE8B10A0}"/>
          </ac:cxnSpMkLst>
        </pc:cxnChg>
        <pc:cxnChg chg="mod">
          <ac:chgData name="Arvind Mishra" userId="f5361e1a-c52f-4081-83c6-e7c42269f3fc" providerId="ADAL" clId="{CC6CC85D-F926-4EFA-8F21-C92088C540E2}" dt="2023-03-07T20:29:32.183" v="328" actId="14100"/>
          <ac:cxnSpMkLst>
            <pc:docMk/>
            <pc:sldMk cId="2266560967" sldId="2147347382"/>
            <ac:cxnSpMk id="126" creationId="{2C3C5305-A5F8-4C9C-9090-EE7746738C5A}"/>
          </ac:cxnSpMkLst>
        </pc:cxnChg>
        <pc:cxnChg chg="add del mod">
          <ac:chgData name="Arvind Mishra" userId="f5361e1a-c52f-4081-83c6-e7c42269f3fc" providerId="ADAL" clId="{CC6CC85D-F926-4EFA-8F21-C92088C540E2}" dt="2023-03-07T20:36:28.218" v="416" actId="21"/>
          <ac:cxnSpMkLst>
            <pc:docMk/>
            <pc:sldMk cId="2266560967" sldId="2147347382"/>
            <ac:cxnSpMk id="130" creationId="{C9F960DE-3A4E-43FC-B289-FC141DA29308}"/>
          </ac:cxnSpMkLst>
        </pc:cxnChg>
        <pc:cxnChg chg="add del mod">
          <ac:chgData name="Arvind Mishra" userId="f5361e1a-c52f-4081-83c6-e7c42269f3fc" providerId="ADAL" clId="{CC6CC85D-F926-4EFA-8F21-C92088C540E2}" dt="2023-03-07T20:37:17.734" v="426" actId="11529"/>
          <ac:cxnSpMkLst>
            <pc:docMk/>
            <pc:sldMk cId="2266560967" sldId="2147347382"/>
            <ac:cxnSpMk id="157" creationId="{9C2A4172-D502-463F-948F-48B2ABCA078C}"/>
          </ac:cxnSpMkLst>
        </pc:cxnChg>
        <pc:cxnChg chg="add del mod">
          <ac:chgData name="Arvind Mishra" userId="f5361e1a-c52f-4081-83c6-e7c42269f3fc" providerId="ADAL" clId="{CC6CC85D-F926-4EFA-8F21-C92088C540E2}" dt="2023-03-07T20:38:04.730" v="433" actId="21"/>
          <ac:cxnSpMkLst>
            <pc:docMk/>
            <pc:sldMk cId="2266560967" sldId="2147347382"/>
            <ac:cxnSpMk id="162" creationId="{3E90BD8D-8A8A-4867-93D3-01B68A76D4CB}"/>
          </ac:cxnSpMkLst>
        </pc:cxnChg>
        <pc:cxnChg chg="add mod">
          <ac:chgData name="Arvind Mishra" userId="f5361e1a-c52f-4081-83c6-e7c42269f3fc" providerId="ADAL" clId="{CC6CC85D-F926-4EFA-8F21-C92088C540E2}" dt="2023-03-07T20:40:57.805" v="470" actId="692"/>
          <ac:cxnSpMkLst>
            <pc:docMk/>
            <pc:sldMk cId="2266560967" sldId="2147347382"/>
            <ac:cxnSpMk id="172" creationId="{4CCC03C2-DC6D-4DF2-BFC2-A19EA9AA4FF5}"/>
          </ac:cxnSpMkLst>
        </pc:cxnChg>
      </pc:sldChg>
      <pc:sldChg chg="addSp delSp modSp mod modCm">
        <pc:chgData name="Arvind Mishra" userId="f5361e1a-c52f-4081-83c6-e7c42269f3fc" providerId="ADAL" clId="{CC6CC85D-F926-4EFA-8F21-C92088C540E2}" dt="2023-03-09T04:29:30.471" v="659" actId="692"/>
        <pc:sldMkLst>
          <pc:docMk/>
          <pc:sldMk cId="93345784" sldId="2147347389"/>
        </pc:sldMkLst>
        <pc:spChg chg="mod">
          <ac:chgData name="Arvind Mishra" userId="f5361e1a-c52f-4081-83c6-e7c42269f3fc" providerId="ADAL" clId="{CC6CC85D-F926-4EFA-8F21-C92088C540E2}" dt="2023-03-07T19:51:46.540" v="4" actId="1076"/>
          <ac:spMkLst>
            <pc:docMk/>
            <pc:sldMk cId="93345784" sldId="2147347389"/>
            <ac:spMk id="15" creationId="{11EC6C9A-2FFE-47EB-B7B8-61DB6D385BC0}"/>
          </ac:spMkLst>
        </pc:spChg>
        <pc:spChg chg="mod">
          <ac:chgData name="Arvind Mishra" userId="f5361e1a-c52f-4081-83c6-e7c42269f3fc" providerId="ADAL" clId="{CC6CC85D-F926-4EFA-8F21-C92088C540E2}" dt="2023-03-09T04:21:06.377" v="486" actId="14100"/>
          <ac:spMkLst>
            <pc:docMk/>
            <pc:sldMk cId="93345784" sldId="2147347389"/>
            <ac:spMk id="50" creationId="{CEE5E8E6-8D6C-40B9-82D7-6EBBF0B10CE8}"/>
          </ac:spMkLst>
        </pc:spChg>
        <pc:spChg chg="add mod">
          <ac:chgData name="Arvind Mishra" userId="f5361e1a-c52f-4081-83c6-e7c42269f3fc" providerId="ADAL" clId="{CC6CC85D-F926-4EFA-8F21-C92088C540E2}" dt="2023-03-09T04:25:00.447" v="614" actId="14100"/>
          <ac:spMkLst>
            <pc:docMk/>
            <pc:sldMk cId="93345784" sldId="2147347389"/>
            <ac:spMk id="66" creationId="{65A964E6-F9F8-45BD-B63E-DCF5B6261EDF}"/>
          </ac:spMkLst>
        </pc:spChg>
        <pc:spChg chg="mod">
          <ac:chgData name="Arvind Mishra" userId="f5361e1a-c52f-4081-83c6-e7c42269f3fc" providerId="ADAL" clId="{CC6CC85D-F926-4EFA-8F21-C92088C540E2}" dt="2023-03-09T04:21:23.080" v="489" actId="14100"/>
          <ac:spMkLst>
            <pc:docMk/>
            <pc:sldMk cId="93345784" sldId="2147347389"/>
            <ac:spMk id="68" creationId="{5D60970A-0CE4-4A3F-B7CD-5EDFA2418547}"/>
          </ac:spMkLst>
        </pc:spChg>
        <pc:spChg chg="mod">
          <ac:chgData name="Arvind Mishra" userId="f5361e1a-c52f-4081-83c6-e7c42269f3fc" providerId="ADAL" clId="{CC6CC85D-F926-4EFA-8F21-C92088C540E2}" dt="2023-03-09T04:21:51.413" v="547" actId="1037"/>
          <ac:spMkLst>
            <pc:docMk/>
            <pc:sldMk cId="93345784" sldId="2147347389"/>
            <ac:spMk id="69" creationId="{38D62599-2934-4672-B6B8-F8BD69873931}"/>
          </ac:spMkLst>
        </pc:spChg>
        <pc:spChg chg="add mod">
          <ac:chgData name="Arvind Mishra" userId="f5361e1a-c52f-4081-83c6-e7c42269f3fc" providerId="ADAL" clId="{CC6CC85D-F926-4EFA-8F21-C92088C540E2}" dt="2023-03-09T04:22:46.426" v="583" actId="20577"/>
          <ac:spMkLst>
            <pc:docMk/>
            <pc:sldMk cId="93345784" sldId="2147347389"/>
            <ac:spMk id="77" creationId="{BE252D16-BC24-4FBE-B427-256B5ADBAD7C}"/>
          </ac:spMkLst>
        </pc:spChg>
        <pc:spChg chg="mod">
          <ac:chgData name="Arvind Mishra" userId="f5361e1a-c52f-4081-83c6-e7c42269f3fc" providerId="ADAL" clId="{CC6CC85D-F926-4EFA-8F21-C92088C540E2}" dt="2023-03-07T19:52:16.883" v="9" actId="20577"/>
          <ac:spMkLst>
            <pc:docMk/>
            <pc:sldMk cId="93345784" sldId="2147347389"/>
            <ac:spMk id="85" creationId="{83CBAE1F-5A2F-4DB2-9457-03B77347426D}"/>
          </ac:spMkLst>
        </pc:spChg>
        <pc:spChg chg="mod">
          <ac:chgData name="Arvind Mishra" userId="f5361e1a-c52f-4081-83c6-e7c42269f3fc" providerId="ADAL" clId="{CC6CC85D-F926-4EFA-8F21-C92088C540E2}" dt="2023-03-09T04:26:42.806" v="627"/>
          <ac:spMkLst>
            <pc:docMk/>
            <pc:sldMk cId="93345784" sldId="2147347389"/>
            <ac:spMk id="88" creationId="{0EF2F305-7554-4CFA-8C2A-ECB2F17C7914}"/>
          </ac:spMkLst>
        </pc:spChg>
        <pc:spChg chg="mod">
          <ac:chgData name="Arvind Mishra" userId="f5361e1a-c52f-4081-83c6-e7c42269f3fc" providerId="ADAL" clId="{CC6CC85D-F926-4EFA-8F21-C92088C540E2}" dt="2023-03-09T04:27:24.910" v="646" actId="20577"/>
          <ac:spMkLst>
            <pc:docMk/>
            <pc:sldMk cId="93345784" sldId="2147347389"/>
            <ac:spMk id="94" creationId="{52CC4C94-ACEE-418F-B77F-B4BF419B9C30}"/>
          </ac:spMkLst>
        </pc:spChg>
        <pc:spChg chg="mod">
          <ac:chgData name="Arvind Mishra" userId="f5361e1a-c52f-4081-83c6-e7c42269f3fc" providerId="ADAL" clId="{CC6CC85D-F926-4EFA-8F21-C92088C540E2}" dt="2023-03-07T19:51:58.243" v="6" actId="1076"/>
          <ac:spMkLst>
            <pc:docMk/>
            <pc:sldMk cId="93345784" sldId="2147347389"/>
            <ac:spMk id="110" creationId="{FA43A439-7B86-4B63-925D-FDD60DDF3AD1}"/>
          </ac:spMkLst>
        </pc:spChg>
        <pc:grpChg chg="mod">
          <ac:chgData name="Arvind Mishra" userId="f5361e1a-c52f-4081-83c6-e7c42269f3fc" providerId="ADAL" clId="{CC6CC85D-F926-4EFA-8F21-C92088C540E2}" dt="2023-03-09T04:27:54.516" v="652" actId="1076"/>
          <ac:grpSpMkLst>
            <pc:docMk/>
            <pc:sldMk cId="93345784" sldId="2147347389"/>
            <ac:grpSpMk id="44" creationId="{C1FAF32D-0229-45A1-AFCC-C8A7047CB6EC}"/>
          </ac:grpSpMkLst>
        </pc:grpChg>
        <pc:grpChg chg="mod">
          <ac:chgData name="Arvind Mishra" userId="f5361e1a-c52f-4081-83c6-e7c42269f3fc" providerId="ADAL" clId="{CC6CC85D-F926-4EFA-8F21-C92088C540E2}" dt="2023-03-09T04:27:05.739" v="632" actId="14100"/>
          <ac:grpSpMkLst>
            <pc:docMk/>
            <pc:sldMk cId="93345784" sldId="2147347389"/>
            <ac:grpSpMk id="47" creationId="{FB67D4BF-8B2A-4E56-939A-575671D388F7}"/>
          </ac:grpSpMkLst>
        </pc:grpChg>
        <pc:grpChg chg="mod">
          <ac:chgData name="Arvind Mishra" userId="f5361e1a-c52f-4081-83c6-e7c42269f3fc" providerId="ADAL" clId="{CC6CC85D-F926-4EFA-8F21-C92088C540E2}" dt="2023-03-09T04:27:52.065" v="651" actId="1076"/>
          <ac:grpSpMkLst>
            <pc:docMk/>
            <pc:sldMk cId="93345784" sldId="2147347389"/>
            <ac:grpSpMk id="54" creationId="{E070027F-30BF-4DDC-A96C-187926083202}"/>
          </ac:grpSpMkLst>
        </pc:grpChg>
        <pc:grpChg chg="mod">
          <ac:chgData name="Arvind Mishra" userId="f5361e1a-c52f-4081-83c6-e7c42269f3fc" providerId="ADAL" clId="{CC6CC85D-F926-4EFA-8F21-C92088C540E2}" dt="2023-03-09T04:27:56.929" v="653" actId="1076"/>
          <ac:grpSpMkLst>
            <pc:docMk/>
            <pc:sldMk cId="93345784" sldId="2147347389"/>
            <ac:grpSpMk id="59" creationId="{8FBFF022-12EA-4F8C-B54A-08DF14EACC1D}"/>
          </ac:grpSpMkLst>
        </pc:grpChg>
        <pc:grpChg chg="mod">
          <ac:chgData name="Arvind Mishra" userId="f5361e1a-c52f-4081-83c6-e7c42269f3fc" providerId="ADAL" clId="{CC6CC85D-F926-4EFA-8F21-C92088C540E2}" dt="2023-03-09T04:27:59.346" v="654" actId="1076"/>
          <ac:grpSpMkLst>
            <pc:docMk/>
            <pc:sldMk cId="93345784" sldId="2147347389"/>
            <ac:grpSpMk id="62" creationId="{C4278B5E-18AE-4832-BBA6-3F31BAF3AA66}"/>
          </ac:grpSpMkLst>
        </pc:grpChg>
        <pc:grpChg chg="add del mod">
          <ac:chgData name="Arvind Mishra" userId="f5361e1a-c52f-4081-83c6-e7c42269f3fc" providerId="ADAL" clId="{CC6CC85D-F926-4EFA-8F21-C92088C540E2}" dt="2023-03-09T04:26:52.942" v="630"/>
          <ac:grpSpMkLst>
            <pc:docMk/>
            <pc:sldMk cId="93345784" sldId="2147347389"/>
            <ac:grpSpMk id="79" creationId="{CE2830FC-0F50-4397-854C-E362AE4B6632}"/>
          </ac:grpSpMkLst>
        </pc:grpChg>
        <pc:grpChg chg="mod">
          <ac:chgData name="Arvind Mishra" userId="f5361e1a-c52f-4081-83c6-e7c42269f3fc" providerId="ADAL" clId="{CC6CC85D-F926-4EFA-8F21-C92088C540E2}" dt="2023-03-09T04:20:52.488" v="484" actId="14100"/>
          <ac:grpSpMkLst>
            <pc:docMk/>
            <pc:sldMk cId="93345784" sldId="2147347389"/>
            <ac:grpSpMk id="89" creationId="{E6925E5C-63E1-4AEB-B6B5-42174FF9B49E}"/>
          </ac:grpSpMkLst>
        </pc:grpChg>
        <pc:grpChg chg="add mod">
          <ac:chgData name="Arvind Mishra" userId="f5361e1a-c52f-4081-83c6-e7c42269f3fc" providerId="ADAL" clId="{CC6CC85D-F926-4EFA-8F21-C92088C540E2}" dt="2023-03-09T04:28:02.483" v="655" actId="1076"/>
          <ac:grpSpMkLst>
            <pc:docMk/>
            <pc:sldMk cId="93345784" sldId="2147347389"/>
            <ac:grpSpMk id="92" creationId="{C949BF27-041D-4DE3-86A5-DCC28B4931FD}"/>
          </ac:grpSpMkLst>
        </pc:grpChg>
        <pc:cxnChg chg="add mod">
          <ac:chgData name="Arvind Mishra" userId="f5361e1a-c52f-4081-83c6-e7c42269f3fc" providerId="ADAL" clId="{CC6CC85D-F926-4EFA-8F21-C92088C540E2}" dt="2023-03-09T04:29:30.471" v="659" actId="692"/>
          <ac:cxnSpMkLst>
            <pc:docMk/>
            <pc:sldMk cId="93345784" sldId="2147347389"/>
            <ac:cxnSpMk id="6" creationId="{6DE58AC5-5C59-489C-9ACB-BDB25D41C40E}"/>
          </ac:cxnSpMkLst>
        </pc:cxnChg>
        <pc:cxnChg chg="add mod">
          <ac:chgData name="Arvind Mishra" userId="f5361e1a-c52f-4081-83c6-e7c42269f3fc" providerId="ADAL" clId="{CC6CC85D-F926-4EFA-8F21-C92088C540E2}" dt="2023-03-09T04:25:37.313" v="617" actId="14100"/>
          <ac:cxnSpMkLst>
            <pc:docMk/>
            <pc:sldMk cId="93345784" sldId="2147347389"/>
            <ac:cxnSpMk id="7" creationId="{1E08BF2B-0BE1-4C1E-9F52-CFD1682833DA}"/>
          </ac:cxnSpMkLst>
        </pc:cxnChg>
        <pc:cxnChg chg="add mod">
          <ac:chgData name="Arvind Mishra" userId="f5361e1a-c52f-4081-83c6-e7c42269f3fc" providerId="ADAL" clId="{CC6CC85D-F926-4EFA-8F21-C92088C540E2}" dt="2023-03-09T04:26:12.794" v="624" actId="14100"/>
          <ac:cxnSpMkLst>
            <pc:docMk/>
            <pc:sldMk cId="93345784" sldId="2147347389"/>
            <ac:cxnSpMk id="10" creationId="{5EA12136-DE1C-4571-950F-9D8517C7AAFB}"/>
          </ac:cxnSpMkLst>
        </pc:cxnChg>
        <pc:cxnChg chg="mod">
          <ac:chgData name="Arvind Mishra" userId="f5361e1a-c52f-4081-83c6-e7c42269f3fc" providerId="ADAL" clId="{CC6CC85D-F926-4EFA-8F21-C92088C540E2}" dt="2023-03-09T04:26:42.806" v="627"/>
          <ac:cxnSpMkLst>
            <pc:docMk/>
            <pc:sldMk cId="93345784" sldId="2147347389"/>
            <ac:cxnSpMk id="86" creationId="{AE459A55-EA38-4599-9201-F2C4A201ACA9}"/>
          </ac:cxnSpMkLst>
        </pc:cxnChg>
        <pc:cxnChg chg="mod">
          <ac:chgData name="Arvind Mishra" userId="f5361e1a-c52f-4081-83c6-e7c42269f3fc" providerId="ADAL" clId="{CC6CC85D-F926-4EFA-8F21-C92088C540E2}" dt="2023-03-09T04:27:35.577" v="648" actId="692"/>
          <ac:cxnSpMkLst>
            <pc:docMk/>
            <pc:sldMk cId="93345784" sldId="2147347389"/>
            <ac:cxnSpMk id="93" creationId="{8413899C-585C-40B4-A120-2DB0CDD9D782}"/>
          </ac:cxnSpMkLst>
        </pc:cxnChg>
        <pc:cxnChg chg="mod">
          <ac:chgData name="Arvind Mishra" userId="f5361e1a-c52f-4081-83c6-e7c42269f3fc" providerId="ADAL" clId="{CC6CC85D-F926-4EFA-8F21-C92088C540E2}" dt="2023-03-07T19:52:01.963" v="7" actId="1076"/>
          <ac:cxnSpMkLst>
            <pc:docMk/>
            <pc:sldMk cId="93345784" sldId="2147347389"/>
            <ac:cxnSpMk id="140" creationId="{675B83C4-F46C-4D92-B089-4650CFE6F7C6}"/>
          </ac:cxnSpMkLst>
        </pc:cxnChg>
        <pc:cxnChg chg="mod">
          <ac:chgData name="Arvind Mishra" userId="f5361e1a-c52f-4081-83c6-e7c42269f3fc" providerId="ADAL" clId="{CC6CC85D-F926-4EFA-8F21-C92088C540E2}" dt="2023-03-09T04:28:55.795" v="656" actId="692"/>
          <ac:cxnSpMkLst>
            <pc:docMk/>
            <pc:sldMk cId="93345784" sldId="2147347389"/>
            <ac:cxnSpMk id="165" creationId="{AE859E6B-51E2-4B44-85E5-B8E6780D2278}"/>
          </ac:cxnSpMkLst>
        </pc:cxnChg>
        <pc:cxnChg chg="mod">
          <ac:chgData name="Arvind Mishra" userId="f5361e1a-c52f-4081-83c6-e7c42269f3fc" providerId="ADAL" clId="{CC6CC85D-F926-4EFA-8F21-C92088C540E2}" dt="2023-03-09T04:21:54.896" v="548" actId="1076"/>
          <ac:cxnSpMkLst>
            <pc:docMk/>
            <pc:sldMk cId="93345784" sldId="2147347389"/>
            <ac:cxnSpMk id="170" creationId="{B17B3D83-F525-43C7-B11B-3D5CBBF7546B}"/>
          </ac:cxnSpMkLst>
        </pc:cxnChg>
      </pc:sldChg>
      <pc:sldChg chg="addSp delSp modSp mod">
        <pc:chgData name="Arvind Mishra" userId="f5361e1a-c52f-4081-83c6-e7c42269f3fc" providerId="ADAL" clId="{CC6CC85D-F926-4EFA-8F21-C92088C540E2}" dt="2023-03-09T04:37:23.706" v="797" actId="1038"/>
        <pc:sldMkLst>
          <pc:docMk/>
          <pc:sldMk cId="3018163702" sldId="2147347392"/>
        </pc:sldMkLst>
        <pc:spChg chg="add del mod">
          <ac:chgData name="Arvind Mishra" userId="f5361e1a-c52f-4081-83c6-e7c42269f3fc" providerId="ADAL" clId="{CC6CC85D-F926-4EFA-8F21-C92088C540E2}" dt="2023-03-09T04:30:21.658" v="665"/>
          <ac:spMkLst>
            <pc:docMk/>
            <pc:sldMk cId="3018163702" sldId="2147347392"/>
            <ac:spMk id="39" creationId="{B68FE835-117B-4794-93A1-4522BAC698E8}"/>
          </ac:spMkLst>
        </pc:spChg>
        <pc:spChg chg="add mod">
          <ac:chgData name="Arvind Mishra" userId="f5361e1a-c52f-4081-83c6-e7c42269f3fc" providerId="ADAL" clId="{CC6CC85D-F926-4EFA-8F21-C92088C540E2}" dt="2023-03-09T04:37:23.706" v="797" actId="1038"/>
          <ac:spMkLst>
            <pc:docMk/>
            <pc:sldMk cId="3018163702" sldId="2147347392"/>
            <ac:spMk id="40" creationId="{4DF88C35-B9C1-453D-B697-CB676B268256}"/>
          </ac:spMkLst>
        </pc:spChg>
        <pc:spChg chg="add mod">
          <ac:chgData name="Arvind Mishra" userId="f5361e1a-c52f-4081-83c6-e7c42269f3fc" providerId="ADAL" clId="{CC6CC85D-F926-4EFA-8F21-C92088C540E2}" dt="2023-03-09T04:33:27.772" v="713" actId="20577"/>
          <ac:spMkLst>
            <pc:docMk/>
            <pc:sldMk cId="3018163702" sldId="2147347392"/>
            <ac:spMk id="41" creationId="{4050AF16-FC05-497A-B00E-CF7CF3AC8ED2}"/>
          </ac:spMkLst>
        </pc:spChg>
        <pc:spChg chg="mod">
          <ac:chgData name="Arvind Mishra" userId="f5361e1a-c52f-4081-83c6-e7c42269f3fc" providerId="ADAL" clId="{CC6CC85D-F926-4EFA-8F21-C92088C540E2}" dt="2023-03-09T04:31:58.827" v="692" actId="14100"/>
          <ac:spMkLst>
            <pc:docMk/>
            <pc:sldMk cId="3018163702" sldId="2147347392"/>
            <ac:spMk id="50" creationId="{56844FEB-8D37-4E61-84AD-0AA724F3645A}"/>
          </ac:spMkLst>
        </pc:spChg>
        <pc:spChg chg="mod">
          <ac:chgData name="Arvind Mishra" userId="f5361e1a-c52f-4081-83c6-e7c42269f3fc" providerId="ADAL" clId="{CC6CC85D-F926-4EFA-8F21-C92088C540E2}" dt="2023-03-09T04:30:25.545" v="666" actId="14100"/>
          <ac:spMkLst>
            <pc:docMk/>
            <pc:sldMk cId="3018163702" sldId="2147347392"/>
            <ac:spMk id="59" creationId="{9EA1A3E3-AA01-44BA-B7B2-C52C9901B12B}"/>
          </ac:spMkLst>
        </pc:spChg>
        <pc:cxnChg chg="add del mod">
          <ac:chgData name="Arvind Mishra" userId="f5361e1a-c52f-4081-83c6-e7c42269f3fc" providerId="ADAL" clId="{CC6CC85D-F926-4EFA-8F21-C92088C540E2}" dt="2023-03-09T04:34:00.208" v="716" actId="21"/>
          <ac:cxnSpMkLst>
            <pc:docMk/>
            <pc:sldMk cId="3018163702" sldId="2147347392"/>
            <ac:cxnSpMk id="5" creationId="{558BE9E5-3B5B-4503-ABBF-4575A30E6D00}"/>
          </ac:cxnSpMkLst>
        </pc:cxnChg>
        <pc:cxnChg chg="add mod">
          <ac:chgData name="Arvind Mishra" userId="f5361e1a-c52f-4081-83c6-e7c42269f3fc" providerId="ADAL" clId="{CC6CC85D-F926-4EFA-8F21-C92088C540E2}" dt="2023-03-09T04:35:52.616" v="742" actId="1035"/>
          <ac:cxnSpMkLst>
            <pc:docMk/>
            <pc:sldMk cId="3018163702" sldId="2147347392"/>
            <ac:cxnSpMk id="42" creationId="{24592C53-D55F-4215-818A-7992EFA817B5}"/>
          </ac:cxnSpMkLst>
        </pc:cxnChg>
        <pc:cxnChg chg="add mod">
          <ac:chgData name="Arvind Mishra" userId="f5361e1a-c52f-4081-83c6-e7c42269f3fc" providerId="ADAL" clId="{CC6CC85D-F926-4EFA-8F21-C92088C540E2}" dt="2023-03-09T04:36:00.080" v="746" actId="1035"/>
          <ac:cxnSpMkLst>
            <pc:docMk/>
            <pc:sldMk cId="3018163702" sldId="2147347392"/>
            <ac:cxnSpMk id="51" creationId="{FCACB9E1-DECC-4EC2-906C-0FB3C749CA0B}"/>
          </ac:cxnSpMkLst>
        </pc:cxnChg>
        <pc:cxnChg chg="mod">
          <ac:chgData name="Arvind Mishra" userId="f5361e1a-c52f-4081-83c6-e7c42269f3fc" providerId="ADAL" clId="{CC6CC85D-F926-4EFA-8F21-C92088C540E2}" dt="2023-03-09T04:37:09.467" v="785" actId="1036"/>
          <ac:cxnSpMkLst>
            <pc:docMk/>
            <pc:sldMk cId="3018163702" sldId="2147347392"/>
            <ac:cxnSpMk id="106" creationId="{756CAB89-7BEE-4C36-A253-B49A2B288D25}"/>
          </ac:cxnSpMkLst>
        </pc:cxnChg>
        <pc:cxnChg chg="mod">
          <ac:chgData name="Arvind Mishra" userId="f5361e1a-c52f-4081-83c6-e7c42269f3fc" providerId="ADAL" clId="{CC6CC85D-F926-4EFA-8F21-C92088C540E2}" dt="2023-03-09T04:36:37.043" v="766" actId="1035"/>
          <ac:cxnSpMkLst>
            <pc:docMk/>
            <pc:sldMk cId="3018163702" sldId="2147347392"/>
            <ac:cxnSpMk id="110" creationId="{9C2FE44F-1F90-4282-9762-69D34C9F9469}"/>
          </ac:cxnSpMkLst>
        </pc:cxnChg>
        <pc:cxnChg chg="mod">
          <ac:chgData name="Arvind Mishra" userId="f5361e1a-c52f-4081-83c6-e7c42269f3fc" providerId="ADAL" clId="{CC6CC85D-F926-4EFA-8F21-C92088C540E2}" dt="2023-03-09T04:37:02.329" v="781" actId="1035"/>
          <ac:cxnSpMkLst>
            <pc:docMk/>
            <pc:sldMk cId="3018163702" sldId="2147347392"/>
            <ac:cxnSpMk id="114" creationId="{D626E3B0-A63A-4AAD-A615-CA50AC042D1C}"/>
          </ac:cxnSpMkLst>
        </pc:cxnChg>
      </pc:sldChg>
    </pc:docChg>
  </pc:docChgLst>
  <pc:docChgLst>
    <pc:chgData name="Karthik Musuk" userId="S::kmusuk@csod.com::c59b16c6-a005-413e-883a-6880c36bede8" providerId="AD" clId="Web-{30EC1824-2CF4-E7D5-910A-54C51BDC7AE8}"/>
    <pc:docChg chg="modSld">
      <pc:chgData name="Karthik Musuk" userId="S::kmusuk@csod.com::c59b16c6-a005-413e-883a-6880c36bede8" providerId="AD" clId="Web-{30EC1824-2CF4-E7D5-910A-54C51BDC7AE8}" dt="2023-02-14T05:24:17.946" v="1"/>
      <pc:docMkLst>
        <pc:docMk/>
      </pc:docMkLst>
      <pc:sldChg chg="addCm">
        <pc:chgData name="Karthik Musuk" userId="S::kmusuk@csod.com::c59b16c6-a005-413e-883a-6880c36bede8" providerId="AD" clId="Web-{30EC1824-2CF4-E7D5-910A-54C51BDC7AE8}" dt="2023-02-14T05:21:07.300" v="0"/>
        <pc:sldMkLst>
          <pc:docMk/>
          <pc:sldMk cId="2266560967" sldId="2147347382"/>
        </pc:sldMkLst>
      </pc:sldChg>
      <pc:sldChg chg="modSp">
        <pc:chgData name="Karthik Musuk" userId="S::kmusuk@csod.com::c59b16c6-a005-413e-883a-6880c36bede8" providerId="AD" clId="Web-{30EC1824-2CF4-E7D5-910A-54C51BDC7AE8}" dt="2023-02-14T05:24:17.946" v="1"/>
        <pc:sldMkLst>
          <pc:docMk/>
          <pc:sldMk cId="1932522937" sldId="2147347396"/>
        </pc:sldMkLst>
        <pc:graphicFrameChg chg="modGraphic">
          <ac:chgData name="Karthik Musuk" userId="S::kmusuk@csod.com::c59b16c6-a005-413e-883a-6880c36bede8" providerId="AD" clId="Web-{30EC1824-2CF4-E7D5-910A-54C51BDC7AE8}" dt="2023-02-14T05:24:17.946" v="1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</pc:docChg>
  </pc:docChgLst>
  <pc:docChgLst>
    <pc:chgData name="Parimal Shah" userId="S::parimalshah@csod.com::f1833133-addd-4ab6-823e-52494669b4f8" providerId="AD" clId="Web-{607F6EEB-5667-E127-B5EF-C2BA0F0DFD19}"/>
    <pc:docChg chg="mod">
      <pc:chgData name="Parimal Shah" userId="S::parimalshah@csod.com::f1833133-addd-4ab6-823e-52494669b4f8" providerId="AD" clId="Web-{607F6EEB-5667-E127-B5EF-C2BA0F0DFD19}" dt="2022-11-01T00:18:06.073" v="4"/>
      <pc:docMkLst>
        <pc:docMk/>
      </pc:docMkLst>
      <pc:sldChg chg="addCm">
        <pc:chgData name="Parimal Shah" userId="S::parimalshah@csod.com::f1833133-addd-4ab6-823e-52494669b4f8" providerId="AD" clId="Web-{607F6EEB-5667-E127-B5EF-C2BA0F0DFD19}" dt="2022-11-01T00:11:52.377" v="1"/>
        <pc:sldMkLst>
          <pc:docMk/>
          <pc:sldMk cId="1711932723" sldId="2147347383"/>
        </pc:sldMkLst>
      </pc:sldChg>
      <pc:sldChg chg="addCm">
        <pc:chgData name="Parimal Shah" userId="S::parimalshah@csod.com::f1833133-addd-4ab6-823e-52494669b4f8" providerId="AD" clId="Web-{607F6EEB-5667-E127-B5EF-C2BA0F0DFD19}" dt="2022-11-01T00:16:22.853" v="3"/>
        <pc:sldMkLst>
          <pc:docMk/>
          <pc:sldMk cId="3311819544" sldId="2147347388"/>
        </pc:sldMkLst>
      </pc:sldChg>
      <pc:sldChg chg="addCm">
        <pc:chgData name="Parimal Shah" userId="S::parimalshah@csod.com::f1833133-addd-4ab6-823e-52494669b4f8" providerId="AD" clId="Web-{607F6EEB-5667-E127-B5EF-C2BA0F0DFD19}" dt="2022-11-01T00:18:06.073" v="4"/>
        <pc:sldMkLst>
          <pc:docMk/>
          <pc:sldMk cId="3018163702" sldId="2147347392"/>
        </pc:sldMkLst>
      </pc:sldChg>
    </pc:docChg>
  </pc:docChgLst>
  <pc:docChgLst>
    <pc:chgData name="Arvind Mishra" userId="S::arvindmishra@csod.com::f5361e1a-c52f-4081-83c6-e7c42269f3fc" providerId="AD" clId="Web-{B0570EED-98C1-E625-22D9-22FD2FFBAF85}"/>
    <pc:docChg chg="modSld">
      <pc:chgData name="Arvind Mishra" userId="S::arvindmishra@csod.com::f5361e1a-c52f-4081-83c6-e7c42269f3fc" providerId="AD" clId="Web-{B0570EED-98C1-E625-22D9-22FD2FFBAF85}" dt="2023-01-17T23:03:18.667" v="11"/>
      <pc:docMkLst>
        <pc:docMk/>
      </pc:docMkLst>
      <pc:sldChg chg="modSp">
        <pc:chgData name="Arvind Mishra" userId="S::arvindmishra@csod.com::f5361e1a-c52f-4081-83c6-e7c42269f3fc" providerId="AD" clId="Web-{B0570EED-98C1-E625-22D9-22FD2FFBAF85}" dt="2023-01-17T23:01:33.476" v="3" actId="20577"/>
        <pc:sldMkLst>
          <pc:docMk/>
          <pc:sldMk cId="2872467659" sldId="2147347381"/>
        </pc:sldMkLst>
        <pc:spChg chg="mod">
          <ac:chgData name="Arvind Mishra" userId="S::arvindmishra@csod.com::f5361e1a-c52f-4081-83c6-e7c42269f3fc" providerId="AD" clId="Web-{B0570EED-98C1-E625-22D9-22FD2FFBAF85}" dt="2023-01-17T23:01:33.476" v="3" actId="20577"/>
          <ac:spMkLst>
            <pc:docMk/>
            <pc:sldMk cId="2872467659" sldId="2147347381"/>
            <ac:spMk id="50" creationId="{E462DA90-B0BF-43C6-91D8-8BB988444A5D}"/>
          </ac:spMkLst>
        </pc:spChg>
      </pc:sldChg>
      <pc:sldChg chg="modSp">
        <pc:chgData name="Arvind Mishra" userId="S::arvindmishra@csod.com::f5361e1a-c52f-4081-83c6-e7c42269f3fc" providerId="AD" clId="Web-{B0570EED-98C1-E625-22D9-22FD2FFBAF85}" dt="2023-01-17T23:02:21.071" v="5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B0570EED-98C1-E625-22D9-22FD2FFBAF85}" dt="2023-01-17T23:02:21.071" v="5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B0570EED-98C1-E625-22D9-22FD2FFBAF85}" dt="2023-01-17T23:03:18.667" v="11"/>
        <pc:sldMkLst>
          <pc:docMk/>
          <pc:sldMk cId="4134195310" sldId="2147347398"/>
        </pc:sldMkLst>
        <pc:graphicFrameChg chg="mod modGraphic">
          <ac:chgData name="Arvind Mishra" userId="S::arvindmishra@csod.com::f5361e1a-c52f-4081-83c6-e7c42269f3fc" providerId="AD" clId="Web-{B0570EED-98C1-E625-22D9-22FD2FFBAF85}" dt="2023-01-17T23:03:18.667" v="11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</pc:docChg>
  </pc:docChgLst>
  <pc:docChgLst>
    <pc:chgData name="Sumit Singh" userId="S::sumitsingh7@csod.com::708d7c2f-1d55-4667-a263-12fc9f715ca4" providerId="AD" clId="Web-{265340EA-97A3-CDC4-C38B-F9451A0187CF}"/>
    <pc:docChg chg="addSld delSld modSld sldOrd">
      <pc:chgData name="Sumit Singh" userId="S::sumitsingh7@csod.com::708d7c2f-1d55-4667-a263-12fc9f715ca4" providerId="AD" clId="Web-{265340EA-97A3-CDC4-C38B-F9451A0187CF}" dt="2022-11-01T15:17:51.563" v="519"/>
      <pc:docMkLst>
        <pc:docMk/>
      </pc:docMkLst>
      <pc:sldChg chg="modSp">
        <pc:chgData name="Sumit Singh" userId="S::sumitsingh7@csod.com::708d7c2f-1d55-4667-a263-12fc9f715ca4" providerId="AD" clId="Web-{265340EA-97A3-CDC4-C38B-F9451A0187CF}" dt="2022-11-01T14:12:44.939" v="41"/>
        <pc:sldMkLst>
          <pc:docMk/>
          <pc:sldMk cId="4049828887" sldId="2147347384"/>
        </pc:sldMkLst>
        <pc:graphicFrameChg chg="mod modGraphic">
          <ac:chgData name="Sumit Singh" userId="S::sumitsingh7@csod.com::708d7c2f-1d55-4667-a263-12fc9f715ca4" providerId="AD" clId="Web-{265340EA-97A3-CDC4-C38B-F9451A0187CF}" dt="2022-11-01T14:12:44.939" v="41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">
        <pc:chgData name="Sumit Singh" userId="S::sumitsingh7@csod.com::708d7c2f-1d55-4667-a263-12fc9f715ca4" providerId="AD" clId="Web-{265340EA-97A3-CDC4-C38B-F9451A0187CF}" dt="2022-11-01T14:17:48.507" v="86"/>
        <pc:sldMkLst>
          <pc:docMk/>
          <pc:sldMk cId="10971619" sldId="2147347385"/>
        </pc:sldMkLst>
        <pc:graphicFrameChg chg="mod modGraphic">
          <ac:chgData name="Sumit Singh" userId="S::sumitsingh7@csod.com::708d7c2f-1d55-4667-a263-12fc9f715ca4" providerId="AD" clId="Web-{265340EA-97A3-CDC4-C38B-F9451A0187CF}" dt="2022-11-01T14:17:48.507" v="86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modSp ord">
        <pc:chgData name="Sumit Singh" userId="S::sumitsingh7@csod.com::708d7c2f-1d55-4667-a263-12fc9f715ca4" providerId="AD" clId="Web-{265340EA-97A3-CDC4-C38B-F9451A0187CF}" dt="2022-11-01T14:29:45.443" v="141"/>
        <pc:sldMkLst>
          <pc:docMk/>
          <pc:sldMk cId="2357807786" sldId="2147347390"/>
        </pc:sldMkLst>
        <pc:graphicFrameChg chg="mod modGraphic">
          <ac:chgData name="Sumit Singh" userId="S::sumitsingh7@csod.com::708d7c2f-1d55-4667-a263-12fc9f715ca4" providerId="AD" clId="Web-{265340EA-97A3-CDC4-C38B-F9451A0187CF}" dt="2022-11-01T14:29:45.443" v="141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modSp">
        <pc:chgData name="Sumit Singh" userId="S::sumitsingh7@csod.com::708d7c2f-1d55-4667-a263-12fc9f715ca4" providerId="AD" clId="Web-{265340EA-97A3-CDC4-C38B-F9451A0187CF}" dt="2022-11-01T15:17:51.563" v="519"/>
        <pc:sldMkLst>
          <pc:docMk/>
          <pc:sldMk cId="2147065123" sldId="2147347394"/>
        </pc:sldMkLst>
        <pc:graphicFrameChg chg="mod modGraphic">
          <ac:chgData name="Sumit Singh" userId="S::sumitsingh7@csod.com::708d7c2f-1d55-4667-a263-12fc9f715ca4" providerId="AD" clId="Web-{265340EA-97A3-CDC4-C38B-F9451A0187CF}" dt="2022-11-01T15:17:51.563" v="519"/>
          <ac:graphicFrameMkLst>
            <pc:docMk/>
            <pc:sldMk cId="2147065123" sldId="2147347394"/>
            <ac:graphicFrameMk id="47" creationId="{6861042B-AA81-43EA-B04F-19B5216C1B7D}"/>
          </ac:graphicFrameMkLst>
        </pc:graphicFrameChg>
      </pc:sldChg>
      <pc:sldChg chg="new del">
        <pc:chgData name="Sumit Singh" userId="S::sumitsingh7@csod.com::708d7c2f-1d55-4667-a263-12fc9f715ca4" providerId="AD" clId="Web-{265340EA-97A3-CDC4-C38B-F9451A0187CF}" dt="2022-11-01T14:18:13.820" v="89"/>
        <pc:sldMkLst>
          <pc:docMk/>
          <pc:sldMk cId="1643078137" sldId="2147347395"/>
        </pc:sldMkLst>
      </pc:sldChg>
      <pc:sldChg chg="modSp add replId delCm">
        <pc:chgData name="Sumit Singh" userId="S::sumitsingh7@csod.com::708d7c2f-1d55-4667-a263-12fc9f715ca4" providerId="AD" clId="Web-{265340EA-97A3-CDC4-C38B-F9451A0187CF}" dt="2022-11-01T15:07:11.629" v="479"/>
        <pc:sldMkLst>
          <pc:docMk/>
          <pc:sldMk cId="1932522937" sldId="2147347396"/>
        </pc:sldMkLst>
        <pc:graphicFrameChg chg="mod modGraphic">
          <ac:chgData name="Sumit Singh" userId="S::sumitsingh7@csod.com::708d7c2f-1d55-4667-a263-12fc9f715ca4" providerId="AD" clId="Web-{265340EA-97A3-CDC4-C38B-F9451A0187CF}" dt="2022-11-01T15:07:11.629" v="479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 add replId delCm">
        <pc:chgData name="Sumit Singh" userId="S::sumitsingh7@csod.com::708d7c2f-1d55-4667-a263-12fc9f715ca4" providerId="AD" clId="Web-{265340EA-97A3-CDC4-C38B-F9451A0187CF}" dt="2022-11-01T15:15:33.092" v="511"/>
        <pc:sldMkLst>
          <pc:docMk/>
          <pc:sldMk cId="2454613781" sldId="2147347397"/>
        </pc:sldMkLst>
        <pc:graphicFrameChg chg="mod modGraphic">
          <ac:chgData name="Sumit Singh" userId="S::sumitsingh7@csod.com::708d7c2f-1d55-4667-a263-12fc9f715ca4" providerId="AD" clId="Web-{265340EA-97A3-CDC4-C38B-F9451A0187CF}" dt="2022-11-01T15:15:33.092" v="511"/>
          <ac:graphicFrameMkLst>
            <pc:docMk/>
            <pc:sldMk cId="2454613781" sldId="2147347397"/>
            <ac:graphicFrameMk id="47" creationId="{6861042B-AA81-43EA-B04F-19B5216C1B7D}"/>
          </ac:graphicFrameMkLst>
        </pc:graphicFrameChg>
      </pc:sldChg>
      <pc:sldChg chg="add del replId">
        <pc:chgData name="Sumit Singh" userId="S::sumitsingh7@csod.com::708d7c2f-1d55-4667-a263-12fc9f715ca4" providerId="AD" clId="Web-{265340EA-97A3-CDC4-C38B-F9451A0187CF}" dt="2022-11-01T14:56:13.787" v="405"/>
        <pc:sldMkLst>
          <pc:docMk/>
          <pc:sldMk cId="2590275445" sldId="2147347398"/>
        </pc:sldMkLst>
      </pc:sldChg>
      <pc:sldChg chg="modSp add replId">
        <pc:chgData name="Sumit Singh" userId="S::sumitsingh7@csod.com::708d7c2f-1d55-4667-a263-12fc9f715ca4" providerId="AD" clId="Web-{265340EA-97A3-CDC4-C38B-F9451A0187CF}" dt="2022-11-01T14:57:32.898" v="415"/>
        <pc:sldMkLst>
          <pc:docMk/>
          <pc:sldMk cId="4134195310" sldId="2147347398"/>
        </pc:sldMkLst>
        <pc:graphicFrameChg chg="mod modGraphic">
          <ac:chgData name="Sumit Singh" userId="S::sumitsingh7@csod.com::708d7c2f-1d55-4667-a263-12fc9f715ca4" providerId="AD" clId="Web-{265340EA-97A3-CDC4-C38B-F9451A0187CF}" dt="2022-11-01T14:57:32.898" v="415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</pc:docChg>
  </pc:docChgLst>
  <pc:docChgLst>
    <pc:chgData name="Brijendra Swaroop Gaur" userId="S::bgaur@csod.com::78666342-d9c4-407c-85de-48ce0c4a1709" providerId="AD" clId="Web-{033FAE55-382A-3023-5F73-4DC6B9E99458}"/>
    <pc:docChg chg="modSld">
      <pc:chgData name="Brijendra Swaroop Gaur" userId="S::bgaur@csod.com::78666342-d9c4-407c-85de-48ce0c4a1709" providerId="AD" clId="Web-{033FAE55-382A-3023-5F73-4DC6B9E99458}" dt="2023-02-22T11:35:50.609" v="61" actId="14100"/>
      <pc:docMkLst>
        <pc:docMk/>
      </pc:docMkLst>
      <pc:sldChg chg="addSp delSp modSp">
        <pc:chgData name="Brijendra Swaroop Gaur" userId="S::bgaur@csod.com::78666342-d9c4-407c-85de-48ce0c4a1709" providerId="AD" clId="Web-{033FAE55-382A-3023-5F73-4DC6B9E99458}" dt="2023-02-22T11:35:50.609" v="61" actId="14100"/>
        <pc:sldMkLst>
          <pc:docMk/>
          <pc:sldMk cId="2266560967" sldId="2147347382"/>
        </pc:sldMkLst>
        <pc:spChg chg="mod">
          <ac:chgData name="Brijendra Swaroop Gaur" userId="S::bgaur@csod.com::78666342-d9c4-407c-85de-48ce0c4a1709" providerId="AD" clId="Web-{033FAE55-382A-3023-5F73-4DC6B9E99458}" dt="2023-02-22T11:35:28.968" v="58" actId="1076"/>
          <ac:spMkLst>
            <pc:docMk/>
            <pc:sldMk cId="2266560967" sldId="2147347382"/>
            <ac:spMk id="5" creationId="{537B6221-3106-4A79-B6DA-F024540F73C9}"/>
          </ac:spMkLst>
        </pc:spChg>
        <pc:spChg chg="mod">
          <ac:chgData name="Brijendra Swaroop Gaur" userId="S::bgaur@csod.com::78666342-d9c4-407c-85de-48ce0c4a1709" providerId="AD" clId="Web-{033FAE55-382A-3023-5F73-4DC6B9E99458}" dt="2023-02-22T11:22:28.889" v="4" actId="1076"/>
          <ac:spMkLst>
            <pc:docMk/>
            <pc:sldMk cId="2266560967" sldId="2147347382"/>
            <ac:spMk id="61" creationId="{F99E30E3-23CF-40FE-9260-BDECD937E385}"/>
          </ac:spMkLst>
        </pc:spChg>
        <pc:spChg chg="mod ord">
          <ac:chgData name="Brijendra Swaroop Gaur" userId="S::bgaur@csod.com::78666342-d9c4-407c-85de-48ce0c4a1709" providerId="AD" clId="Web-{033FAE55-382A-3023-5F73-4DC6B9E99458}" dt="2023-02-22T11:35:24.546" v="57" actId="14100"/>
          <ac:spMkLst>
            <pc:docMk/>
            <pc:sldMk cId="2266560967" sldId="2147347382"/>
            <ac:spMk id="84" creationId="{339EE826-E5B7-44B0-B037-9C8E3FA16708}"/>
          </ac:spMkLst>
        </pc:spChg>
        <pc:cxnChg chg="add mod">
          <ac:chgData name="Brijendra Swaroop Gaur" userId="S::bgaur@csod.com::78666342-d9c4-407c-85de-48ce0c4a1709" providerId="AD" clId="Web-{033FAE55-382A-3023-5F73-4DC6B9E99458}" dt="2023-02-22T11:35:50.609" v="61" actId="14100"/>
          <ac:cxnSpMkLst>
            <pc:docMk/>
            <pc:sldMk cId="2266560967" sldId="2147347382"/>
            <ac:cxnSpMk id="4" creationId="{E27530BD-8C7C-5662-53DF-BCCC6C59844A}"/>
          </ac:cxnSpMkLst>
        </pc:cxnChg>
        <pc:cxnChg chg="add del mod">
          <ac:chgData name="Brijendra Swaroop Gaur" userId="S::bgaur@csod.com::78666342-d9c4-407c-85de-48ce0c4a1709" providerId="AD" clId="Web-{033FAE55-382A-3023-5F73-4DC6B9E99458}" dt="2023-02-22T11:23:24.937" v="13"/>
          <ac:cxnSpMkLst>
            <pc:docMk/>
            <pc:sldMk cId="2266560967" sldId="2147347382"/>
            <ac:cxnSpMk id="6" creationId="{915038D3-255F-3E8E-5F27-4D420F0CD820}"/>
          </ac:cxnSpMkLst>
        </pc:cxnChg>
        <pc:cxnChg chg="add del mod">
          <ac:chgData name="Brijendra Swaroop Gaur" userId="S::bgaur@csod.com::78666342-d9c4-407c-85de-48ce0c4a1709" providerId="AD" clId="Web-{033FAE55-382A-3023-5F73-4DC6B9E99458}" dt="2023-02-22T11:24:27.657" v="23"/>
          <ac:cxnSpMkLst>
            <pc:docMk/>
            <pc:sldMk cId="2266560967" sldId="2147347382"/>
            <ac:cxnSpMk id="7" creationId="{859A4ED8-56D6-7931-2B4B-90B5C179FC36}"/>
          </ac:cxnSpMkLst>
        </pc:cxnChg>
        <pc:cxnChg chg="add del mod">
          <ac:chgData name="Brijendra Swaroop Gaur" userId="S::bgaur@csod.com::78666342-d9c4-407c-85de-48ce0c4a1709" providerId="AD" clId="Web-{033FAE55-382A-3023-5F73-4DC6B9E99458}" dt="2023-02-22T11:24:22.407" v="21"/>
          <ac:cxnSpMkLst>
            <pc:docMk/>
            <pc:sldMk cId="2266560967" sldId="2147347382"/>
            <ac:cxnSpMk id="8" creationId="{9B2059D7-1320-CCB5-8EFD-3981459BD2C0}"/>
          </ac:cxnSpMkLst>
        </pc:cxnChg>
        <pc:cxnChg chg="add del mod">
          <ac:chgData name="Brijendra Swaroop Gaur" userId="S::bgaur@csod.com::78666342-d9c4-407c-85de-48ce0c4a1709" providerId="AD" clId="Web-{033FAE55-382A-3023-5F73-4DC6B9E99458}" dt="2023-02-22T11:33:53.200" v="45"/>
          <ac:cxnSpMkLst>
            <pc:docMk/>
            <pc:sldMk cId="2266560967" sldId="2147347382"/>
            <ac:cxnSpMk id="9" creationId="{92CD574A-5DA4-B0CD-E9CC-7FE80DACD1EC}"/>
          </ac:cxnSpMkLst>
        </pc:cxnChg>
        <pc:cxnChg chg="add del mod">
          <ac:chgData name="Brijendra Swaroop Gaur" userId="S::bgaur@csod.com::78666342-d9c4-407c-85de-48ce0c4a1709" providerId="AD" clId="Web-{033FAE55-382A-3023-5F73-4DC6B9E99458}" dt="2023-02-22T11:34:11.607" v="49"/>
          <ac:cxnSpMkLst>
            <pc:docMk/>
            <pc:sldMk cId="2266560967" sldId="2147347382"/>
            <ac:cxnSpMk id="10" creationId="{F6A2BAFF-AAB2-0345-A5C7-240153CD360E}"/>
          </ac:cxnSpMkLst>
        </pc:cxnChg>
        <pc:cxnChg chg="add mod">
          <ac:chgData name="Brijendra Swaroop Gaur" userId="S::bgaur@csod.com::78666342-d9c4-407c-85de-48ce0c4a1709" providerId="AD" clId="Web-{033FAE55-382A-3023-5F73-4DC6B9E99458}" dt="2023-02-22T11:34:51.389" v="54"/>
          <ac:cxnSpMkLst>
            <pc:docMk/>
            <pc:sldMk cId="2266560967" sldId="2147347382"/>
            <ac:cxnSpMk id="11" creationId="{BE928AE5-1947-7127-248D-DFD3B3B70370}"/>
          </ac:cxnSpMkLst>
        </pc:cxnChg>
        <pc:cxnChg chg="del mod">
          <ac:chgData name="Brijendra Swaroop Gaur" userId="S::bgaur@csod.com::78666342-d9c4-407c-85de-48ce0c4a1709" providerId="AD" clId="Web-{033FAE55-382A-3023-5F73-4DC6B9E99458}" dt="2023-02-22T11:22:01.482" v="1"/>
          <ac:cxnSpMkLst>
            <pc:docMk/>
            <pc:sldMk cId="2266560967" sldId="2147347382"/>
            <ac:cxnSpMk id="93" creationId="{69AFAB0A-026B-475B-BBA0-77B876791693}"/>
          </ac:cxnSpMkLst>
        </pc:cxnChg>
      </pc:sldChg>
      <pc:sldChg chg="addSp modSp">
        <pc:chgData name="Brijendra Swaroop Gaur" userId="S::bgaur@csod.com::78666342-d9c4-407c-85de-48ce0c4a1709" providerId="AD" clId="Web-{033FAE55-382A-3023-5F73-4DC6B9E99458}" dt="2023-02-22T11:29:45.820" v="44"/>
        <pc:sldMkLst>
          <pc:docMk/>
          <pc:sldMk cId="93345784" sldId="2147347389"/>
        </pc:sldMkLst>
        <pc:cxnChg chg="add mod">
          <ac:chgData name="Brijendra Swaroop Gaur" userId="S::bgaur@csod.com::78666342-d9c4-407c-85de-48ce0c4a1709" providerId="AD" clId="Web-{033FAE55-382A-3023-5F73-4DC6B9E99458}" dt="2023-02-22T11:29:45.820" v="44"/>
          <ac:cxnSpMkLst>
            <pc:docMk/>
            <pc:sldMk cId="93345784" sldId="2147347389"/>
            <ac:cxnSpMk id="4" creationId="{DF4C6203-6B70-10F2-8041-86ED6696A098}"/>
          </ac:cxnSpMkLst>
        </pc:cxnChg>
      </pc:sldChg>
    </pc:docChg>
  </pc:docChgLst>
  <pc:docChgLst>
    <pc:chgData name="Anand Dilipbhai Sodha" userId="S::asodha@csod.com::ba2395b3-7cb6-4933-948a-41b0e370d466" providerId="AD" clId="Web-{E6303BB2-84D2-2814-EAAA-D2BBA84F3EFD}"/>
    <pc:docChg chg="modSld">
      <pc:chgData name="Anand Dilipbhai Sodha" userId="S::asodha@csod.com::ba2395b3-7cb6-4933-948a-41b0e370d466" providerId="AD" clId="Web-{E6303BB2-84D2-2814-EAAA-D2BBA84F3EFD}" dt="2022-09-02T20:29:39.062" v="5"/>
      <pc:docMkLst>
        <pc:docMk/>
      </pc:docMkLst>
      <pc:sldChg chg="delSp">
        <pc:chgData name="Anand Dilipbhai Sodha" userId="S::asodha@csod.com::ba2395b3-7cb6-4933-948a-41b0e370d466" providerId="AD" clId="Web-{E6303BB2-84D2-2814-EAAA-D2BBA84F3EFD}" dt="2022-09-02T20:22:51.908" v="1"/>
        <pc:sldMkLst>
          <pc:docMk/>
          <pc:sldMk cId="3547585880" sldId="267"/>
        </pc:sldMkLst>
        <pc:spChg chg="del">
          <ac:chgData name="Anand Dilipbhai Sodha" userId="S::asodha@csod.com::ba2395b3-7cb6-4933-948a-41b0e370d466" providerId="AD" clId="Web-{E6303BB2-84D2-2814-EAAA-D2BBA84F3EFD}" dt="2022-09-02T20:21:42.062" v="0"/>
          <ac:spMkLst>
            <pc:docMk/>
            <pc:sldMk cId="3547585880" sldId="267"/>
            <ac:spMk id="3" creationId="{EF556756-A331-95DF-BA8A-AE8E41DB240C}"/>
          </ac:spMkLst>
        </pc:spChg>
        <pc:spChg chg="del">
          <ac:chgData name="Anand Dilipbhai Sodha" userId="S::asodha@csod.com::ba2395b3-7cb6-4933-948a-41b0e370d466" providerId="AD" clId="Web-{E6303BB2-84D2-2814-EAAA-D2BBA84F3EFD}" dt="2022-09-02T20:22:51.908" v="1"/>
          <ac:spMkLst>
            <pc:docMk/>
            <pc:sldMk cId="3547585880" sldId="267"/>
            <ac:spMk id="5" creationId="{FF90A478-52CA-A4FE-BE19-3226CE437B33}"/>
          </ac:spMkLst>
        </pc:spChg>
      </pc:sldChg>
      <pc:sldChg chg="delSp modSp">
        <pc:chgData name="Anand Dilipbhai Sodha" userId="S::asodha@csod.com::ba2395b3-7cb6-4933-948a-41b0e370d466" providerId="AD" clId="Web-{E6303BB2-84D2-2814-EAAA-D2BBA84F3EFD}" dt="2022-09-02T20:27:55.419" v="4"/>
        <pc:sldMkLst>
          <pc:docMk/>
          <pc:sldMk cId="2872467659" sldId="2147347381"/>
        </pc:sldMkLst>
        <pc:spChg chg="del">
          <ac:chgData name="Anand Dilipbhai Sodha" userId="S::asodha@csod.com::ba2395b3-7cb6-4933-948a-41b0e370d466" providerId="AD" clId="Web-{E6303BB2-84D2-2814-EAAA-D2BBA84F3EFD}" dt="2022-09-02T20:27:55.419" v="4"/>
          <ac:spMkLst>
            <pc:docMk/>
            <pc:sldMk cId="2872467659" sldId="2147347381"/>
            <ac:spMk id="4" creationId="{BE1B8166-FE56-CB98-6028-D4AFCB251168}"/>
          </ac:spMkLst>
        </pc:spChg>
        <pc:spChg chg="del mod">
          <ac:chgData name="Anand Dilipbhai Sodha" userId="S::asodha@csod.com::ba2395b3-7cb6-4933-948a-41b0e370d466" providerId="AD" clId="Web-{E6303BB2-84D2-2814-EAAA-D2BBA84F3EFD}" dt="2022-09-02T20:27:52.325" v="3"/>
          <ac:spMkLst>
            <pc:docMk/>
            <pc:sldMk cId="2872467659" sldId="2147347381"/>
            <ac:spMk id="6" creationId="{080DCCCC-D71A-2A16-0DD7-53689240EC88}"/>
          </ac:spMkLst>
        </pc:spChg>
      </pc:sldChg>
      <pc:sldChg chg="delSp">
        <pc:chgData name="Anand Dilipbhai Sodha" userId="S::asodha@csod.com::ba2395b3-7cb6-4933-948a-41b0e370d466" providerId="AD" clId="Web-{E6303BB2-84D2-2814-EAAA-D2BBA84F3EFD}" dt="2022-09-02T20:29:39.062" v="5"/>
        <pc:sldMkLst>
          <pc:docMk/>
          <pc:sldMk cId="4049828887" sldId="2147347384"/>
        </pc:sldMkLst>
        <pc:spChg chg="del">
          <ac:chgData name="Anand Dilipbhai Sodha" userId="S::asodha@csod.com::ba2395b3-7cb6-4933-948a-41b0e370d466" providerId="AD" clId="Web-{E6303BB2-84D2-2814-EAAA-D2BBA84F3EFD}" dt="2022-09-02T20:29:39.062" v="5"/>
          <ac:spMkLst>
            <pc:docMk/>
            <pc:sldMk cId="4049828887" sldId="2147347384"/>
            <ac:spMk id="2" creationId="{0B8939EC-36B7-F8A4-3D8C-873233067529}"/>
          </ac:spMkLst>
        </pc:spChg>
      </pc:sldChg>
    </pc:docChg>
  </pc:docChgLst>
  <pc:docChgLst>
    <pc:chgData name="Brijendra Swaroop Gaur" userId="S::bgaur@csod.com::78666342-d9c4-407c-85de-48ce0c4a1709" providerId="AD" clId="Web-{DE6BC1AD-5187-9E29-19EC-C2CA72257610}"/>
    <pc:docChg chg="modSld">
      <pc:chgData name="Brijendra Swaroop Gaur" userId="S::bgaur@csod.com::78666342-d9c4-407c-85de-48ce0c4a1709" providerId="AD" clId="Web-{DE6BC1AD-5187-9E29-19EC-C2CA72257610}" dt="2023-03-03T06:55:22.340" v="34" actId="14100"/>
      <pc:docMkLst>
        <pc:docMk/>
      </pc:docMkLst>
      <pc:sldChg chg="addSp modSp">
        <pc:chgData name="Brijendra Swaroop Gaur" userId="S::bgaur@csod.com::78666342-d9c4-407c-85de-48ce0c4a1709" providerId="AD" clId="Web-{DE6BC1AD-5187-9E29-19EC-C2CA72257610}" dt="2023-03-03T06:55:22.340" v="34" actId="14100"/>
        <pc:sldMkLst>
          <pc:docMk/>
          <pc:sldMk cId="2266560967" sldId="2147347382"/>
        </pc:sldMkLst>
        <pc:spChg chg="add mod">
          <ac:chgData name="Brijendra Swaroop Gaur" userId="S::bgaur@csod.com::78666342-d9c4-407c-85de-48ce0c4a1709" providerId="AD" clId="Web-{DE6BC1AD-5187-9E29-19EC-C2CA72257610}" dt="2023-03-03T06:54:32.916" v="23" actId="20577"/>
          <ac:spMkLst>
            <pc:docMk/>
            <pc:sldMk cId="2266560967" sldId="2147347382"/>
            <ac:spMk id="6" creationId="{C11E1604-EA6C-56D2-2AF8-21B590D8C87E}"/>
          </ac:spMkLst>
        </pc:spChg>
        <pc:cxnChg chg="add mod">
          <ac:chgData name="Brijendra Swaroop Gaur" userId="S::bgaur@csod.com::78666342-d9c4-407c-85de-48ce0c4a1709" providerId="AD" clId="Web-{DE6BC1AD-5187-9E29-19EC-C2CA72257610}" dt="2023-03-03T06:55:22.340" v="34" actId="14100"/>
          <ac:cxnSpMkLst>
            <pc:docMk/>
            <pc:sldMk cId="2266560967" sldId="2147347382"/>
            <ac:cxnSpMk id="7" creationId="{EC3F6F82-08D0-F2F9-49D6-F9172DDD9FBE}"/>
          </ac:cxnSpMkLst>
        </pc:cxnChg>
      </pc:sldChg>
    </pc:docChg>
  </pc:docChgLst>
  <pc:docChgLst>
    <pc:chgData name="Arvind Mishra" userId="S::arvindmishra@csod.com::f5361e1a-c52f-4081-83c6-e7c42269f3fc" providerId="AD" clId="Web-{79DF7287-C670-351E-547F-2819EAAFEC9A}"/>
    <pc:docChg chg="modSld">
      <pc:chgData name="Arvind Mishra" userId="S::arvindmishra@csod.com::f5361e1a-c52f-4081-83c6-e7c42269f3fc" providerId="AD" clId="Web-{79DF7287-C670-351E-547F-2819EAAFEC9A}" dt="2022-11-08T15:45:34.702" v="50" actId="14100"/>
      <pc:docMkLst>
        <pc:docMk/>
      </pc:docMkLst>
      <pc:sldChg chg="delSp modSp">
        <pc:chgData name="Arvind Mishra" userId="S::arvindmishra@csod.com::f5361e1a-c52f-4081-83c6-e7c42269f3fc" providerId="AD" clId="Web-{79DF7287-C670-351E-547F-2819EAAFEC9A}" dt="2022-11-08T15:45:34.702" v="50" actId="14100"/>
        <pc:sldMkLst>
          <pc:docMk/>
          <pc:sldMk cId="1711932723" sldId="2147347383"/>
        </pc:sldMkLst>
        <pc:spChg chg="mod">
          <ac:chgData name="Arvind Mishra" userId="S::arvindmishra@csod.com::f5361e1a-c52f-4081-83c6-e7c42269f3fc" providerId="AD" clId="Web-{79DF7287-C670-351E-547F-2819EAAFEC9A}" dt="2022-11-08T15:45:25.748" v="48" actId="1076"/>
          <ac:spMkLst>
            <pc:docMk/>
            <pc:sldMk cId="1711932723" sldId="2147347383"/>
            <ac:spMk id="159" creationId="{2EB29672-0507-4CEC-85D1-DB68433C5F76}"/>
          </ac:spMkLst>
        </pc:spChg>
        <pc:spChg chg="del">
          <ac:chgData name="Arvind Mishra" userId="S::arvindmishra@csod.com::f5361e1a-c52f-4081-83c6-e7c42269f3fc" providerId="AD" clId="Web-{79DF7287-C670-351E-547F-2819EAAFEC9A}" dt="2022-11-08T15:45:22.326" v="47"/>
          <ac:spMkLst>
            <pc:docMk/>
            <pc:sldMk cId="1711932723" sldId="2147347383"/>
            <ac:spMk id="160" creationId="{3CC7862D-F4B4-4271-94E1-AEE6980406B1}"/>
          </ac:spMkLst>
        </pc:spChg>
        <pc:spChg chg="mod">
          <ac:chgData name="Arvind Mishra" userId="S::arvindmishra@csod.com::f5361e1a-c52f-4081-83c6-e7c42269f3fc" providerId="AD" clId="Web-{79DF7287-C670-351E-547F-2819EAAFEC9A}" dt="2022-11-08T15:45:34.702" v="50" actId="14100"/>
          <ac:spMkLst>
            <pc:docMk/>
            <pc:sldMk cId="1711932723" sldId="2147347383"/>
            <ac:spMk id="161" creationId="{D4759E95-32FA-4175-90EB-FADA853408EF}"/>
          </ac:spMkLst>
        </pc:spChg>
        <pc:cxnChg chg="mod">
          <ac:chgData name="Arvind Mishra" userId="S::arvindmishra@csod.com::f5361e1a-c52f-4081-83c6-e7c42269f3fc" providerId="AD" clId="Web-{79DF7287-C670-351E-547F-2819EAAFEC9A}" dt="2022-11-08T15:45:27.889" v="49" actId="1076"/>
          <ac:cxnSpMkLst>
            <pc:docMk/>
            <pc:sldMk cId="1711932723" sldId="2147347383"/>
            <ac:cxnSpMk id="187" creationId="{6221C828-CED4-42F1-BD6B-FAEFEFB5FB78}"/>
          </ac:cxnSpMkLst>
        </pc:cxnChg>
      </pc:sldChg>
      <pc:sldChg chg="modSp">
        <pc:chgData name="Arvind Mishra" userId="S::arvindmishra@csod.com::f5361e1a-c52f-4081-83c6-e7c42269f3fc" providerId="AD" clId="Web-{79DF7287-C670-351E-547F-2819EAAFEC9A}" dt="2022-11-08T15:44:04.886" v="34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79DF7287-C670-351E-547F-2819EAAFEC9A}" dt="2022-11-08T15:44:04.886" v="34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79DF7287-C670-351E-547F-2819EAAFEC9A}" dt="2022-11-08T15:44:24.793" v="38"/>
        <pc:sldMkLst>
          <pc:docMk/>
          <pc:sldMk cId="10971619" sldId="2147347385"/>
        </pc:sldMkLst>
        <pc:graphicFrameChg chg="modGraphic">
          <ac:chgData name="Arvind Mishra" userId="S::arvindmishra@csod.com::f5361e1a-c52f-4081-83c6-e7c42269f3fc" providerId="AD" clId="Web-{79DF7287-C670-351E-547F-2819EAAFEC9A}" dt="2022-11-08T15:44:24.793" v="38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79DF7287-C670-351E-547F-2819EAAFEC9A}" dt="2022-11-08T15:43:26.307" v="28"/>
        <pc:sldMkLst>
          <pc:docMk/>
          <pc:sldMk cId="2357807786" sldId="2147347390"/>
        </pc:sldMkLst>
        <pc:graphicFrameChg chg="modGraphic">
          <ac:chgData name="Arvind Mishra" userId="S::arvindmishra@csod.com::f5361e1a-c52f-4081-83c6-e7c42269f3fc" providerId="AD" clId="Web-{79DF7287-C670-351E-547F-2819EAAFEC9A}" dt="2022-11-08T15:43:26.307" v="28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79DF7287-C670-351E-547F-2819EAAFEC9A}" dt="2022-11-08T15:44:38.028" v="41"/>
        <pc:sldMkLst>
          <pc:docMk/>
          <pc:sldMk cId="1932522937" sldId="2147347396"/>
        </pc:sldMkLst>
        <pc:graphicFrameChg chg="modGraphic">
          <ac:chgData name="Arvind Mishra" userId="S::arvindmishra@csod.com::f5361e1a-c52f-4081-83c6-e7c42269f3fc" providerId="AD" clId="Web-{79DF7287-C670-351E-547F-2819EAAFEC9A}" dt="2022-11-08T15:44:38.028" v="41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79DF7287-C670-351E-547F-2819EAAFEC9A}" dt="2022-11-08T15:42:43.821" v="21"/>
        <pc:sldMkLst>
          <pc:docMk/>
          <pc:sldMk cId="2454613781" sldId="2147347397"/>
        </pc:sldMkLst>
        <pc:graphicFrameChg chg="mod modGraphic">
          <ac:chgData name="Arvind Mishra" userId="S::arvindmishra@csod.com::f5361e1a-c52f-4081-83c6-e7c42269f3fc" providerId="AD" clId="Web-{79DF7287-C670-351E-547F-2819EAAFEC9A}" dt="2022-11-08T15:42:43.821" v="21"/>
          <ac:graphicFrameMkLst>
            <pc:docMk/>
            <pc:sldMk cId="2454613781" sldId="2147347397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79DF7287-C670-351E-547F-2819EAAFEC9A}" dt="2022-11-08T15:44:56.966" v="46"/>
        <pc:sldMkLst>
          <pc:docMk/>
          <pc:sldMk cId="3255907341" sldId="2147347399"/>
        </pc:sldMkLst>
        <pc:graphicFrameChg chg="mod modGraphic">
          <ac:chgData name="Arvind Mishra" userId="S::arvindmishra@csod.com::f5361e1a-c52f-4081-83c6-e7c42269f3fc" providerId="AD" clId="Web-{79DF7287-C670-351E-547F-2819EAAFEC9A}" dt="2022-11-08T15:44:56.966" v="46"/>
          <ac:graphicFrameMkLst>
            <pc:docMk/>
            <pc:sldMk cId="3255907341" sldId="2147347399"/>
            <ac:graphicFrameMk id="47" creationId="{6861042B-AA81-43EA-B04F-19B5216C1B7D}"/>
          </ac:graphicFrameMkLst>
        </pc:graphicFrameChg>
      </pc:sldChg>
    </pc:docChg>
  </pc:docChgLst>
  <pc:docChgLst>
    <pc:chgData name="Karthik Musuk" userId="S::kmusuk@csod.com::c59b16c6-a005-413e-883a-6880c36bede8" providerId="AD" clId="Web-{B8691A64-C9EB-6692-A149-E17AC58D737C}"/>
    <pc:docChg chg="modSld">
      <pc:chgData name="Karthik Musuk" userId="S::kmusuk@csod.com::c59b16c6-a005-413e-883a-6880c36bede8" providerId="AD" clId="Web-{B8691A64-C9EB-6692-A149-E17AC58D737C}" dt="2022-10-31T19:02:44.226" v="6"/>
      <pc:docMkLst>
        <pc:docMk/>
      </pc:docMkLst>
      <pc:sldChg chg="addCm delCm">
        <pc:chgData name="Karthik Musuk" userId="S::kmusuk@csod.com::c59b16c6-a005-413e-883a-6880c36bede8" providerId="AD" clId="Web-{B8691A64-C9EB-6692-A149-E17AC58D737C}" dt="2022-10-31T19:01:16.771" v="4"/>
        <pc:sldMkLst>
          <pc:docMk/>
          <pc:sldMk cId="10971619" sldId="2147347385"/>
        </pc:sldMkLst>
      </pc:sldChg>
      <pc:sldChg chg="modSp addCm">
        <pc:chgData name="Karthik Musuk" userId="S::kmusuk@csod.com::c59b16c6-a005-413e-883a-6880c36bede8" providerId="AD" clId="Web-{B8691A64-C9EB-6692-A149-E17AC58D737C}" dt="2022-10-31T19:01:55.663" v="5"/>
        <pc:sldMkLst>
          <pc:docMk/>
          <pc:sldMk cId="93345784" sldId="2147347389"/>
        </pc:sldMkLst>
        <pc:spChg chg="mod">
          <ac:chgData name="Karthik Musuk" userId="S::kmusuk@csod.com::c59b16c6-a005-413e-883a-6880c36bede8" providerId="AD" clId="Web-{B8691A64-C9EB-6692-A149-E17AC58D737C}" dt="2022-10-31T19:01:06.427" v="2" actId="1076"/>
          <ac:spMkLst>
            <pc:docMk/>
            <pc:sldMk cId="93345784" sldId="2147347389"/>
            <ac:spMk id="85" creationId="{83CBAE1F-5A2F-4DB2-9457-03B77347426D}"/>
          </ac:spMkLst>
        </pc:spChg>
      </pc:sldChg>
      <pc:sldChg chg="addCm">
        <pc:chgData name="Karthik Musuk" userId="S::kmusuk@csod.com::c59b16c6-a005-413e-883a-6880c36bede8" providerId="AD" clId="Web-{B8691A64-C9EB-6692-A149-E17AC58D737C}" dt="2022-10-31T19:02:44.226" v="6"/>
        <pc:sldMkLst>
          <pc:docMk/>
          <pc:sldMk cId="2357807786" sldId="2147347390"/>
        </pc:sldMkLst>
      </pc:sldChg>
    </pc:docChg>
  </pc:docChgLst>
  <pc:docChgLst>
    <pc:chgData name="Karthik Musuk" userId="S::kmusuk@csod.com::c59b16c6-a005-413e-883a-6880c36bede8" providerId="AD" clId="Web-{D3DCC993-A4A0-FCAC-76FF-AEEF8EB8DB5A}"/>
    <pc:docChg chg="mod">
      <pc:chgData name="Karthik Musuk" userId="S::kmusuk@csod.com::c59b16c6-a005-413e-883a-6880c36bede8" providerId="AD" clId="Web-{D3DCC993-A4A0-FCAC-76FF-AEEF8EB8DB5A}" dt="2022-10-31T17:29:31.058" v="2"/>
      <pc:docMkLst>
        <pc:docMk/>
      </pc:docMkLst>
      <pc:sldChg chg="addCm">
        <pc:chgData name="Karthik Musuk" userId="S::kmusuk@csod.com::c59b16c6-a005-413e-883a-6880c36bede8" providerId="AD" clId="Web-{D3DCC993-A4A0-FCAC-76FF-AEEF8EB8DB5A}" dt="2022-10-31T17:29:31.058" v="2"/>
        <pc:sldMkLst>
          <pc:docMk/>
          <pc:sldMk cId="2872467659" sldId="2147347381"/>
        </pc:sldMkLst>
      </pc:sldChg>
      <pc:sldChg chg="addCm">
        <pc:chgData name="Karthik Musuk" userId="S::kmusuk@csod.com::c59b16c6-a005-413e-883a-6880c36bede8" providerId="AD" clId="Web-{D3DCC993-A4A0-FCAC-76FF-AEEF8EB8DB5A}" dt="2022-10-31T17:28:32.697" v="1"/>
        <pc:sldMkLst>
          <pc:docMk/>
          <pc:sldMk cId="2266560967" sldId="2147347382"/>
        </pc:sldMkLst>
      </pc:sldChg>
    </pc:docChg>
  </pc:docChgLst>
  <pc:docChgLst>
    <pc:chgData name="Sumit Singh" userId="S::sumitsingh7@csod.com::708d7c2f-1d55-4667-a263-12fc9f715ca4" providerId="AD" clId="Web-{66FD23CC-C320-82F6-5A44-589E946CE115}"/>
    <pc:docChg chg="addSld modSld sldOrd">
      <pc:chgData name="Sumit Singh" userId="S::sumitsingh7@csod.com::708d7c2f-1d55-4667-a263-12fc9f715ca4" providerId="AD" clId="Web-{66FD23CC-C320-82F6-5A44-589E946CE115}" dt="2022-11-07T13:42:33.304" v="347"/>
      <pc:docMkLst>
        <pc:docMk/>
      </pc:docMkLst>
      <pc:sldChg chg="modSp">
        <pc:chgData name="Sumit Singh" userId="S::sumitsingh7@csod.com::708d7c2f-1d55-4667-a263-12fc9f715ca4" providerId="AD" clId="Web-{66FD23CC-C320-82F6-5A44-589E946CE115}" dt="2022-11-07T13:13:49.971" v="188"/>
        <pc:sldMkLst>
          <pc:docMk/>
          <pc:sldMk cId="10971619" sldId="2147347385"/>
        </pc:sldMkLst>
        <pc:graphicFrameChg chg="modGraphic">
          <ac:chgData name="Sumit Singh" userId="S::sumitsingh7@csod.com::708d7c2f-1d55-4667-a263-12fc9f715ca4" providerId="AD" clId="Web-{66FD23CC-C320-82F6-5A44-589E946CE115}" dt="2022-11-07T13:13:49.971" v="188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modSp">
        <pc:chgData name="Sumit Singh" userId="S::sumitsingh7@csod.com::708d7c2f-1d55-4667-a263-12fc9f715ca4" providerId="AD" clId="Web-{66FD23CC-C320-82F6-5A44-589E946CE115}" dt="2022-11-07T13:28:10.653" v="218"/>
        <pc:sldMkLst>
          <pc:docMk/>
          <pc:sldMk cId="2147065123" sldId="2147347394"/>
        </pc:sldMkLst>
        <pc:graphicFrameChg chg="mod modGraphic">
          <ac:chgData name="Sumit Singh" userId="S::sumitsingh7@csod.com::708d7c2f-1d55-4667-a263-12fc9f715ca4" providerId="AD" clId="Web-{66FD23CC-C320-82F6-5A44-589E946CE115}" dt="2022-11-07T13:28:10.653" v="218"/>
          <ac:graphicFrameMkLst>
            <pc:docMk/>
            <pc:sldMk cId="2147065123" sldId="2147347394"/>
            <ac:graphicFrameMk id="47" creationId="{6861042B-AA81-43EA-B04F-19B5216C1B7D}"/>
          </ac:graphicFrameMkLst>
        </pc:graphicFrameChg>
      </pc:sldChg>
      <pc:sldChg chg="addSp delSp modSp">
        <pc:chgData name="Sumit Singh" userId="S::sumitsingh7@csod.com::708d7c2f-1d55-4667-a263-12fc9f715ca4" providerId="AD" clId="Web-{66FD23CC-C320-82F6-5A44-589E946CE115}" dt="2022-11-07T13:38:05.483" v="257"/>
        <pc:sldMkLst>
          <pc:docMk/>
          <pc:sldMk cId="1932522937" sldId="2147347396"/>
        </pc:sldMkLst>
        <pc:spChg chg="add del mod">
          <ac:chgData name="Sumit Singh" userId="S::sumitsingh7@csod.com::708d7c2f-1d55-4667-a263-12fc9f715ca4" providerId="AD" clId="Web-{66FD23CC-C320-82F6-5A44-589E946CE115}" dt="2022-11-07T13:38:05.483" v="257"/>
          <ac:spMkLst>
            <pc:docMk/>
            <pc:sldMk cId="1932522937" sldId="2147347396"/>
            <ac:spMk id="2" creationId="{C5C14BC1-62D6-592A-1769-0891AAC47465}"/>
          </ac:spMkLst>
        </pc:spChg>
        <pc:graphicFrameChg chg="mod modGraphic">
          <ac:chgData name="Sumit Singh" userId="S::sumitsingh7@csod.com::708d7c2f-1d55-4667-a263-12fc9f715ca4" providerId="AD" clId="Web-{66FD23CC-C320-82F6-5A44-589E946CE115}" dt="2022-11-07T13:37:26.764" v="253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Sumit Singh" userId="S::sumitsingh7@csod.com::708d7c2f-1d55-4667-a263-12fc9f715ca4" providerId="AD" clId="Web-{66FD23CC-C320-82F6-5A44-589E946CE115}" dt="2022-11-07T13:27:54.512" v="216"/>
        <pc:sldMkLst>
          <pc:docMk/>
          <pc:sldMk cId="2454613781" sldId="2147347397"/>
        </pc:sldMkLst>
        <pc:graphicFrameChg chg="mod modGraphic">
          <ac:chgData name="Sumit Singh" userId="S::sumitsingh7@csod.com::708d7c2f-1d55-4667-a263-12fc9f715ca4" providerId="AD" clId="Web-{66FD23CC-C320-82F6-5A44-589E946CE115}" dt="2022-11-07T13:27:54.512" v="216"/>
          <ac:graphicFrameMkLst>
            <pc:docMk/>
            <pc:sldMk cId="2454613781" sldId="2147347397"/>
            <ac:graphicFrameMk id="47" creationId="{6861042B-AA81-43EA-B04F-19B5216C1B7D}"/>
          </ac:graphicFrameMkLst>
        </pc:graphicFrameChg>
      </pc:sldChg>
      <pc:sldChg chg="modSp">
        <pc:chgData name="Sumit Singh" userId="S::sumitsingh7@csod.com::708d7c2f-1d55-4667-a263-12fc9f715ca4" providerId="AD" clId="Web-{66FD23CC-C320-82F6-5A44-589E946CE115}" dt="2022-11-07T13:42:33.304" v="347"/>
        <pc:sldMkLst>
          <pc:docMk/>
          <pc:sldMk cId="4134195310" sldId="2147347398"/>
        </pc:sldMkLst>
        <pc:graphicFrameChg chg="mod modGraphic">
          <ac:chgData name="Sumit Singh" userId="S::sumitsingh7@csod.com::708d7c2f-1d55-4667-a263-12fc9f715ca4" providerId="AD" clId="Web-{66FD23CC-C320-82F6-5A44-589E946CE115}" dt="2022-11-07T13:42:33.304" v="347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  <pc:sldChg chg="modSp add ord replId">
        <pc:chgData name="Sumit Singh" userId="S::sumitsingh7@csod.com::708d7c2f-1d55-4667-a263-12fc9f715ca4" providerId="AD" clId="Web-{66FD23CC-C320-82F6-5A44-589E946CE115}" dt="2022-11-07T13:41:46.396" v="305"/>
        <pc:sldMkLst>
          <pc:docMk/>
          <pc:sldMk cId="3255907341" sldId="2147347399"/>
        </pc:sldMkLst>
        <pc:graphicFrameChg chg="mod modGraphic">
          <ac:chgData name="Sumit Singh" userId="S::sumitsingh7@csod.com::708d7c2f-1d55-4667-a263-12fc9f715ca4" providerId="AD" clId="Web-{66FD23CC-C320-82F6-5A44-589E946CE115}" dt="2022-11-07T13:41:46.396" v="305"/>
          <ac:graphicFrameMkLst>
            <pc:docMk/>
            <pc:sldMk cId="3255907341" sldId="2147347399"/>
            <ac:graphicFrameMk id="47" creationId="{6861042B-AA81-43EA-B04F-19B5216C1B7D}"/>
          </ac:graphicFrameMkLst>
        </pc:graphicFrameChg>
      </pc:sldChg>
    </pc:docChg>
  </pc:docChgLst>
  <pc:docChgLst>
    <pc:chgData name="Arvind Mishra" userId="S::arvindmishra@csod.com::f5361e1a-c52f-4081-83c6-e7c42269f3fc" providerId="AD" clId="Web-{EF1B82D7-6538-6964-D9B5-3C6442F19550}"/>
    <pc:docChg chg="modSld">
      <pc:chgData name="Arvind Mishra" userId="S::arvindmishra@csod.com::f5361e1a-c52f-4081-83c6-e7c42269f3fc" providerId="AD" clId="Web-{EF1B82D7-6538-6964-D9B5-3C6442F19550}" dt="2022-11-08T13:37:59.146" v="952"/>
      <pc:docMkLst>
        <pc:docMk/>
      </pc:docMkLst>
      <pc:sldChg chg="modSp">
        <pc:chgData name="Arvind Mishra" userId="S::arvindmishra@csod.com::f5361e1a-c52f-4081-83c6-e7c42269f3fc" providerId="AD" clId="Web-{EF1B82D7-6538-6964-D9B5-3C6442F19550}" dt="2022-11-08T13:28:32.407" v="251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EF1B82D7-6538-6964-D9B5-3C6442F19550}" dt="2022-11-08T13:28:32.407" v="251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EF1B82D7-6538-6964-D9B5-3C6442F19550}" dt="2022-11-08T13:35:56.423" v="778"/>
        <pc:sldMkLst>
          <pc:docMk/>
          <pc:sldMk cId="2357807786" sldId="2147347390"/>
        </pc:sldMkLst>
        <pc:graphicFrameChg chg="mod modGraphic">
          <ac:chgData name="Arvind Mishra" userId="S::arvindmishra@csod.com::f5361e1a-c52f-4081-83c6-e7c42269f3fc" providerId="AD" clId="Web-{EF1B82D7-6538-6964-D9B5-3C6442F19550}" dt="2022-11-08T13:35:56.423" v="778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EF1B82D7-6538-6964-D9B5-3C6442F19550}" dt="2022-11-08T13:37:03.472" v="804"/>
        <pc:sldMkLst>
          <pc:docMk/>
          <pc:sldMk cId="1932522937" sldId="2147347396"/>
        </pc:sldMkLst>
        <pc:graphicFrameChg chg="mod modGraphic">
          <ac:chgData name="Arvind Mishra" userId="S::arvindmishra@csod.com::f5361e1a-c52f-4081-83c6-e7c42269f3fc" providerId="AD" clId="Web-{EF1B82D7-6538-6964-D9B5-3C6442F19550}" dt="2022-11-08T13:37:03.472" v="804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EF1B82D7-6538-6964-D9B5-3C6442F19550}" dt="2022-11-08T13:37:59.146" v="952"/>
        <pc:sldMkLst>
          <pc:docMk/>
          <pc:sldMk cId="2454613781" sldId="2147347397"/>
        </pc:sldMkLst>
        <pc:graphicFrameChg chg="mod modGraphic">
          <ac:chgData name="Arvind Mishra" userId="S::arvindmishra@csod.com::f5361e1a-c52f-4081-83c6-e7c42269f3fc" providerId="AD" clId="Web-{EF1B82D7-6538-6964-D9B5-3C6442F19550}" dt="2022-11-08T13:37:59.146" v="952"/>
          <ac:graphicFrameMkLst>
            <pc:docMk/>
            <pc:sldMk cId="2454613781" sldId="2147347397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EF1B82D7-6538-6964-D9B5-3C6442F19550}" dt="2022-11-08T13:30:36.255" v="507"/>
        <pc:sldMkLst>
          <pc:docMk/>
          <pc:sldMk cId="4134195310" sldId="2147347398"/>
        </pc:sldMkLst>
        <pc:graphicFrameChg chg="mod modGraphic">
          <ac:chgData name="Arvind Mishra" userId="S::arvindmishra@csod.com::f5361e1a-c52f-4081-83c6-e7c42269f3fc" providerId="AD" clId="Web-{EF1B82D7-6538-6964-D9B5-3C6442F19550}" dt="2022-11-08T13:30:36.255" v="507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EF1B82D7-6538-6964-D9B5-3C6442F19550}" dt="2022-11-08T13:37:12.519" v="806"/>
        <pc:sldMkLst>
          <pc:docMk/>
          <pc:sldMk cId="3255907341" sldId="2147347399"/>
        </pc:sldMkLst>
        <pc:graphicFrameChg chg="mod modGraphic">
          <ac:chgData name="Arvind Mishra" userId="S::arvindmishra@csod.com::f5361e1a-c52f-4081-83c6-e7c42269f3fc" providerId="AD" clId="Web-{EF1B82D7-6538-6964-D9B5-3C6442F19550}" dt="2022-11-08T13:37:12.519" v="806"/>
          <ac:graphicFrameMkLst>
            <pc:docMk/>
            <pc:sldMk cId="3255907341" sldId="2147347399"/>
            <ac:graphicFrameMk id="47" creationId="{6861042B-AA81-43EA-B04F-19B5216C1B7D}"/>
          </ac:graphicFrameMkLst>
        </pc:graphicFrameChg>
      </pc:sldChg>
    </pc:docChg>
  </pc:docChgLst>
  <pc:docChgLst>
    <pc:chgData name="Brijendra Swaroop" userId="78666342-d9c4-407c-85de-48ce0c4a1709" providerId="ADAL" clId="{596FA5DB-F34C-4A6C-B8F2-D8BCE9D71C11}"/>
    <pc:docChg chg="undo custSel modSld">
      <pc:chgData name="Brijendra Swaroop" userId="78666342-d9c4-407c-85de-48ce0c4a1709" providerId="ADAL" clId="{596FA5DB-F34C-4A6C-B8F2-D8BCE9D71C11}" dt="2023-03-03T07:49:26.231" v="13" actId="478"/>
      <pc:docMkLst>
        <pc:docMk/>
      </pc:docMkLst>
      <pc:sldChg chg="modSp mod">
        <pc:chgData name="Brijendra Swaroop" userId="78666342-d9c4-407c-85de-48ce0c4a1709" providerId="ADAL" clId="{596FA5DB-F34C-4A6C-B8F2-D8BCE9D71C11}" dt="2023-03-03T07:06:33.479" v="4" actId="20577"/>
        <pc:sldMkLst>
          <pc:docMk/>
          <pc:sldMk cId="2872467659" sldId="2147347381"/>
        </pc:sldMkLst>
        <pc:spChg chg="mod">
          <ac:chgData name="Brijendra Swaroop" userId="78666342-d9c4-407c-85de-48ce0c4a1709" providerId="ADAL" clId="{596FA5DB-F34C-4A6C-B8F2-D8BCE9D71C11}" dt="2023-03-03T07:06:33.479" v="4" actId="20577"/>
          <ac:spMkLst>
            <pc:docMk/>
            <pc:sldMk cId="2872467659" sldId="2147347381"/>
            <ac:spMk id="82" creationId="{B52A319E-8F6F-481D-910A-88C0D7EB57DB}"/>
          </ac:spMkLst>
        </pc:spChg>
      </pc:sldChg>
      <pc:sldChg chg="modSp mod">
        <pc:chgData name="Brijendra Swaroop" userId="78666342-d9c4-407c-85de-48ce0c4a1709" providerId="ADAL" clId="{596FA5DB-F34C-4A6C-B8F2-D8BCE9D71C11}" dt="2023-03-03T07:40:00.403" v="12" actId="14100"/>
        <pc:sldMkLst>
          <pc:docMk/>
          <pc:sldMk cId="2266560967" sldId="2147347382"/>
        </pc:sldMkLst>
        <pc:spChg chg="mod">
          <ac:chgData name="Brijendra Swaroop" userId="78666342-d9c4-407c-85de-48ce0c4a1709" providerId="ADAL" clId="{596FA5DB-F34C-4A6C-B8F2-D8BCE9D71C11}" dt="2023-03-03T07:40:00.403" v="12" actId="14100"/>
          <ac:spMkLst>
            <pc:docMk/>
            <pc:sldMk cId="2266560967" sldId="2147347382"/>
            <ac:spMk id="5" creationId="{537B6221-3106-4A79-B6DA-F024540F73C9}"/>
          </ac:spMkLst>
        </pc:spChg>
        <pc:spChg chg="mod">
          <ac:chgData name="Brijendra Swaroop" userId="78666342-d9c4-407c-85de-48ce0c4a1709" providerId="ADAL" clId="{596FA5DB-F34C-4A6C-B8F2-D8BCE9D71C11}" dt="2023-03-03T07:36:55.246" v="8" actId="1076"/>
          <ac:spMkLst>
            <pc:docMk/>
            <pc:sldMk cId="2266560967" sldId="2147347382"/>
            <ac:spMk id="41" creationId="{A93286B4-DC3D-4187-B5AC-CB571467E166}"/>
          </ac:spMkLst>
        </pc:spChg>
        <pc:spChg chg="mod">
          <ac:chgData name="Brijendra Swaroop" userId="78666342-d9c4-407c-85de-48ce0c4a1709" providerId="ADAL" clId="{596FA5DB-F34C-4A6C-B8F2-D8BCE9D71C11}" dt="2023-03-03T07:39:54.550" v="10" actId="14100"/>
          <ac:spMkLst>
            <pc:docMk/>
            <pc:sldMk cId="2266560967" sldId="2147347382"/>
            <ac:spMk id="102" creationId="{0D9D97FF-F3F1-406F-AF59-7D35785224E0}"/>
          </ac:spMkLst>
        </pc:spChg>
        <pc:cxnChg chg="mod">
          <ac:chgData name="Brijendra Swaroop" userId="78666342-d9c4-407c-85de-48ce0c4a1709" providerId="ADAL" clId="{596FA5DB-F34C-4A6C-B8F2-D8BCE9D71C11}" dt="2023-03-03T06:56:04.893" v="0" actId="14100"/>
          <ac:cxnSpMkLst>
            <pc:docMk/>
            <pc:sldMk cId="2266560967" sldId="2147347382"/>
            <ac:cxnSpMk id="7" creationId="{EC3F6F82-08D0-F2F9-49D6-F9172DDD9FBE}"/>
          </ac:cxnSpMkLst>
        </pc:cxnChg>
        <pc:cxnChg chg="mod">
          <ac:chgData name="Brijendra Swaroop" userId="78666342-d9c4-407c-85de-48ce0c4a1709" providerId="ADAL" clId="{596FA5DB-F34C-4A6C-B8F2-D8BCE9D71C11}" dt="2023-03-03T06:59:20.932" v="3" actId="14100"/>
          <ac:cxnSpMkLst>
            <pc:docMk/>
            <pc:sldMk cId="2266560967" sldId="2147347382"/>
            <ac:cxnSpMk id="87" creationId="{692FAFB1-1B37-4AEC-B2FB-FBCC6178C469}"/>
          </ac:cxnSpMkLst>
        </pc:cxnChg>
      </pc:sldChg>
      <pc:sldChg chg="delSp modSp mod">
        <pc:chgData name="Brijendra Swaroop" userId="78666342-d9c4-407c-85de-48ce0c4a1709" providerId="ADAL" clId="{596FA5DB-F34C-4A6C-B8F2-D8BCE9D71C11}" dt="2023-03-03T07:49:26.231" v="13" actId="478"/>
        <pc:sldMkLst>
          <pc:docMk/>
          <pc:sldMk cId="93345784" sldId="2147347389"/>
        </pc:sldMkLst>
        <pc:cxnChg chg="del mod">
          <ac:chgData name="Brijendra Swaroop" userId="78666342-d9c4-407c-85de-48ce0c4a1709" providerId="ADAL" clId="{596FA5DB-F34C-4A6C-B8F2-D8BCE9D71C11}" dt="2023-03-03T07:49:26.231" v="13" actId="478"/>
          <ac:cxnSpMkLst>
            <pc:docMk/>
            <pc:sldMk cId="93345784" sldId="2147347389"/>
            <ac:cxnSpMk id="79" creationId="{8AFDB34A-03FA-4081-9E8D-2BE14F8F399E}"/>
          </ac:cxnSpMkLst>
        </pc:cxnChg>
      </pc:sldChg>
    </pc:docChg>
  </pc:docChgLst>
  <pc:docChgLst>
    <pc:chgData name="Leena Sankaran" userId="S::lsankaran@csod.com::074780f2-fb2c-4a75-a529-7c1c305bc568" providerId="AD" clId="Web-{B4EEC8A2-67C9-2A4C-86C8-1B6B2A63AFDD}"/>
    <pc:docChg chg="mod">
      <pc:chgData name="Leena Sankaran" userId="S::lsankaran@csod.com::074780f2-fb2c-4a75-a529-7c1c305bc568" providerId="AD" clId="Web-{B4EEC8A2-67C9-2A4C-86C8-1B6B2A63AFDD}" dt="2022-11-07T05:34:36.863" v="6"/>
      <pc:docMkLst>
        <pc:docMk/>
      </pc:docMkLst>
      <pc:sldChg chg="addCm modCm">
        <pc:chgData name="Leena Sankaran" userId="S::lsankaran@csod.com::074780f2-fb2c-4a75-a529-7c1c305bc568" providerId="AD" clId="Web-{B4EEC8A2-67C9-2A4C-86C8-1B6B2A63AFDD}" dt="2022-11-07T05:27:58.400" v="4"/>
        <pc:sldMkLst>
          <pc:docMk/>
          <pc:sldMk cId="2872467659" sldId="2147347381"/>
        </pc:sldMkLst>
      </pc:sldChg>
      <pc:sldChg chg="modCm">
        <pc:chgData name="Leena Sankaran" userId="S::lsankaran@csod.com::074780f2-fb2c-4a75-a529-7c1c305bc568" providerId="AD" clId="Web-{B4EEC8A2-67C9-2A4C-86C8-1B6B2A63AFDD}" dt="2022-11-07T05:33:08.154" v="5"/>
        <pc:sldMkLst>
          <pc:docMk/>
          <pc:sldMk cId="2266560967" sldId="2147347382"/>
        </pc:sldMkLst>
      </pc:sldChg>
      <pc:sldChg chg="addCm">
        <pc:chgData name="Leena Sankaran" userId="S::lsankaran@csod.com::074780f2-fb2c-4a75-a529-7c1c305bc568" providerId="AD" clId="Web-{B4EEC8A2-67C9-2A4C-86C8-1B6B2A63AFDD}" dt="2022-11-07T05:34:36.863" v="6"/>
        <pc:sldMkLst>
          <pc:docMk/>
          <pc:sldMk cId="1711932723" sldId="2147347383"/>
        </pc:sldMkLst>
      </pc:sldChg>
    </pc:docChg>
  </pc:docChgLst>
  <pc:docChgLst>
    <pc:chgData name="Ravi Sankar" userId="181a8d5e-ee84-4ff9-9dc8-7277ded849ac" providerId="ADAL" clId="{A825EC1A-1988-427F-B1D4-7F52E36CCAA9}"/>
    <pc:docChg chg="undo custSel addSld delSld modSld sldOrd">
      <pc:chgData name="Ravi Sankar" userId="181a8d5e-ee84-4ff9-9dc8-7277ded849ac" providerId="ADAL" clId="{A825EC1A-1988-427F-B1D4-7F52E36CCAA9}" dt="2022-09-07T18:55:00.183" v="1457" actId="2165"/>
      <pc:docMkLst>
        <pc:docMk/>
      </pc:docMkLst>
      <pc:sldChg chg="modSp mod">
        <pc:chgData name="Ravi Sankar" userId="181a8d5e-ee84-4ff9-9dc8-7277ded849ac" providerId="ADAL" clId="{A825EC1A-1988-427F-B1D4-7F52E36CCAA9}" dt="2022-09-07T18:18:21.282" v="671" actId="20577"/>
        <pc:sldMkLst>
          <pc:docMk/>
          <pc:sldMk cId="2872467659" sldId="2147347381"/>
        </pc:sldMkLst>
        <pc:spChg chg="mod">
          <ac:chgData name="Ravi Sankar" userId="181a8d5e-ee84-4ff9-9dc8-7277ded849ac" providerId="ADAL" clId="{A825EC1A-1988-427F-B1D4-7F52E36CCAA9}" dt="2022-09-07T18:15:37.788" v="660" actId="20577"/>
          <ac:spMkLst>
            <pc:docMk/>
            <pc:sldMk cId="2872467659" sldId="2147347381"/>
            <ac:spMk id="54" creationId="{1224634C-3919-46A8-9D5E-E3FBAB7FA28F}"/>
          </ac:spMkLst>
        </pc:spChg>
        <pc:spChg chg="mod">
          <ac:chgData name="Ravi Sankar" userId="181a8d5e-ee84-4ff9-9dc8-7277ded849ac" providerId="ADAL" clId="{A825EC1A-1988-427F-B1D4-7F52E36CCAA9}" dt="2022-09-07T18:18:21.282" v="671" actId="20577"/>
          <ac:spMkLst>
            <pc:docMk/>
            <pc:sldMk cId="2872467659" sldId="2147347381"/>
            <ac:spMk id="55" creationId="{7267B52C-2AC3-4BCD-AC76-C253A8F3F02E}"/>
          </ac:spMkLst>
        </pc:spChg>
        <pc:spChg chg="mod">
          <ac:chgData name="Ravi Sankar" userId="181a8d5e-ee84-4ff9-9dc8-7277ded849ac" providerId="ADAL" clId="{A825EC1A-1988-427F-B1D4-7F52E36CCAA9}" dt="2022-09-05T15:03:39.168" v="84" actId="207"/>
          <ac:spMkLst>
            <pc:docMk/>
            <pc:sldMk cId="2872467659" sldId="2147347381"/>
            <ac:spMk id="61" creationId="{F99E30E3-23CF-40FE-9260-BDECD937E385}"/>
          </ac:spMkLst>
        </pc:spChg>
        <pc:spChg chg="mod">
          <ac:chgData name="Ravi Sankar" userId="181a8d5e-ee84-4ff9-9dc8-7277ded849ac" providerId="ADAL" clId="{A825EC1A-1988-427F-B1D4-7F52E36CCAA9}" dt="2022-09-07T18:17:18.595" v="661" actId="6549"/>
          <ac:spMkLst>
            <pc:docMk/>
            <pc:sldMk cId="2872467659" sldId="2147347381"/>
            <ac:spMk id="77" creationId="{156332E2-FF35-4519-8607-B5DA73DB1FDD}"/>
          </ac:spMkLst>
        </pc:spChg>
        <pc:spChg chg="mod">
          <ac:chgData name="Ravi Sankar" userId="181a8d5e-ee84-4ff9-9dc8-7277ded849ac" providerId="ADAL" clId="{A825EC1A-1988-427F-B1D4-7F52E36CCAA9}" dt="2022-09-05T15:03:37.098" v="81" actId="207"/>
          <ac:spMkLst>
            <pc:docMk/>
            <pc:sldMk cId="2872467659" sldId="2147347381"/>
            <ac:spMk id="78" creationId="{ABF93FF3-18F5-48F0-A104-D9F4A48036F8}"/>
          </ac:spMkLst>
        </pc:spChg>
        <pc:spChg chg="mod">
          <ac:chgData name="Ravi Sankar" userId="181a8d5e-ee84-4ff9-9dc8-7277ded849ac" providerId="ADAL" clId="{A825EC1A-1988-427F-B1D4-7F52E36CCAA9}" dt="2022-09-05T16:00:28.373" v="131" actId="20577"/>
          <ac:spMkLst>
            <pc:docMk/>
            <pc:sldMk cId="2872467659" sldId="2147347381"/>
            <ac:spMk id="177" creationId="{7458E31E-E481-4BEA-8D3A-4A32399C4B4C}"/>
          </ac:spMkLst>
        </pc:spChg>
        <pc:spChg chg="mod">
          <ac:chgData name="Ravi Sankar" userId="181a8d5e-ee84-4ff9-9dc8-7277ded849ac" providerId="ADAL" clId="{A825EC1A-1988-427F-B1D4-7F52E36CCAA9}" dt="2022-09-06T14:59:14.960" v="639" actId="207"/>
          <ac:spMkLst>
            <pc:docMk/>
            <pc:sldMk cId="2872467659" sldId="2147347381"/>
            <ac:spMk id="183" creationId="{18FC5B1E-9450-4886-B187-7EEBE0151658}"/>
          </ac:spMkLst>
        </pc:spChg>
      </pc:sldChg>
      <pc:sldChg chg="delSp modSp mod">
        <pc:chgData name="Ravi Sankar" userId="181a8d5e-ee84-4ff9-9dc8-7277ded849ac" providerId="ADAL" clId="{A825EC1A-1988-427F-B1D4-7F52E36CCAA9}" dt="2022-09-07T18:19:10.588" v="674" actId="465"/>
        <pc:sldMkLst>
          <pc:docMk/>
          <pc:sldMk cId="2266560967" sldId="2147347382"/>
        </pc:sldMkLst>
        <pc:spChg chg="mod">
          <ac:chgData name="Ravi Sankar" userId="181a8d5e-ee84-4ff9-9dc8-7277ded849ac" providerId="ADAL" clId="{A825EC1A-1988-427F-B1D4-7F52E36CCAA9}" dt="2022-09-07T18:18:53.450" v="673" actId="465"/>
          <ac:spMkLst>
            <pc:docMk/>
            <pc:sldMk cId="2266560967" sldId="2147347382"/>
            <ac:spMk id="46" creationId="{C84F0AFB-29DF-44B9-9F60-113A2EDD5853}"/>
          </ac:spMkLst>
        </pc:spChg>
        <pc:spChg chg="mod">
          <ac:chgData name="Ravi Sankar" userId="181a8d5e-ee84-4ff9-9dc8-7277ded849ac" providerId="ADAL" clId="{A825EC1A-1988-427F-B1D4-7F52E36CCAA9}" dt="2022-09-07T18:18:53.450" v="673" actId="465"/>
          <ac:spMkLst>
            <pc:docMk/>
            <pc:sldMk cId="2266560967" sldId="2147347382"/>
            <ac:spMk id="47" creationId="{1298AA91-840C-472B-A5A8-0B8EBB4E1EF5}"/>
          </ac:spMkLst>
        </pc:spChg>
        <pc:spChg chg="del mod">
          <ac:chgData name="Ravi Sankar" userId="181a8d5e-ee84-4ff9-9dc8-7277ded849ac" providerId="ADAL" clId="{A825EC1A-1988-427F-B1D4-7F52E36CCAA9}" dt="2022-09-07T18:18:42.302" v="672" actId="478"/>
          <ac:spMkLst>
            <pc:docMk/>
            <pc:sldMk cId="2266560967" sldId="2147347382"/>
            <ac:spMk id="48" creationId="{47993D39-7F1A-4FC4-B99F-B58A7DED9922}"/>
          </ac:spMkLst>
        </pc:spChg>
        <pc:spChg chg="mod">
          <ac:chgData name="Ravi Sankar" userId="181a8d5e-ee84-4ff9-9dc8-7277ded849ac" providerId="ADAL" clId="{A825EC1A-1988-427F-B1D4-7F52E36CCAA9}" dt="2022-09-07T18:18:53.450" v="673" actId="465"/>
          <ac:spMkLst>
            <pc:docMk/>
            <pc:sldMk cId="2266560967" sldId="2147347382"/>
            <ac:spMk id="54" creationId="{1224634C-3919-46A8-9D5E-E3FBAB7FA28F}"/>
          </ac:spMkLst>
        </pc:spChg>
        <pc:spChg chg="del mod">
          <ac:chgData name="Ravi Sankar" userId="181a8d5e-ee84-4ff9-9dc8-7277ded849ac" providerId="ADAL" clId="{A825EC1A-1988-427F-B1D4-7F52E36CCAA9}" dt="2022-09-05T14:50:56.803" v="59" actId="478"/>
          <ac:spMkLst>
            <pc:docMk/>
            <pc:sldMk cId="2266560967" sldId="2147347382"/>
            <ac:spMk id="55" creationId="{7267B52C-2AC3-4BCD-AC76-C253A8F3F02E}"/>
          </ac:spMkLst>
        </pc:spChg>
        <pc:spChg chg="mod">
          <ac:chgData name="Ravi Sankar" userId="181a8d5e-ee84-4ff9-9dc8-7277ded849ac" providerId="ADAL" clId="{A825EC1A-1988-427F-B1D4-7F52E36CCAA9}" dt="2022-09-05T14:51:12.741" v="64" actId="947"/>
          <ac:spMkLst>
            <pc:docMk/>
            <pc:sldMk cId="2266560967" sldId="2147347382"/>
            <ac:spMk id="56" creationId="{B436AA36-C8AF-430F-9F8F-3305E7A61CB8}"/>
          </ac:spMkLst>
        </pc:spChg>
        <pc:spChg chg="mod">
          <ac:chgData name="Ravi Sankar" userId="181a8d5e-ee84-4ff9-9dc8-7277ded849ac" providerId="ADAL" clId="{A825EC1A-1988-427F-B1D4-7F52E36CCAA9}" dt="2022-09-05T15:02:08.132" v="68" actId="947"/>
          <ac:spMkLst>
            <pc:docMk/>
            <pc:sldMk cId="2266560967" sldId="2147347382"/>
            <ac:spMk id="62" creationId="{89862026-D772-4A1E-8CD7-ED1DBEF6BCB3}"/>
          </ac:spMkLst>
        </pc:spChg>
        <pc:spChg chg="mod">
          <ac:chgData name="Ravi Sankar" userId="181a8d5e-ee84-4ff9-9dc8-7277ded849ac" providerId="ADAL" clId="{A825EC1A-1988-427F-B1D4-7F52E36CCAA9}" dt="2022-09-05T14:46:58.506" v="34" actId="947"/>
          <ac:spMkLst>
            <pc:docMk/>
            <pc:sldMk cId="2266560967" sldId="2147347382"/>
            <ac:spMk id="65" creationId="{BE019A60-1FC5-4F5D-B9D6-D2F9DA321379}"/>
          </ac:spMkLst>
        </pc:spChg>
        <pc:spChg chg="mod">
          <ac:chgData name="Ravi Sankar" userId="181a8d5e-ee84-4ff9-9dc8-7277ded849ac" providerId="ADAL" clId="{A825EC1A-1988-427F-B1D4-7F52E36CCAA9}" dt="2022-09-05T16:00:39.649" v="145" actId="20577"/>
          <ac:spMkLst>
            <pc:docMk/>
            <pc:sldMk cId="2266560967" sldId="2147347382"/>
            <ac:spMk id="177" creationId="{7458E31E-E481-4BEA-8D3A-4A32399C4B4C}"/>
          </ac:spMkLst>
        </pc:spChg>
        <pc:cxnChg chg="mod">
          <ac:chgData name="Ravi Sankar" userId="181a8d5e-ee84-4ff9-9dc8-7277ded849ac" providerId="ADAL" clId="{A825EC1A-1988-427F-B1D4-7F52E36CCAA9}" dt="2022-09-07T18:19:10.588" v="674" actId="465"/>
          <ac:cxnSpMkLst>
            <pc:docMk/>
            <pc:sldMk cId="2266560967" sldId="2147347382"/>
            <ac:cxnSpMk id="79" creationId="{9249EC9A-150A-4F55-8D04-F6B386B1013C}"/>
          </ac:cxnSpMkLst>
        </pc:cxnChg>
        <pc:cxnChg chg="del">
          <ac:chgData name="Ravi Sankar" userId="181a8d5e-ee84-4ff9-9dc8-7277ded849ac" providerId="ADAL" clId="{A825EC1A-1988-427F-B1D4-7F52E36CCAA9}" dt="2022-09-05T14:50:59.299" v="60" actId="478"/>
          <ac:cxnSpMkLst>
            <pc:docMk/>
            <pc:sldMk cId="2266560967" sldId="2147347382"/>
            <ac:cxnSpMk id="94" creationId="{F29998CA-16CF-41D4-A732-A2F09BCEA76C}"/>
          </ac:cxnSpMkLst>
        </pc:cxnChg>
        <pc:cxnChg chg="mod">
          <ac:chgData name="Ravi Sankar" userId="181a8d5e-ee84-4ff9-9dc8-7277ded849ac" providerId="ADAL" clId="{A825EC1A-1988-427F-B1D4-7F52E36CCAA9}" dt="2022-09-07T18:19:10.588" v="674" actId="465"/>
          <ac:cxnSpMkLst>
            <pc:docMk/>
            <pc:sldMk cId="2266560967" sldId="2147347382"/>
            <ac:cxnSpMk id="95" creationId="{D0145B67-5AE7-4555-9419-AAF6DE4DD7E3}"/>
          </ac:cxnSpMkLst>
        </pc:cxnChg>
        <pc:cxnChg chg="mod">
          <ac:chgData name="Ravi Sankar" userId="181a8d5e-ee84-4ff9-9dc8-7277ded849ac" providerId="ADAL" clId="{A825EC1A-1988-427F-B1D4-7F52E36CCAA9}" dt="2022-09-07T18:19:10.588" v="674" actId="465"/>
          <ac:cxnSpMkLst>
            <pc:docMk/>
            <pc:sldMk cId="2266560967" sldId="2147347382"/>
            <ac:cxnSpMk id="98" creationId="{6024C053-461F-4D94-A299-D4AF4844CB82}"/>
          </ac:cxnSpMkLst>
        </pc:cxnChg>
        <pc:cxnChg chg="del mod">
          <ac:chgData name="Ravi Sankar" userId="181a8d5e-ee84-4ff9-9dc8-7277ded849ac" providerId="ADAL" clId="{A825EC1A-1988-427F-B1D4-7F52E36CCAA9}" dt="2022-09-07T18:18:42.302" v="672" actId="478"/>
          <ac:cxnSpMkLst>
            <pc:docMk/>
            <pc:sldMk cId="2266560967" sldId="2147347382"/>
            <ac:cxnSpMk id="99" creationId="{03F9C93F-2923-4AB4-AF63-AA62524F794C}"/>
          </ac:cxnSpMkLst>
        </pc:cxnChg>
      </pc:sldChg>
      <pc:sldChg chg="modSp mod">
        <pc:chgData name="Ravi Sankar" userId="181a8d5e-ee84-4ff9-9dc8-7277ded849ac" providerId="ADAL" clId="{A825EC1A-1988-427F-B1D4-7F52E36CCAA9}" dt="2022-09-05T16:01:18.197" v="170" actId="20577"/>
        <pc:sldMkLst>
          <pc:docMk/>
          <pc:sldMk cId="1711932723" sldId="2147347383"/>
        </pc:sldMkLst>
        <pc:spChg chg="mod">
          <ac:chgData name="Ravi Sankar" userId="181a8d5e-ee84-4ff9-9dc8-7277ded849ac" providerId="ADAL" clId="{A825EC1A-1988-427F-B1D4-7F52E36CCAA9}" dt="2022-09-05T15:16:34.455" v="88" actId="947"/>
          <ac:spMkLst>
            <pc:docMk/>
            <pc:sldMk cId="1711932723" sldId="2147347383"/>
            <ac:spMk id="160" creationId="{3CC7862D-F4B4-4271-94E1-AEE6980406B1}"/>
          </ac:spMkLst>
        </pc:spChg>
        <pc:spChg chg="mod">
          <ac:chgData name="Ravi Sankar" userId="181a8d5e-ee84-4ff9-9dc8-7277ded849ac" providerId="ADAL" clId="{A825EC1A-1988-427F-B1D4-7F52E36CCAA9}" dt="2022-09-05T15:16:41.326" v="90" actId="947"/>
          <ac:spMkLst>
            <pc:docMk/>
            <pc:sldMk cId="1711932723" sldId="2147347383"/>
            <ac:spMk id="161" creationId="{D4759E95-32FA-4175-90EB-FADA853408EF}"/>
          </ac:spMkLst>
        </pc:spChg>
        <pc:spChg chg="mod">
          <ac:chgData name="Ravi Sankar" userId="181a8d5e-ee84-4ff9-9dc8-7277ded849ac" providerId="ADAL" clId="{A825EC1A-1988-427F-B1D4-7F52E36CCAA9}" dt="2022-09-05T16:01:18.197" v="170" actId="20577"/>
          <ac:spMkLst>
            <pc:docMk/>
            <pc:sldMk cId="1711932723" sldId="2147347383"/>
            <ac:spMk id="177" creationId="{7458E31E-E481-4BEA-8D3A-4A32399C4B4C}"/>
          </ac:spMkLst>
        </pc:spChg>
        <pc:spChg chg="mod">
          <ac:chgData name="Ravi Sankar" userId="181a8d5e-ee84-4ff9-9dc8-7277ded849ac" providerId="ADAL" clId="{A825EC1A-1988-427F-B1D4-7F52E36CCAA9}" dt="2022-09-05T15:17:56.280" v="92" actId="947"/>
          <ac:spMkLst>
            <pc:docMk/>
            <pc:sldMk cId="1711932723" sldId="2147347383"/>
            <ac:spMk id="190" creationId="{58DA6C7E-3AAC-42A8-822C-8381D63E9643}"/>
          </ac:spMkLst>
        </pc:spChg>
      </pc:sldChg>
      <pc:sldChg chg="modSp mod">
        <pc:chgData name="Ravi Sankar" userId="181a8d5e-ee84-4ff9-9dc8-7277ded849ac" providerId="ADAL" clId="{A825EC1A-1988-427F-B1D4-7F52E36CCAA9}" dt="2022-09-07T18:52:13.807" v="1437"/>
        <pc:sldMkLst>
          <pc:docMk/>
          <pc:sldMk cId="4049828887" sldId="2147347384"/>
        </pc:sldMkLst>
        <pc:graphicFrameChg chg="mod modGraphic">
          <ac:chgData name="Ravi Sankar" userId="181a8d5e-ee84-4ff9-9dc8-7277ded849ac" providerId="ADAL" clId="{A825EC1A-1988-427F-B1D4-7F52E36CCAA9}" dt="2022-09-07T18:52:13.807" v="1437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  <pc:sldChg chg="modSp mod">
        <pc:chgData name="Ravi Sankar" userId="181a8d5e-ee84-4ff9-9dc8-7277ded849ac" providerId="ADAL" clId="{A825EC1A-1988-427F-B1D4-7F52E36CCAA9}" dt="2022-09-07T18:54:06.498" v="1444"/>
        <pc:sldMkLst>
          <pc:docMk/>
          <pc:sldMk cId="10971619" sldId="2147347385"/>
        </pc:sldMkLst>
        <pc:graphicFrameChg chg="mod modGraphic">
          <ac:chgData name="Ravi Sankar" userId="181a8d5e-ee84-4ff9-9dc8-7277ded849ac" providerId="ADAL" clId="{A825EC1A-1988-427F-B1D4-7F52E36CCAA9}" dt="2022-09-07T18:54:06.498" v="1444"/>
          <ac:graphicFrameMkLst>
            <pc:docMk/>
            <pc:sldMk cId="10971619" sldId="2147347385"/>
            <ac:graphicFrameMk id="47" creationId="{6861042B-AA81-43EA-B04F-19B5216C1B7D}"/>
          </ac:graphicFrameMkLst>
        </pc:graphicFrameChg>
      </pc:sldChg>
      <pc:sldChg chg="modSp del mod">
        <pc:chgData name="Ravi Sankar" userId="181a8d5e-ee84-4ff9-9dc8-7277ded849ac" providerId="ADAL" clId="{A825EC1A-1988-427F-B1D4-7F52E36CCAA9}" dt="2022-09-07T18:21:58.901" v="675" actId="47"/>
        <pc:sldMkLst>
          <pc:docMk/>
          <pc:sldMk cId="485298737" sldId="2147347387"/>
        </pc:sldMkLst>
        <pc:spChg chg="mod">
          <ac:chgData name="Ravi Sankar" userId="181a8d5e-ee84-4ff9-9dc8-7277ded849ac" providerId="ADAL" clId="{A825EC1A-1988-427F-B1D4-7F52E36CCAA9}" dt="2022-09-05T15:18:26.532" v="98" actId="947"/>
          <ac:spMkLst>
            <pc:docMk/>
            <pc:sldMk cId="485298737" sldId="2147347387"/>
            <ac:spMk id="85" creationId="{83CBAE1F-5A2F-4DB2-9457-03B77347426D}"/>
          </ac:spMkLst>
        </pc:spChg>
        <pc:spChg chg="mod">
          <ac:chgData name="Ravi Sankar" userId="181a8d5e-ee84-4ff9-9dc8-7277ded849ac" providerId="ADAL" clId="{A825EC1A-1988-427F-B1D4-7F52E36CCAA9}" dt="2022-09-05T15:20:07.265" v="118" actId="947"/>
          <ac:spMkLst>
            <pc:docMk/>
            <pc:sldMk cId="485298737" sldId="2147347387"/>
            <ac:spMk id="110" creationId="{FA43A439-7B86-4B63-925D-FDD60DDF3AD1}"/>
          </ac:spMkLst>
        </pc:spChg>
        <pc:spChg chg="mod">
          <ac:chgData name="Ravi Sankar" userId="181a8d5e-ee84-4ff9-9dc8-7277ded849ac" providerId="ADAL" clId="{A825EC1A-1988-427F-B1D4-7F52E36CCAA9}" dt="2022-09-06T14:48:22.806" v="258" actId="947"/>
          <ac:spMkLst>
            <pc:docMk/>
            <pc:sldMk cId="485298737" sldId="2147347387"/>
            <ac:spMk id="137" creationId="{B362DA59-C03A-4EC7-BD52-DF6AD4D6143A}"/>
          </ac:spMkLst>
        </pc:spChg>
        <pc:spChg chg="mod">
          <ac:chgData name="Ravi Sankar" userId="181a8d5e-ee84-4ff9-9dc8-7277ded849ac" providerId="ADAL" clId="{A825EC1A-1988-427F-B1D4-7F52E36CCAA9}" dt="2022-09-06T14:51:26.817" v="638" actId="947"/>
          <ac:spMkLst>
            <pc:docMk/>
            <pc:sldMk cId="485298737" sldId="2147347387"/>
            <ac:spMk id="151" creationId="{5C2B9147-AB0B-417F-A032-C68089BB6983}"/>
          </ac:spMkLst>
        </pc:spChg>
        <pc:spChg chg="mod">
          <ac:chgData name="Ravi Sankar" userId="181a8d5e-ee84-4ff9-9dc8-7277ded849ac" providerId="ADAL" clId="{A825EC1A-1988-427F-B1D4-7F52E36CCAA9}" dt="2022-09-05T15:18:08.907" v="94" actId="947"/>
          <ac:spMkLst>
            <pc:docMk/>
            <pc:sldMk cId="485298737" sldId="2147347387"/>
            <ac:spMk id="160" creationId="{3CC7862D-F4B4-4271-94E1-AEE6980406B1}"/>
          </ac:spMkLst>
        </pc:spChg>
        <pc:spChg chg="mod">
          <ac:chgData name="Ravi Sankar" userId="181a8d5e-ee84-4ff9-9dc8-7277ded849ac" providerId="ADAL" clId="{A825EC1A-1988-427F-B1D4-7F52E36CCAA9}" dt="2022-09-05T15:18:16.425" v="96" actId="947"/>
          <ac:spMkLst>
            <pc:docMk/>
            <pc:sldMk cId="485298737" sldId="2147347387"/>
            <ac:spMk id="161" creationId="{D4759E95-32FA-4175-90EB-FADA853408EF}"/>
          </ac:spMkLst>
        </pc:spChg>
        <pc:spChg chg="mod">
          <ac:chgData name="Ravi Sankar" userId="181a8d5e-ee84-4ff9-9dc8-7277ded849ac" providerId="ADAL" clId="{A825EC1A-1988-427F-B1D4-7F52E36CCAA9}" dt="2022-09-05T16:01:28.088" v="195" actId="20577"/>
          <ac:spMkLst>
            <pc:docMk/>
            <pc:sldMk cId="485298737" sldId="2147347387"/>
            <ac:spMk id="177" creationId="{7458E31E-E481-4BEA-8D3A-4A32399C4B4C}"/>
          </ac:spMkLst>
        </pc:spChg>
      </pc:sldChg>
      <pc:sldChg chg="modSp mod">
        <pc:chgData name="Ravi Sankar" userId="181a8d5e-ee84-4ff9-9dc8-7277ded849ac" providerId="ADAL" clId="{A825EC1A-1988-427F-B1D4-7F52E36CCAA9}" dt="2022-09-05T16:01:56.492" v="245" actId="20577"/>
        <pc:sldMkLst>
          <pc:docMk/>
          <pc:sldMk cId="3311819544" sldId="2147347388"/>
        </pc:sldMkLst>
        <pc:spChg chg="mod">
          <ac:chgData name="Ravi Sankar" userId="181a8d5e-ee84-4ff9-9dc8-7277ded849ac" providerId="ADAL" clId="{A825EC1A-1988-427F-B1D4-7F52E36CCAA9}" dt="2022-09-05T16:01:56.492" v="245" actId="20577"/>
          <ac:spMkLst>
            <pc:docMk/>
            <pc:sldMk cId="3311819544" sldId="2147347388"/>
            <ac:spMk id="177" creationId="{7458E31E-E481-4BEA-8D3A-4A32399C4B4C}"/>
          </ac:spMkLst>
        </pc:spChg>
      </pc:sldChg>
      <pc:sldChg chg="addSp delSp modSp mod">
        <pc:chgData name="Ravi Sankar" userId="181a8d5e-ee84-4ff9-9dc8-7277ded849ac" providerId="ADAL" clId="{A825EC1A-1988-427F-B1D4-7F52E36CCAA9}" dt="2022-09-07T18:40:24.331" v="1254" actId="692"/>
        <pc:sldMkLst>
          <pc:docMk/>
          <pc:sldMk cId="93345784" sldId="2147347389"/>
        </pc:sldMkLst>
        <pc:spChg chg="mod">
          <ac:chgData name="Ravi Sankar" userId="181a8d5e-ee84-4ff9-9dc8-7277ded849ac" providerId="ADAL" clId="{A825EC1A-1988-427F-B1D4-7F52E36CCAA9}" dt="2022-09-07T18:22:07.906" v="679" actId="20577"/>
          <ac:spMkLst>
            <pc:docMk/>
            <pc:sldMk cId="93345784" sldId="2147347389"/>
            <ac:spMk id="3" creationId="{93A59DB3-8370-4837-9B41-DA21BE26BC97}"/>
          </ac:spMkLst>
        </pc:spChg>
        <pc:spChg chg="add mod">
          <ac:chgData name="Ravi Sankar" userId="181a8d5e-ee84-4ff9-9dc8-7277ded849ac" providerId="ADAL" clId="{A825EC1A-1988-427F-B1D4-7F52E36CCAA9}" dt="2022-09-07T18:38:53.572" v="1192" actId="20577"/>
          <ac:spMkLst>
            <pc:docMk/>
            <pc:sldMk cId="93345784" sldId="2147347389"/>
            <ac:spMk id="50" creationId="{CEE5E8E6-8D6C-40B9-82D7-6EBBF0B10CE8}"/>
          </ac:spMkLst>
        </pc:spChg>
        <pc:spChg chg="mod">
          <ac:chgData name="Ravi Sankar" userId="181a8d5e-ee84-4ff9-9dc8-7277ded849ac" providerId="ADAL" clId="{A825EC1A-1988-427F-B1D4-7F52E36CCAA9}" dt="2022-09-05T15:18:36.933" v="100" actId="947"/>
          <ac:spMkLst>
            <pc:docMk/>
            <pc:sldMk cId="93345784" sldId="2147347389"/>
            <ac:spMk id="76" creationId="{D24971D3-56C6-433B-A54F-C8418FBB00CD}"/>
          </ac:spMkLst>
        </pc:spChg>
        <pc:spChg chg="mod">
          <ac:chgData name="Ravi Sankar" userId="181a8d5e-ee84-4ff9-9dc8-7277ded849ac" providerId="ADAL" clId="{A825EC1A-1988-427F-B1D4-7F52E36CCAA9}" dt="2022-09-05T15:18:43.726" v="102" actId="947"/>
          <ac:spMkLst>
            <pc:docMk/>
            <pc:sldMk cId="93345784" sldId="2147347389"/>
            <ac:spMk id="77" creationId="{9C464A45-3234-45B7-B865-FF1460AC30B1}"/>
          </ac:spMkLst>
        </pc:spChg>
        <pc:spChg chg="mod">
          <ac:chgData name="Ravi Sankar" userId="181a8d5e-ee84-4ff9-9dc8-7277ded849ac" providerId="ADAL" clId="{A825EC1A-1988-427F-B1D4-7F52E36CCAA9}" dt="2022-09-05T15:18:51.253" v="104" actId="947"/>
          <ac:spMkLst>
            <pc:docMk/>
            <pc:sldMk cId="93345784" sldId="2147347389"/>
            <ac:spMk id="85" creationId="{83CBAE1F-5A2F-4DB2-9457-03B77347426D}"/>
          </ac:spMkLst>
        </pc:spChg>
        <pc:spChg chg="mod">
          <ac:chgData name="Ravi Sankar" userId="181a8d5e-ee84-4ff9-9dc8-7277ded849ac" providerId="ADAL" clId="{A825EC1A-1988-427F-B1D4-7F52E36CCAA9}" dt="2022-09-05T15:19:49.069" v="114" actId="947"/>
          <ac:spMkLst>
            <pc:docMk/>
            <pc:sldMk cId="93345784" sldId="2147347389"/>
            <ac:spMk id="110" creationId="{FA43A439-7B86-4B63-925D-FDD60DDF3AD1}"/>
          </ac:spMkLst>
        </pc:spChg>
        <pc:spChg chg="mod">
          <ac:chgData name="Ravi Sankar" userId="181a8d5e-ee84-4ff9-9dc8-7277ded849ac" providerId="ADAL" clId="{A825EC1A-1988-427F-B1D4-7F52E36CCAA9}" dt="2022-09-05T16:01:40.889" v="220" actId="20577"/>
          <ac:spMkLst>
            <pc:docMk/>
            <pc:sldMk cId="93345784" sldId="2147347389"/>
            <ac:spMk id="177" creationId="{7458E31E-E481-4BEA-8D3A-4A32399C4B4C}"/>
          </ac:spMkLst>
        </pc:spChg>
        <pc:cxnChg chg="add del mod">
          <ac:chgData name="Ravi Sankar" userId="181a8d5e-ee84-4ff9-9dc8-7277ded849ac" providerId="ADAL" clId="{A825EC1A-1988-427F-B1D4-7F52E36CCAA9}" dt="2022-09-07T18:38:36.627" v="1159" actId="478"/>
          <ac:cxnSpMkLst>
            <pc:docMk/>
            <pc:sldMk cId="93345784" sldId="2147347389"/>
            <ac:cxnSpMk id="51" creationId="{700AC6B1-38D8-4F9B-8184-35D8DBE5B694}"/>
          </ac:cxnSpMkLst>
        </pc:cxnChg>
        <pc:cxnChg chg="add mod">
          <ac:chgData name="Ravi Sankar" userId="181a8d5e-ee84-4ff9-9dc8-7277ded849ac" providerId="ADAL" clId="{A825EC1A-1988-427F-B1D4-7F52E36CCAA9}" dt="2022-09-07T18:40:24.331" v="1254" actId="692"/>
          <ac:cxnSpMkLst>
            <pc:docMk/>
            <pc:sldMk cId="93345784" sldId="2147347389"/>
            <ac:cxnSpMk id="55" creationId="{AE24876F-11E4-4352-9D79-1B2D9AB7CC23}"/>
          </ac:cxnSpMkLst>
        </pc:cxnChg>
        <pc:cxnChg chg="add mod">
          <ac:chgData name="Ravi Sankar" userId="181a8d5e-ee84-4ff9-9dc8-7277ded849ac" providerId="ADAL" clId="{A825EC1A-1988-427F-B1D4-7F52E36CCAA9}" dt="2022-09-07T18:40:24.331" v="1254" actId="692"/>
          <ac:cxnSpMkLst>
            <pc:docMk/>
            <pc:sldMk cId="93345784" sldId="2147347389"/>
            <ac:cxnSpMk id="56" creationId="{A7A5A56C-F2D4-432E-8F15-98373A4A48FE}"/>
          </ac:cxnSpMkLst>
        </pc:cxnChg>
      </pc:sldChg>
      <pc:sldChg chg="modSp mod">
        <pc:chgData name="Ravi Sankar" userId="181a8d5e-ee84-4ff9-9dc8-7277ded849ac" providerId="ADAL" clId="{A825EC1A-1988-427F-B1D4-7F52E36CCAA9}" dt="2022-09-07T18:55:00.183" v="1457" actId="2165"/>
        <pc:sldMkLst>
          <pc:docMk/>
          <pc:sldMk cId="2357807786" sldId="2147347390"/>
        </pc:sldMkLst>
        <pc:graphicFrameChg chg="mod modGraphic">
          <ac:chgData name="Ravi Sankar" userId="181a8d5e-ee84-4ff9-9dc8-7277ded849ac" providerId="ADAL" clId="{A825EC1A-1988-427F-B1D4-7F52E36CCAA9}" dt="2022-09-07T18:55:00.183" v="1457" actId="2165"/>
          <ac:graphicFrameMkLst>
            <pc:docMk/>
            <pc:sldMk cId="2357807786" sldId="2147347390"/>
            <ac:graphicFrameMk id="47" creationId="{6861042B-AA81-43EA-B04F-19B5216C1B7D}"/>
          </ac:graphicFrameMkLst>
        </pc:graphicFrameChg>
      </pc:sldChg>
      <pc:sldChg chg="add del">
        <pc:chgData name="Ravi Sankar" userId="181a8d5e-ee84-4ff9-9dc8-7277ded849ac" providerId="ADAL" clId="{A825EC1A-1988-427F-B1D4-7F52E36CCAA9}" dt="2022-09-06T14:03:28.475" v="254" actId="47"/>
        <pc:sldMkLst>
          <pc:docMk/>
          <pc:sldMk cId="892601599" sldId="2147347391"/>
        </pc:sldMkLst>
      </pc:sldChg>
      <pc:sldChg chg="add del">
        <pc:chgData name="Ravi Sankar" userId="181a8d5e-ee84-4ff9-9dc8-7277ded849ac" providerId="ADAL" clId="{A825EC1A-1988-427F-B1D4-7F52E36CCAA9}" dt="2022-09-05T16:04:52.912" v="247" actId="47"/>
        <pc:sldMkLst>
          <pc:docMk/>
          <pc:sldMk cId="1292828821" sldId="2147347391"/>
        </pc:sldMkLst>
      </pc:sldChg>
      <pc:sldChg chg="addSp modSp add">
        <pc:chgData name="Ravi Sankar" userId="181a8d5e-ee84-4ff9-9dc8-7277ded849ac" providerId="ADAL" clId="{A825EC1A-1988-427F-B1D4-7F52E36CCAA9}" dt="2022-09-06T14:02:16.079" v="253"/>
        <pc:sldMkLst>
          <pc:docMk/>
          <pc:sldMk cId="3018163702" sldId="2147347392"/>
        </pc:sldMkLst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1" creationId="{DF0382C7-82E1-4655-AF9F-917976500149}"/>
          </ac:spMkLst>
        </pc:spChg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4" creationId="{5BA94396-7698-4F16-B3A7-C33BFC41C4E8}"/>
          </ac:spMkLst>
        </pc:spChg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5" creationId="{94CD300F-007D-446B-9601-1AB30EEF9F0D}"/>
          </ac:spMkLst>
        </pc:spChg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6" creationId="{0A0C9443-F9E1-4B36-9BBD-E57BF632DB5E}"/>
          </ac:spMkLst>
        </pc:spChg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7" creationId="{F27FA66C-5773-4E67-A5E9-99A2F679D41B}"/>
          </ac:spMkLst>
        </pc:spChg>
        <pc:spChg chg="add mod">
          <ac:chgData name="Ravi Sankar" userId="181a8d5e-ee84-4ff9-9dc8-7277ded849ac" providerId="ADAL" clId="{A825EC1A-1988-427F-B1D4-7F52E36CCAA9}" dt="2022-09-06T14:02:16.079" v="253"/>
          <ac:spMkLst>
            <pc:docMk/>
            <pc:sldMk cId="3018163702" sldId="2147347392"/>
            <ac:spMk id="38" creationId="{80106559-78DB-4B53-B33F-C24A65ADDD94}"/>
          </ac:spMkLst>
        </pc:spChg>
        <pc:cxnChg chg="add mod">
          <ac:chgData name="Ravi Sankar" userId="181a8d5e-ee84-4ff9-9dc8-7277ded849ac" providerId="ADAL" clId="{A825EC1A-1988-427F-B1D4-7F52E36CCAA9}" dt="2022-09-06T14:02:16.079" v="253"/>
          <ac:cxnSpMkLst>
            <pc:docMk/>
            <pc:sldMk cId="3018163702" sldId="2147347392"/>
            <ac:cxnSpMk id="32" creationId="{D66E5C51-3A44-49F2-9EA2-12FD3A8150EB}"/>
          </ac:cxnSpMkLst>
        </pc:cxnChg>
      </pc:sldChg>
      <pc:sldChg chg="add">
        <pc:chgData name="Ravi Sankar" userId="181a8d5e-ee84-4ff9-9dc8-7277ded849ac" providerId="ADAL" clId="{A825EC1A-1988-427F-B1D4-7F52E36CCAA9}" dt="2022-09-06T14:01:50.572" v="248"/>
        <pc:sldMkLst>
          <pc:docMk/>
          <pc:sldMk cId="177835799" sldId="2147347393"/>
        </pc:sldMkLst>
      </pc:sldChg>
      <pc:sldChg chg="addSp delSp modSp add ord">
        <pc:chgData name="Ravi Sankar" userId="181a8d5e-ee84-4ff9-9dc8-7277ded849ac" providerId="ADAL" clId="{A825EC1A-1988-427F-B1D4-7F52E36CCAA9}" dt="2022-09-06T14:03:56.520" v="256"/>
        <pc:sldMkLst>
          <pc:docMk/>
          <pc:sldMk cId="2147065123" sldId="2147347394"/>
        </pc:sldMkLst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4" creationId="{92165C54-CC70-4D9F-A029-2B7C1CF8DD0A}"/>
          </ac:spMkLst>
        </pc:spChg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6" creationId="{26BBE3A0-9332-4118-B832-AA914089C9BD}"/>
          </ac:spMkLst>
        </pc:spChg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7" creationId="{5FB3B079-0377-4C89-91EE-B3DDB0004C20}"/>
          </ac:spMkLst>
        </pc:spChg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8" creationId="{8B2789AD-0A3E-43C9-AAE0-9F4442AD2989}"/>
          </ac:spMkLst>
        </pc:spChg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9" creationId="{6F30BDBD-E737-46A1-873C-22D2A50AE3D0}"/>
          </ac:spMkLst>
        </pc:spChg>
        <pc:spChg chg="add del mod">
          <ac:chgData name="Ravi Sankar" userId="181a8d5e-ee84-4ff9-9dc8-7277ded849ac" providerId="ADAL" clId="{A825EC1A-1988-427F-B1D4-7F52E36CCAA9}" dt="2022-09-06T14:02:10.432" v="252"/>
          <ac:spMkLst>
            <pc:docMk/>
            <pc:sldMk cId="2147065123" sldId="2147347394"/>
            <ac:spMk id="10" creationId="{C81843C3-0C49-43BC-976F-708EC29D117C}"/>
          </ac:spMkLst>
        </pc:spChg>
        <pc:cxnChg chg="add del mod">
          <ac:chgData name="Ravi Sankar" userId="181a8d5e-ee84-4ff9-9dc8-7277ded849ac" providerId="ADAL" clId="{A825EC1A-1988-427F-B1D4-7F52E36CCAA9}" dt="2022-09-06T14:02:10.432" v="252"/>
          <ac:cxnSpMkLst>
            <pc:docMk/>
            <pc:sldMk cId="2147065123" sldId="2147347394"/>
            <ac:cxnSpMk id="5" creationId="{E78B624F-CDB6-4F25-9409-D37C0B9483D6}"/>
          </ac:cxnSpMkLst>
        </pc:cxnChg>
      </pc:sldChg>
    </pc:docChg>
  </pc:docChgLst>
  <pc:docChgLst>
    <pc:chgData name="Brijendra Swaroop Gaur" userId="S::bgaur@csod.com::78666342-d9c4-407c-85de-48ce0c4a1709" providerId="AD" clId="Web-{BA35C011-F317-064F-2737-F70EB4E9177B}"/>
    <pc:docChg chg="modSld">
      <pc:chgData name="Brijendra Swaroop Gaur" userId="S::bgaur@csod.com::78666342-d9c4-407c-85de-48ce0c4a1709" providerId="AD" clId="Web-{BA35C011-F317-064F-2737-F70EB4E9177B}" dt="2023-03-03T13:58:29.042" v="0"/>
      <pc:docMkLst>
        <pc:docMk/>
      </pc:docMkLst>
      <pc:sldChg chg="delSp">
        <pc:chgData name="Brijendra Swaroop Gaur" userId="S::bgaur@csod.com::78666342-d9c4-407c-85de-48ce0c4a1709" providerId="AD" clId="Web-{BA35C011-F317-064F-2737-F70EB4E9177B}" dt="2023-03-03T13:58:29.042" v="0"/>
        <pc:sldMkLst>
          <pc:docMk/>
          <pc:sldMk cId="2266560967" sldId="2147347382"/>
        </pc:sldMkLst>
        <pc:cxnChg chg="del">
          <ac:chgData name="Brijendra Swaroop Gaur" userId="S::bgaur@csod.com::78666342-d9c4-407c-85de-48ce0c4a1709" providerId="AD" clId="Web-{BA35C011-F317-064F-2737-F70EB4E9177B}" dt="2023-03-03T13:58:29.042" v="0"/>
          <ac:cxnSpMkLst>
            <pc:docMk/>
            <pc:sldMk cId="2266560967" sldId="2147347382"/>
            <ac:cxnSpMk id="4" creationId="{E27530BD-8C7C-5662-53DF-BCCC6C59844A}"/>
          </ac:cxnSpMkLst>
        </pc:cxnChg>
      </pc:sldChg>
    </pc:docChg>
  </pc:docChgLst>
  <pc:docChgLst>
    <pc:chgData name="Arvind Mishra" userId="S::arvindmishra@csod.com::f5361e1a-c52f-4081-83c6-e7c42269f3fc" providerId="AD" clId="Web-{8DFE9E66-7A93-7FDF-1B6A-0311755E735F}"/>
    <pc:docChg chg="modSld">
      <pc:chgData name="Arvind Mishra" userId="S::arvindmishra@csod.com::f5361e1a-c52f-4081-83c6-e7c42269f3fc" providerId="AD" clId="Web-{8DFE9E66-7A93-7FDF-1B6A-0311755E735F}" dt="2023-03-07T19:48:35.867" v="1"/>
      <pc:docMkLst>
        <pc:docMk/>
      </pc:docMkLst>
      <pc:sldChg chg="modSp">
        <pc:chgData name="Arvind Mishra" userId="S::arvindmishra@csod.com::f5361e1a-c52f-4081-83c6-e7c42269f3fc" providerId="AD" clId="Web-{8DFE9E66-7A93-7FDF-1B6A-0311755E735F}" dt="2023-03-07T19:48:35.867" v="1"/>
        <pc:sldMkLst>
          <pc:docMk/>
          <pc:sldMk cId="4134195310" sldId="2147347398"/>
        </pc:sldMkLst>
        <pc:graphicFrameChg chg="mod modGraphic">
          <ac:chgData name="Arvind Mishra" userId="S::arvindmishra@csod.com::f5361e1a-c52f-4081-83c6-e7c42269f3fc" providerId="AD" clId="Web-{8DFE9E66-7A93-7FDF-1B6A-0311755E735F}" dt="2023-03-07T19:48:35.867" v="1"/>
          <ac:graphicFrameMkLst>
            <pc:docMk/>
            <pc:sldMk cId="4134195310" sldId="2147347398"/>
            <ac:graphicFrameMk id="47" creationId="{6861042B-AA81-43EA-B04F-19B5216C1B7D}"/>
          </ac:graphicFrameMkLst>
        </pc:graphicFrameChg>
      </pc:sldChg>
    </pc:docChg>
  </pc:docChgLst>
  <pc:docChgLst>
    <pc:chgData name="Arvind Mishra" userId="S::arvindmishra@csod.com::f5361e1a-c52f-4081-83c6-e7c42269f3fc" providerId="AD" clId="Web-{2EADCE6E-0DAE-ABBC-8E14-3756156CFC1A}"/>
    <pc:docChg chg="modSld">
      <pc:chgData name="Arvind Mishra" userId="S::arvindmishra@csod.com::f5361e1a-c52f-4081-83c6-e7c42269f3fc" providerId="AD" clId="Web-{2EADCE6E-0DAE-ABBC-8E14-3756156CFC1A}" dt="2022-11-10T13:04:29.892" v="40"/>
      <pc:docMkLst>
        <pc:docMk/>
      </pc:docMkLst>
      <pc:sldChg chg="modSp">
        <pc:chgData name="Arvind Mishra" userId="S::arvindmishra@csod.com::f5361e1a-c52f-4081-83c6-e7c42269f3fc" providerId="AD" clId="Web-{2EADCE6E-0DAE-ABBC-8E14-3756156CFC1A}" dt="2022-11-10T13:04:29.892" v="40"/>
        <pc:sldMkLst>
          <pc:docMk/>
          <pc:sldMk cId="4049828887" sldId="2147347384"/>
        </pc:sldMkLst>
        <pc:graphicFrameChg chg="mod modGraphic">
          <ac:chgData name="Arvind Mishra" userId="S::arvindmishra@csod.com::f5361e1a-c52f-4081-83c6-e7c42269f3fc" providerId="AD" clId="Web-{2EADCE6E-0DAE-ABBC-8E14-3756156CFC1A}" dt="2022-11-10T13:04:29.892" v="40"/>
          <ac:graphicFrameMkLst>
            <pc:docMk/>
            <pc:sldMk cId="4049828887" sldId="2147347384"/>
            <ac:graphicFrameMk id="47" creationId="{6861042B-AA81-43EA-B04F-19B5216C1B7D}"/>
          </ac:graphicFrameMkLst>
        </pc:graphicFrameChg>
      </pc:sldChg>
    </pc:docChg>
  </pc:docChgLst>
  <pc:docChgLst>
    <pc:chgData name="Arvind Mishra" userId="S::arvindmishra@csod.com::f5361e1a-c52f-4081-83c6-e7c42269f3fc" providerId="AD" clId="Web-{B8BD0354-1878-29DF-F09B-B0DBD0FB7016}"/>
    <pc:docChg chg="modSld">
      <pc:chgData name="Arvind Mishra" userId="S::arvindmishra@csod.com::f5361e1a-c52f-4081-83c6-e7c42269f3fc" providerId="AD" clId="Web-{B8BD0354-1878-29DF-F09B-B0DBD0FB7016}" dt="2022-11-08T03:03:00.783" v="333"/>
      <pc:docMkLst>
        <pc:docMk/>
      </pc:docMkLst>
      <pc:sldChg chg="modSp">
        <pc:chgData name="Arvind Mishra" userId="S::arvindmishra@csod.com::f5361e1a-c52f-4081-83c6-e7c42269f3fc" providerId="AD" clId="Web-{B8BD0354-1878-29DF-F09B-B0DBD0FB7016}" dt="2022-11-08T03:00:58.107" v="115"/>
        <pc:sldMkLst>
          <pc:docMk/>
          <pc:sldMk cId="1932522937" sldId="2147347396"/>
        </pc:sldMkLst>
        <pc:graphicFrameChg chg="mod modGraphic">
          <ac:chgData name="Arvind Mishra" userId="S::arvindmishra@csod.com::f5361e1a-c52f-4081-83c6-e7c42269f3fc" providerId="AD" clId="Web-{B8BD0354-1878-29DF-F09B-B0DBD0FB7016}" dt="2022-11-08T03:00:58.107" v="115"/>
          <ac:graphicFrameMkLst>
            <pc:docMk/>
            <pc:sldMk cId="1932522937" sldId="2147347396"/>
            <ac:graphicFrameMk id="47" creationId="{6861042B-AA81-43EA-B04F-19B5216C1B7D}"/>
          </ac:graphicFrameMkLst>
        </pc:graphicFrameChg>
      </pc:sldChg>
      <pc:sldChg chg="modSp">
        <pc:chgData name="Arvind Mishra" userId="S::arvindmishra@csod.com::f5361e1a-c52f-4081-83c6-e7c42269f3fc" providerId="AD" clId="Web-{B8BD0354-1878-29DF-F09B-B0DBD0FB7016}" dt="2022-11-08T03:03:00.783" v="333"/>
        <pc:sldMkLst>
          <pc:docMk/>
          <pc:sldMk cId="3255907341" sldId="2147347399"/>
        </pc:sldMkLst>
        <pc:graphicFrameChg chg="mod modGraphic">
          <ac:chgData name="Arvind Mishra" userId="S::arvindmishra@csod.com::f5361e1a-c52f-4081-83c6-e7c42269f3fc" providerId="AD" clId="Web-{B8BD0354-1878-29DF-F09B-B0DBD0FB7016}" dt="2022-11-08T03:03:00.783" v="333"/>
          <ac:graphicFrameMkLst>
            <pc:docMk/>
            <pc:sldMk cId="3255907341" sldId="2147347399"/>
            <ac:graphicFrameMk id="47" creationId="{6861042B-AA81-43EA-B04F-19B5216C1B7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8D20A-AFEA-44D2-8986-CAC05DBCF1D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5D8C-20EC-45CD-8812-A0B9402E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8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35D8C-20EC-45CD-8812-A0B9402EF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sv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3640A0-21CF-48CA-A03E-DEAEB982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980" y="2949902"/>
            <a:ext cx="6040041" cy="95820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337C3-5DD4-475C-B7FC-9A962D9E0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47604"/>
            <a:ext cx="4278771" cy="2377439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93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7605"/>
            <a:ext cx="4278771" cy="2375925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6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57833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75720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A5D415-9AB6-48D8-B496-4F4CFF264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A3EE5-A4E8-4F8D-9172-507398E669D6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85BA8AC-4DC2-416B-824D-1B9293F6F7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0E6404A-F1C3-4606-951C-D85FE95D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F56680E-E726-4DD3-A76C-0FB58742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D04267-FA5D-400C-9A91-10AADED7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60482101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347594"/>
            <a:ext cx="8678309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89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2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66453"/>
            <a:ext cx="867830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C8C0BA-E4E3-4578-A971-F64350D6D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4DB7D-8186-4F62-AEA4-E817EB0C75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6419ECE-90EA-4791-A8B0-83DDB5A1B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52786AC-AFEE-4115-A49F-58EFA338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C477C6-8A9D-465F-B7DA-5B51C2A1A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46062B-D9EA-494B-932C-558C9A963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88788756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30973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8454"/>
            <a:ext cx="4278771" cy="2340561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55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23318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412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16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AC2084-F2A3-4591-A9C7-8A1A11288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8A6CD7-BE2C-4592-95CC-8FDF2509A4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141BE81-3401-4B94-875B-7785F9453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E831EA8-572D-4466-BC88-5CDB790D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1E88D5-266A-4BEB-A667-DDE4988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65C0F3E-2847-4615-9D53-2DC1B6E07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98577061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22360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20845"/>
            <a:ext cx="4278771" cy="5102752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825"/>
            </a:lvl2pPr>
            <a:lvl3pPr>
              <a:buClr>
                <a:schemeClr val="accent5"/>
              </a:buClr>
              <a:buSzPct val="110000"/>
              <a:defRPr sz="825"/>
            </a:lvl3pPr>
            <a:lvl4pPr>
              <a:buClr>
                <a:schemeClr val="tx2"/>
              </a:buClr>
              <a:buSzPct val="85000"/>
              <a:defRPr sz="825"/>
            </a:lvl4pPr>
            <a:lvl5pPr>
              <a:buClr>
                <a:schemeClr val="tx1"/>
              </a:buClr>
              <a:buSzPct val="85000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147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32592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B751C9-2B55-465D-A68D-025EBDD86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E6AC4-B05C-443E-86A0-478B46515141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1BE4C9B-38BF-417C-9728-5563016A8A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3DE256B-D6A0-4B65-A5F4-00ED72F2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DF63E4-5307-43F7-97DE-AB354520C2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C9D9E3-39C5-4FA9-A82E-D364425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74696011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110219"/>
            <a:ext cx="4278771" cy="5303520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110217"/>
            <a:ext cx="4278771" cy="530352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13924222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2431" y="1118213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88"/>
            </a:lvl1pPr>
            <a:lvl2pPr>
              <a:buClr>
                <a:schemeClr val="accent1"/>
              </a:buClr>
              <a:buSzPct val="90000"/>
              <a:defRPr sz="788"/>
            </a:lvl2pPr>
            <a:lvl3pPr>
              <a:buClr>
                <a:schemeClr val="accent5"/>
              </a:buClr>
              <a:buSzPct val="110000"/>
              <a:defRPr sz="788"/>
            </a:lvl3pPr>
            <a:lvl4pPr>
              <a:buClr>
                <a:schemeClr val="tx2"/>
              </a:buClr>
              <a:buSzPct val="85000"/>
              <a:defRPr sz="788"/>
            </a:lvl4pPr>
            <a:lvl5pPr>
              <a:buClr>
                <a:schemeClr val="tx1"/>
              </a:buClr>
              <a:buSzPct val="85000"/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4DBAD5-3743-4E11-AB4F-62D2FAA49FB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32845" y="1118212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C574652-7DCC-4714-B4BA-816ECCB3CEA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232845" y="2214533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909B3B-E6AC-4A70-B8EC-3F25E7BE2F2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32845" y="3310854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429C7743-C399-4AEB-9105-AF51CDF04E0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845" y="4407175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35BB0D4-353C-4A48-8FB1-EE95766E0A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8244" y="5503496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20603E-8CE7-4BED-8056-ADDAE914656D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622431" y="550349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BF563C9-B57D-40E9-B90B-2174FD12CB36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2623850" y="2214534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B012633-8788-489D-A40F-8A23EEFD408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2623850" y="3310855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BF68FD5-F816-4778-9CB8-7BB7735A666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2622428" y="440717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06B14-39C5-48E1-BC5F-7D36622D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754C8-1391-4FE7-9E8C-8CC594D535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D567EF3-CB69-4472-B856-468BCEFB7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CABA5A-B2D9-4DCA-9039-53F48B5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5A23C4-3852-465E-9370-614D0012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BEE5C-7594-4D82-A51B-BFEF152588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569999"/>
            <a:ext cx="8234362" cy="2880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4185243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8FA1DE-B545-4B41-A830-9223E7A3EA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34" y="6308730"/>
            <a:ext cx="1665191" cy="2589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893-6FFA-4302-9982-5319B3EF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153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79A84C-5ED1-4297-8F7B-E10BABE56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179060"/>
            <a:ext cx="7886700" cy="449988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Statement/Message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9CE4-6686-40B1-B6AD-FD4AC9F3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64" y="6260448"/>
            <a:ext cx="2011680" cy="3554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E2FDFA-2979-4DE5-BD00-8F8EF17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5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481701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3097763"/>
            <a:ext cx="7392924" cy="307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F44E-5A38-6D48-974F-AA5A7A33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46B9E-92A0-8D45-ABF5-7C8ABBFC3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77" y="1876579"/>
            <a:ext cx="8106358" cy="2254276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76283865-8F89-77CD-A89B-0B9118B6E3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DE9999-4F73-4801-95D7-7738C66C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41" y="5633049"/>
            <a:ext cx="2607617" cy="4607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450F8C-FB9D-BB43-91DA-57FC77BF8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00819"/>
            <a:ext cx="7886700" cy="1325563"/>
          </a:xfrm>
        </p:spPr>
        <p:txBody>
          <a:bodyPr anchor="b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3165F-0D04-2B4A-A98E-6DC92E972E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3390176"/>
            <a:ext cx="7886700" cy="1025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of Presenter, Title of Presenter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87F4EE-059C-40EA-B814-5DD88856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5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45C2-6EAD-4AF2-9D24-CB129696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ADF9-A584-4401-8A59-48EABDAD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578-3221-41AF-A8CB-7184A19A555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B5F3C-0DC0-46E8-837C-2411AF5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C174-F70C-424E-ACE6-7DB858A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3640A0-21CF-48CA-A03E-DEAEB982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980" y="2949902"/>
            <a:ext cx="6040041" cy="95820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337C3-5DD4-475C-B7FC-9A962D9E0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76283865-8F89-77CD-A89B-0B9118B6E3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DE9999-4F73-4801-95D7-7738C66C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41" y="5633049"/>
            <a:ext cx="2607617" cy="4607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450F8C-FB9D-BB43-91DA-57FC77BF8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00819"/>
            <a:ext cx="7886700" cy="1325563"/>
          </a:xfrm>
        </p:spPr>
        <p:txBody>
          <a:bodyPr anchor="b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3165F-0D04-2B4A-A98E-6DC92E972E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3390176"/>
            <a:ext cx="7886700" cy="1025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of Presenter, Title of Presenter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87F4EE-059C-40EA-B814-5DD88856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3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573B-5E0B-44C2-A042-9DE0B89956AE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75BBEA-33BF-4697-9126-11CC5C93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952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Table of Cont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Appendices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5C968-C003-4DA9-9A04-FF689090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271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FC4B3-C345-4576-A8B4-9554058A4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36" y="6308730"/>
            <a:ext cx="1553047" cy="258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9ABCC-62B8-42B9-AA91-DC8D10741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98500"/>
            <a:ext cx="6858000" cy="2030505"/>
          </a:xfrm>
        </p:spPr>
        <p:txBody>
          <a:bodyPr anchor="b">
            <a:normAutofit/>
          </a:bodyPr>
          <a:lstStyle>
            <a:lvl1pPr algn="ctr">
              <a:defRPr sz="19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Sub-Section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E42EA3-DA73-45FF-8672-2D4D7C5F94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489744"/>
            <a:ext cx="6858000" cy="1889866"/>
          </a:xfrm>
        </p:spPr>
        <p:txBody>
          <a:bodyPr>
            <a:normAutofit/>
          </a:bodyPr>
          <a:lstStyle>
            <a:lvl1pPr marL="0" indent="0" algn="ctr">
              <a:buNone/>
              <a:defRPr sz="1406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52ED24-79E1-4381-80D5-4752D748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8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B6B4-BF89-40A6-8B2A-B5479C52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DDE697C-F319-4DF9-B628-8558050920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096003"/>
            <a:ext cx="8725262" cy="5304788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3C3889-27E0-4B23-B25B-1E21AB293E5D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82D46-74DC-4239-A616-6F3A86228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143A63-10EA-42FF-941B-F4DE8FE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5133FF-7234-45FB-84BB-367E9651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C51-EF7B-4690-8FB3-80EEAA8B0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35356479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8740A6-1BF2-4EC1-B95E-F84AB841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88787-0695-455B-A96E-D2CF22D6352A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0918ED-E31F-4DA5-9D55-C2C75C1D86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83EC5F-35E3-4B15-AB14-7951E519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72B17B-173A-4C95-BD57-93FB22DE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29F459-02FC-47B1-8BE1-8897DF150B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72426378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5" y="1110223"/>
            <a:ext cx="6080977" cy="5290581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17375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24090"/>
            <a:ext cx="8234362" cy="43391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3F4EDF-8671-47B5-90A4-31FB0AED9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0618" y="1110219"/>
            <a:ext cx="2527646" cy="5281556"/>
          </a:xfrm>
        </p:spPr>
        <p:txBody>
          <a:bodyPr>
            <a:noAutofit/>
          </a:bodyPr>
          <a:lstStyle>
            <a:lvl1pPr marL="36909" indent="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Commentary:</a:t>
            </a:r>
          </a:p>
          <a:p>
            <a:pPr lvl="0"/>
            <a:endParaRPr lang="en-US"/>
          </a:p>
          <a:p>
            <a:pPr lvl="0"/>
            <a:r>
              <a:rPr lang="en-US"/>
              <a:t>Sample 1: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C1454-DA7D-4B7F-B1CE-CAD090F284DD}"/>
              </a:ext>
            </a:extLst>
          </p:cNvPr>
          <p:cNvCxnSpPr/>
          <p:nvPr/>
        </p:nvCxnSpPr>
        <p:spPr>
          <a:xfrm>
            <a:off x="6373454" y="1110219"/>
            <a:ext cx="0" cy="5281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19870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059342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806CAA-5A87-49D8-BA8B-98114949A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2E2645-BB3F-47B4-A216-70CF7FC576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557B418-DE1B-4E7B-9220-298E02EF04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2844" y="3785481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650C30A-D6F1-4A54-9C50-44F6C8268E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2389" y="1056316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AD1F9D-D857-4A48-B3C4-57FD3FCDB4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2389" y="3783968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CEACD44-0B17-4B89-BB72-1CC42580F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E613ED-B646-4DFA-99F8-437B8FF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750899D-E750-4519-8DAF-37551A94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59BE5EB-EDF4-493D-AB67-08C8345E49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82355681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573B-5E0B-44C2-A042-9DE0B89956AE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75BBEA-33BF-4697-9126-11CC5C93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7495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47604"/>
            <a:ext cx="4278771" cy="2377439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93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7605"/>
            <a:ext cx="4278771" cy="2375925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6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57833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75720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A5D415-9AB6-48D8-B496-4F4CFF264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A3EE5-A4E8-4F8D-9172-507398E669D6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85BA8AC-4DC2-416B-824D-1B9293F6F7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0E6404A-F1C3-4606-951C-D85FE95D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F56680E-E726-4DD3-A76C-0FB58742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D04267-FA5D-400C-9A91-10AADED7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759617640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347594"/>
            <a:ext cx="8678309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89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2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66453"/>
            <a:ext cx="867830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C8C0BA-E4E3-4578-A971-F64350D6D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4DB7D-8186-4F62-AEA4-E817EB0C75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6419ECE-90EA-4791-A8B0-83DDB5A1B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52786AC-AFEE-4115-A49F-58EFA338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C477C6-8A9D-465F-B7DA-5B51C2A1A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46062B-D9EA-494B-932C-558C9A963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807306966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30973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8454"/>
            <a:ext cx="4278771" cy="2340561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55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23318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412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16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AC2084-F2A3-4591-A9C7-8A1A11288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8A6CD7-BE2C-4592-95CC-8FDF2509A4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141BE81-3401-4B94-875B-7785F9453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E831EA8-572D-4466-BC88-5CDB790D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1E88D5-266A-4BEB-A667-DDE4988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65C0F3E-2847-4615-9D53-2DC1B6E07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99043170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22360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20845"/>
            <a:ext cx="4278771" cy="5102752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825"/>
            </a:lvl2pPr>
            <a:lvl3pPr>
              <a:buClr>
                <a:schemeClr val="accent5"/>
              </a:buClr>
              <a:buSzPct val="110000"/>
              <a:defRPr sz="825"/>
            </a:lvl3pPr>
            <a:lvl4pPr>
              <a:buClr>
                <a:schemeClr val="tx2"/>
              </a:buClr>
              <a:buSzPct val="85000"/>
              <a:defRPr sz="825"/>
            </a:lvl4pPr>
            <a:lvl5pPr>
              <a:buClr>
                <a:schemeClr val="tx1"/>
              </a:buClr>
              <a:buSzPct val="85000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147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32592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B751C9-2B55-465D-A68D-025EBDD86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E6AC4-B05C-443E-86A0-478B46515141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1BE4C9B-38BF-417C-9728-5563016A8A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3DE256B-D6A0-4B65-A5F4-00ED72F2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DF63E4-5307-43F7-97DE-AB354520C2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C9D9E3-39C5-4FA9-A82E-D364425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603227108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110219"/>
            <a:ext cx="4278771" cy="5303520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110217"/>
            <a:ext cx="4278771" cy="530352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52457599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2431" y="1118213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88"/>
            </a:lvl1pPr>
            <a:lvl2pPr>
              <a:buClr>
                <a:schemeClr val="accent1"/>
              </a:buClr>
              <a:buSzPct val="90000"/>
              <a:defRPr sz="788"/>
            </a:lvl2pPr>
            <a:lvl3pPr>
              <a:buClr>
                <a:schemeClr val="accent5"/>
              </a:buClr>
              <a:buSzPct val="110000"/>
              <a:defRPr sz="788"/>
            </a:lvl3pPr>
            <a:lvl4pPr>
              <a:buClr>
                <a:schemeClr val="tx2"/>
              </a:buClr>
              <a:buSzPct val="85000"/>
              <a:defRPr sz="788"/>
            </a:lvl4pPr>
            <a:lvl5pPr>
              <a:buClr>
                <a:schemeClr val="tx1"/>
              </a:buClr>
              <a:buSzPct val="85000"/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4DBAD5-3743-4E11-AB4F-62D2FAA49FB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32845" y="1118212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C574652-7DCC-4714-B4BA-816ECCB3CEA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232845" y="2214533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909B3B-E6AC-4A70-B8EC-3F25E7BE2F2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32845" y="3310854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429C7743-C399-4AEB-9105-AF51CDF04E0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845" y="4407175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35BB0D4-353C-4A48-8FB1-EE95766E0A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8244" y="5503496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20603E-8CE7-4BED-8056-ADDAE914656D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622431" y="550349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BF563C9-B57D-40E9-B90B-2174FD12CB36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2623850" y="2214534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B012633-8788-489D-A40F-8A23EEFD408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2623850" y="3310855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BF68FD5-F816-4778-9CB8-7BB7735A666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2622428" y="440717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06B14-39C5-48E1-BC5F-7D36622D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754C8-1391-4FE7-9E8C-8CC594D535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D567EF3-CB69-4472-B856-468BCEFB7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CABA5A-B2D9-4DCA-9039-53F48B5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5A23C4-3852-465E-9370-614D0012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BEE5C-7594-4D82-A51B-BFEF152588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569999"/>
            <a:ext cx="8234362" cy="2880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427102998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8FA1DE-B545-4B41-A830-9223E7A3EA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34" y="6308730"/>
            <a:ext cx="1665191" cy="2589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893-6FFA-4302-9982-5319B3EF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2357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79A84C-5ED1-4297-8F7B-E10BABE56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179060"/>
            <a:ext cx="7886700" cy="449988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Statement/Message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9CE4-6686-40B1-B6AD-FD4AC9F3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64" y="6260448"/>
            <a:ext cx="2011680" cy="3554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E2FDFA-2979-4DE5-BD00-8F8EF17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D72B-5D09-42F1-B9D5-9BD383EC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9F57-59CD-452E-83FD-CF0777F7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AF93-0A9C-4159-9106-4A3E1EB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578-3221-41AF-A8CB-7184A19A555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1A7F-3491-419D-B685-D9C48854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1223-FACB-46D1-893E-385689B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5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481701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3097763"/>
            <a:ext cx="7392924" cy="307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F44E-5A38-6D48-974F-AA5A7A33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46B9E-92A0-8D45-ABF5-7C8ABBFC3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Table of Cont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Appendices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5C968-C003-4DA9-9A04-FF689090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5966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77" y="1876579"/>
            <a:ext cx="8106358" cy="2254276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8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45C2-6EAD-4AF2-9D24-CB129696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ADF9-A584-4401-8A59-48EABDAD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578-3221-41AF-A8CB-7184A19A555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B5F3C-0DC0-46E8-837C-2411AF5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C174-F70C-424E-ACE6-7DB858A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3640A0-21CF-48CA-A03E-DEAEB982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980" y="2949902"/>
            <a:ext cx="6040041" cy="95820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337C3-5DD4-475C-B7FC-9A962D9E0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76283865-8F89-77CD-A89B-0B9118B6E3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DE9999-4F73-4801-95D7-7738C66C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41" y="5633049"/>
            <a:ext cx="2607617" cy="4607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450F8C-FB9D-BB43-91DA-57FC77BF8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00819"/>
            <a:ext cx="7886700" cy="1325563"/>
          </a:xfrm>
        </p:spPr>
        <p:txBody>
          <a:bodyPr anchor="b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3165F-0D04-2B4A-A98E-6DC92E972E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3390176"/>
            <a:ext cx="7886700" cy="1025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of Presenter, Title of Presenter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87F4EE-059C-40EA-B814-5DD88856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9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573B-5E0B-44C2-A042-9DE0B89956AE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75BBEA-33BF-4697-9126-11CC5C93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8814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Table of Cont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Appendices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5C968-C003-4DA9-9A04-FF689090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264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FC4B3-C345-4576-A8B4-9554058A4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36" y="6308730"/>
            <a:ext cx="1553047" cy="258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9ABCC-62B8-42B9-AA91-DC8D10741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98500"/>
            <a:ext cx="6858000" cy="2030505"/>
          </a:xfrm>
        </p:spPr>
        <p:txBody>
          <a:bodyPr anchor="b">
            <a:normAutofit/>
          </a:bodyPr>
          <a:lstStyle>
            <a:lvl1pPr algn="ctr">
              <a:defRPr sz="19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Sub-Section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E42EA3-DA73-45FF-8672-2D4D7C5F94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489744"/>
            <a:ext cx="6858000" cy="1889866"/>
          </a:xfrm>
        </p:spPr>
        <p:txBody>
          <a:bodyPr>
            <a:normAutofit/>
          </a:bodyPr>
          <a:lstStyle>
            <a:lvl1pPr marL="0" indent="0" algn="ctr">
              <a:buNone/>
              <a:defRPr sz="1406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52ED24-79E1-4381-80D5-4752D748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4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B6B4-BF89-40A6-8B2A-B5479C52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DDE697C-F319-4DF9-B628-8558050920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096003"/>
            <a:ext cx="8725262" cy="5304788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3C3889-27E0-4B23-B25B-1E21AB293E5D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82D46-74DC-4239-A616-6F3A86228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143A63-10EA-42FF-941B-F4DE8FE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5133FF-7234-45FB-84BB-367E9651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C51-EF7B-4690-8FB3-80EEAA8B0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061904574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8740A6-1BF2-4EC1-B95E-F84AB841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88787-0695-455B-A96E-D2CF22D6352A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0918ED-E31F-4DA5-9D55-C2C75C1D86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83EC5F-35E3-4B15-AB14-7951E519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72B17B-173A-4C95-BD57-93FB22DE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29F459-02FC-47B1-8BE1-8897DF150B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643321519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5" y="1110223"/>
            <a:ext cx="6080977" cy="5290581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17375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24090"/>
            <a:ext cx="8234362" cy="43391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3F4EDF-8671-47B5-90A4-31FB0AED9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0618" y="1110219"/>
            <a:ext cx="2527646" cy="5281556"/>
          </a:xfrm>
        </p:spPr>
        <p:txBody>
          <a:bodyPr>
            <a:noAutofit/>
          </a:bodyPr>
          <a:lstStyle>
            <a:lvl1pPr marL="36909" indent="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Commentary:</a:t>
            </a:r>
          </a:p>
          <a:p>
            <a:pPr lvl="0"/>
            <a:endParaRPr lang="en-US"/>
          </a:p>
          <a:p>
            <a:pPr lvl="0"/>
            <a:r>
              <a:rPr lang="en-US"/>
              <a:t>Sample 1: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C1454-DA7D-4B7F-B1CE-CAD090F284DD}"/>
              </a:ext>
            </a:extLst>
          </p:cNvPr>
          <p:cNvCxnSpPr/>
          <p:nvPr/>
        </p:nvCxnSpPr>
        <p:spPr>
          <a:xfrm>
            <a:off x="6373454" y="1110219"/>
            <a:ext cx="0" cy="5281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661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FC4B3-C345-4576-A8B4-9554058A4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36" y="6308730"/>
            <a:ext cx="1553047" cy="258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9ABCC-62B8-42B9-AA91-DC8D10741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98500"/>
            <a:ext cx="6858000" cy="2030505"/>
          </a:xfrm>
        </p:spPr>
        <p:txBody>
          <a:bodyPr anchor="b">
            <a:normAutofit/>
          </a:bodyPr>
          <a:lstStyle>
            <a:lvl1pPr algn="ctr">
              <a:defRPr sz="19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Sub-Section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E42EA3-DA73-45FF-8672-2D4D7C5F94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489744"/>
            <a:ext cx="6858000" cy="1889866"/>
          </a:xfrm>
        </p:spPr>
        <p:txBody>
          <a:bodyPr>
            <a:normAutofit/>
          </a:bodyPr>
          <a:lstStyle>
            <a:lvl1pPr marL="0" indent="0" algn="ctr">
              <a:buNone/>
              <a:defRPr sz="1406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52ED24-79E1-4381-80D5-4752D748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0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059342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806CAA-5A87-49D8-BA8B-98114949A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2E2645-BB3F-47B4-A216-70CF7FC576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557B418-DE1B-4E7B-9220-298E02EF04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2844" y="3785481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650C30A-D6F1-4A54-9C50-44F6C8268E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2389" y="1056316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AD1F9D-D857-4A48-B3C4-57FD3FCDB4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2389" y="3783968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CEACD44-0B17-4B89-BB72-1CC42580F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E613ED-B646-4DFA-99F8-437B8FF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750899D-E750-4519-8DAF-37551A94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59BE5EB-EDF4-493D-AB67-08C8345E49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99310087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47604"/>
            <a:ext cx="4278771" cy="2377439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93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7605"/>
            <a:ext cx="4278771" cy="2375925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6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57833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75720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A5D415-9AB6-48D8-B496-4F4CFF264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A3EE5-A4E8-4F8D-9172-507398E669D6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85BA8AC-4DC2-416B-824D-1B9293F6F7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0E6404A-F1C3-4606-951C-D85FE95D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F56680E-E726-4DD3-A76C-0FB58742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D04267-FA5D-400C-9A91-10AADED7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639691945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347594"/>
            <a:ext cx="8678309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89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2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66453"/>
            <a:ext cx="867830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C8C0BA-E4E3-4578-A971-F64350D6D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4DB7D-8186-4F62-AEA4-E817EB0C75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6419ECE-90EA-4791-A8B0-83DDB5A1B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52786AC-AFEE-4115-A49F-58EFA338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C477C6-8A9D-465F-B7DA-5B51C2A1A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46062B-D9EA-494B-932C-558C9A963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525238332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30973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8454"/>
            <a:ext cx="4278771" cy="2340561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55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23318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412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16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AC2084-F2A3-4591-A9C7-8A1A11288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8A6CD7-BE2C-4592-95CC-8FDF2509A4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141BE81-3401-4B94-875B-7785F9453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E831EA8-572D-4466-BC88-5CDB790D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1E88D5-266A-4BEB-A667-DDE4988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65C0F3E-2847-4615-9D53-2DC1B6E07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38419929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22360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20845"/>
            <a:ext cx="4278771" cy="5102752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825"/>
            </a:lvl2pPr>
            <a:lvl3pPr>
              <a:buClr>
                <a:schemeClr val="accent5"/>
              </a:buClr>
              <a:buSzPct val="110000"/>
              <a:defRPr sz="825"/>
            </a:lvl3pPr>
            <a:lvl4pPr>
              <a:buClr>
                <a:schemeClr val="tx2"/>
              </a:buClr>
              <a:buSzPct val="85000"/>
              <a:defRPr sz="825"/>
            </a:lvl4pPr>
            <a:lvl5pPr>
              <a:buClr>
                <a:schemeClr val="tx1"/>
              </a:buClr>
              <a:buSzPct val="85000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147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32592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B751C9-2B55-465D-A68D-025EBDD86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E6AC4-B05C-443E-86A0-478B46515141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1BE4C9B-38BF-417C-9728-5563016A8A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3DE256B-D6A0-4B65-A5F4-00ED72F2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DF63E4-5307-43F7-97DE-AB354520C2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C9D9E3-39C5-4FA9-A82E-D364425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424154204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110219"/>
            <a:ext cx="4278771" cy="5303520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110217"/>
            <a:ext cx="4278771" cy="530352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702453681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2431" y="1118213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88"/>
            </a:lvl1pPr>
            <a:lvl2pPr>
              <a:buClr>
                <a:schemeClr val="accent1"/>
              </a:buClr>
              <a:buSzPct val="90000"/>
              <a:defRPr sz="788"/>
            </a:lvl2pPr>
            <a:lvl3pPr>
              <a:buClr>
                <a:schemeClr val="accent5"/>
              </a:buClr>
              <a:buSzPct val="110000"/>
              <a:defRPr sz="788"/>
            </a:lvl3pPr>
            <a:lvl4pPr>
              <a:buClr>
                <a:schemeClr val="tx2"/>
              </a:buClr>
              <a:buSzPct val="85000"/>
              <a:defRPr sz="788"/>
            </a:lvl4pPr>
            <a:lvl5pPr>
              <a:buClr>
                <a:schemeClr val="tx1"/>
              </a:buClr>
              <a:buSzPct val="85000"/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4DBAD5-3743-4E11-AB4F-62D2FAA49FB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32845" y="1118212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C574652-7DCC-4714-B4BA-816ECCB3CEA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232845" y="2214533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909B3B-E6AC-4A70-B8EC-3F25E7BE2F2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32845" y="3310854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429C7743-C399-4AEB-9105-AF51CDF04E0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845" y="4407175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35BB0D4-353C-4A48-8FB1-EE95766E0A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8244" y="5503496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20603E-8CE7-4BED-8056-ADDAE914656D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622431" y="550349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BF563C9-B57D-40E9-B90B-2174FD12CB36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2623850" y="2214534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B012633-8788-489D-A40F-8A23EEFD408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2623850" y="3310855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BF68FD5-F816-4778-9CB8-7BB7735A666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2622428" y="440717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06B14-39C5-48E1-BC5F-7D36622D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754C8-1391-4FE7-9E8C-8CC594D535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D567EF3-CB69-4472-B856-468BCEFB7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CABA5A-B2D9-4DCA-9039-53F48B5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5A23C4-3852-465E-9370-614D0012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BEE5C-7594-4D82-A51B-BFEF152588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569999"/>
            <a:ext cx="8234362" cy="2880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085905420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8FA1DE-B545-4B41-A830-9223E7A3EA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34" y="6308730"/>
            <a:ext cx="1665191" cy="2589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893-6FFA-4302-9982-5319B3EF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4789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79A84C-5ED1-4297-8F7B-E10BABE56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179060"/>
            <a:ext cx="7886700" cy="449988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Statement/Message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9CE4-6686-40B1-B6AD-FD4AC9F3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64" y="6260448"/>
            <a:ext cx="2011680" cy="3554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E2FDFA-2979-4DE5-BD00-8F8EF17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5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1481701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3097763"/>
            <a:ext cx="7392924" cy="307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F44E-5A38-6D48-974F-AA5A7A33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46B9E-92A0-8D45-ABF5-7C8ABBFC3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B6B4-BF89-40A6-8B2A-B5479C52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DDE697C-F319-4DF9-B628-8558050920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096003"/>
            <a:ext cx="8725262" cy="5304788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3C3889-27E0-4B23-B25B-1E21AB293E5D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82D46-74DC-4239-A616-6F3A86228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143A63-10EA-42FF-941B-F4DE8FE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5133FF-7234-45FB-84BB-367E9651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C51-EF7B-4690-8FB3-80EEAA8B0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412078701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77" y="1876579"/>
            <a:ext cx="8106358" cy="2254276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45C2-6EAD-4AF2-9D24-CB129696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ADF9-A584-4401-8A59-48EABDAD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578-3221-41AF-A8CB-7184A19A555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B5F3C-0DC0-46E8-837C-2411AF5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C174-F70C-424E-ACE6-7DB858A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34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3640A0-21CF-48CA-A03E-DEAEB982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980" y="2949902"/>
            <a:ext cx="6040041" cy="95820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337C3-5DD4-475C-B7FC-9A962D9E0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76283865-8F89-77CD-A89B-0B9118B6E3E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DE9999-4F73-4801-95D7-7738C66C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41" y="5633049"/>
            <a:ext cx="2607617" cy="4607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450F8C-FB9D-BB43-91DA-57FC77BF8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00819"/>
            <a:ext cx="7886700" cy="1325563"/>
          </a:xfrm>
        </p:spPr>
        <p:txBody>
          <a:bodyPr anchor="b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3165F-0D04-2B4A-A98E-6DC92E972E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3390176"/>
            <a:ext cx="7886700" cy="1025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of Presenter, Title of Presenter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87F4EE-059C-40EA-B814-5DD88856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573B-5E0B-44C2-A042-9DE0B89956AE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75BBEA-33BF-4697-9126-11CC5C93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71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Table of Cont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Appendices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5C968-C003-4DA9-9A04-FF689090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6492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FC4B3-C345-4576-A8B4-9554058A4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36" y="6308730"/>
            <a:ext cx="1553047" cy="258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9ABCC-62B8-42B9-AA91-DC8D10741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98500"/>
            <a:ext cx="6858000" cy="2030505"/>
          </a:xfrm>
        </p:spPr>
        <p:txBody>
          <a:bodyPr anchor="b">
            <a:normAutofit/>
          </a:bodyPr>
          <a:lstStyle>
            <a:lvl1pPr algn="ctr">
              <a:defRPr sz="19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Sub-Section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E42EA3-DA73-45FF-8672-2D4D7C5F94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489744"/>
            <a:ext cx="6858000" cy="1889866"/>
          </a:xfrm>
        </p:spPr>
        <p:txBody>
          <a:bodyPr>
            <a:normAutofit/>
          </a:bodyPr>
          <a:lstStyle>
            <a:lvl1pPr marL="0" indent="0" algn="ctr">
              <a:buNone/>
              <a:defRPr sz="1406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52ED24-79E1-4381-80D5-4752D748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2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B6B4-BF89-40A6-8B2A-B5479C52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DDE697C-F319-4DF9-B628-8558050920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096003"/>
            <a:ext cx="8725262" cy="5304788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3C3889-27E0-4B23-B25B-1E21AB293E5D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82D46-74DC-4239-A616-6F3A86228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143A63-10EA-42FF-941B-F4DE8FE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5133FF-7234-45FB-84BB-367E9651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C51-EF7B-4690-8FB3-80EEAA8B0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155480385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8740A6-1BF2-4EC1-B95E-F84AB841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88787-0695-455B-A96E-D2CF22D6352A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0918ED-E31F-4DA5-9D55-C2C75C1D86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83EC5F-35E3-4B15-AB14-7951E519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72B17B-173A-4C95-BD57-93FB22DE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29F459-02FC-47B1-8BE1-8897DF150B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0045053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5" y="1110223"/>
            <a:ext cx="6080977" cy="5290581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17375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24090"/>
            <a:ext cx="8234362" cy="43391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3F4EDF-8671-47B5-90A4-31FB0AED9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0618" y="1110219"/>
            <a:ext cx="2527646" cy="5281556"/>
          </a:xfrm>
        </p:spPr>
        <p:txBody>
          <a:bodyPr>
            <a:noAutofit/>
          </a:bodyPr>
          <a:lstStyle>
            <a:lvl1pPr marL="36909" indent="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Commentary:</a:t>
            </a:r>
          </a:p>
          <a:p>
            <a:pPr lvl="0"/>
            <a:endParaRPr lang="en-US"/>
          </a:p>
          <a:p>
            <a:pPr lvl="0"/>
            <a:r>
              <a:rPr lang="en-US"/>
              <a:t>Sample 1: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C1454-DA7D-4B7F-B1CE-CAD090F284DD}"/>
              </a:ext>
            </a:extLst>
          </p:cNvPr>
          <p:cNvCxnSpPr/>
          <p:nvPr/>
        </p:nvCxnSpPr>
        <p:spPr>
          <a:xfrm>
            <a:off x="6373454" y="1110219"/>
            <a:ext cx="0" cy="5281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227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8740A6-1BF2-4EC1-B95E-F84AB841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88787-0695-455B-A96E-D2CF22D6352A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0918ED-E31F-4DA5-9D55-C2C75C1D86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83EC5F-35E3-4B15-AB14-7951E519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72B17B-173A-4C95-BD57-93FB22DE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29F459-02FC-47B1-8BE1-8897DF150B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094682601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059342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806CAA-5A87-49D8-BA8B-98114949A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2E2645-BB3F-47B4-A216-70CF7FC576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557B418-DE1B-4E7B-9220-298E02EF04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2844" y="3785481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650C30A-D6F1-4A54-9C50-44F6C8268E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2389" y="1056316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AD1F9D-D857-4A48-B3C4-57FD3FCDB4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2389" y="3783968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CEACD44-0B17-4B89-BB72-1CC42580F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E613ED-B646-4DFA-99F8-437B8FF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750899D-E750-4519-8DAF-37551A94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59BE5EB-EDF4-493D-AB67-08C8345E49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351867756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47604"/>
            <a:ext cx="4278771" cy="2377439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93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7605"/>
            <a:ext cx="4278771" cy="2375925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6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57833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75720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A5D415-9AB6-48D8-B496-4F4CFF264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A3EE5-A4E8-4F8D-9172-507398E669D6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85BA8AC-4DC2-416B-824D-1B9293F6F7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0E6404A-F1C3-4606-951C-D85FE95D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F56680E-E726-4DD3-A76C-0FB58742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D04267-FA5D-400C-9A91-10AADED7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405404483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347594"/>
            <a:ext cx="8678309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89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2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66453"/>
            <a:ext cx="867830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C8C0BA-E4E3-4578-A971-F64350D6D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4DB7D-8186-4F62-AEA4-E817EB0C75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6419ECE-90EA-4791-A8B0-83DDB5A1B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52786AC-AFEE-4115-A49F-58EFA338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C477C6-8A9D-465F-B7DA-5B51C2A1AB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46062B-D9EA-494B-932C-558C9A963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98869848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30973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8454"/>
            <a:ext cx="4278771" cy="2340561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55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23318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412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16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AC2084-F2A3-4591-A9C7-8A1A11288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8A6CD7-BE2C-4592-95CC-8FDF2509A4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141BE81-3401-4B94-875B-7785F9453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E831EA8-572D-4466-BC88-5CDB790D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1E88D5-266A-4BEB-A667-DDE49886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65C0F3E-2847-4615-9D53-2DC1B6E07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464729677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22360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20845"/>
            <a:ext cx="4278771" cy="5102752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825"/>
            </a:lvl2pPr>
            <a:lvl3pPr>
              <a:buClr>
                <a:schemeClr val="accent5"/>
              </a:buClr>
              <a:buSzPct val="110000"/>
              <a:defRPr sz="825"/>
            </a:lvl3pPr>
            <a:lvl4pPr>
              <a:buClr>
                <a:schemeClr val="tx2"/>
              </a:buClr>
              <a:buSzPct val="85000"/>
              <a:defRPr sz="825"/>
            </a:lvl4pPr>
            <a:lvl5pPr>
              <a:buClr>
                <a:schemeClr val="tx1"/>
              </a:buClr>
              <a:buSzPct val="85000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147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32592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B751C9-2B55-465D-A68D-025EBDD86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E6AC4-B05C-443E-86A0-478B46515141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1BE4C9B-38BF-417C-9728-5563016A8A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3DE256B-D6A0-4B65-A5F4-00ED72F2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DF63E4-5307-43F7-97DE-AB354520C2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C9D9E3-39C5-4FA9-A82E-D364425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387925996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110219"/>
            <a:ext cx="4278771" cy="5303520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110217"/>
            <a:ext cx="4278771" cy="530352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513383428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2431" y="1118213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88"/>
            </a:lvl1pPr>
            <a:lvl2pPr>
              <a:buClr>
                <a:schemeClr val="accent1"/>
              </a:buClr>
              <a:buSzPct val="90000"/>
              <a:defRPr sz="788"/>
            </a:lvl2pPr>
            <a:lvl3pPr>
              <a:buClr>
                <a:schemeClr val="accent5"/>
              </a:buClr>
              <a:buSzPct val="110000"/>
              <a:defRPr sz="788"/>
            </a:lvl3pPr>
            <a:lvl4pPr>
              <a:buClr>
                <a:schemeClr val="tx2"/>
              </a:buClr>
              <a:buSzPct val="85000"/>
              <a:defRPr sz="788"/>
            </a:lvl4pPr>
            <a:lvl5pPr>
              <a:buClr>
                <a:schemeClr val="tx1"/>
              </a:buClr>
              <a:buSzPct val="85000"/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4DBAD5-3743-4E11-AB4F-62D2FAA49FB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32845" y="1118212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C574652-7DCC-4714-B4BA-816ECCB3CEA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232845" y="2214533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909B3B-E6AC-4A70-B8EC-3F25E7BE2F2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32845" y="3310854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429C7743-C399-4AEB-9105-AF51CDF04E0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845" y="4407175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35BB0D4-353C-4A48-8FB1-EE95766E0A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8244" y="5503496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20603E-8CE7-4BED-8056-ADDAE914656D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622431" y="550349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BF563C9-B57D-40E9-B90B-2174FD12CB36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2623850" y="2214534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B012633-8788-489D-A40F-8A23EEFD408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2623850" y="3310855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BF68FD5-F816-4778-9CB8-7BB7735A666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2622428" y="440717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06B14-39C5-48E1-BC5F-7D36622D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754C8-1391-4FE7-9E8C-8CC594D535E8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D567EF3-CB69-4472-B856-468BCEFB7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CABA5A-B2D9-4DCA-9039-53F48B5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5A23C4-3852-465E-9370-614D0012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BEE5C-7594-4D82-A51B-BFEF152588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569999"/>
            <a:ext cx="8234362" cy="2880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68974030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8FA1DE-B545-4B41-A830-9223E7A3EA0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34" y="6308730"/>
            <a:ext cx="1665191" cy="2589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893-6FFA-4302-9982-5319B3EF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7427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79A84C-5ED1-4297-8F7B-E10BABE56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179060"/>
            <a:ext cx="7886700" cy="449988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Statement/Message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9CE4-6686-40B1-B6AD-FD4AC9F3C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64" y="6260448"/>
            <a:ext cx="2011680" cy="3554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E2FDFA-2979-4DE5-BD00-8F8EF17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5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13640A0-21CF-48CA-A03E-DEAEB9825D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980" y="2949902"/>
            <a:ext cx="6040041" cy="95820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4D337C3-5DD4-475C-B7FC-9A962D9E0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5" y="1110223"/>
            <a:ext cx="6080977" cy="5290581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17375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24090"/>
            <a:ext cx="8234362" cy="43391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3F4EDF-8671-47B5-90A4-31FB0AED9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0618" y="1110219"/>
            <a:ext cx="2527646" cy="5281556"/>
          </a:xfrm>
        </p:spPr>
        <p:txBody>
          <a:bodyPr>
            <a:noAutofit/>
          </a:bodyPr>
          <a:lstStyle>
            <a:lvl1pPr marL="36909" indent="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Commentary:</a:t>
            </a:r>
          </a:p>
          <a:p>
            <a:pPr lvl="0"/>
            <a:endParaRPr lang="en-US"/>
          </a:p>
          <a:p>
            <a:pPr lvl="0"/>
            <a:r>
              <a:rPr lang="en-US"/>
              <a:t>Sample 1: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C1454-DA7D-4B7F-B1CE-CAD090F284DD}"/>
              </a:ext>
            </a:extLst>
          </p:cNvPr>
          <p:cNvCxnSpPr/>
          <p:nvPr/>
        </p:nvCxnSpPr>
        <p:spPr>
          <a:xfrm>
            <a:off x="6373454" y="1110219"/>
            <a:ext cx="0" cy="5281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0535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76283865-8F89-77CD-A89B-0B9118B6E3E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DE9999-4F73-4801-95D7-7738C66C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41" y="5633049"/>
            <a:ext cx="2607617" cy="4607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F450F8C-FB9D-BB43-91DA-57FC77BF8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00819"/>
            <a:ext cx="7886700" cy="1325563"/>
          </a:xfrm>
        </p:spPr>
        <p:txBody>
          <a:bodyPr anchor="b">
            <a:normAutofit/>
          </a:bodyPr>
          <a:lstStyle>
            <a:lvl1pPr algn="l">
              <a:defRPr sz="253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3165F-0D04-2B4A-A98E-6DC92E972E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3390176"/>
            <a:ext cx="7886700" cy="10255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of Presenter, Title of Presenter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87F4EE-059C-40EA-B814-5DD88856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8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573B-5E0B-44C2-A042-9DE0B89956AE}"/>
              </a:ext>
            </a:extLst>
          </p:cNvPr>
          <p:cNvSpPr txBox="1"/>
          <p:nvPr userDrawn="1"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Table of Contents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175BBEA-33BF-4697-9126-11CC5C93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300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Table of Cont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BF65E-EDA4-425B-8B8B-F8AE87EE2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3496" y="1627824"/>
            <a:ext cx="3259931" cy="40557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b="0">
                <a:solidFill>
                  <a:srgbClr val="808080"/>
                </a:solidFill>
              </a:defRPr>
            </a:lvl1pPr>
            <a:lvl2pPr marL="257175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FC44-224C-41F4-B5A3-991D16D2F8F6}"/>
              </a:ext>
            </a:extLst>
          </p:cNvPr>
          <p:cNvSpPr txBox="1"/>
          <p:nvPr/>
        </p:nvSpPr>
        <p:spPr>
          <a:xfrm>
            <a:off x="5093494" y="1027657"/>
            <a:ext cx="317981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Appendices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80A138-AD6E-48D3-B325-4F65A249B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65" y="3108960"/>
            <a:ext cx="4034749" cy="6400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E5C968-C003-4DA9-9A04-FF689090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1285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FC4B3-C345-4576-A8B4-9554058A4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36" y="6308730"/>
            <a:ext cx="1553047" cy="2589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49ABCC-62B8-42B9-AA91-DC8D107411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398500"/>
            <a:ext cx="6858000" cy="2030505"/>
          </a:xfrm>
        </p:spPr>
        <p:txBody>
          <a:bodyPr anchor="b">
            <a:normAutofit/>
          </a:bodyPr>
          <a:lstStyle>
            <a:lvl1pPr algn="ctr">
              <a:defRPr sz="19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Sub-Section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E42EA3-DA73-45FF-8672-2D4D7C5F94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489744"/>
            <a:ext cx="6858000" cy="1889866"/>
          </a:xfrm>
        </p:spPr>
        <p:txBody>
          <a:bodyPr>
            <a:normAutofit/>
          </a:bodyPr>
          <a:lstStyle>
            <a:lvl1pPr marL="0" indent="0" algn="ctr">
              <a:buNone/>
              <a:defRPr sz="1406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C52ED24-79E1-4381-80D5-4752D748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B6B4-BF89-40A6-8B2A-B5479C52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DDE697C-F319-4DF9-B628-8558050920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096003"/>
            <a:ext cx="8725262" cy="5304788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3C3889-27E0-4B23-B25B-1E21AB293E5D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82D46-74DC-4239-A616-6F3A86228B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143A63-10EA-42FF-941B-F4DE8FE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5133FF-7234-45FB-84BB-367E96514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C51-EF7B-4690-8FB3-80EEAA8B03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446725710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8740A6-1BF2-4EC1-B95E-F84AB841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88787-0695-455B-A96E-D2CF22D6352A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0918ED-E31F-4DA5-9D55-C2C75C1D86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83EC5F-35E3-4B15-AB14-7951E519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72B17B-173A-4C95-BD57-93FB22DE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29F459-02FC-47B1-8BE1-8897DF150B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106016281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5" y="1110223"/>
            <a:ext cx="6080977" cy="5290581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17375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24090"/>
            <a:ext cx="8234362" cy="43391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73F4EDF-8671-47B5-90A4-31FB0AED9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0618" y="1110219"/>
            <a:ext cx="2527646" cy="5281556"/>
          </a:xfrm>
        </p:spPr>
        <p:txBody>
          <a:bodyPr>
            <a:noAutofit/>
          </a:bodyPr>
          <a:lstStyle>
            <a:lvl1pPr marL="36909" indent="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75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Commentary:</a:t>
            </a:r>
          </a:p>
          <a:p>
            <a:pPr lvl="0"/>
            <a:endParaRPr lang="en-US"/>
          </a:p>
          <a:p>
            <a:pPr lvl="0"/>
            <a:r>
              <a:rPr lang="en-US"/>
              <a:t>Sample 1: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EC1454-DA7D-4B7F-B1CE-CAD090F284DD}"/>
              </a:ext>
            </a:extLst>
          </p:cNvPr>
          <p:cNvCxnSpPr/>
          <p:nvPr userDrawn="1"/>
        </p:nvCxnSpPr>
        <p:spPr>
          <a:xfrm>
            <a:off x="6373454" y="1110219"/>
            <a:ext cx="0" cy="5281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2301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059342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806CAA-5A87-49D8-BA8B-98114949A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2E2645-BB3F-47B4-A216-70CF7FC57660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557B418-DE1B-4E7B-9220-298E02EF04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2844" y="3785481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650C30A-D6F1-4A54-9C50-44F6C8268E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2389" y="1056316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AD1F9D-D857-4A48-B3C4-57FD3FCDB4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2389" y="3783968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CEACD44-0B17-4B89-BB72-1CC42580F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E613ED-B646-4DFA-99F8-437B8FF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750899D-E750-4519-8DAF-37551A942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59BE5EB-EDF4-493D-AB67-08C8345E49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60048429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47604"/>
            <a:ext cx="4278771" cy="2377439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93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7605"/>
            <a:ext cx="4278771" cy="2375925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6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57833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75720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7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A5D415-9AB6-48D8-B496-4F4CFF264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A3EE5-A4E8-4F8D-9172-507398E669D6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85BA8AC-4DC2-416B-824D-1B9293F6F7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0E6404A-F1C3-4606-951C-D85FE95D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F56680E-E726-4DD3-A76C-0FB5874247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5D04267-FA5D-400C-9A91-10AADED7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848533701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6" y="1347594"/>
            <a:ext cx="8678309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180CC8-B900-42EA-B3FB-450AA9749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844" y="4060789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62"/>
            <a:ext cx="4278771" cy="2377438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66453"/>
            <a:ext cx="867830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F81D71-D4A9-4B3E-96EE-65CC95ABA30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32844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21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C8C0BA-E4E3-4578-A971-F64350D6D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4DB7D-8186-4F62-AEA4-E817EB0C7560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6419ECE-90EA-4791-A8B0-83DDB5A1B3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52786AC-AFEE-4115-A49F-58EFA338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C477C6-8A9D-465F-B7DA-5B51C2A1A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B46062B-D9EA-494B-932C-558C9A963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195023106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059342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806CAA-5A87-49D8-BA8B-98114949A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2E2645-BB3F-47B4-A216-70CF7FC57660}"/>
              </a:ext>
            </a:extLst>
          </p:cNvPr>
          <p:cNvCxnSpPr/>
          <p:nvPr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557B418-DE1B-4E7B-9220-298E02EF04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2844" y="3785481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650C30A-D6F1-4A54-9C50-44F6C8268E8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2389" y="1056316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AD1F9D-D857-4A48-B3C4-57FD3FCDB4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2389" y="3783968"/>
            <a:ext cx="4278771" cy="265176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2CEACD44-0B17-4B89-BB72-1CC42580F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BE613ED-B646-4DFA-99F8-437B8FF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750899D-E750-4519-8DAF-37551A94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59BE5EB-EDF4-493D-AB67-08C8345E49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468268354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30973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48454"/>
            <a:ext cx="4278771" cy="2340561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4FCB848-11E9-4411-9517-D4D54C8631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2389" y="4057755"/>
            <a:ext cx="4278771" cy="237744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23318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412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5467D249-EFD0-422F-94BD-B2C5CF980F7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2386" y="3771016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AC2084-F2A3-4591-A9C7-8A1A11288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8A6CD7-BE2C-4592-95CC-8FDF2509A4E8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8141BE81-3401-4B94-875B-7785F9453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E831EA8-572D-4466-BC88-5CDB790D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01E88D5-266A-4BEB-A667-DDE49886C6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65C0F3E-2847-4615-9D53-2DC1B6E070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394761347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322360"/>
            <a:ext cx="4278771" cy="5102752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320845"/>
            <a:ext cx="4278771" cy="5102752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825"/>
            </a:lvl2pPr>
            <a:lvl3pPr>
              <a:buClr>
                <a:schemeClr val="accent5"/>
              </a:buClr>
              <a:buSzPct val="110000"/>
              <a:defRPr sz="825"/>
            </a:lvl3pPr>
            <a:lvl4pPr>
              <a:buClr>
                <a:schemeClr val="tx2"/>
              </a:buClr>
              <a:buSzPct val="85000"/>
              <a:defRPr sz="825"/>
            </a:lvl4pPr>
            <a:lvl5pPr>
              <a:buClr>
                <a:schemeClr val="tx1"/>
              </a:buClr>
              <a:buSzPct val="85000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6F3A7987-0C30-4728-AD06-3F25F97A31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32846" y="1014705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9F8E264F-8F7F-4C15-80EE-F74FFF24007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32388" y="1032592"/>
            <a:ext cx="4278769" cy="2725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B751C9-2B55-465D-A68D-025EBDD86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E6AC4-B05C-443E-86A0-478B46515141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1BE4C9B-38BF-417C-9728-5563016A8A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3DE256B-D6A0-4B65-A5F4-00ED72F21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8DF63E4-5307-43F7-97DE-AB354520C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C9D9E3-39C5-4FA9-A82E-D364425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1707057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844" y="1110219"/>
            <a:ext cx="4278771" cy="5303520"/>
          </a:xfrm>
        </p:spPr>
        <p:txBody>
          <a:bodyPr>
            <a:normAutofit/>
          </a:bodyPr>
          <a:lstStyle>
            <a:lvl1pPr marL="160735" indent="-160735">
              <a:lnSpc>
                <a:spcPct val="120000"/>
              </a:lnSpc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lnSpc>
                <a:spcPct val="120000"/>
              </a:lnSpc>
              <a:buClr>
                <a:schemeClr val="accent1"/>
              </a:buClr>
              <a:buSzPct val="90000"/>
              <a:defRPr sz="900"/>
            </a:lvl2pPr>
            <a:lvl3pPr>
              <a:lnSpc>
                <a:spcPct val="120000"/>
              </a:lnSpc>
              <a:buClr>
                <a:schemeClr val="accent5"/>
              </a:buClr>
              <a:buSzPct val="110000"/>
              <a:defRPr sz="900"/>
            </a:lvl3pPr>
            <a:lvl4pPr>
              <a:lnSpc>
                <a:spcPct val="120000"/>
              </a:lnSpc>
              <a:buClr>
                <a:schemeClr val="tx2"/>
              </a:buClr>
              <a:buSzPct val="85000"/>
              <a:defRPr sz="900"/>
            </a:lvl4pPr>
            <a:lvl5pPr>
              <a:lnSpc>
                <a:spcPct val="120000"/>
              </a:lnSpc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B43D690-9D39-4CDD-B790-230AB289E5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2389" y="1110217"/>
            <a:ext cx="4278771" cy="5303520"/>
          </a:xfrm>
        </p:spPr>
        <p:txBody>
          <a:bodyPr>
            <a:normAutofit/>
          </a:bodyPr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900"/>
            </a:lvl1pPr>
            <a:lvl2pPr>
              <a:buClr>
                <a:schemeClr val="accent1"/>
              </a:buClr>
              <a:buSzPct val="90000"/>
              <a:defRPr sz="900"/>
            </a:lvl2pPr>
            <a:lvl3pPr>
              <a:buClr>
                <a:schemeClr val="accent5"/>
              </a:buClr>
              <a:buSzPct val="110000"/>
              <a:defRPr sz="900"/>
            </a:lvl3pPr>
            <a:lvl4pPr>
              <a:buClr>
                <a:schemeClr val="tx2"/>
              </a:buClr>
              <a:buSzPct val="85000"/>
              <a:defRPr sz="900"/>
            </a:lvl4pPr>
            <a:lvl5pPr>
              <a:buClr>
                <a:schemeClr val="tx1"/>
              </a:buClr>
              <a:buSzPct val="85000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EEDD6D-632C-4B5E-AD0B-FA45917E9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91BF6-F399-42B8-9899-B1F8818667D3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02B1E6E-6E08-4795-9D2D-DD5CDD6282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72144ED-CE63-4960-B167-3BB7FD7B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D89713-82D7-4A00-BE2D-B4A7846D2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BA1E0C-9C4C-4A05-8498-C104DBA761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364" y="6400800"/>
            <a:ext cx="8234362" cy="4572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240987694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FEC29B-5377-450E-9B33-404BC77A41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2431" y="1118213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88"/>
            </a:lvl1pPr>
            <a:lvl2pPr>
              <a:buClr>
                <a:schemeClr val="accent1"/>
              </a:buClr>
              <a:buSzPct val="90000"/>
              <a:defRPr sz="788"/>
            </a:lvl2pPr>
            <a:lvl3pPr>
              <a:buClr>
                <a:schemeClr val="accent5"/>
              </a:buClr>
              <a:buSzPct val="110000"/>
              <a:defRPr sz="788"/>
            </a:lvl3pPr>
            <a:lvl4pPr>
              <a:buClr>
                <a:schemeClr val="tx2"/>
              </a:buClr>
              <a:buSzPct val="85000"/>
              <a:defRPr sz="788"/>
            </a:lvl4pPr>
            <a:lvl5pPr>
              <a:buClr>
                <a:schemeClr val="tx1"/>
              </a:buClr>
              <a:buSzPct val="85000"/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4DBAD5-3743-4E11-AB4F-62D2FAA49FB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32845" y="1118212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C574652-7DCC-4714-B4BA-816ECCB3CEA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232845" y="2214533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25909B3B-E6AC-4A70-B8EC-3F25E7BE2F2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32845" y="3310854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429C7743-C399-4AEB-9105-AF51CDF04E0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845" y="4407175"/>
            <a:ext cx="2274916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35BB0D4-353C-4A48-8FB1-EE95766E0A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8244" y="5503496"/>
            <a:ext cx="2274916" cy="914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kumimoji="0" lang="en-US" sz="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Lato" panose="020F0502020204030203" pitchFamily="34" charset="77"/>
                <a:cs typeface="Mongolian Baiti" panose="03000500000000000000" pitchFamily="66" charset="0"/>
              </a:defRPr>
            </a:lvl1pPr>
          </a:lstStyle>
          <a:p>
            <a:pPr marL="0" lvl="0" algn="ctr" defTabSz="685800" latinLnBrk="0"/>
            <a:r>
              <a:rPr lang="en-US"/>
              <a:t>Click to edit Master text styles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20603E-8CE7-4BED-8056-ADDAE914656D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2622431" y="550349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6BF563C9-B57D-40E9-B90B-2174FD12CB36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2623850" y="2214534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B012633-8788-489D-A40F-8A23EEFD408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2623850" y="3310855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7BF68FD5-F816-4778-9CB8-7BB7735A666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2622428" y="4407176"/>
            <a:ext cx="6288723" cy="914400"/>
          </a:xfrm>
        </p:spPr>
        <p:txBody>
          <a:bodyPr/>
          <a:lstStyle>
            <a:lvl1pPr marL="160735" indent="-160735">
              <a:buSzPct val="85000"/>
              <a:buFont typeface="Wingdings" panose="05000000000000000000" pitchFamily="2" charset="2"/>
              <a:buChar char="q"/>
              <a:defRPr sz="750"/>
            </a:lvl1pPr>
            <a:lvl2pPr>
              <a:buClr>
                <a:schemeClr val="accent1"/>
              </a:buClr>
              <a:buSzPct val="90000"/>
              <a:defRPr sz="750"/>
            </a:lvl2pPr>
            <a:lvl3pPr>
              <a:buClr>
                <a:schemeClr val="accent5"/>
              </a:buClr>
              <a:buSzPct val="110000"/>
              <a:defRPr sz="750"/>
            </a:lvl3pPr>
            <a:lvl4pPr>
              <a:buClr>
                <a:schemeClr val="tx2"/>
              </a:buClr>
              <a:buSzPct val="85000"/>
              <a:defRPr sz="750"/>
            </a:lvl4pPr>
            <a:lvl5pPr>
              <a:buClr>
                <a:schemeClr val="tx1"/>
              </a:buClr>
              <a:buSzPct val="85000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06B14-39C5-48E1-BC5F-7D36622D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846" y="163457"/>
            <a:ext cx="8725262" cy="466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754C8-1391-4FE7-9E8C-8CC594D535E8}"/>
              </a:ext>
            </a:extLst>
          </p:cNvPr>
          <p:cNvCxnSpPr/>
          <p:nvPr userDrawn="1"/>
        </p:nvCxnSpPr>
        <p:spPr>
          <a:xfrm>
            <a:off x="232846" y="629728"/>
            <a:ext cx="872526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D567EF3-CB69-4472-B856-468BCEFB7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3" y="647494"/>
            <a:ext cx="8724900" cy="376237"/>
          </a:xfr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i="1"/>
              <a:t>Headline</a:t>
            </a:r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CABA5A-B2D9-4DCA-9039-53F48B5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5A23C4-3852-465E-9370-614D00125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3906"/>
          <a:stretch/>
        </p:blipFill>
        <p:spPr>
          <a:xfrm>
            <a:off x="8609576" y="237253"/>
            <a:ext cx="301581" cy="291379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BEE5C-7594-4D82-A51B-BFEF152588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6569999"/>
            <a:ext cx="8234362" cy="288000"/>
          </a:xfrm>
        </p:spPr>
        <p:txBody>
          <a:bodyPr>
            <a:noAutofit/>
          </a:bodyPr>
          <a:lstStyle>
            <a:lvl1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1pPr>
            <a:lvl2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2pPr>
            <a:lvl3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3pPr>
            <a:lvl4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4pPr>
            <a:lvl5pPr marL="126206" indent="-89297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600"/>
            </a:lvl5pPr>
          </a:lstStyle>
          <a:p>
            <a:pPr lvl="0"/>
            <a:r>
              <a:rPr lang="en-US"/>
              <a:t>Footnote text</a:t>
            </a:r>
          </a:p>
        </p:txBody>
      </p:sp>
    </p:spTree>
    <p:extLst>
      <p:ext uri="{BB962C8B-B14F-4D97-AF65-F5344CB8AC3E}">
        <p14:creationId xmlns:p14="http://schemas.microsoft.com/office/powerpoint/2010/main" val="3814038782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8FA1DE-B545-4B41-A830-9223E7A3EA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34" y="6308730"/>
            <a:ext cx="1665191" cy="2589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893-6FFA-4302-9982-5319B3EF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2275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79A84C-5ED1-4297-8F7B-E10BABE56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179060"/>
            <a:ext cx="7886700" cy="449988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Statement/Message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D39CE4-6686-40B1-B6AD-FD4AC9F3C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64" y="6260448"/>
            <a:ext cx="2011680" cy="35548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E2FDFA-2979-4DE5-BD00-8F8EF176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928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2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2946-F04F-054A-8C71-6D252C0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681039"/>
            <a:ext cx="8212485" cy="6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D8BF-1EC1-654A-A609-F26DBC17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58" y="1649899"/>
            <a:ext cx="8212485" cy="437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483-65EC-4ABD-BE78-01C826B0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38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C55631-F156-46C6-8FF6-A6A796CF9201}"/>
              </a:ext>
            </a:extLst>
          </p:cNvPr>
          <p:cNvCxnSpPr>
            <a:cxnSpLocks/>
          </p:cNvCxnSpPr>
          <p:nvPr userDrawn="1"/>
        </p:nvCxnSpPr>
        <p:spPr>
          <a:xfrm>
            <a:off x="163286" y="869969"/>
            <a:ext cx="717489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600E05E-F83A-4006-8F34-1934762F43F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780" y="-322931"/>
            <a:ext cx="1771091" cy="18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ransition spd="slow">
    <p:fade/>
  </p:transition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96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22" indent="-175022" algn="l" defTabSz="51435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85000"/>
        <a:buFont typeface="Wingdings" panose="05000000000000000000" pitchFamily="2" charset="2"/>
        <a:buChar char="q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Wingdings" panose="05000000000000000000" pitchFamily="2" charset="2"/>
        <a:buChar char="Ø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5"/>
        </a:buClr>
        <a:buSzPct val="110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85000"/>
        <a:buFont typeface="Wingdings" panose="05000000000000000000" pitchFamily="2" charset="2"/>
        <a:buChar char="§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85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108" userDrawn="1">
          <p15:clr>
            <a:srgbClr val="F26B43"/>
          </p15:clr>
        </p15:guide>
        <p15:guide id="8" pos="56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2946-F04F-054A-8C71-6D252C0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681039"/>
            <a:ext cx="8212485" cy="6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D8BF-1EC1-654A-A609-F26DBC17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58" y="1649899"/>
            <a:ext cx="8212485" cy="437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483-65EC-4ABD-BE78-01C826B0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38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</p:sldLayoutIdLst>
  <p:transition spd="slow">
    <p:fade/>
  </p:transition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96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22" indent="-175022" algn="l" defTabSz="51435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85000"/>
        <a:buFont typeface="Wingdings" panose="05000000000000000000" pitchFamily="2" charset="2"/>
        <a:buChar char="q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Wingdings" panose="05000000000000000000" pitchFamily="2" charset="2"/>
        <a:buChar char="Ø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5"/>
        </a:buClr>
        <a:buSzPct val="110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85000"/>
        <a:buFont typeface="Wingdings" panose="05000000000000000000" pitchFamily="2" charset="2"/>
        <a:buChar char="§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85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108" userDrawn="1">
          <p15:clr>
            <a:srgbClr val="F26B43"/>
          </p15:clr>
        </p15:guide>
        <p15:guide id="8" pos="565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2946-F04F-054A-8C71-6D252C0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681039"/>
            <a:ext cx="8212485" cy="6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D8BF-1EC1-654A-A609-F26DBC17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58" y="1649899"/>
            <a:ext cx="8212485" cy="437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483-65EC-4ABD-BE78-01C826B0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38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56" r:id="rId3"/>
    <p:sldLayoutId id="2147483757" r:id="rId4"/>
    <p:sldLayoutId id="2147483758" r:id="rId5"/>
    <p:sldLayoutId id="2147483717" r:id="rId6"/>
    <p:sldLayoutId id="2147483759" r:id="rId7"/>
    <p:sldLayoutId id="2147483719" r:id="rId8"/>
    <p:sldLayoutId id="2147483720" r:id="rId9"/>
    <p:sldLayoutId id="2147483721" r:id="rId10"/>
    <p:sldLayoutId id="2147483722" r:id="rId11"/>
    <p:sldLayoutId id="2147483761" r:id="rId12"/>
    <p:sldLayoutId id="2147483762" r:id="rId13"/>
    <p:sldLayoutId id="2147483725" r:id="rId14"/>
    <p:sldLayoutId id="2147483726" r:id="rId15"/>
    <p:sldLayoutId id="2147483727" r:id="rId16"/>
    <p:sldLayoutId id="2147483728" r:id="rId17"/>
    <p:sldLayoutId id="2147483730" r:id="rId18"/>
    <p:sldLayoutId id="2147483731" r:id="rId19"/>
    <p:sldLayoutId id="2147483732" r:id="rId20"/>
  </p:sldLayoutIdLst>
  <p:transition spd="slow">
    <p:fade/>
  </p:transition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96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22" indent="-175022" algn="l" defTabSz="51435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85000"/>
        <a:buFont typeface="Wingdings" panose="05000000000000000000" pitchFamily="2" charset="2"/>
        <a:buChar char="q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Wingdings" panose="05000000000000000000" pitchFamily="2" charset="2"/>
        <a:buChar char="Ø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5"/>
        </a:buClr>
        <a:buSzPct val="110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85000"/>
        <a:buFont typeface="Wingdings" panose="05000000000000000000" pitchFamily="2" charset="2"/>
        <a:buChar char="§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85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108" userDrawn="1">
          <p15:clr>
            <a:srgbClr val="F26B43"/>
          </p15:clr>
        </p15:guide>
        <p15:guide id="8" pos="565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2946-F04F-054A-8C71-6D252C0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681039"/>
            <a:ext cx="8212485" cy="6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D8BF-1EC1-654A-A609-F26DBC17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58" y="1649899"/>
            <a:ext cx="8212485" cy="437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483-65EC-4ABD-BE78-01C826B0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38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6499E-7ADB-4086-B464-AF62615B6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70" r:id="rId3"/>
    <p:sldLayoutId id="2147483737" r:id="rId4"/>
    <p:sldLayoutId id="2147483738" r:id="rId5"/>
    <p:sldLayoutId id="2147483739" r:id="rId6"/>
    <p:sldLayoutId id="2147483764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60" r:id="rId14"/>
    <p:sldLayoutId id="2147483765" r:id="rId15"/>
    <p:sldLayoutId id="2147483763" r:id="rId16"/>
    <p:sldLayoutId id="2147483766" r:id="rId17"/>
  </p:sldLayoutIdLst>
  <p:transition spd="slow">
    <p:fade/>
  </p:transition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96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22" indent="-175022" algn="l" defTabSz="51435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85000"/>
        <a:buFont typeface="Wingdings" panose="05000000000000000000" pitchFamily="2" charset="2"/>
        <a:buChar char="q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Wingdings" panose="05000000000000000000" pitchFamily="2" charset="2"/>
        <a:buChar char="Ø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5"/>
        </a:buClr>
        <a:buSzPct val="110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85000"/>
        <a:buFont typeface="Wingdings" panose="05000000000000000000" pitchFamily="2" charset="2"/>
        <a:buChar char="§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85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108" userDrawn="1">
          <p15:clr>
            <a:srgbClr val="F26B43"/>
          </p15:clr>
        </p15:guide>
        <p15:guide id="8" pos="565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F2946-F04F-054A-8C71-6D252C0D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8" y="681039"/>
            <a:ext cx="8212485" cy="604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D8BF-1EC1-654A-A609-F26DBC17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758" y="1649899"/>
            <a:ext cx="8212485" cy="437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483-65EC-4ABD-BE78-01C826B0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7659" y="6438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059A51-1513-4722-B38F-49BCC75F1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47" r:id="rId4"/>
    <p:sldLayoutId id="2147483723" r:id="rId5"/>
    <p:sldLayoutId id="2147483724" r:id="rId6"/>
    <p:sldLayoutId id="2147483749" r:id="rId7"/>
    <p:sldLayoutId id="2147483755" r:id="rId8"/>
    <p:sldLayoutId id="2147483740" r:id="rId9"/>
    <p:sldLayoutId id="2147483748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36" r:id="rId16"/>
    <p:sldLayoutId id="2147483729" r:id="rId17"/>
  </p:sldLayoutIdLst>
  <p:transition spd="slow">
    <p:fade/>
  </p:transition>
  <p:hf hdr="0" ftr="0" dt="0"/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96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22" indent="-175022" algn="l" defTabSz="51435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85000"/>
        <a:buFont typeface="Wingdings" panose="05000000000000000000" pitchFamily="2" charset="2"/>
        <a:buChar char="q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90000"/>
        <a:buFont typeface="Wingdings" panose="05000000000000000000" pitchFamily="2" charset="2"/>
        <a:buChar char="Ø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accent5"/>
        </a:buClr>
        <a:buSzPct val="110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85000"/>
        <a:buFont typeface="Wingdings" panose="05000000000000000000" pitchFamily="2" charset="2"/>
        <a:buChar char="§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85000"/>
        <a:buFont typeface="Arial" panose="020B0604020202020204" pitchFamily="34" charset="0"/>
        <a:buChar char="•"/>
        <a:defRPr sz="9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108" userDrawn="1">
          <p15:clr>
            <a:srgbClr val="F26B43"/>
          </p15:clr>
        </p15:guide>
        <p15:guide id="8" pos="56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D2A3-0173-418F-A550-4160A38D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61" y="2255949"/>
            <a:ext cx="7653078" cy="1325563"/>
          </a:xfrm>
        </p:spPr>
        <p:txBody>
          <a:bodyPr/>
          <a:lstStyle/>
          <a:p>
            <a:r>
              <a:rPr lang="en-US" dirty="0"/>
              <a:t>XXXX - Future State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E3312-7AFB-4707-B471-19BEFDB7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059A51-1513-4722-B38F-49BCC75F15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58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OTC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07197"/>
              </p:ext>
            </p:extLst>
          </p:nvPr>
        </p:nvGraphicFramePr>
        <p:xfrm>
          <a:off x="232846" y="1010768"/>
          <a:ext cx="8610396" cy="524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395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550787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3080362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703185">
                  <a:extLst>
                    <a:ext uri="{9D8B030D-6E8A-4147-A177-3AD203B41FA5}">
                      <a16:colId xmlns:a16="http://schemas.microsoft.com/office/drawing/2014/main" val="4163799443"/>
                    </a:ext>
                  </a:extLst>
                </a:gridCol>
                <a:gridCol w="675667">
                  <a:extLst>
                    <a:ext uri="{9D8B030D-6E8A-4147-A177-3AD203B41FA5}">
                      <a16:colId xmlns:a16="http://schemas.microsoft.com/office/drawing/2014/main" val="4259908994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License Provisioning System</a:t>
                      </a:r>
                      <a:r>
                        <a:rPr lang="en-US" sz="1000"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Before Order Confirmation, should Salesforce be integrated with License provisioning system ? (Or) Is it Oracle ERP that should connect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11/8: Ravi – Confirmed with OTC Team (Anup and Parag) that these systems will be integrated with SFDC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baseline="0"/>
                        <a:t>9/30</a:t>
                      </a:r>
                    </a:p>
                    <a:p>
                      <a:r>
                        <a:rPr lang="en-US" sz="1000"/>
                        <a:t>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Oracle ERP (Master Data)</a:t>
                      </a:r>
                      <a:r>
                        <a:rPr lang="en-US" sz="1000"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Can Master data (Customers, Products, Pricebook) be updated in ERP ? Can we maintain SFDC as a single source of truth for the Master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OTC team to discuss with CRM. There is a KDD Logged (OTC-001.1). Current ETA is 9/30 and we requested to close this by 9/23 considering the build time lines.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OTC team have detailed approached Captured in the KDD</a:t>
                      </a:r>
                    </a:p>
                    <a:p>
                      <a:pPr algn="just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baseline="0"/>
                        <a:t>9/23</a:t>
                      </a:r>
                    </a:p>
                    <a:p>
                      <a:r>
                        <a:rPr lang="en-US" sz="1000"/>
                        <a:t>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9478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Master Data Updates</a:t>
                      </a:r>
                      <a:r>
                        <a:rPr lang="en-US" sz="1000"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Is there a scenario where Master data is updated in ERP and that needs to synch back to SFDC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OTC team to discuss with CRM. There is a KDD Logged (OTC-001.1). Current ETA is 9/30.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00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The KDD has details, on the approach</a:t>
                      </a:r>
                    </a:p>
                    <a:p>
                      <a:pPr algn="just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baseline="0"/>
                        <a:t>9/30</a:t>
                      </a:r>
                    </a:p>
                    <a:p>
                      <a:r>
                        <a:rPr lang="en-US" sz="1000"/>
                        <a:t>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684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Financial Information</a:t>
                      </a:r>
                      <a:r>
                        <a:rPr lang="en-US" sz="1000"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Does SFDC need any financial information such as Invoice details and Revenue details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Invoice Details are needed in SFDC for credit management and also to provide comprehensive view of Orders/Customers. Revenue plans are not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7505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algn="just"/>
                      <a:r>
                        <a:rPr lang="en-US" sz="1000" baseline="0"/>
                        <a:t>Lockbox Integrations</a:t>
                      </a:r>
                      <a:r>
                        <a:rPr lang="en-US" sz="1000" baseline="30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Will Oracle receive lockbox files directly from Bank (Or) Kyriba will send these files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Lockbox will be received only from JPM Bank.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0778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OTC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96116"/>
              </p:ext>
            </p:extLst>
          </p:nvPr>
        </p:nvGraphicFramePr>
        <p:xfrm>
          <a:off x="250498" y="684197"/>
          <a:ext cx="8619839" cy="547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969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356609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2641899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1202301">
                  <a:extLst>
                    <a:ext uri="{9D8B030D-6E8A-4147-A177-3AD203B41FA5}">
                      <a16:colId xmlns:a16="http://schemas.microsoft.com/office/drawing/2014/main" val="4163799443"/>
                    </a:ext>
                  </a:extLst>
                </a:gridCol>
                <a:gridCol w="695061">
                  <a:extLst>
                    <a:ext uri="{9D8B030D-6E8A-4147-A177-3AD203B41FA5}">
                      <a16:colId xmlns:a16="http://schemas.microsoft.com/office/drawing/2014/main" val="4259908994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 dirty="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Oracle ERP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Any impact on the ERP Implementation due to the interim integration from Mar to May? (</a:t>
                      </a:r>
                      <a:r>
                        <a:rPr lang="en-US" sz="1000" b="0" i="0" u="none" strike="noStrike" noProof="0" err="1">
                          <a:latin typeface="Arial"/>
                        </a:rPr>
                        <a:t>eg</a:t>
                      </a:r>
                      <a:r>
                        <a:rPr lang="en-US" sz="1000" b="0" i="0" u="none" strike="noStrike" noProof="0">
                          <a:latin typeface="Arial"/>
                        </a:rPr>
                        <a:t>:- Conversions, Integrations </a:t>
                      </a:r>
                      <a:r>
                        <a:rPr lang="en-US" sz="1000" b="0" i="0" u="none" strike="noStrike" noProof="0" err="1">
                          <a:latin typeface="Arial"/>
                        </a:rPr>
                        <a:t>etc</a:t>
                      </a:r>
                      <a:r>
                        <a:rPr lang="en-US" sz="1000" b="0" i="0" u="none" strike="noStrike" noProof="0">
                          <a:latin typeface="Arial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No Impact to us as this is only between CRM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Saba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Saba is part of R2. We don't have R3 anymore.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Corrected this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9478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NS SFDC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8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What's the difference between NS Salesforce and XXXX Salesforce? (As per understanding, </a:t>
                      </a:r>
                      <a:r>
                        <a:rPr lang="en-US" sz="1000" b="0" i="0" u="none" strike="noStrike" noProof="0" dirty="0" err="1">
                          <a:latin typeface="Arial"/>
                        </a:rPr>
                        <a:t>Sumtotal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will be part of Release 2 CRM which will get clubbed into NS CRM) 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XXXX SFDC is legacy. NS SFDC is future state. Yes, SumTotal is part of Release 2 for </a:t>
                      </a:r>
                      <a:r>
                        <a:rPr lang="en-US" sz="1000" b="0" i="0" u="none" strike="noStrike" noProof="0" dirty="0" err="1">
                          <a:latin typeface="Arial"/>
                        </a:rPr>
                        <a:t>Northstar</a:t>
                      </a:r>
                      <a:r>
                        <a:rPr lang="en-US" sz="1000" b="0" i="0" u="none" strike="noStrike" noProof="0" dirty="0">
                          <a:latin typeface="Arial"/>
                        </a:rPr>
                        <a:t> CRM.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Closed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684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Oracle ERP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9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We should be thinking around all the cut-over steps from interim integration of </a:t>
                      </a:r>
                      <a:r>
                        <a:rPr lang="en-US" sz="1000" b="0" i="0" u="none" strike="noStrike" noProof="0" err="1">
                          <a:latin typeface="Arial"/>
                        </a:rPr>
                        <a:t>NSuite</a:t>
                      </a:r>
                      <a:r>
                        <a:rPr lang="en-US" sz="1000" b="0" i="0" u="none" strike="noStrike" noProof="0">
                          <a:latin typeface="Arial"/>
                        </a:rPr>
                        <a:t> to Oracle Cloud if not done already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That'll be addressed via Cutover Plan activity.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7505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/>
                        <a:t>ServiceNow</a:t>
                      </a:r>
                      <a:r>
                        <a:rPr lang="en-US" sz="1000" b="0" i="0" u="none" strike="noStrike" baseline="30000" noProof="0"/>
                        <a:t>10 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/>
                        <a:t>Why is ServiceNow here 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Discussed with OTC Tram and Service now is not needed to support the OTC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r>
                        <a:rPr lang="en-US" sz="100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95162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baseline="0" noProof="0"/>
                        <a:t>Marketplace</a:t>
                      </a:r>
                      <a:r>
                        <a:rPr lang="en-US" sz="1000" b="0" i="0" u="none" strike="noStrike" baseline="30000" noProof="0"/>
                        <a:t>7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/>
                        <a:t>The integration from Marketplace to ERP would be bi-directional?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Marketplace integrations are in discussion right now. Once we get rationalized list, we will add them.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Open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12/2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0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1378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0" y="170063"/>
            <a:ext cx="8725262" cy="466275"/>
          </a:xfrm>
        </p:spPr>
        <p:txBody>
          <a:bodyPr/>
          <a:lstStyle/>
          <a:p>
            <a:r>
              <a:rPr lang="en-US" dirty="0"/>
              <a:t>XXXX – Future State Application Architecture (Consolidation &amp; Close)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A1A3E3-AA01-44BA-B7B2-C52C9901B12B}"/>
              </a:ext>
            </a:extLst>
          </p:cNvPr>
          <p:cNvSpPr/>
          <p:nvPr/>
        </p:nvSpPr>
        <p:spPr bwMode="gray">
          <a:xfrm>
            <a:off x="283973" y="1155613"/>
            <a:ext cx="2192674" cy="3082527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F8D1BB-D35B-4104-9B46-7F573C4AD61D}"/>
              </a:ext>
            </a:extLst>
          </p:cNvPr>
          <p:cNvSpPr/>
          <p:nvPr/>
        </p:nvSpPr>
        <p:spPr bwMode="gray">
          <a:xfrm>
            <a:off x="525087" y="775336"/>
            <a:ext cx="1705538" cy="239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>
                <a:solidFill>
                  <a:prstClr val="black"/>
                </a:solidFill>
                <a:ea typeface="Open Sans" panose="020B0606030504020204" pitchFamily="34" charset="0"/>
                <a:cs typeface="Calibri Light" panose="020F0302020204030204" pitchFamily="34" charset="0"/>
              </a:rPr>
              <a:t>Oracle ERP – Pulling data from all ledgers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C7B51-F0CD-4DB7-81C5-49E06AF9A1A2}"/>
              </a:ext>
            </a:extLst>
          </p:cNvPr>
          <p:cNvGrpSpPr/>
          <p:nvPr/>
        </p:nvGrpSpPr>
        <p:grpSpPr>
          <a:xfrm>
            <a:off x="3898536" y="1518083"/>
            <a:ext cx="2708268" cy="2402284"/>
            <a:chOff x="5143645" y="1155613"/>
            <a:chExt cx="2708268" cy="2217379"/>
          </a:xfrm>
        </p:grpSpPr>
        <p:sp>
          <p:nvSpPr>
            <p:cNvPr id="71" name="Rectangle 94">
              <a:extLst>
                <a:ext uri="{FF2B5EF4-FFF2-40B4-BE49-F238E27FC236}">
                  <a16:creationId xmlns:a16="http://schemas.microsoft.com/office/drawing/2014/main" id="{3FD4343C-5E97-4EEB-826F-9A7B5181CBDC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CB33B0-C8E2-4686-B075-DBD03D8DB26C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Oracle Financial &amp; Close Cloud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D86149C-624C-4578-8DBF-4BEFD8FFF082}"/>
              </a:ext>
            </a:extLst>
          </p:cNvPr>
          <p:cNvSpPr/>
          <p:nvPr/>
        </p:nvSpPr>
        <p:spPr bwMode="gray">
          <a:xfrm>
            <a:off x="3968569" y="2292545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Journals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F1482D-9FFB-4C88-8AD3-A972670C57DD}"/>
              </a:ext>
            </a:extLst>
          </p:cNvPr>
          <p:cNvSpPr/>
          <p:nvPr/>
        </p:nvSpPr>
        <p:spPr bwMode="gray">
          <a:xfrm>
            <a:off x="3968569" y="2687244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Intercompany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151BDD-0C2E-455C-9689-FE1E4E189210}"/>
              </a:ext>
            </a:extLst>
          </p:cNvPr>
          <p:cNvSpPr/>
          <p:nvPr/>
        </p:nvSpPr>
        <p:spPr bwMode="gray">
          <a:xfrm>
            <a:off x="3968569" y="3081943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Translation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63A730-9775-45AF-B708-01AC9C3B086E}"/>
              </a:ext>
            </a:extLst>
          </p:cNvPr>
          <p:cNvSpPr/>
          <p:nvPr/>
        </p:nvSpPr>
        <p:spPr bwMode="gray">
          <a:xfrm>
            <a:off x="5252671" y="2292545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Consolidation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8790F1-3B70-44B9-8A22-DF8B7882966B}"/>
              </a:ext>
            </a:extLst>
          </p:cNvPr>
          <p:cNvSpPr/>
          <p:nvPr/>
        </p:nvSpPr>
        <p:spPr bwMode="gray">
          <a:xfrm>
            <a:off x="5252670" y="2687244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Cash Flow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9EE826-E5B7-44B0-B037-9C8E3FA16708}"/>
              </a:ext>
            </a:extLst>
          </p:cNvPr>
          <p:cNvSpPr/>
          <p:nvPr/>
        </p:nvSpPr>
        <p:spPr>
          <a:xfrm>
            <a:off x="508144" y="3169960"/>
            <a:ext cx="1722482" cy="694302"/>
          </a:xfrm>
          <a:prstGeom prst="rect">
            <a:avLst/>
          </a:prstGeom>
          <a:solidFill>
            <a:srgbClr val="1C558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Anaplan</a:t>
            </a: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56844FEB-8D37-4E61-84AD-0AA724F3645A}"/>
              </a:ext>
            </a:extLst>
          </p:cNvPr>
          <p:cNvSpPr/>
          <p:nvPr/>
        </p:nvSpPr>
        <p:spPr bwMode="gray">
          <a:xfrm>
            <a:off x="853624" y="4969208"/>
            <a:ext cx="6754539" cy="958499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36AA36-C8AF-430F-9F8F-3305E7A61CB8}"/>
              </a:ext>
            </a:extLst>
          </p:cNvPr>
          <p:cNvSpPr/>
          <p:nvPr/>
        </p:nvSpPr>
        <p:spPr bwMode="gray">
          <a:xfrm>
            <a:off x="3127676" y="5100492"/>
            <a:ext cx="1126629" cy="68327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Anaplan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Actual consolidated data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862026-D772-4A1E-8CD7-ED1DBEF6BCB3}"/>
              </a:ext>
            </a:extLst>
          </p:cNvPr>
          <p:cNvSpPr/>
          <p:nvPr/>
        </p:nvSpPr>
        <p:spPr bwMode="gray">
          <a:xfrm>
            <a:off x="4351144" y="5100492"/>
            <a:ext cx="960201" cy="68327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SmartView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Excel Reporting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959012-C291-4760-AA47-F47619414122}"/>
              </a:ext>
            </a:extLst>
          </p:cNvPr>
          <p:cNvSpPr/>
          <p:nvPr/>
        </p:nvSpPr>
        <p:spPr bwMode="gray">
          <a:xfrm>
            <a:off x="5408184" y="5100492"/>
            <a:ext cx="912579" cy="68248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Monthly Reporting Package</a:t>
            </a:r>
          </a:p>
          <a:p>
            <a:pPr defTabSz="685800">
              <a:defRPr/>
            </a:pPr>
            <a:endParaRPr lang="en-US" sz="800" kern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44243C-8C8E-4D62-A9B8-823BA94DC082}"/>
              </a:ext>
            </a:extLst>
          </p:cNvPr>
          <p:cNvSpPr/>
          <p:nvPr/>
        </p:nvSpPr>
        <p:spPr bwMode="gray">
          <a:xfrm>
            <a:off x="6417602" y="5100492"/>
            <a:ext cx="980764" cy="66014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Internal Reporting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C0A98C3-B5F7-4BAA-9D87-EC2AFC405B88}"/>
              </a:ext>
            </a:extLst>
          </p:cNvPr>
          <p:cNvCxnSpPr>
            <a:cxnSpLocks/>
            <a:stCxn id="71" idx="4"/>
            <a:endCxn id="56" idx="0"/>
          </p:cNvCxnSpPr>
          <p:nvPr/>
        </p:nvCxnSpPr>
        <p:spPr>
          <a:xfrm flipH="1">
            <a:off x="3690991" y="3920367"/>
            <a:ext cx="1370423" cy="1180125"/>
          </a:xfrm>
          <a:prstGeom prst="bentConnector4">
            <a:avLst>
              <a:gd name="adj1" fmla="val -2833"/>
              <a:gd name="adj2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56CAB89-7BEE-4C36-A253-B49A2B288D25}"/>
              </a:ext>
            </a:extLst>
          </p:cNvPr>
          <p:cNvCxnSpPr>
            <a:cxnSpLocks/>
          </p:cNvCxnSpPr>
          <p:nvPr/>
        </p:nvCxnSpPr>
        <p:spPr>
          <a:xfrm flipH="1">
            <a:off x="4831245" y="3920367"/>
            <a:ext cx="230169" cy="1180125"/>
          </a:xfrm>
          <a:prstGeom prst="bentConnector4">
            <a:avLst>
              <a:gd name="adj1" fmla="val -13117"/>
              <a:gd name="adj2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9C2FE44F-1F90-4282-9762-69D34C9F9469}"/>
              </a:ext>
            </a:extLst>
          </p:cNvPr>
          <p:cNvCxnSpPr>
            <a:cxnSpLocks/>
          </p:cNvCxnSpPr>
          <p:nvPr/>
        </p:nvCxnSpPr>
        <p:spPr>
          <a:xfrm>
            <a:off x="5067764" y="3907667"/>
            <a:ext cx="803060" cy="1180125"/>
          </a:xfrm>
          <a:prstGeom prst="bentConnector4">
            <a:avLst>
              <a:gd name="adj1" fmla="val 3759"/>
              <a:gd name="adj2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626E3B0-A63A-4AAD-A615-CA50AC042D1C}"/>
              </a:ext>
            </a:extLst>
          </p:cNvPr>
          <p:cNvCxnSpPr>
            <a:cxnSpLocks/>
          </p:cNvCxnSpPr>
          <p:nvPr/>
        </p:nvCxnSpPr>
        <p:spPr>
          <a:xfrm>
            <a:off x="5067763" y="4497765"/>
            <a:ext cx="1840221" cy="602727"/>
          </a:xfrm>
          <a:prstGeom prst="bentConnector2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0FEFA1-D7DD-42F0-BF41-997D212CDDC1}"/>
              </a:ext>
            </a:extLst>
          </p:cNvPr>
          <p:cNvSpPr/>
          <p:nvPr/>
        </p:nvSpPr>
        <p:spPr>
          <a:xfrm>
            <a:off x="508143" y="1294611"/>
            <a:ext cx="1722482" cy="1425146"/>
          </a:xfrm>
          <a:prstGeom prst="rect">
            <a:avLst/>
          </a:prstGeom>
          <a:solidFill>
            <a:srgbClr val="1C558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Oracle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ERP/GL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3DB969-EA4B-4A76-9378-9CC2EA764289}"/>
              </a:ext>
            </a:extLst>
          </p:cNvPr>
          <p:cNvSpPr/>
          <p:nvPr/>
        </p:nvSpPr>
        <p:spPr bwMode="gray">
          <a:xfrm>
            <a:off x="2148191" y="1727213"/>
            <a:ext cx="1105251" cy="239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>
                <a:solidFill>
                  <a:prstClr val="black"/>
                </a:solidFill>
                <a:ea typeface="Open Sans" panose="020B0606030504020204" pitchFamily="34" charset="0"/>
                <a:cs typeface="Calibri Light" panose="020F0302020204030204" pitchFamily="34" charset="0"/>
              </a:rPr>
              <a:t>Actuals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DB0474-67B5-4924-8BE7-E28FA949B3EF}"/>
              </a:ext>
            </a:extLst>
          </p:cNvPr>
          <p:cNvSpPr/>
          <p:nvPr/>
        </p:nvSpPr>
        <p:spPr bwMode="gray">
          <a:xfrm>
            <a:off x="2293204" y="3578409"/>
            <a:ext cx="1397786" cy="239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>
                <a:solidFill>
                  <a:prstClr val="black"/>
                </a:solidFill>
                <a:ea typeface="Open Sans" panose="020B0606030504020204" pitchFamily="34" charset="0"/>
                <a:cs typeface="Calibri Light" panose="020F0302020204030204" pitchFamily="34" charset="0"/>
              </a:rPr>
              <a:t>Budget, Forecast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47E40E-F524-4DB4-95A8-FC4273C5012E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2230626" y="2705802"/>
            <a:ext cx="1667910" cy="81130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382C7-82E1-4655-AF9F-917976500149}"/>
              </a:ext>
            </a:extLst>
          </p:cNvPr>
          <p:cNvSpPr/>
          <p:nvPr/>
        </p:nvSpPr>
        <p:spPr>
          <a:xfrm>
            <a:off x="337951" y="6090046"/>
            <a:ext cx="3947726" cy="601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6E5C51-3A44-49F2-9EA2-12FD3A8150EB}"/>
              </a:ext>
            </a:extLst>
          </p:cNvPr>
          <p:cNvCxnSpPr>
            <a:cxnSpLocks/>
          </p:cNvCxnSpPr>
          <p:nvPr/>
        </p:nvCxnSpPr>
        <p:spPr>
          <a:xfrm>
            <a:off x="2670954" y="6395880"/>
            <a:ext cx="498535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A94396-7698-4F16-B3A7-C33BFC41C4E8}"/>
              </a:ext>
            </a:extLst>
          </p:cNvPr>
          <p:cNvSpPr/>
          <p:nvPr/>
        </p:nvSpPr>
        <p:spPr bwMode="gray">
          <a:xfrm>
            <a:off x="1764472" y="6298882"/>
            <a:ext cx="177489" cy="19404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D300F-007D-446B-9601-1AB30EEF9F0D}"/>
              </a:ext>
            </a:extLst>
          </p:cNvPr>
          <p:cNvSpPr txBox="1"/>
          <p:nvPr/>
        </p:nvSpPr>
        <p:spPr>
          <a:xfrm>
            <a:off x="1979306" y="6293620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Oracle Applications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0C9443-F9E1-4B36-9BBD-E57BF632DB5E}"/>
              </a:ext>
            </a:extLst>
          </p:cNvPr>
          <p:cNvSpPr txBox="1"/>
          <p:nvPr/>
        </p:nvSpPr>
        <p:spPr>
          <a:xfrm>
            <a:off x="3233211" y="6241354"/>
            <a:ext cx="499176" cy="3116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Oracle Direct Integration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7FA66C-5773-4E67-A5E9-99A2F679D41B}"/>
              </a:ext>
            </a:extLst>
          </p:cNvPr>
          <p:cNvSpPr/>
          <p:nvPr/>
        </p:nvSpPr>
        <p:spPr bwMode="gray">
          <a:xfrm>
            <a:off x="853624" y="6291793"/>
            <a:ext cx="177489" cy="19404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06559-78DB-4B53-B33F-C24A65ADDD94}"/>
              </a:ext>
            </a:extLst>
          </p:cNvPr>
          <p:cNvSpPr txBox="1"/>
          <p:nvPr/>
        </p:nvSpPr>
        <p:spPr>
          <a:xfrm>
            <a:off x="1068458" y="6286531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Boundary Applications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F7142CE-15D0-E39E-E0CE-0258CE5F9F94}"/>
              </a:ext>
            </a:extLst>
          </p:cNvPr>
          <p:cNvCxnSpPr>
            <a:cxnSpLocks/>
          </p:cNvCxnSpPr>
          <p:nvPr/>
        </p:nvCxnSpPr>
        <p:spPr>
          <a:xfrm>
            <a:off x="2230625" y="2056133"/>
            <a:ext cx="1667910" cy="56372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DF88C35-B9C1-453D-B697-CB676B268256}"/>
              </a:ext>
            </a:extLst>
          </p:cNvPr>
          <p:cNvSpPr/>
          <p:nvPr/>
        </p:nvSpPr>
        <p:spPr bwMode="gray">
          <a:xfrm>
            <a:off x="2037372" y="5062924"/>
            <a:ext cx="975919" cy="68327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FloQast</a:t>
            </a:r>
            <a:endParaRPr lang="en-US" sz="1000" b="1" kern="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TB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50AF16-FC05-497A-B00E-CF7CF3AC8ED2}"/>
              </a:ext>
            </a:extLst>
          </p:cNvPr>
          <p:cNvSpPr/>
          <p:nvPr/>
        </p:nvSpPr>
        <p:spPr bwMode="gray">
          <a:xfrm>
            <a:off x="942368" y="5077357"/>
            <a:ext cx="975919" cy="68327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Workiva</a:t>
            </a: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COA, Journals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4592C53-D55F-4215-818A-7992EFA81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5484" y="4507643"/>
            <a:ext cx="1453730" cy="544195"/>
          </a:xfrm>
          <a:prstGeom prst="bentConnector3">
            <a:avLst>
              <a:gd name="adj1" fmla="val 99796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CACB9E1-DECC-4EC2-906C-0FB3C749CA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6563" y="4507643"/>
            <a:ext cx="1462478" cy="566256"/>
          </a:xfrm>
          <a:prstGeom prst="bentConnector3">
            <a:avLst>
              <a:gd name="adj1" fmla="val 99498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370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FCCS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08863"/>
              </p:ext>
            </p:extLst>
          </p:nvPr>
        </p:nvGraphicFramePr>
        <p:xfrm>
          <a:off x="232846" y="1010768"/>
          <a:ext cx="8001956" cy="385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18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964923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2259459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739654">
                  <a:extLst>
                    <a:ext uri="{9D8B030D-6E8A-4147-A177-3AD203B41FA5}">
                      <a16:colId xmlns:a16="http://schemas.microsoft.com/office/drawing/2014/main" val="3022449873"/>
                    </a:ext>
                  </a:extLst>
                </a:gridCol>
                <a:gridCol w="920702">
                  <a:extLst>
                    <a:ext uri="{9D8B030D-6E8A-4147-A177-3AD203B41FA5}">
                      <a16:colId xmlns:a16="http://schemas.microsoft.com/office/drawing/2014/main" val="1742177562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Due Date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Net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on monthly data for 2020 is going to pulled from Net Suite directly into FCCS.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New ERP/GL application will only have year data seeded for FY2020.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Anaplan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on which Budget to load into FCCS. Either FY22 or FY23 or both.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FCCS can handle both Budgets.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9478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Anaplan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on to setup Actual feedback from FCCS to Anaplan with the eliminations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Generally, this would be used for reporting, But I’m guessing going forward, FCCS will be used to build the standard monthly packages.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684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Oracle 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Is the flow from Oracle ERP to EPM bi-directional? If so, what coming in ERP from EPM?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As of right now, nothing is flowing back to ERP from EPM. Updated slide with correct direction of arrow.  ERP to EPM.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6512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BF0A-89A9-4937-836A-A0035ECF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576" y="1398498"/>
            <a:ext cx="6654849" cy="2030506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0C71-BA73-468B-97E1-7DCD0025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059A51-1513-4722-B38F-49BCC75F15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048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9" y="172298"/>
            <a:ext cx="8725262" cy="466275"/>
          </a:xfrm>
        </p:spPr>
        <p:txBody>
          <a:bodyPr/>
          <a:lstStyle/>
          <a:p>
            <a:r>
              <a:rPr lang="en-US" dirty="0"/>
              <a:t>XXXX – Future State Application Architecture (FCCS)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B1F89-48E6-4A03-8C65-A3457DD6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47625"/>
            <a:ext cx="85058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79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XXXX – Future State Application Architecture (OTC,CRM) – Release 1 (Feb)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985747-2C4D-4117-8673-1B52E334A966}"/>
              </a:ext>
            </a:extLst>
          </p:cNvPr>
          <p:cNvSpPr/>
          <p:nvPr/>
        </p:nvSpPr>
        <p:spPr>
          <a:xfrm>
            <a:off x="183380" y="6098495"/>
            <a:ext cx="8846320" cy="601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A3F3C6-2647-48DE-B494-CDD926944852}"/>
              </a:ext>
            </a:extLst>
          </p:cNvPr>
          <p:cNvGrpSpPr/>
          <p:nvPr/>
        </p:nvGrpSpPr>
        <p:grpSpPr>
          <a:xfrm>
            <a:off x="1365517" y="6342709"/>
            <a:ext cx="779086" cy="194042"/>
            <a:chOff x="2217044" y="6316602"/>
            <a:chExt cx="779086" cy="19404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394EEEE-7301-4211-AE6A-A061B4BD8A13}"/>
                </a:ext>
              </a:extLst>
            </p:cNvPr>
            <p:cNvSpPr/>
            <p:nvPr/>
          </p:nvSpPr>
          <p:spPr bwMode="gray">
            <a:xfrm>
              <a:off x="2217044" y="6316602"/>
              <a:ext cx="177489" cy="194042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61C0A7D-097C-459F-9251-B8D65FABD84E}"/>
                </a:ext>
              </a:extLst>
            </p:cNvPr>
            <p:cNvSpPr txBox="1"/>
            <p:nvPr/>
          </p:nvSpPr>
          <p:spPr>
            <a:xfrm>
              <a:off x="2431878" y="6363276"/>
              <a:ext cx="564252" cy="10387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ERP, CRM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FADF9B-9F6B-4E2B-B828-864183994FAE}"/>
              </a:ext>
            </a:extLst>
          </p:cNvPr>
          <p:cNvGrpSpPr/>
          <p:nvPr/>
        </p:nvGrpSpPr>
        <p:grpSpPr>
          <a:xfrm>
            <a:off x="4244273" y="6285509"/>
            <a:ext cx="1061433" cy="311624"/>
            <a:chOff x="5121891" y="6259402"/>
            <a:chExt cx="1061433" cy="31162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EB7C42-68A7-424F-99DA-C34D2D0AF6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91" y="6411254"/>
              <a:ext cx="49853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458E31E-E481-4BEA-8D3A-4A32399C4B4C}"/>
                </a:ext>
              </a:extLst>
            </p:cNvPr>
            <p:cNvSpPr txBox="1"/>
            <p:nvPr/>
          </p:nvSpPr>
          <p:spPr>
            <a:xfrm>
              <a:off x="5684148" y="6259402"/>
              <a:ext cx="499176" cy="31162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Oracle Direct Integration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E1503A-72BB-4A15-B3E1-A0BA74BF9961}"/>
              </a:ext>
            </a:extLst>
          </p:cNvPr>
          <p:cNvGrpSpPr/>
          <p:nvPr/>
        </p:nvGrpSpPr>
        <p:grpSpPr>
          <a:xfrm>
            <a:off x="5479167" y="6323247"/>
            <a:ext cx="941012" cy="207749"/>
            <a:chOff x="6281285" y="6311339"/>
            <a:chExt cx="941012" cy="207749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1B2FECF-D84A-41E8-8716-B3D893C52BA9}"/>
                </a:ext>
              </a:extLst>
            </p:cNvPr>
            <p:cNvSpPr txBox="1"/>
            <p:nvPr/>
          </p:nvSpPr>
          <p:spPr>
            <a:xfrm>
              <a:off x="6723121" y="6311339"/>
              <a:ext cx="499176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MuleSoft Integration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2EB05F0-9F7F-4CC1-BA3E-5F2F5E89E551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85" y="6411254"/>
              <a:ext cx="35721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3F0236-1F3A-4F25-81F5-832BDFE88007}"/>
              </a:ext>
            </a:extLst>
          </p:cNvPr>
          <p:cNvGrpSpPr/>
          <p:nvPr/>
        </p:nvGrpSpPr>
        <p:grpSpPr>
          <a:xfrm>
            <a:off x="412969" y="6337446"/>
            <a:ext cx="779086" cy="207749"/>
            <a:chOff x="1306196" y="6311339"/>
            <a:chExt cx="779086" cy="207749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429B127-0B22-4CC6-9397-A18498580BC6}"/>
                </a:ext>
              </a:extLst>
            </p:cNvPr>
            <p:cNvSpPr/>
            <p:nvPr/>
          </p:nvSpPr>
          <p:spPr bwMode="gray">
            <a:xfrm>
              <a:off x="1306196" y="6316602"/>
              <a:ext cx="177489" cy="19404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BF24F04-D1E0-4FE0-B55A-96EB3DD6E6C7}"/>
                </a:ext>
              </a:extLst>
            </p:cNvPr>
            <p:cNvSpPr txBox="1"/>
            <p:nvPr/>
          </p:nvSpPr>
          <p:spPr>
            <a:xfrm>
              <a:off x="1521030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Boundary Applications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925E5C-63E1-4AEB-B6B5-42174FF9B49E}"/>
              </a:ext>
            </a:extLst>
          </p:cNvPr>
          <p:cNvGrpSpPr/>
          <p:nvPr/>
        </p:nvGrpSpPr>
        <p:grpSpPr>
          <a:xfrm>
            <a:off x="2114340" y="1761250"/>
            <a:ext cx="4169395" cy="1993194"/>
            <a:chOff x="5143645" y="1155613"/>
            <a:chExt cx="2708268" cy="2217379"/>
          </a:xfrm>
        </p:grpSpPr>
        <p:sp>
          <p:nvSpPr>
            <p:cNvPr id="90" name="Rectangle 94">
              <a:extLst>
                <a:ext uri="{FF2B5EF4-FFF2-40B4-BE49-F238E27FC236}">
                  <a16:creationId xmlns:a16="http://schemas.microsoft.com/office/drawing/2014/main" id="{B67B2A9C-C443-4230-860E-7291EE361D32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53DEF5-333E-4B24-B37B-8580A6967907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>
                  <a:solidFill>
                    <a:schemeClr val="tx1"/>
                  </a:solidFill>
                </a:rPr>
                <a:t>Northstar</a:t>
              </a:r>
              <a:r>
                <a:rPr lang="en-US" sz="1400" b="1">
                  <a:solidFill>
                    <a:schemeClr val="tx1"/>
                  </a:solidFill>
                </a:rPr>
                <a:t> Salesforce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18A289-3399-4BD9-8854-2FDC3EAA4A86}"/>
              </a:ext>
            </a:extLst>
          </p:cNvPr>
          <p:cNvGrpSpPr/>
          <p:nvPr/>
        </p:nvGrpSpPr>
        <p:grpSpPr>
          <a:xfrm>
            <a:off x="4909702" y="4245578"/>
            <a:ext cx="2045055" cy="1253006"/>
            <a:chOff x="519241" y="4390048"/>
            <a:chExt cx="2709376" cy="1253006"/>
          </a:xfrm>
        </p:grpSpPr>
        <p:sp>
          <p:nvSpPr>
            <p:cNvPr id="111" name="Rectangle 94">
              <a:extLst>
                <a:ext uri="{FF2B5EF4-FFF2-40B4-BE49-F238E27FC236}">
                  <a16:creationId xmlns:a16="http://schemas.microsoft.com/office/drawing/2014/main" id="{F1C269D7-43AC-4DFF-BDD8-F27E71E72A0E}"/>
                </a:ext>
              </a:extLst>
            </p:cNvPr>
            <p:cNvSpPr/>
            <p:nvPr/>
          </p:nvSpPr>
          <p:spPr>
            <a:xfrm>
              <a:off x="521723" y="4390048"/>
              <a:ext cx="2706894" cy="1253006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DA568D-FD65-4D9C-B2C6-18143E484C8A}"/>
                </a:ext>
              </a:extLst>
            </p:cNvPr>
            <p:cNvSpPr/>
            <p:nvPr/>
          </p:nvSpPr>
          <p:spPr>
            <a:xfrm>
              <a:off x="519241" y="4400213"/>
              <a:ext cx="2706624" cy="266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XXXX NetSuite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997A38-1CCA-4529-94FC-D166F4069065}"/>
                </a:ext>
              </a:extLst>
            </p:cNvPr>
            <p:cNvSpPr txBox="1"/>
            <p:nvPr/>
          </p:nvSpPr>
          <p:spPr>
            <a:xfrm>
              <a:off x="585270" y="4761896"/>
              <a:ext cx="23815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US" sz="800" b="1" kern="0">
                  <a:ea typeface="Open Sans" panose="020B0606030504020204" pitchFamily="34" charset="0"/>
                  <a:cs typeface="Open Sans" panose="020B0606030504020204" pitchFamily="34" charset="0"/>
                </a:rPr>
                <a:t>R1 Temporary Integrations from NS-SFDC</a:t>
              </a:r>
              <a:r>
                <a:rPr lang="en-US" sz="1000" kern="0">
                  <a:ea typeface="Open Sans" panose="020B0606030504020204" pitchFamily="34" charset="0"/>
                  <a:cs typeface="Open Sans" panose="020B0606030504020204" pitchFamily="34" charset="0"/>
                </a:rPr>
                <a:t> :</a:t>
              </a:r>
              <a:r>
                <a:rPr lang="en-US" sz="800" kern="0"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800" kern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Accounts, products, Orders</a:t>
              </a:r>
            </a:p>
            <a:p>
              <a:pPr defTabSz="685800">
                <a:defRPr/>
              </a:pPr>
              <a:r>
                <a:rPr lang="en-US" sz="800" b="1" kern="0">
                  <a:ea typeface="Open Sans" panose="020B0606030504020204" pitchFamily="34" charset="0"/>
                  <a:cs typeface="Open Sans" panose="020B0606030504020204" pitchFamily="34" charset="0"/>
                </a:rPr>
                <a:t>R1 Temporary Integrations to NS-SFDC:</a:t>
              </a:r>
            </a:p>
            <a:p>
              <a:pPr defTabSz="685800">
                <a:defRPr/>
              </a:pPr>
              <a:r>
                <a:rPr lang="en-US" sz="800" kern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Invoice Details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F8A013D-9895-4CFF-968B-994B8E5C751D}"/>
              </a:ext>
            </a:extLst>
          </p:cNvPr>
          <p:cNvGrpSpPr/>
          <p:nvPr/>
        </p:nvGrpSpPr>
        <p:grpSpPr>
          <a:xfrm>
            <a:off x="1306967" y="4270006"/>
            <a:ext cx="2045055" cy="1253006"/>
            <a:chOff x="519241" y="4390048"/>
            <a:chExt cx="2709376" cy="1253006"/>
          </a:xfrm>
        </p:grpSpPr>
        <p:sp>
          <p:nvSpPr>
            <p:cNvPr id="127" name="Rectangle 94">
              <a:extLst>
                <a:ext uri="{FF2B5EF4-FFF2-40B4-BE49-F238E27FC236}">
                  <a16:creationId xmlns:a16="http://schemas.microsoft.com/office/drawing/2014/main" id="{30719802-48EC-4E55-91BC-5A1E8C727FB2}"/>
                </a:ext>
              </a:extLst>
            </p:cNvPr>
            <p:cNvSpPr/>
            <p:nvPr/>
          </p:nvSpPr>
          <p:spPr>
            <a:xfrm>
              <a:off x="521723" y="4390048"/>
              <a:ext cx="2706894" cy="1253006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DDF9F86-9ED9-4AD5-89E2-CD0C91414192}"/>
                </a:ext>
              </a:extLst>
            </p:cNvPr>
            <p:cNvSpPr/>
            <p:nvPr/>
          </p:nvSpPr>
          <p:spPr>
            <a:xfrm>
              <a:off x="519241" y="4400213"/>
              <a:ext cx="2706624" cy="266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XXXX SFDC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32B344-4EB6-4271-988B-817F56DADB63}"/>
                </a:ext>
              </a:extLst>
            </p:cNvPr>
            <p:cNvSpPr txBox="1"/>
            <p:nvPr/>
          </p:nvSpPr>
          <p:spPr>
            <a:xfrm>
              <a:off x="585270" y="4761896"/>
              <a:ext cx="2381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endParaRPr lang="en-US" sz="800" kern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3304381-44F1-4445-85D6-499AF2FDBA6D}"/>
              </a:ext>
            </a:extLst>
          </p:cNvPr>
          <p:cNvSpPr txBox="1"/>
          <p:nvPr/>
        </p:nvSpPr>
        <p:spPr>
          <a:xfrm>
            <a:off x="1320577" y="4685236"/>
            <a:ext cx="179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800" b="1" kern="0">
                <a:ea typeface="Open Sans" panose="020B0606030504020204" pitchFamily="34" charset="0"/>
                <a:cs typeface="Open Sans" panose="020B0606030504020204" pitchFamily="34" charset="0"/>
              </a:rPr>
              <a:t>R1 Temporary Integrations from NS-SFDC</a:t>
            </a:r>
            <a:r>
              <a:rPr lang="en-US" sz="800" kern="0"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  <a:r>
              <a:rPr lang="en-US" sz="800" ker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Accounts</a:t>
            </a:r>
          </a:p>
        </p:txBody>
      </p:sp>
      <p:sp>
        <p:nvSpPr>
          <p:cNvPr id="144" name="Rectangle 58">
            <a:extLst>
              <a:ext uri="{FF2B5EF4-FFF2-40B4-BE49-F238E27FC236}">
                <a16:creationId xmlns:a16="http://schemas.microsoft.com/office/drawing/2014/main" id="{D1B20432-7DCF-4A1E-A383-6844BB41FB16}"/>
              </a:ext>
            </a:extLst>
          </p:cNvPr>
          <p:cNvSpPr/>
          <p:nvPr/>
        </p:nvSpPr>
        <p:spPr bwMode="gray">
          <a:xfrm>
            <a:off x="1528652" y="794115"/>
            <a:ext cx="5066198" cy="696342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EB29672-0507-4CEC-85D1-DB68433C5F76}"/>
              </a:ext>
            </a:extLst>
          </p:cNvPr>
          <p:cNvSpPr/>
          <p:nvPr/>
        </p:nvSpPr>
        <p:spPr bwMode="gray">
          <a:xfrm>
            <a:off x="4282284" y="941476"/>
            <a:ext cx="1004076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Galaxy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Employees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F17FE2-5F60-4609-9BCE-9CE0EE83671B}"/>
              </a:ext>
            </a:extLst>
          </p:cNvPr>
          <p:cNvGrpSpPr/>
          <p:nvPr/>
        </p:nvGrpSpPr>
        <p:grpSpPr>
          <a:xfrm>
            <a:off x="2318065" y="6337446"/>
            <a:ext cx="789642" cy="207749"/>
            <a:chOff x="3085581" y="6311339"/>
            <a:chExt cx="789642" cy="20774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1F4F197-4F4A-4CC3-82B9-EFFDA0ACFA88}"/>
                </a:ext>
              </a:extLst>
            </p:cNvPr>
            <p:cNvSpPr/>
            <p:nvPr/>
          </p:nvSpPr>
          <p:spPr bwMode="gray">
            <a:xfrm>
              <a:off x="3085581" y="6316602"/>
              <a:ext cx="177489" cy="194042"/>
            </a:xfrm>
            <a:prstGeom prst="rect">
              <a:avLst/>
            </a:prstGeom>
            <a:solidFill>
              <a:srgbClr val="F2F2F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BF601B-AB41-459C-A464-CBD6F5411BB2}"/>
                </a:ext>
              </a:extLst>
            </p:cNvPr>
            <p:cNvSpPr txBox="1"/>
            <p:nvPr/>
          </p:nvSpPr>
          <p:spPr>
            <a:xfrm>
              <a:off x="3310971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Retire by R2 (Jun)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16683B-6969-4988-840B-61EBC6DBE145}"/>
              </a:ext>
            </a:extLst>
          </p:cNvPr>
          <p:cNvGrpSpPr/>
          <p:nvPr/>
        </p:nvGrpSpPr>
        <p:grpSpPr>
          <a:xfrm>
            <a:off x="3281169" y="6311798"/>
            <a:ext cx="789642" cy="233397"/>
            <a:chOff x="4132873" y="6285691"/>
            <a:chExt cx="789642" cy="2333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1442683-777B-4360-9796-10FD563224EB}"/>
                </a:ext>
              </a:extLst>
            </p:cNvPr>
            <p:cNvSpPr/>
            <p:nvPr/>
          </p:nvSpPr>
          <p:spPr bwMode="gray">
            <a:xfrm>
              <a:off x="4132873" y="6316602"/>
              <a:ext cx="177489" cy="194042"/>
            </a:xfrm>
            <a:prstGeom prst="rect">
              <a:avLst/>
            </a:prstGeom>
            <a:solidFill>
              <a:srgbClr val="D9D9D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6CD3412-99B1-430E-A35B-7B521F1386F5}"/>
                </a:ext>
              </a:extLst>
            </p:cNvPr>
            <p:cNvSpPr txBox="1"/>
            <p:nvPr/>
          </p:nvSpPr>
          <p:spPr>
            <a:xfrm>
              <a:off x="4358263" y="6285691"/>
              <a:ext cx="564252" cy="23339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Retire by R3</a:t>
              </a:r>
            </a:p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(Sep)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3BD625-C91F-4B95-864D-186219E89781}"/>
              </a:ext>
            </a:extLst>
          </p:cNvPr>
          <p:cNvCxnSpPr/>
          <p:nvPr/>
        </p:nvCxnSpPr>
        <p:spPr>
          <a:xfrm>
            <a:off x="1552536" y="5726160"/>
            <a:ext cx="4169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591DA6D-8CE1-4E59-93B6-168BA02786AE}"/>
              </a:ext>
            </a:extLst>
          </p:cNvPr>
          <p:cNvSpPr txBox="1"/>
          <p:nvPr/>
        </p:nvSpPr>
        <p:spPr>
          <a:xfrm>
            <a:off x="2030635" y="5775535"/>
            <a:ext cx="32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2"/>
                </a:solidFill>
              </a:rPr>
              <a:t>To retire by Release 2 (June)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1C828-CED4-42F1-BD6B-FAEFEFB5FB78}"/>
              </a:ext>
            </a:extLst>
          </p:cNvPr>
          <p:cNvCxnSpPr>
            <a:cxnSpLocks/>
          </p:cNvCxnSpPr>
          <p:nvPr/>
        </p:nvCxnSpPr>
        <p:spPr>
          <a:xfrm flipV="1">
            <a:off x="4674356" y="1375713"/>
            <a:ext cx="0" cy="3723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58DA6C7E-3AAC-42A8-822C-8381D63E9643}"/>
              </a:ext>
            </a:extLst>
          </p:cNvPr>
          <p:cNvSpPr txBox="1"/>
          <p:nvPr/>
        </p:nvSpPr>
        <p:spPr>
          <a:xfrm>
            <a:off x="2530027" y="2258372"/>
            <a:ext cx="3244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Master Data</a:t>
            </a:r>
            <a:r>
              <a:rPr lang="en-US" sz="1000" baseline="30000" dirty="0"/>
              <a:t>2</a:t>
            </a:r>
            <a:r>
              <a:rPr lang="en-US" sz="1000" dirty="0"/>
              <a:t> : Accounts, Contacts, </a:t>
            </a:r>
            <a:r>
              <a:rPr lang="en-US" sz="1000" dirty="0" err="1"/>
              <a:t>Pricebooks</a:t>
            </a:r>
            <a:r>
              <a:rPr lang="en-US" sz="1000" dirty="0"/>
              <a:t>, Products</a:t>
            </a:r>
          </a:p>
          <a:p>
            <a:r>
              <a:rPr lang="en-US" sz="1000" dirty="0"/>
              <a:t>Transactional Data : Orders</a:t>
            </a:r>
          </a:p>
          <a:p>
            <a:endParaRPr lang="en-US" sz="1000" dirty="0"/>
          </a:p>
          <a:p>
            <a:r>
              <a:rPr lang="en-US" sz="1000" dirty="0"/>
              <a:t>R1 Scope : New Order Capture for XXXX, </a:t>
            </a:r>
            <a:r>
              <a:rPr lang="en-US" sz="1000" dirty="0" err="1"/>
              <a:t>EdCast</a:t>
            </a:r>
            <a:endParaRPr lang="en-US" sz="1000" dirty="0"/>
          </a:p>
          <a:p>
            <a:r>
              <a:rPr lang="en-US" sz="1000" dirty="0"/>
              <a:t>Order Completion to continue in NetSuite 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7E7EE0E2-81B0-4F25-B7C6-1D8AE28B5037}"/>
              </a:ext>
            </a:extLst>
          </p:cNvPr>
          <p:cNvCxnSpPr>
            <a:cxnSpLocks/>
            <a:stCxn id="90" idx="4"/>
            <a:endCxn id="128" idx="0"/>
          </p:cNvCxnSpPr>
          <p:nvPr/>
        </p:nvCxnSpPr>
        <p:spPr>
          <a:xfrm flipH="1">
            <a:off x="2328456" y="3754444"/>
            <a:ext cx="1576142" cy="525727"/>
          </a:xfrm>
          <a:prstGeom prst="bentConnector4">
            <a:avLst>
              <a:gd name="adj1" fmla="val 0"/>
              <a:gd name="adj2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4452BEF-C665-4DBB-AE31-965BEDA5F208}"/>
              </a:ext>
            </a:extLst>
          </p:cNvPr>
          <p:cNvSpPr txBox="1"/>
          <p:nvPr/>
        </p:nvSpPr>
        <p:spPr>
          <a:xfrm>
            <a:off x="2902495" y="3778720"/>
            <a:ext cx="894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Accounts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77756CE-DD94-49F1-8C26-CD299C4C2BE3}"/>
              </a:ext>
            </a:extLst>
          </p:cNvPr>
          <p:cNvCxnSpPr>
            <a:cxnSpLocks/>
            <a:stCxn id="90" idx="4"/>
            <a:endCxn id="112" idx="0"/>
          </p:cNvCxnSpPr>
          <p:nvPr/>
        </p:nvCxnSpPr>
        <p:spPr>
          <a:xfrm>
            <a:off x="3904598" y="3754444"/>
            <a:ext cx="2026593" cy="501299"/>
          </a:xfrm>
          <a:prstGeom prst="bentConnector4">
            <a:avLst>
              <a:gd name="adj1" fmla="val 0"/>
              <a:gd name="adj2" fmla="val 51983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9AB07FA-5097-4BCB-BEC0-1AA461220D06}"/>
              </a:ext>
            </a:extLst>
          </p:cNvPr>
          <p:cNvSpPr txBox="1"/>
          <p:nvPr/>
        </p:nvSpPr>
        <p:spPr>
          <a:xfrm>
            <a:off x="3905144" y="3778720"/>
            <a:ext cx="2296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Accounts, Products, Orders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3AD6A70-BBF9-4EC4-80F2-3945C5B97232}"/>
              </a:ext>
            </a:extLst>
          </p:cNvPr>
          <p:cNvSpPr txBox="1"/>
          <p:nvPr/>
        </p:nvSpPr>
        <p:spPr>
          <a:xfrm>
            <a:off x="7456057" y="769858"/>
            <a:ext cx="1301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2"/>
                </a:solidFill>
              </a:rPr>
              <a:t>All Integrations represented here are connected through MuleSoft Middleware</a:t>
            </a:r>
          </a:p>
          <a:p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55F55DE-AB85-4460-B73E-7EFA8BE5F0D4}"/>
              </a:ext>
            </a:extLst>
          </p:cNvPr>
          <p:cNvSpPr/>
          <p:nvPr/>
        </p:nvSpPr>
        <p:spPr bwMode="gray">
          <a:xfrm>
            <a:off x="1805700" y="941476"/>
            <a:ext cx="1004076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Mavenlink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Professional Service contracts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91FEC85-BCE0-42DF-9ECC-57F2F6AD6C8A}"/>
              </a:ext>
            </a:extLst>
          </p:cNvPr>
          <p:cNvCxnSpPr>
            <a:cxnSpLocks/>
          </p:cNvCxnSpPr>
          <p:nvPr/>
        </p:nvCxnSpPr>
        <p:spPr>
          <a:xfrm flipV="1">
            <a:off x="2255610" y="1360450"/>
            <a:ext cx="0" cy="40584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94E7F8-F60B-45BC-A1A5-11D6FB4A6EA1}"/>
              </a:ext>
            </a:extLst>
          </p:cNvPr>
          <p:cNvSpPr/>
          <p:nvPr/>
        </p:nvSpPr>
        <p:spPr bwMode="gray">
          <a:xfrm>
            <a:off x="6478773" y="627672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7FD48-16F2-4908-B83A-1E988A67534B}"/>
              </a:ext>
            </a:extLst>
          </p:cNvPr>
          <p:cNvSpPr txBox="1"/>
          <p:nvPr/>
        </p:nvSpPr>
        <p:spPr>
          <a:xfrm>
            <a:off x="7838813" y="6310272"/>
            <a:ext cx="111929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Indicates the module in scope for this workstream</a:t>
            </a:r>
          </a:p>
        </p:txBody>
      </p:sp>
    </p:spTree>
    <p:extLst>
      <p:ext uri="{BB962C8B-B14F-4D97-AF65-F5344CB8AC3E}">
        <p14:creationId xmlns:p14="http://schemas.microsoft.com/office/powerpoint/2010/main" val="171193272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State Application Architecture (OTC,CRM) – All Releases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985747-2C4D-4117-8673-1B52E334A966}"/>
              </a:ext>
            </a:extLst>
          </p:cNvPr>
          <p:cNvSpPr/>
          <p:nvPr/>
        </p:nvSpPr>
        <p:spPr>
          <a:xfrm>
            <a:off x="402601" y="6090046"/>
            <a:ext cx="7220369" cy="601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A3F3C6-2647-48DE-B494-CDD926944852}"/>
              </a:ext>
            </a:extLst>
          </p:cNvPr>
          <p:cNvGrpSpPr/>
          <p:nvPr/>
        </p:nvGrpSpPr>
        <p:grpSpPr>
          <a:xfrm>
            <a:off x="2481200" y="6316602"/>
            <a:ext cx="779086" cy="194042"/>
            <a:chOff x="2217044" y="6316602"/>
            <a:chExt cx="779086" cy="19404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394EEEE-7301-4211-AE6A-A061B4BD8A13}"/>
                </a:ext>
              </a:extLst>
            </p:cNvPr>
            <p:cNvSpPr/>
            <p:nvPr/>
          </p:nvSpPr>
          <p:spPr bwMode="gray">
            <a:xfrm>
              <a:off x="2217044" y="6316602"/>
              <a:ext cx="177489" cy="194042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61C0A7D-097C-459F-9251-B8D65FABD84E}"/>
                </a:ext>
              </a:extLst>
            </p:cNvPr>
            <p:cNvSpPr txBox="1"/>
            <p:nvPr/>
          </p:nvSpPr>
          <p:spPr>
            <a:xfrm>
              <a:off x="2431878" y="6363276"/>
              <a:ext cx="564252" cy="10387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ERP, CRM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FADF9B-9F6B-4E2B-B828-864183994FAE}"/>
              </a:ext>
            </a:extLst>
          </p:cNvPr>
          <p:cNvGrpSpPr/>
          <p:nvPr/>
        </p:nvGrpSpPr>
        <p:grpSpPr>
          <a:xfrm>
            <a:off x="5359956" y="6259402"/>
            <a:ext cx="1061433" cy="311624"/>
            <a:chOff x="5121891" y="6259402"/>
            <a:chExt cx="1061433" cy="31162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EB7C42-68A7-424F-99DA-C34D2D0AF6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91" y="6411254"/>
              <a:ext cx="49853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458E31E-E481-4BEA-8D3A-4A32399C4B4C}"/>
                </a:ext>
              </a:extLst>
            </p:cNvPr>
            <p:cNvSpPr txBox="1"/>
            <p:nvPr/>
          </p:nvSpPr>
          <p:spPr>
            <a:xfrm>
              <a:off x="5684148" y="6259402"/>
              <a:ext cx="499176" cy="31162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Oracle Direct Integration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E1503A-72BB-4A15-B3E1-A0BA74BF9961}"/>
              </a:ext>
            </a:extLst>
          </p:cNvPr>
          <p:cNvGrpSpPr/>
          <p:nvPr/>
        </p:nvGrpSpPr>
        <p:grpSpPr>
          <a:xfrm>
            <a:off x="6594850" y="6297140"/>
            <a:ext cx="941012" cy="207749"/>
            <a:chOff x="6281285" y="6311339"/>
            <a:chExt cx="941012" cy="207749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1B2FECF-D84A-41E8-8716-B3D893C52BA9}"/>
                </a:ext>
              </a:extLst>
            </p:cNvPr>
            <p:cNvSpPr txBox="1"/>
            <p:nvPr/>
          </p:nvSpPr>
          <p:spPr>
            <a:xfrm>
              <a:off x="6723121" y="6311339"/>
              <a:ext cx="499176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MuleSoft Integration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2EB05F0-9F7F-4CC1-BA3E-5F2F5E89E551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85" y="6411254"/>
              <a:ext cx="35721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3F0236-1F3A-4F25-81F5-832BDFE88007}"/>
              </a:ext>
            </a:extLst>
          </p:cNvPr>
          <p:cNvGrpSpPr/>
          <p:nvPr/>
        </p:nvGrpSpPr>
        <p:grpSpPr>
          <a:xfrm>
            <a:off x="1528652" y="6311339"/>
            <a:ext cx="779086" cy="207749"/>
            <a:chOff x="1306196" y="6311339"/>
            <a:chExt cx="779086" cy="207749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429B127-0B22-4CC6-9397-A18498580BC6}"/>
                </a:ext>
              </a:extLst>
            </p:cNvPr>
            <p:cNvSpPr/>
            <p:nvPr/>
          </p:nvSpPr>
          <p:spPr bwMode="gray">
            <a:xfrm>
              <a:off x="1306196" y="6316602"/>
              <a:ext cx="177489" cy="19404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BF24F04-D1E0-4FE0-B55A-96EB3DD6E6C7}"/>
                </a:ext>
              </a:extLst>
            </p:cNvPr>
            <p:cNvSpPr txBox="1"/>
            <p:nvPr/>
          </p:nvSpPr>
          <p:spPr>
            <a:xfrm>
              <a:off x="1521030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Boundary Applications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53261A-D37E-4D5F-86C3-7C0EA272F469}"/>
              </a:ext>
            </a:extLst>
          </p:cNvPr>
          <p:cNvGrpSpPr/>
          <p:nvPr/>
        </p:nvGrpSpPr>
        <p:grpSpPr>
          <a:xfrm>
            <a:off x="520349" y="6311339"/>
            <a:ext cx="834841" cy="207749"/>
            <a:chOff x="520349" y="6311339"/>
            <a:chExt cx="834841" cy="207749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8FC5B1E-9450-4886-B187-7EEBE0151658}"/>
                </a:ext>
              </a:extLst>
            </p:cNvPr>
            <p:cNvSpPr/>
            <p:nvPr/>
          </p:nvSpPr>
          <p:spPr bwMode="gray">
            <a:xfrm>
              <a:off x="520349" y="6316602"/>
              <a:ext cx="177489" cy="194042"/>
            </a:xfrm>
            <a:prstGeom prst="rect">
              <a:avLst/>
            </a:prstGeom>
            <a:solidFill>
              <a:srgbClr val="00859B">
                <a:alpha val="10196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2D88141-ED5F-47CA-8325-091B710EF51D}"/>
                </a:ext>
              </a:extLst>
            </p:cNvPr>
            <p:cNvSpPr txBox="1"/>
            <p:nvPr/>
          </p:nvSpPr>
          <p:spPr>
            <a:xfrm>
              <a:off x="790938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To be decided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C7B51-F0CD-4DB7-81C5-49E06AF9A1A2}"/>
              </a:ext>
            </a:extLst>
          </p:cNvPr>
          <p:cNvGrpSpPr/>
          <p:nvPr/>
        </p:nvGrpSpPr>
        <p:grpSpPr>
          <a:xfrm>
            <a:off x="4668466" y="1584857"/>
            <a:ext cx="2708268" cy="2217379"/>
            <a:chOff x="5143645" y="1155613"/>
            <a:chExt cx="2708268" cy="2217379"/>
          </a:xfrm>
        </p:grpSpPr>
        <p:sp>
          <p:nvSpPr>
            <p:cNvPr id="71" name="Rectangle 94">
              <a:extLst>
                <a:ext uri="{FF2B5EF4-FFF2-40B4-BE49-F238E27FC236}">
                  <a16:creationId xmlns:a16="http://schemas.microsoft.com/office/drawing/2014/main" id="{3FD4343C-5E97-4EEB-826F-9A7B5181CBDC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CB33B0-C8E2-4686-B075-DBD03D8DB26C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Oracle ERP Cloud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925E5C-63E1-4AEB-B6B5-42174FF9B49E}"/>
              </a:ext>
            </a:extLst>
          </p:cNvPr>
          <p:cNvGrpSpPr/>
          <p:nvPr/>
        </p:nvGrpSpPr>
        <p:grpSpPr>
          <a:xfrm>
            <a:off x="1276450" y="1586558"/>
            <a:ext cx="2708268" cy="2217379"/>
            <a:chOff x="5143645" y="1155613"/>
            <a:chExt cx="2708268" cy="2217379"/>
          </a:xfrm>
        </p:grpSpPr>
        <p:sp>
          <p:nvSpPr>
            <p:cNvPr id="90" name="Rectangle 94">
              <a:extLst>
                <a:ext uri="{FF2B5EF4-FFF2-40B4-BE49-F238E27FC236}">
                  <a16:creationId xmlns:a16="http://schemas.microsoft.com/office/drawing/2014/main" id="{B67B2A9C-C443-4230-860E-7291EE361D32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53DEF5-333E-4B24-B37B-8580A6967907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>
                  <a:solidFill>
                    <a:schemeClr val="tx1"/>
                  </a:solidFill>
                </a:rPr>
                <a:t>Northstar</a:t>
              </a:r>
              <a:r>
                <a:rPr lang="en-US" sz="1400" b="1">
                  <a:solidFill>
                    <a:schemeClr val="tx1"/>
                  </a:solidFill>
                </a:rPr>
                <a:t> Salesforce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D2A662-210D-407B-9D9F-715BAD80611D}"/>
              </a:ext>
            </a:extLst>
          </p:cNvPr>
          <p:cNvSpPr txBox="1"/>
          <p:nvPr/>
        </p:nvSpPr>
        <p:spPr>
          <a:xfrm>
            <a:off x="4845926" y="2369064"/>
            <a:ext cx="238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To </a:t>
            </a:r>
            <a:r>
              <a:rPr lang="en-US" sz="1000" err="1"/>
              <a:t>Northstar</a:t>
            </a:r>
            <a:r>
              <a:rPr lang="en-US" sz="1000"/>
              <a:t> SFDC: Invoice Details, Subscription details, Master data updates (Account, Contact, Product)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C9FA9B-4534-42F9-925D-E129CA0068E6}"/>
              </a:ext>
            </a:extLst>
          </p:cNvPr>
          <p:cNvSpPr txBox="1"/>
          <p:nvPr/>
        </p:nvSpPr>
        <p:spPr>
          <a:xfrm>
            <a:off x="1349021" y="2277742"/>
            <a:ext cx="238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To Oracle ERP: </a:t>
            </a:r>
            <a:r>
              <a:rPr lang="en-US" sz="1000" err="1"/>
              <a:t>Accounts,Contacts</a:t>
            </a:r>
            <a:r>
              <a:rPr lang="en-US" sz="1000"/>
              <a:t>, Products, Pricebook, Order creation and Modification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18A289-3399-4BD9-8854-2FDC3EAA4A86}"/>
              </a:ext>
            </a:extLst>
          </p:cNvPr>
          <p:cNvGrpSpPr/>
          <p:nvPr/>
        </p:nvGrpSpPr>
        <p:grpSpPr>
          <a:xfrm>
            <a:off x="3616871" y="4302686"/>
            <a:ext cx="2045055" cy="1253006"/>
            <a:chOff x="519241" y="4390048"/>
            <a:chExt cx="2709376" cy="1253006"/>
          </a:xfrm>
        </p:grpSpPr>
        <p:sp>
          <p:nvSpPr>
            <p:cNvPr id="111" name="Rectangle 94">
              <a:extLst>
                <a:ext uri="{FF2B5EF4-FFF2-40B4-BE49-F238E27FC236}">
                  <a16:creationId xmlns:a16="http://schemas.microsoft.com/office/drawing/2014/main" id="{F1C269D7-43AC-4DFF-BDD8-F27E71E72A0E}"/>
                </a:ext>
              </a:extLst>
            </p:cNvPr>
            <p:cNvSpPr/>
            <p:nvPr/>
          </p:nvSpPr>
          <p:spPr>
            <a:xfrm>
              <a:off x="521723" y="4390048"/>
              <a:ext cx="2706894" cy="1253006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DA568D-FD65-4D9C-B2C6-18143E484C8A}"/>
                </a:ext>
              </a:extLst>
            </p:cNvPr>
            <p:cNvSpPr/>
            <p:nvPr/>
          </p:nvSpPr>
          <p:spPr>
            <a:xfrm>
              <a:off x="519241" y="4400213"/>
              <a:ext cx="2706624" cy="266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XXXX NetSuite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997A38-1CCA-4529-94FC-D166F4069065}"/>
                </a:ext>
              </a:extLst>
            </p:cNvPr>
            <p:cNvSpPr txBox="1"/>
            <p:nvPr/>
          </p:nvSpPr>
          <p:spPr>
            <a:xfrm>
              <a:off x="585270" y="4761896"/>
              <a:ext cx="23815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US" sz="800" kern="0">
                  <a:ea typeface="Open Sans" panose="020B0606030504020204" pitchFamily="34" charset="0"/>
                  <a:cs typeface="Open Sans" panose="020B0606030504020204" pitchFamily="34" charset="0"/>
                </a:rPr>
                <a:t>R1 Temporary Integrations from NS-SFDC : Accounts, products, Order Items</a:t>
              </a:r>
            </a:p>
            <a:p>
              <a:pPr defTabSz="685800">
                <a:defRPr/>
              </a:pPr>
              <a:r>
                <a:rPr lang="en-US" sz="800" kern="0">
                  <a:ea typeface="Open Sans" panose="020B0606030504020204" pitchFamily="34" charset="0"/>
                  <a:cs typeface="Open Sans" panose="020B0606030504020204" pitchFamily="34" charset="0"/>
                </a:rPr>
                <a:t>R1 Temporary Integrations to NS-SFDC:</a:t>
              </a:r>
            </a:p>
            <a:p>
              <a:pPr defTabSz="685800">
                <a:defRPr/>
              </a:pPr>
              <a:r>
                <a:rPr lang="en-US" sz="800" kern="0">
                  <a:ea typeface="Open Sans" panose="020B0606030504020204" pitchFamily="34" charset="0"/>
                  <a:cs typeface="Open Sans" panose="020B0606030504020204" pitchFamily="34" charset="0"/>
                </a:rPr>
                <a:t>Invoice Details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F8A013D-9895-4CFF-968B-994B8E5C751D}"/>
              </a:ext>
            </a:extLst>
          </p:cNvPr>
          <p:cNvGrpSpPr/>
          <p:nvPr/>
        </p:nvGrpSpPr>
        <p:grpSpPr>
          <a:xfrm>
            <a:off x="1285210" y="4302686"/>
            <a:ext cx="2045055" cy="1253006"/>
            <a:chOff x="519241" y="4390048"/>
            <a:chExt cx="2709376" cy="1253006"/>
          </a:xfrm>
        </p:grpSpPr>
        <p:sp>
          <p:nvSpPr>
            <p:cNvPr id="127" name="Rectangle 94">
              <a:extLst>
                <a:ext uri="{FF2B5EF4-FFF2-40B4-BE49-F238E27FC236}">
                  <a16:creationId xmlns:a16="http://schemas.microsoft.com/office/drawing/2014/main" id="{30719802-48EC-4E55-91BC-5A1E8C727FB2}"/>
                </a:ext>
              </a:extLst>
            </p:cNvPr>
            <p:cNvSpPr/>
            <p:nvPr/>
          </p:nvSpPr>
          <p:spPr>
            <a:xfrm>
              <a:off x="521723" y="4390048"/>
              <a:ext cx="2706894" cy="1253006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DDF9F86-9ED9-4AD5-89E2-CD0C91414192}"/>
                </a:ext>
              </a:extLst>
            </p:cNvPr>
            <p:cNvSpPr/>
            <p:nvPr/>
          </p:nvSpPr>
          <p:spPr>
            <a:xfrm>
              <a:off x="519241" y="4400213"/>
              <a:ext cx="2706624" cy="266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XXXX SFDC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32B344-4EB6-4271-988B-817F56DADB63}"/>
                </a:ext>
              </a:extLst>
            </p:cNvPr>
            <p:cNvSpPr txBox="1"/>
            <p:nvPr/>
          </p:nvSpPr>
          <p:spPr>
            <a:xfrm>
              <a:off x="585270" y="4761896"/>
              <a:ext cx="23815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endParaRPr lang="en-US" sz="800" kern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3304381-44F1-4445-85D6-499AF2FDBA6D}"/>
              </a:ext>
            </a:extLst>
          </p:cNvPr>
          <p:cNvSpPr txBox="1"/>
          <p:nvPr/>
        </p:nvSpPr>
        <p:spPr>
          <a:xfrm>
            <a:off x="1298820" y="4717916"/>
            <a:ext cx="179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800" kern="0">
                <a:ea typeface="Open Sans" panose="020B0606030504020204" pitchFamily="34" charset="0"/>
                <a:cs typeface="Open Sans" panose="020B0606030504020204" pitchFamily="34" charset="0"/>
              </a:rPr>
              <a:t>R1 Temporary Integrations from NS-SFDC : Accounts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85397-5534-4E4B-87A2-BB6506BA66AB}"/>
              </a:ext>
            </a:extLst>
          </p:cNvPr>
          <p:cNvCxnSpPr>
            <a:cxnSpLocks/>
          </p:cNvCxnSpPr>
          <p:nvPr/>
        </p:nvCxnSpPr>
        <p:spPr>
          <a:xfrm flipV="1">
            <a:off x="4061648" y="2564680"/>
            <a:ext cx="525875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75B83C4-F46C-4D92-B089-4650CFE6F7C6}"/>
              </a:ext>
            </a:extLst>
          </p:cNvPr>
          <p:cNvCxnSpPr>
            <a:cxnSpLocks/>
          </p:cNvCxnSpPr>
          <p:nvPr/>
        </p:nvCxnSpPr>
        <p:spPr>
          <a:xfrm flipV="1">
            <a:off x="4061648" y="2831740"/>
            <a:ext cx="525875" cy="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DC38C8-4B71-41CA-91B2-49F511A38588}"/>
              </a:ext>
            </a:extLst>
          </p:cNvPr>
          <p:cNvCxnSpPr>
            <a:stCxn id="90" idx="4"/>
            <a:endCxn id="128" idx="0"/>
          </p:cNvCxnSpPr>
          <p:nvPr/>
        </p:nvCxnSpPr>
        <p:spPr>
          <a:xfrm flipH="1">
            <a:off x="2306699" y="3803937"/>
            <a:ext cx="132629" cy="508914"/>
          </a:xfrm>
          <a:prstGeom prst="bentConnector4">
            <a:avLst>
              <a:gd name="adj1" fmla="val 1"/>
              <a:gd name="adj2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6EECC-D888-4465-A2F8-7F110B4614CF}"/>
              </a:ext>
            </a:extLst>
          </p:cNvPr>
          <p:cNvCxnSpPr>
            <a:cxnSpLocks/>
          </p:cNvCxnSpPr>
          <p:nvPr/>
        </p:nvCxnSpPr>
        <p:spPr>
          <a:xfrm flipV="1">
            <a:off x="3827344" y="3832053"/>
            <a:ext cx="0" cy="34504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D41CFB-6301-41EB-B122-DC8C1DC2594C}"/>
              </a:ext>
            </a:extLst>
          </p:cNvPr>
          <p:cNvCxnSpPr>
            <a:cxnSpLocks/>
          </p:cNvCxnSpPr>
          <p:nvPr/>
        </p:nvCxnSpPr>
        <p:spPr>
          <a:xfrm flipV="1">
            <a:off x="3976592" y="3832053"/>
            <a:ext cx="0" cy="345043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8">
            <a:extLst>
              <a:ext uri="{FF2B5EF4-FFF2-40B4-BE49-F238E27FC236}">
                <a16:creationId xmlns:a16="http://schemas.microsoft.com/office/drawing/2014/main" id="{D1B20432-7DCF-4A1E-A383-6844BB41FB16}"/>
              </a:ext>
            </a:extLst>
          </p:cNvPr>
          <p:cNvSpPr/>
          <p:nvPr/>
        </p:nvSpPr>
        <p:spPr bwMode="gray">
          <a:xfrm>
            <a:off x="269076" y="791678"/>
            <a:ext cx="5589416" cy="696342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2B9147-AB0B-417F-A032-C68089BB6983}"/>
              </a:ext>
            </a:extLst>
          </p:cNvPr>
          <p:cNvSpPr/>
          <p:nvPr/>
        </p:nvSpPr>
        <p:spPr bwMode="gray">
          <a:xfrm>
            <a:off x="4712923" y="904071"/>
            <a:ext cx="876413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JPM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Lockbox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EB29672-0507-4CEC-85D1-DB68433C5F76}"/>
              </a:ext>
            </a:extLst>
          </p:cNvPr>
          <p:cNvSpPr/>
          <p:nvPr/>
        </p:nvSpPr>
        <p:spPr bwMode="gray">
          <a:xfrm>
            <a:off x="2843967" y="874667"/>
            <a:ext cx="1004076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Galaxy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Employees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E859E6B-51E2-4B44-85E5-B8E6780D2278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16200000" flipH="1">
            <a:off x="2263511" y="1220307"/>
            <a:ext cx="292918" cy="439583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B17B3D83-F525-43C7-B11B-3D5CBBF7546B}"/>
              </a:ext>
            </a:extLst>
          </p:cNvPr>
          <p:cNvCxnSpPr>
            <a:cxnSpLocks/>
            <a:stCxn id="151" idx="2"/>
            <a:endCxn id="72" idx="0"/>
          </p:cNvCxnSpPr>
          <p:nvPr/>
        </p:nvCxnSpPr>
        <p:spPr>
          <a:xfrm rot="16200000" flipH="1">
            <a:off x="5455548" y="1018626"/>
            <a:ext cx="261813" cy="87064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F17FE2-5F60-4609-9BCE-9CE0EE83671B}"/>
              </a:ext>
            </a:extLst>
          </p:cNvPr>
          <p:cNvGrpSpPr/>
          <p:nvPr/>
        </p:nvGrpSpPr>
        <p:grpSpPr>
          <a:xfrm>
            <a:off x="3433748" y="6311339"/>
            <a:ext cx="789642" cy="207749"/>
            <a:chOff x="3085581" y="6311339"/>
            <a:chExt cx="789642" cy="20774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1F4F197-4F4A-4CC3-82B9-EFFDA0ACFA88}"/>
                </a:ext>
              </a:extLst>
            </p:cNvPr>
            <p:cNvSpPr/>
            <p:nvPr/>
          </p:nvSpPr>
          <p:spPr bwMode="gray">
            <a:xfrm>
              <a:off x="3085581" y="6316602"/>
              <a:ext cx="177489" cy="194042"/>
            </a:xfrm>
            <a:prstGeom prst="rect">
              <a:avLst/>
            </a:prstGeom>
            <a:solidFill>
              <a:srgbClr val="F2F2F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BF601B-AB41-459C-A464-CBD6F5411BB2}"/>
                </a:ext>
              </a:extLst>
            </p:cNvPr>
            <p:cNvSpPr txBox="1"/>
            <p:nvPr/>
          </p:nvSpPr>
          <p:spPr>
            <a:xfrm>
              <a:off x="3310971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Retire by R2 (Jun)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16683B-6969-4988-840B-61EBC6DBE145}"/>
              </a:ext>
            </a:extLst>
          </p:cNvPr>
          <p:cNvGrpSpPr/>
          <p:nvPr/>
        </p:nvGrpSpPr>
        <p:grpSpPr>
          <a:xfrm>
            <a:off x="4396852" y="6285691"/>
            <a:ext cx="789642" cy="233397"/>
            <a:chOff x="4132873" y="6285691"/>
            <a:chExt cx="789642" cy="2333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1442683-777B-4360-9796-10FD563224EB}"/>
                </a:ext>
              </a:extLst>
            </p:cNvPr>
            <p:cNvSpPr/>
            <p:nvPr/>
          </p:nvSpPr>
          <p:spPr bwMode="gray">
            <a:xfrm>
              <a:off x="4132873" y="6316602"/>
              <a:ext cx="177489" cy="194042"/>
            </a:xfrm>
            <a:prstGeom prst="rect">
              <a:avLst/>
            </a:prstGeom>
            <a:solidFill>
              <a:srgbClr val="D9D9D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6CD3412-99B1-430E-A35B-7B521F1386F5}"/>
                </a:ext>
              </a:extLst>
            </p:cNvPr>
            <p:cNvSpPr txBox="1"/>
            <p:nvPr/>
          </p:nvSpPr>
          <p:spPr>
            <a:xfrm>
              <a:off x="4358263" y="6285691"/>
              <a:ext cx="564252" cy="23339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Retire by R3</a:t>
              </a:r>
            </a:p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(Sep)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3BD625-C91F-4B95-864D-186219E89781}"/>
              </a:ext>
            </a:extLst>
          </p:cNvPr>
          <p:cNvCxnSpPr/>
          <p:nvPr/>
        </p:nvCxnSpPr>
        <p:spPr>
          <a:xfrm>
            <a:off x="1468575" y="5744599"/>
            <a:ext cx="4169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591DA6D-8CE1-4E59-93B6-168BA02786AE}"/>
              </a:ext>
            </a:extLst>
          </p:cNvPr>
          <p:cNvSpPr txBox="1"/>
          <p:nvPr/>
        </p:nvSpPr>
        <p:spPr>
          <a:xfrm>
            <a:off x="880700" y="5724618"/>
            <a:ext cx="320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2"/>
                </a:solidFill>
              </a:rPr>
              <a:t>To retire by Release 2 (June)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CD1F0E-B32A-4CD7-8368-8D1DA5BF0513}"/>
              </a:ext>
            </a:extLst>
          </p:cNvPr>
          <p:cNvSpPr/>
          <p:nvPr/>
        </p:nvSpPr>
        <p:spPr bwMode="gray">
          <a:xfrm>
            <a:off x="1688141" y="874667"/>
            <a:ext cx="1004076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MavenLink</a:t>
            </a:r>
            <a:endParaRPr lang="en-US" sz="1000" b="1" kern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Professional Service Contracts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B592F7E-E0E6-40CF-8A27-7AFA2BC02C67}"/>
              </a:ext>
            </a:extLst>
          </p:cNvPr>
          <p:cNvCxnSpPr>
            <a:cxnSpLocks/>
          </p:cNvCxnSpPr>
          <p:nvPr/>
        </p:nvCxnSpPr>
        <p:spPr>
          <a:xfrm flipV="1">
            <a:off x="3343071" y="1311139"/>
            <a:ext cx="0" cy="28515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1954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XXXX – Future State Application Architecture (Procure To Pay)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985747-2C4D-4117-8673-1B52E334A966}"/>
              </a:ext>
            </a:extLst>
          </p:cNvPr>
          <p:cNvSpPr/>
          <p:nvPr/>
        </p:nvSpPr>
        <p:spPr>
          <a:xfrm>
            <a:off x="402601" y="6090046"/>
            <a:ext cx="8379449" cy="601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1EB7C42-68A7-424F-99DA-C34D2D0AF6D2}"/>
              </a:ext>
            </a:extLst>
          </p:cNvPr>
          <p:cNvCxnSpPr>
            <a:cxnSpLocks/>
          </p:cNvCxnSpPr>
          <p:nvPr/>
        </p:nvCxnSpPr>
        <p:spPr>
          <a:xfrm>
            <a:off x="3899377" y="6395880"/>
            <a:ext cx="498535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94EEEE-7301-4211-AE6A-A061B4BD8A13}"/>
              </a:ext>
            </a:extLst>
          </p:cNvPr>
          <p:cNvSpPr/>
          <p:nvPr/>
        </p:nvSpPr>
        <p:spPr bwMode="gray">
          <a:xfrm>
            <a:off x="2217044" y="6298882"/>
            <a:ext cx="177489" cy="19404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61C0A7D-097C-459F-9251-B8D65FABD84E}"/>
              </a:ext>
            </a:extLst>
          </p:cNvPr>
          <p:cNvSpPr txBox="1"/>
          <p:nvPr/>
        </p:nvSpPr>
        <p:spPr>
          <a:xfrm>
            <a:off x="2431878" y="6293620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Oracle Applications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58E31E-E481-4BEA-8D3A-4A32399C4B4C}"/>
              </a:ext>
            </a:extLst>
          </p:cNvPr>
          <p:cNvSpPr txBox="1"/>
          <p:nvPr/>
        </p:nvSpPr>
        <p:spPr>
          <a:xfrm>
            <a:off x="4461634" y="6241354"/>
            <a:ext cx="499176" cy="3116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ea typeface="Open Sans"/>
                <a:cs typeface="Open Sans"/>
              </a:rPr>
              <a:t>Oracle Direct Integration</a:t>
            </a:r>
            <a:endParaRPr lang="en-US" sz="75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B2FECF-D84A-41E8-8716-B3D893C52BA9}"/>
              </a:ext>
            </a:extLst>
          </p:cNvPr>
          <p:cNvSpPr txBox="1"/>
          <p:nvPr/>
        </p:nvSpPr>
        <p:spPr>
          <a:xfrm>
            <a:off x="5500607" y="6292006"/>
            <a:ext cx="499176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MuleSoft Integration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2EB05F0-9F7F-4CC1-BA3E-5F2F5E89E551}"/>
              </a:ext>
            </a:extLst>
          </p:cNvPr>
          <p:cNvCxnSpPr>
            <a:cxnSpLocks/>
          </p:cNvCxnSpPr>
          <p:nvPr/>
        </p:nvCxnSpPr>
        <p:spPr>
          <a:xfrm>
            <a:off x="5058771" y="6395880"/>
            <a:ext cx="357215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429B127-0B22-4CC6-9397-A18498580BC6}"/>
              </a:ext>
            </a:extLst>
          </p:cNvPr>
          <p:cNvSpPr/>
          <p:nvPr/>
        </p:nvSpPr>
        <p:spPr bwMode="gray">
          <a:xfrm>
            <a:off x="1306196" y="6291793"/>
            <a:ext cx="177489" cy="19404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F24F04-D1E0-4FE0-B55A-96EB3DD6E6C7}"/>
              </a:ext>
            </a:extLst>
          </p:cNvPr>
          <p:cNvSpPr txBox="1"/>
          <p:nvPr/>
        </p:nvSpPr>
        <p:spPr>
          <a:xfrm>
            <a:off x="1521030" y="6286531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Boundary Applications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8FC5B1E-9450-4886-B187-7EEBE0151658}"/>
              </a:ext>
            </a:extLst>
          </p:cNvPr>
          <p:cNvSpPr/>
          <p:nvPr/>
        </p:nvSpPr>
        <p:spPr bwMode="gray">
          <a:xfrm>
            <a:off x="520349" y="6316602"/>
            <a:ext cx="177489" cy="194042"/>
          </a:xfrm>
          <a:prstGeom prst="rect">
            <a:avLst/>
          </a:prstGeom>
          <a:solidFill>
            <a:srgbClr val="A6A6A6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2D88141-ED5F-47CA-8325-091B710EF51D}"/>
              </a:ext>
            </a:extLst>
          </p:cNvPr>
          <p:cNvSpPr txBox="1"/>
          <p:nvPr/>
        </p:nvSpPr>
        <p:spPr>
          <a:xfrm>
            <a:off x="790938" y="6311339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To be decided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39374A2-13AC-43E2-A2E5-D2D40FBAD49E}"/>
              </a:ext>
            </a:extLst>
          </p:cNvPr>
          <p:cNvSpPr/>
          <p:nvPr/>
        </p:nvSpPr>
        <p:spPr bwMode="gray">
          <a:xfrm>
            <a:off x="3071971" y="6306319"/>
            <a:ext cx="177489" cy="194042"/>
          </a:xfrm>
          <a:prstGeom prst="rect">
            <a:avLst/>
          </a:prstGeom>
          <a:solidFill>
            <a:srgbClr val="1C5580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69F2960-7A91-4F3C-A11E-3685A17FF903}"/>
              </a:ext>
            </a:extLst>
          </p:cNvPr>
          <p:cNvSpPr txBox="1"/>
          <p:nvPr/>
        </p:nvSpPr>
        <p:spPr>
          <a:xfrm>
            <a:off x="3286805" y="6352994"/>
            <a:ext cx="564252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 err="1">
                <a:solidFill>
                  <a:prstClr val="black"/>
                </a:solidFill>
                <a:latin typeface="+mn-lt"/>
              </a:rPr>
              <a:t>Mulesoft</a:t>
            </a:r>
            <a:endParaRPr lang="en-US" sz="750" kern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A1A3E3-AA01-44BA-B7B2-C52C9901B12B}"/>
              </a:ext>
            </a:extLst>
          </p:cNvPr>
          <p:cNvSpPr/>
          <p:nvPr/>
        </p:nvSpPr>
        <p:spPr bwMode="gray">
          <a:xfrm>
            <a:off x="283973" y="1155613"/>
            <a:ext cx="2192674" cy="4606356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F8D1BB-D35B-4104-9B46-7F573C4AD61D}"/>
              </a:ext>
            </a:extLst>
          </p:cNvPr>
          <p:cNvSpPr/>
          <p:nvPr/>
        </p:nvSpPr>
        <p:spPr bwMode="gray">
          <a:xfrm>
            <a:off x="201858" y="818810"/>
            <a:ext cx="1397786" cy="239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>
                <a:solidFill>
                  <a:prstClr val="black"/>
                </a:solidFill>
                <a:ea typeface="Open Sans" panose="020B0606030504020204" pitchFamily="34" charset="0"/>
                <a:cs typeface="Calibri Light" panose="020F0302020204030204" pitchFamily="34" charset="0"/>
              </a:rPr>
              <a:t>Boundary Applications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9E30E3-23CF-40FE-9260-BDECD937E385}"/>
              </a:ext>
            </a:extLst>
          </p:cNvPr>
          <p:cNvSpPr/>
          <p:nvPr/>
        </p:nvSpPr>
        <p:spPr bwMode="gray">
          <a:xfrm>
            <a:off x="485001" y="1378855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Galaxy</a:t>
            </a:r>
            <a:r>
              <a:rPr lang="en-US" sz="1000" b="1" kern="0" baseline="3000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Employee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67648-F95F-4BA6-8005-A2077269F6A9}"/>
              </a:ext>
            </a:extLst>
          </p:cNvPr>
          <p:cNvGrpSpPr/>
          <p:nvPr/>
        </p:nvGrpSpPr>
        <p:grpSpPr>
          <a:xfrm>
            <a:off x="5143645" y="1155613"/>
            <a:ext cx="2708268" cy="2717367"/>
            <a:chOff x="5143645" y="1155613"/>
            <a:chExt cx="2708268" cy="2541521"/>
          </a:xfrm>
        </p:grpSpPr>
        <p:sp>
          <p:nvSpPr>
            <p:cNvPr id="71" name="Rectangle 94">
              <a:extLst>
                <a:ext uri="{FF2B5EF4-FFF2-40B4-BE49-F238E27FC236}">
                  <a16:creationId xmlns:a16="http://schemas.microsoft.com/office/drawing/2014/main" id="{3FD4343C-5E97-4EEB-826F-9A7B5181CBDC}"/>
                </a:ext>
              </a:extLst>
            </p:cNvPr>
            <p:cNvSpPr/>
            <p:nvPr/>
          </p:nvSpPr>
          <p:spPr>
            <a:xfrm>
              <a:off x="5145019" y="1268591"/>
              <a:ext cx="2706894" cy="2428543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CB33B0-C8E2-4686-B075-DBD03D8DB26C}"/>
                </a:ext>
              </a:extLst>
            </p:cNvPr>
            <p:cNvSpPr/>
            <p:nvPr/>
          </p:nvSpPr>
          <p:spPr>
            <a:xfrm>
              <a:off x="5143645" y="1155613"/>
              <a:ext cx="2706624" cy="397979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Oracle ERP Cloud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D86149C-624C-4578-8DBF-4BEFD8FFF082}"/>
              </a:ext>
            </a:extLst>
          </p:cNvPr>
          <p:cNvSpPr/>
          <p:nvPr/>
        </p:nvSpPr>
        <p:spPr bwMode="gray">
          <a:xfrm>
            <a:off x="5295081" y="166836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Payables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F1482D-9FFB-4C88-8AD3-A972670C57DD}"/>
              </a:ext>
            </a:extLst>
          </p:cNvPr>
          <p:cNvSpPr/>
          <p:nvPr/>
        </p:nvSpPr>
        <p:spPr bwMode="gray">
          <a:xfrm>
            <a:off x="5295081" y="208306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Receivables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151BDD-0C2E-455C-9689-FE1E4E189210}"/>
              </a:ext>
            </a:extLst>
          </p:cNvPr>
          <p:cNvSpPr/>
          <p:nvPr/>
        </p:nvSpPr>
        <p:spPr bwMode="gray">
          <a:xfrm>
            <a:off x="5295081" y="2497774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General Ledger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63A730-9775-45AF-B708-01AC9C3B086E}"/>
              </a:ext>
            </a:extLst>
          </p:cNvPr>
          <p:cNvSpPr/>
          <p:nvPr/>
        </p:nvSpPr>
        <p:spPr bwMode="gray">
          <a:xfrm>
            <a:off x="6577503" y="166836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Fixed Assets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8790F1-3B70-44B9-8A22-DF8B7882966B}"/>
              </a:ext>
            </a:extLst>
          </p:cNvPr>
          <p:cNvSpPr/>
          <p:nvPr/>
        </p:nvSpPr>
        <p:spPr bwMode="gray">
          <a:xfrm>
            <a:off x="6577503" y="208306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Cash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2A319E-8F6F-481D-910A-88C0D7EB57DB}"/>
              </a:ext>
            </a:extLst>
          </p:cNvPr>
          <p:cNvSpPr/>
          <p:nvPr/>
        </p:nvSpPr>
        <p:spPr bwMode="gray">
          <a:xfrm>
            <a:off x="6577503" y="2497774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dirty="0">
                <a:ea typeface="Open Sans" panose="020B0606030504020204" pitchFamily="34" charset="0"/>
                <a:cs typeface="Calibri Light" panose="020F0302020204030204" pitchFamily="34" charset="0"/>
              </a:rPr>
              <a:t>Revenue Management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15961B-0C0C-42C5-9CEE-300882458895}"/>
              </a:ext>
            </a:extLst>
          </p:cNvPr>
          <p:cNvSpPr/>
          <p:nvPr/>
        </p:nvSpPr>
        <p:spPr bwMode="gray">
          <a:xfrm>
            <a:off x="5295081" y="2912480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Subscription Management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9EE826-E5B7-44B0-B037-9C8E3FA16708}"/>
              </a:ext>
            </a:extLst>
          </p:cNvPr>
          <p:cNvSpPr/>
          <p:nvPr/>
        </p:nvSpPr>
        <p:spPr>
          <a:xfrm>
            <a:off x="3415896" y="1155613"/>
            <a:ext cx="787127" cy="2343842"/>
          </a:xfrm>
          <a:prstGeom prst="rect">
            <a:avLst/>
          </a:prstGeom>
          <a:solidFill>
            <a:srgbClr val="1C558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MuleSoft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24634C-3919-46A8-9D5E-E3FBAB7FA28F}"/>
              </a:ext>
            </a:extLst>
          </p:cNvPr>
          <p:cNvSpPr/>
          <p:nvPr/>
        </p:nvSpPr>
        <p:spPr bwMode="gray">
          <a:xfrm>
            <a:off x="485001" y="2076619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Amber Road</a:t>
            </a:r>
            <a:r>
              <a:rPr lang="en-US" sz="1000" b="1" kern="0" baseline="3000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Supplier Holds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 : Suppliers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6276A3-F646-4E6B-9C14-F8E6B7C5CC01}"/>
              </a:ext>
            </a:extLst>
          </p:cNvPr>
          <p:cNvSpPr/>
          <p:nvPr/>
        </p:nvSpPr>
        <p:spPr bwMode="gray">
          <a:xfrm>
            <a:off x="485001" y="4455691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JPM</a:t>
            </a: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Payments and Positive Pay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019A60-1FC5-4F5D-B9D6-D2F9DA321379}"/>
              </a:ext>
            </a:extLst>
          </p:cNvPr>
          <p:cNvSpPr/>
          <p:nvPr/>
        </p:nvSpPr>
        <p:spPr bwMode="gray">
          <a:xfrm>
            <a:off x="485001" y="5038703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HSBC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Payments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37B6221-3106-4A79-B6DA-F024540F73C9}"/>
              </a:ext>
            </a:extLst>
          </p:cNvPr>
          <p:cNvSpPr/>
          <p:nvPr/>
        </p:nvSpPr>
        <p:spPr>
          <a:xfrm>
            <a:off x="4262509" y="2081393"/>
            <a:ext cx="787128" cy="222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7A590-D566-4612-8DF5-68780D49038E}"/>
              </a:ext>
            </a:extLst>
          </p:cNvPr>
          <p:cNvCxnSpPr>
            <a:stCxn id="61" idx="3"/>
          </p:cNvCxnSpPr>
          <p:nvPr/>
        </p:nvCxnSpPr>
        <p:spPr>
          <a:xfrm flipV="1">
            <a:off x="2288636" y="1588341"/>
            <a:ext cx="112726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49EC9A-150A-4F55-8D04-F6B386B1013C}"/>
              </a:ext>
            </a:extLst>
          </p:cNvPr>
          <p:cNvCxnSpPr/>
          <p:nvPr/>
        </p:nvCxnSpPr>
        <p:spPr>
          <a:xfrm flipV="1">
            <a:off x="2272073" y="2317209"/>
            <a:ext cx="1127260" cy="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DE8D198-0AEE-4D40-9C53-138F7218EC4A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2288636" y="3872980"/>
            <a:ext cx="4017887" cy="792198"/>
          </a:xfrm>
          <a:prstGeom prst="bentConnector3">
            <a:avLst>
              <a:gd name="adj1" fmla="val -615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E220778-E1C9-4FDF-8AE5-4A9F899B8112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2288636" y="3872980"/>
            <a:ext cx="4017887" cy="1375210"/>
          </a:xfrm>
          <a:prstGeom prst="bentConnector3">
            <a:avLst>
              <a:gd name="adj1" fmla="val -367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462DA90-B0BF-43C6-91D8-8BB988444A5D}"/>
              </a:ext>
            </a:extLst>
          </p:cNvPr>
          <p:cNvSpPr/>
          <p:nvPr/>
        </p:nvSpPr>
        <p:spPr bwMode="gray">
          <a:xfrm>
            <a:off x="485001" y="2774383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AMEX</a:t>
            </a:r>
            <a:r>
              <a:rPr lang="en-US" sz="1000" b="1" kern="0" baseline="3000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  <a:p>
            <a:pPr defTabSz="685800">
              <a:defRPr/>
            </a:pPr>
            <a:r>
              <a:rPr lang="en-US" sz="800" kern="0">
                <a:solidFill>
                  <a:schemeClr val="bg1"/>
                </a:solidFill>
                <a:ea typeface="Open Sans"/>
                <a:cs typeface="Open Sans"/>
              </a:rPr>
              <a:t>Inbound: Expenses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9EF595-1FB1-4A6F-BF89-D74CD0BE8A44}"/>
              </a:ext>
            </a:extLst>
          </p:cNvPr>
          <p:cNvCxnSpPr/>
          <p:nvPr/>
        </p:nvCxnSpPr>
        <p:spPr>
          <a:xfrm flipV="1">
            <a:off x="2282127" y="2990974"/>
            <a:ext cx="1127260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4E15FE1-6A2B-48B3-B232-8502777D5FDF}"/>
              </a:ext>
            </a:extLst>
          </p:cNvPr>
          <p:cNvSpPr/>
          <p:nvPr/>
        </p:nvSpPr>
        <p:spPr bwMode="gray">
          <a:xfrm>
            <a:off x="6577503" y="2912480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Procurement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8419BB-0CF4-41B8-8A65-12A4DAAD13EA}"/>
              </a:ext>
            </a:extLst>
          </p:cNvPr>
          <p:cNvSpPr/>
          <p:nvPr/>
        </p:nvSpPr>
        <p:spPr bwMode="gray">
          <a:xfrm>
            <a:off x="5295081" y="3327186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Expenses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DAAB60-1210-44CE-BEC9-95AD3E4588BE}"/>
              </a:ext>
            </a:extLst>
          </p:cNvPr>
          <p:cNvSpPr/>
          <p:nvPr/>
        </p:nvSpPr>
        <p:spPr bwMode="gray">
          <a:xfrm>
            <a:off x="6144315" y="6267183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AF7392-B028-4D33-A21A-1D7F886E88E3}"/>
              </a:ext>
            </a:extLst>
          </p:cNvPr>
          <p:cNvSpPr txBox="1"/>
          <p:nvPr/>
        </p:nvSpPr>
        <p:spPr>
          <a:xfrm>
            <a:off x="7504355" y="6300733"/>
            <a:ext cx="111929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Indicates the module in scope for this workstream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BCEF02-C80A-464A-AECA-78974F2EC056}"/>
              </a:ext>
            </a:extLst>
          </p:cNvPr>
          <p:cNvSpPr/>
          <p:nvPr/>
        </p:nvSpPr>
        <p:spPr bwMode="gray">
          <a:xfrm>
            <a:off x="6577503" y="330857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Oracle Tax</a:t>
            </a:r>
          </a:p>
        </p:txBody>
      </p:sp>
    </p:spTree>
    <p:extLst>
      <p:ext uri="{BB962C8B-B14F-4D97-AF65-F5344CB8AC3E}">
        <p14:creationId xmlns:p14="http://schemas.microsoft.com/office/powerpoint/2010/main" val="28724676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PTP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6529"/>
              </p:ext>
            </p:extLst>
          </p:nvPr>
        </p:nvGraphicFramePr>
        <p:xfrm>
          <a:off x="232846" y="1010768"/>
          <a:ext cx="8001974" cy="478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58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436046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3053884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704920">
                  <a:extLst>
                    <a:ext uri="{9D8B030D-6E8A-4147-A177-3AD203B41FA5}">
                      <a16:colId xmlns:a16="http://schemas.microsoft.com/office/drawing/2014/main" val="2486523511"/>
                    </a:ext>
                  </a:extLst>
                </a:gridCol>
                <a:gridCol w="718066">
                  <a:extLst>
                    <a:ext uri="{9D8B030D-6E8A-4147-A177-3AD203B41FA5}">
                      <a16:colId xmlns:a16="http://schemas.microsoft.com/office/drawing/2014/main" val="188319024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 dirty="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Coupa</a:t>
                      </a:r>
                      <a:r>
                        <a:rPr lang="en-US" sz="1000"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on single Coupa platform for XXXX and Saba.​ (DD: PTP-001).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Confirmed that Coupa is 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Banks</a:t>
                      </a:r>
                      <a:r>
                        <a:rPr lang="en-US" sz="1000"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Integration for payments of </a:t>
                      </a:r>
                      <a:r>
                        <a:rPr lang="en-US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EdCast</a:t>
                      </a: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SumTotal (DD: PTP-004)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There will only be two banks in future state – JPM (For North America) and HSBC (Global Payments)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9478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HRMS(Galaxy)</a:t>
                      </a:r>
                      <a:r>
                        <a:rPr lang="en-US" sz="1000"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Finalization of source system for inbound Employee Integration to Oracle. Plan to upgrade Galaxy which is current source system for Employees.​​ (PTP003)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/>
                        <a:t>Galaxy has been identified system for Employee integration.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baseline="0"/>
                        <a:t>9/16</a:t>
                      </a:r>
                    </a:p>
                    <a:p>
                      <a:r>
                        <a:rPr lang="en-US" sz="1000"/>
                        <a:t>12/9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684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AmberRoad</a:t>
                      </a:r>
                      <a:r>
                        <a:rPr lang="en-US" sz="1000"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 current state, there is an integration from ERP(NetSuite) to Amber Road.  Does Amber road need to receive any data from ERP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Confirmed that we need outbound integration. Follow up needed whether this is needed on OTC as well.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7505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 iExpense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5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How are expenses sent from </a:t>
                      </a:r>
                      <a:r>
                        <a:rPr lang="en-US" sz="1000" b="0" i="0" u="none" strike="noStrike" noProof="0" err="1">
                          <a:latin typeface="Arial"/>
                        </a:rPr>
                        <a:t>iExpense</a:t>
                      </a:r>
                      <a:r>
                        <a:rPr lang="en-US" sz="1000" b="0" i="0" u="none" strike="noStrike" noProof="0">
                          <a:latin typeface="Arial"/>
                        </a:rPr>
                        <a:t> to ADP/</a:t>
                      </a:r>
                      <a:r>
                        <a:rPr lang="en-US" sz="1000" b="0" i="0" u="none" strike="noStrike" noProof="0" err="1">
                          <a:latin typeface="Arial"/>
                        </a:rPr>
                        <a:t>ActivPay</a:t>
                      </a:r>
                      <a:r>
                        <a:rPr lang="en-US" sz="1000" b="0" i="0" u="none" strike="noStrike" noProof="0">
                          <a:latin typeface="Arial"/>
                        </a:rPr>
                        <a:t> for re-imbursement?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/>
                        <a:t>11/10 Business confirmed that they will not need this integration and will use Payables to pay Expense reports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Will be addressed in PTP Design Sessions, PTP Team doing a KDD to finalize the approach.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/>
                        <a:t>Closed</a:t>
                      </a:r>
                      <a:endParaRPr lang="en-US" sz="1000" b="0" i="0" u="none" strike="noStrike" noProof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11/18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7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2888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PTP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98656"/>
              </p:ext>
            </p:extLst>
          </p:nvPr>
        </p:nvGraphicFramePr>
        <p:xfrm>
          <a:off x="232846" y="1010768"/>
          <a:ext cx="8001973" cy="462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58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824401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2550785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679488">
                  <a:extLst>
                    <a:ext uri="{9D8B030D-6E8A-4147-A177-3AD203B41FA5}">
                      <a16:colId xmlns:a16="http://schemas.microsoft.com/office/drawing/2014/main" val="2486523511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188319024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 dirty="0"/>
                        <a:t>Boundary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Follow up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Due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 dirty="0">
                          <a:latin typeface="Arial"/>
                        </a:rPr>
                        <a:t> iExpense</a:t>
                      </a:r>
                      <a:r>
                        <a:rPr lang="en-US" sz="1000" b="0" i="0" u="none" strike="noStrike" baseline="30000" noProof="0" dirty="0">
                          <a:latin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/>
                        <a:t>With Coupa being replaced by </a:t>
                      </a:r>
                      <a:r>
                        <a:rPr lang="en-US" sz="1000" b="0" i="0" u="none" strike="noStrike" noProof="0" dirty="0" err="1"/>
                        <a:t>iExpense</a:t>
                      </a:r>
                      <a:r>
                        <a:rPr lang="en-US" sz="1000" b="0" i="0" u="none" strike="noStrike" noProof="0" dirty="0"/>
                        <a:t> for expense re-imbursement, do we need to have an interface from </a:t>
                      </a:r>
                      <a:r>
                        <a:rPr lang="en-US" sz="1000" b="0" i="0" u="none" strike="noStrike" noProof="0" dirty="0" err="1"/>
                        <a:t>iexpense</a:t>
                      </a:r>
                      <a:r>
                        <a:rPr lang="en-US" sz="1000" b="0" i="0" u="none" strike="noStrike" noProof="0" dirty="0"/>
                        <a:t> to </a:t>
                      </a:r>
                      <a:r>
                        <a:rPr lang="en-US" sz="1000" b="0" i="0" u="none" strike="noStrike" noProof="0" dirty="0" err="1"/>
                        <a:t>ActivPay</a:t>
                      </a:r>
                      <a:r>
                        <a:rPr lang="en-US" sz="1000" b="0" i="0" u="none" strike="noStrike" noProof="0" dirty="0"/>
                        <a:t>/ADP?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/>
                        <a:t>To be discussed in PTP Design sessions, The PTP team working on KDD and the captured as item in the next slide.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Closed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702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 dirty="0">
                          <a:latin typeface="Arial"/>
                        </a:rPr>
                        <a:t> Oracle ERP Cloud</a:t>
                      </a:r>
                      <a:r>
                        <a:rPr lang="en-US" sz="1000" b="0" i="0" u="none" strike="noStrike" baseline="30000" noProof="0" dirty="0">
                          <a:latin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P2P architecture - Expenses and Procurement are missing on Oracle ERP </a:t>
                      </a:r>
                      <a:r>
                        <a:rPr lang="en-US" sz="10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en-US" sz="10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Box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/>
                        <a:t>Updated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41233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 dirty="0">
                          <a:latin typeface="Arial"/>
                        </a:rPr>
                        <a:t>Banks</a:t>
                      </a:r>
                      <a:r>
                        <a:rPr lang="en-US" sz="1000" b="0" i="0" u="none" strike="noStrike" baseline="30000" noProof="0" dirty="0">
                          <a:latin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the JPM and HSBC payments integrations outbound from Oracle or outbound from Banks ? arrow and description doesn't match. 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These direction is w.r.t Oracle Cloud. As those are outbound from ERP, the direction is towards boundary system.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784268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 dirty="0" err="1">
                          <a:latin typeface="Arial"/>
                        </a:rPr>
                        <a:t>Activ</a:t>
                      </a:r>
                      <a:r>
                        <a:rPr lang="en-US" sz="1000" b="0" i="0" u="none" strike="noStrike" baseline="0" noProof="0" dirty="0">
                          <a:latin typeface="Arial"/>
                        </a:rPr>
                        <a:t> Payroll</a:t>
                      </a:r>
                      <a:r>
                        <a:rPr lang="en-US" sz="1000" b="0" i="0" u="none" strike="noStrike" baseline="30000" noProof="0" dirty="0">
                          <a:latin typeface="Arial"/>
                        </a:rPr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/>
                        <a:t>Expenses sent to Payroll (ADP, Active Payroll) from ERP is missing ?? Check with P2P team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This one already captured in the previous slide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Arial"/>
                        </a:rPr>
                        <a:t>Closed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30694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Egencia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What is the data that will be manually integrated b/w Mavenlink and Egencia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PTP team to update on this by 12/2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2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9531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XXXX – Future State Application Architecture (Record To Report)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A1A3E3-AA01-44BA-B7B2-C52C9901B12B}"/>
              </a:ext>
            </a:extLst>
          </p:cNvPr>
          <p:cNvSpPr/>
          <p:nvPr/>
        </p:nvSpPr>
        <p:spPr bwMode="gray">
          <a:xfrm>
            <a:off x="283973" y="975139"/>
            <a:ext cx="2192674" cy="2755391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solidFill>
              <a:srgbClr val="A6A6A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F8D1BB-D35B-4104-9B46-7F573C4AD61D}"/>
              </a:ext>
            </a:extLst>
          </p:cNvPr>
          <p:cNvSpPr/>
          <p:nvPr/>
        </p:nvSpPr>
        <p:spPr bwMode="gray">
          <a:xfrm>
            <a:off x="531508" y="717522"/>
            <a:ext cx="1397786" cy="2393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 dirty="0">
                <a:solidFill>
                  <a:prstClr val="black"/>
                </a:solidFill>
                <a:ea typeface="Open Sans" panose="020B0606030504020204" pitchFamily="34" charset="0"/>
                <a:cs typeface="Calibri Light" panose="020F0302020204030204" pitchFamily="34" charset="0"/>
              </a:rPr>
              <a:t>Boundary Applications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9E30E3-23CF-40FE-9260-BDECD937E385}"/>
              </a:ext>
            </a:extLst>
          </p:cNvPr>
          <p:cNvSpPr/>
          <p:nvPr/>
        </p:nvSpPr>
        <p:spPr bwMode="gray">
          <a:xfrm>
            <a:off x="400449" y="1113530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FxLoader</a:t>
            </a: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US" sz="1000" b="1" kern="0" dirty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Oanda</a:t>
            </a:r>
            <a:endParaRPr lang="en-US" sz="1000" b="1" kern="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Exchange Rates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C7B51-F0CD-4DB7-81C5-49E06AF9A1A2}"/>
              </a:ext>
            </a:extLst>
          </p:cNvPr>
          <p:cNvGrpSpPr/>
          <p:nvPr/>
        </p:nvGrpSpPr>
        <p:grpSpPr>
          <a:xfrm>
            <a:off x="5500607" y="725558"/>
            <a:ext cx="2708268" cy="2589186"/>
            <a:chOff x="5143645" y="1155613"/>
            <a:chExt cx="2708268" cy="2217379"/>
          </a:xfrm>
        </p:grpSpPr>
        <p:sp>
          <p:nvSpPr>
            <p:cNvPr id="71" name="Rectangle 94">
              <a:extLst>
                <a:ext uri="{FF2B5EF4-FFF2-40B4-BE49-F238E27FC236}">
                  <a16:creationId xmlns:a16="http://schemas.microsoft.com/office/drawing/2014/main" id="{3FD4343C-5E97-4EEB-826F-9A7B5181CBDC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CB33B0-C8E2-4686-B075-DBD03D8DB26C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Oracle ERP Cloud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D86149C-624C-4578-8DBF-4BEFD8FFF082}"/>
              </a:ext>
            </a:extLst>
          </p:cNvPr>
          <p:cNvSpPr/>
          <p:nvPr/>
        </p:nvSpPr>
        <p:spPr bwMode="gray">
          <a:xfrm>
            <a:off x="5660056" y="1312120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Payables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F1482D-9FFB-4C88-8AD3-A972670C57DD}"/>
              </a:ext>
            </a:extLst>
          </p:cNvPr>
          <p:cNvSpPr/>
          <p:nvPr/>
        </p:nvSpPr>
        <p:spPr bwMode="gray">
          <a:xfrm>
            <a:off x="5660056" y="1723021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Receivables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151BDD-0C2E-455C-9689-FE1E4E189210}"/>
              </a:ext>
            </a:extLst>
          </p:cNvPr>
          <p:cNvSpPr/>
          <p:nvPr/>
        </p:nvSpPr>
        <p:spPr bwMode="gray">
          <a:xfrm>
            <a:off x="5660056" y="213392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General Ledger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63A730-9775-45AF-B708-01AC9C3B086E}"/>
              </a:ext>
            </a:extLst>
          </p:cNvPr>
          <p:cNvSpPr/>
          <p:nvPr/>
        </p:nvSpPr>
        <p:spPr bwMode="gray">
          <a:xfrm>
            <a:off x="6921369" y="1283441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Fixed Assets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8790F1-3B70-44B9-8A22-DF8B7882966B}"/>
              </a:ext>
            </a:extLst>
          </p:cNvPr>
          <p:cNvSpPr/>
          <p:nvPr/>
        </p:nvSpPr>
        <p:spPr bwMode="gray">
          <a:xfrm>
            <a:off x="6921369" y="1696331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Cash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2A319E-8F6F-481D-910A-88C0D7EB57DB}"/>
              </a:ext>
            </a:extLst>
          </p:cNvPr>
          <p:cNvSpPr/>
          <p:nvPr/>
        </p:nvSpPr>
        <p:spPr bwMode="gray">
          <a:xfrm>
            <a:off x="6921369" y="2109221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Revenue </a:t>
            </a:r>
            <a:r>
              <a:rPr lang="en-US" sz="900" err="1">
                <a:ea typeface="Open Sans" panose="020B0606030504020204" pitchFamily="34" charset="0"/>
                <a:cs typeface="Calibri Light" panose="020F0302020204030204" pitchFamily="34" charset="0"/>
              </a:rPr>
              <a:t>Managment</a:t>
            </a: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15961B-0C0C-42C5-9CEE-300882458895}"/>
              </a:ext>
            </a:extLst>
          </p:cNvPr>
          <p:cNvSpPr/>
          <p:nvPr/>
        </p:nvSpPr>
        <p:spPr bwMode="gray">
          <a:xfrm>
            <a:off x="5660056" y="2544823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Subscription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24634C-3919-46A8-9D5E-E3FBAB7FA28F}"/>
              </a:ext>
            </a:extLst>
          </p:cNvPr>
          <p:cNvSpPr/>
          <p:nvPr/>
        </p:nvSpPr>
        <p:spPr bwMode="gray">
          <a:xfrm>
            <a:off x="402601" y="1617731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Activ</a:t>
            </a: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Payroll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Journals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37B6221-3106-4A79-B6DA-F024540F73C9}"/>
              </a:ext>
            </a:extLst>
          </p:cNvPr>
          <p:cNvSpPr/>
          <p:nvPr/>
        </p:nvSpPr>
        <p:spPr>
          <a:xfrm>
            <a:off x="4299553" y="1549533"/>
            <a:ext cx="1201053" cy="222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49EC9A-150A-4F55-8D04-F6B386B1013C}"/>
              </a:ext>
            </a:extLst>
          </p:cNvPr>
          <p:cNvCxnSpPr>
            <a:cxnSpLocks/>
          </p:cNvCxnSpPr>
          <p:nvPr/>
        </p:nvCxnSpPr>
        <p:spPr>
          <a:xfrm>
            <a:off x="2204084" y="1808020"/>
            <a:ext cx="1226218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F0AFB-29DF-44B9-9F60-113A2EDD5853}"/>
              </a:ext>
            </a:extLst>
          </p:cNvPr>
          <p:cNvSpPr/>
          <p:nvPr/>
        </p:nvSpPr>
        <p:spPr bwMode="gray">
          <a:xfrm>
            <a:off x="402601" y="2094759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ADP</a:t>
            </a:r>
            <a:r>
              <a:rPr lang="en-US" sz="1000" b="1" kern="0" baseline="300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 (US/CA)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Journals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8AA91-840C-472B-A5A8-0B8EBB4E1EF5}"/>
              </a:ext>
            </a:extLst>
          </p:cNvPr>
          <p:cNvSpPr/>
          <p:nvPr/>
        </p:nvSpPr>
        <p:spPr bwMode="gray">
          <a:xfrm>
            <a:off x="386896" y="2553315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Kyriba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Banks Statements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Inbound : Exchange Rates             </a:t>
            </a: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56844FEB-8D37-4E61-84AD-0AA724F3645A}"/>
              </a:ext>
            </a:extLst>
          </p:cNvPr>
          <p:cNvSpPr/>
          <p:nvPr/>
        </p:nvSpPr>
        <p:spPr bwMode="gray">
          <a:xfrm>
            <a:off x="790939" y="4918670"/>
            <a:ext cx="8167170" cy="958499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36AA36-C8AF-430F-9F8F-3305E7A61CB8}"/>
              </a:ext>
            </a:extLst>
          </p:cNvPr>
          <p:cNvSpPr/>
          <p:nvPr/>
        </p:nvSpPr>
        <p:spPr bwMode="gray">
          <a:xfrm>
            <a:off x="1134567" y="5052867"/>
            <a:ext cx="1126629" cy="683279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Anaplan – FP&amp;A</a:t>
            </a:r>
            <a:endParaRPr lang="en-US" sz="1000" b="1" kern="0" baseline="300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 Budgets to EPM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 : Actuals from EPM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44243C-8C8E-4D62-A9B8-823BA94DC082}"/>
              </a:ext>
            </a:extLst>
          </p:cNvPr>
          <p:cNvSpPr/>
          <p:nvPr/>
        </p:nvSpPr>
        <p:spPr bwMode="gray">
          <a:xfrm>
            <a:off x="2471670" y="5071180"/>
            <a:ext cx="980764" cy="66014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>
                <a:solidFill>
                  <a:schemeClr val="bg1"/>
                </a:solidFill>
                <a:ea typeface="Open Sans"/>
                <a:cs typeface="Open Sans"/>
              </a:rPr>
              <a:t>Floqast</a:t>
            </a:r>
          </a:p>
          <a:p>
            <a:pPr algn="ctr"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Account Balances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174EF0-AA39-4C0C-AD2B-BC8081A14958}"/>
              </a:ext>
            </a:extLst>
          </p:cNvPr>
          <p:cNvSpPr/>
          <p:nvPr/>
        </p:nvSpPr>
        <p:spPr bwMode="gray">
          <a:xfrm>
            <a:off x="3662908" y="5072519"/>
            <a:ext cx="980764" cy="66014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Workiva</a:t>
            </a:r>
            <a:endParaRPr lang="en-US"/>
          </a:p>
          <a:p>
            <a:pPr algn="ctr"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Journals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70E865-3F57-4CD8-B906-2006E51BA5E8}"/>
              </a:ext>
            </a:extLst>
          </p:cNvPr>
          <p:cNvSpPr/>
          <p:nvPr/>
        </p:nvSpPr>
        <p:spPr bwMode="gray">
          <a:xfrm>
            <a:off x="4860513" y="5071180"/>
            <a:ext cx="980764" cy="66014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Northstar</a:t>
            </a: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Salesforce</a:t>
            </a:r>
            <a:endParaRPr lang="en-US"/>
          </a:p>
          <a:p>
            <a:pPr algn="ctr"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Exchange Rates</a:t>
            </a:r>
          </a:p>
        </p:txBody>
      </p:sp>
      <p:sp>
        <p:nvSpPr>
          <p:cNvPr id="102" name="Arrow: Left-Right 101">
            <a:extLst>
              <a:ext uri="{FF2B5EF4-FFF2-40B4-BE49-F238E27FC236}">
                <a16:creationId xmlns:a16="http://schemas.microsoft.com/office/drawing/2014/main" id="{0D9D97FF-F3F1-406F-AF59-7D35785224E0}"/>
              </a:ext>
            </a:extLst>
          </p:cNvPr>
          <p:cNvSpPr/>
          <p:nvPr/>
        </p:nvSpPr>
        <p:spPr>
          <a:xfrm>
            <a:off x="4306125" y="2461797"/>
            <a:ext cx="1123263" cy="222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626E3B0-A63A-4AAD-A615-CA50AC042D1C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rot="5400000">
            <a:off x="3635257" y="3496318"/>
            <a:ext cx="901658" cy="2248067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A52D57B-03A9-48F3-8151-780D139F2F2D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 rot="5400000">
            <a:off x="4230207" y="4092606"/>
            <a:ext cx="902997" cy="105682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C3C5305-A5F8-4C9C-9090-EE7746738C5A}"/>
              </a:ext>
            </a:extLst>
          </p:cNvPr>
          <p:cNvCxnSpPr>
            <a:cxnSpLocks/>
            <a:stCxn id="71" idx="4"/>
            <a:endCxn id="67" idx="0"/>
          </p:cNvCxnSpPr>
          <p:nvPr/>
        </p:nvCxnSpPr>
        <p:spPr>
          <a:xfrm flipH="1">
            <a:off x="5350895" y="3314744"/>
            <a:ext cx="1312590" cy="1756436"/>
          </a:xfrm>
          <a:prstGeom prst="bentConnector4">
            <a:avLst>
              <a:gd name="adj1" fmla="val -726"/>
              <a:gd name="adj2" fmla="val 59794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49289-DFC2-447E-BEE4-C25715633B25}"/>
              </a:ext>
            </a:extLst>
          </p:cNvPr>
          <p:cNvSpPr/>
          <p:nvPr/>
        </p:nvSpPr>
        <p:spPr>
          <a:xfrm>
            <a:off x="4556150" y="3736702"/>
            <a:ext cx="1307937" cy="432820"/>
          </a:xfrm>
          <a:prstGeom prst="rect">
            <a:avLst/>
          </a:prstGeom>
          <a:solidFill>
            <a:srgbClr val="FEDA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Oracle EPM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9E790F-BF1A-41E4-8E43-5D88E4ADAA86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5142327" y="3378423"/>
            <a:ext cx="426072" cy="290487"/>
          </a:xfrm>
          <a:prstGeom prst="bentConnector3">
            <a:avLst>
              <a:gd name="adj1" fmla="val 49999"/>
            </a:avLst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2FAFB1-1B37-4AEC-B2FB-FBCC6178C469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2675112" y="3164707"/>
            <a:ext cx="910930" cy="2865391"/>
          </a:xfrm>
          <a:prstGeom prst="bentConnector2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1535284-1D81-4F1C-B395-5243AACED190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2190531" y="2414662"/>
            <a:ext cx="1254673" cy="348140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A9DF7B-F726-4249-9FA8-3D9E33C878D4}"/>
              </a:ext>
            </a:extLst>
          </p:cNvPr>
          <p:cNvCxnSpPr>
            <a:cxnSpLocks/>
          </p:cNvCxnSpPr>
          <p:nvPr/>
        </p:nvCxnSpPr>
        <p:spPr>
          <a:xfrm flipV="1">
            <a:off x="2204084" y="2276874"/>
            <a:ext cx="1241120" cy="701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3286B4-DC3D-4187-B5AC-CB571467E166}"/>
              </a:ext>
            </a:extLst>
          </p:cNvPr>
          <p:cNvSpPr txBox="1"/>
          <p:nvPr/>
        </p:nvSpPr>
        <p:spPr>
          <a:xfrm>
            <a:off x="3031423" y="4094369"/>
            <a:ext cx="1473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Budgets, Forecasts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8FA18F-63CC-49F5-84E0-8970C2DA4A17}"/>
              </a:ext>
            </a:extLst>
          </p:cNvPr>
          <p:cNvSpPr txBox="1"/>
          <p:nvPr/>
        </p:nvSpPr>
        <p:spPr>
          <a:xfrm>
            <a:off x="4778802" y="1908055"/>
            <a:ext cx="80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Balances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081F24-7AAF-414E-9089-CB05BA236E18}"/>
              </a:ext>
            </a:extLst>
          </p:cNvPr>
          <p:cNvSpPr/>
          <p:nvPr/>
        </p:nvSpPr>
        <p:spPr bwMode="gray">
          <a:xfrm>
            <a:off x="6921369" y="2522111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Procurement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E90E9F-E3D1-44EA-B114-0F49F59DABBD}"/>
              </a:ext>
            </a:extLst>
          </p:cNvPr>
          <p:cNvSpPr/>
          <p:nvPr/>
        </p:nvSpPr>
        <p:spPr bwMode="gray">
          <a:xfrm>
            <a:off x="5660056" y="295572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Expenses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6AB900-2EBB-468A-A728-5751C1004C95}"/>
              </a:ext>
            </a:extLst>
          </p:cNvPr>
          <p:cNvSpPr/>
          <p:nvPr/>
        </p:nvSpPr>
        <p:spPr bwMode="gray">
          <a:xfrm>
            <a:off x="7249355" y="5071223"/>
            <a:ext cx="1200933" cy="66010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Anaplan-Commissions</a:t>
            </a:r>
            <a:endParaRPr lang="en-US" sz="1000" b="1" kern="0" baseline="3000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 Commission JE to ERP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F16FC9-4820-4B22-ADDB-9533DF453AF6}"/>
              </a:ext>
            </a:extLst>
          </p:cNvPr>
          <p:cNvSpPr/>
          <p:nvPr/>
        </p:nvSpPr>
        <p:spPr>
          <a:xfrm>
            <a:off x="168439" y="6073746"/>
            <a:ext cx="8789669" cy="601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16B525-34B5-41AE-BD1A-A70736AEE81D}"/>
              </a:ext>
            </a:extLst>
          </p:cNvPr>
          <p:cNvCxnSpPr>
            <a:cxnSpLocks/>
          </p:cNvCxnSpPr>
          <p:nvPr/>
        </p:nvCxnSpPr>
        <p:spPr>
          <a:xfrm>
            <a:off x="3665215" y="6379580"/>
            <a:ext cx="498535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11069F8-E6C2-4717-9958-BEFF7351466C}"/>
              </a:ext>
            </a:extLst>
          </p:cNvPr>
          <p:cNvSpPr/>
          <p:nvPr/>
        </p:nvSpPr>
        <p:spPr bwMode="gray">
          <a:xfrm>
            <a:off x="1982882" y="6282582"/>
            <a:ext cx="177489" cy="194042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1B4D80-A9FD-495C-96F9-DE3E75C717EF}"/>
              </a:ext>
            </a:extLst>
          </p:cNvPr>
          <p:cNvSpPr txBox="1"/>
          <p:nvPr/>
        </p:nvSpPr>
        <p:spPr>
          <a:xfrm>
            <a:off x="2197716" y="6277320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Oracle Applications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A35BC9-42CF-4A7E-9490-417A1924180D}"/>
              </a:ext>
            </a:extLst>
          </p:cNvPr>
          <p:cNvSpPr txBox="1"/>
          <p:nvPr/>
        </p:nvSpPr>
        <p:spPr>
          <a:xfrm>
            <a:off x="4227472" y="6225054"/>
            <a:ext cx="499176" cy="3116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ea typeface="Open Sans"/>
                <a:cs typeface="Open Sans"/>
              </a:rPr>
              <a:t>Oracle Direct Integration</a:t>
            </a:r>
            <a:endParaRPr lang="en-US" sz="75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A13479-A778-4A32-A7FE-D3365651A8B5}"/>
              </a:ext>
            </a:extLst>
          </p:cNvPr>
          <p:cNvSpPr txBox="1"/>
          <p:nvPr/>
        </p:nvSpPr>
        <p:spPr>
          <a:xfrm>
            <a:off x="5266445" y="6275706"/>
            <a:ext cx="499176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MuleSoft Integration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3FAA1B-59F4-4172-9B87-82EB5D8BCB7F}"/>
              </a:ext>
            </a:extLst>
          </p:cNvPr>
          <p:cNvCxnSpPr>
            <a:cxnSpLocks/>
          </p:cNvCxnSpPr>
          <p:nvPr/>
        </p:nvCxnSpPr>
        <p:spPr>
          <a:xfrm>
            <a:off x="4824609" y="6379580"/>
            <a:ext cx="357215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88EFC5D-D788-4C74-B954-929CF4318362}"/>
              </a:ext>
            </a:extLst>
          </p:cNvPr>
          <p:cNvSpPr/>
          <p:nvPr/>
        </p:nvSpPr>
        <p:spPr bwMode="gray">
          <a:xfrm>
            <a:off x="1072034" y="6275493"/>
            <a:ext cx="177489" cy="19404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746FA8-D15D-4E78-9AD4-2989B08438D6}"/>
              </a:ext>
            </a:extLst>
          </p:cNvPr>
          <p:cNvSpPr txBox="1"/>
          <p:nvPr/>
        </p:nvSpPr>
        <p:spPr>
          <a:xfrm>
            <a:off x="1286868" y="6270231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Boundary Applications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A3AD32-A7EF-4683-B577-EEC6DA74E005}"/>
              </a:ext>
            </a:extLst>
          </p:cNvPr>
          <p:cNvSpPr/>
          <p:nvPr/>
        </p:nvSpPr>
        <p:spPr bwMode="gray">
          <a:xfrm>
            <a:off x="286187" y="6300302"/>
            <a:ext cx="177489" cy="194042"/>
          </a:xfrm>
          <a:prstGeom prst="rect">
            <a:avLst/>
          </a:prstGeom>
          <a:solidFill>
            <a:srgbClr val="A6A6A6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479F98-32B8-4F82-BBBB-6B34D4EB6C91}"/>
              </a:ext>
            </a:extLst>
          </p:cNvPr>
          <p:cNvSpPr txBox="1"/>
          <p:nvPr/>
        </p:nvSpPr>
        <p:spPr>
          <a:xfrm>
            <a:off x="556776" y="6295039"/>
            <a:ext cx="564252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>
                <a:solidFill>
                  <a:prstClr val="black"/>
                </a:solidFill>
                <a:latin typeface="+mn-lt"/>
              </a:rPr>
              <a:t>To be decided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D895BD-1239-4B49-B0CE-5089F2B1EE0B}"/>
              </a:ext>
            </a:extLst>
          </p:cNvPr>
          <p:cNvSpPr/>
          <p:nvPr/>
        </p:nvSpPr>
        <p:spPr bwMode="gray">
          <a:xfrm>
            <a:off x="2837809" y="6290019"/>
            <a:ext cx="177489" cy="194042"/>
          </a:xfrm>
          <a:prstGeom prst="rect">
            <a:avLst/>
          </a:prstGeom>
          <a:solidFill>
            <a:srgbClr val="1C5580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US" sz="525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18574-6851-4668-8266-001CF7AE9186}"/>
              </a:ext>
            </a:extLst>
          </p:cNvPr>
          <p:cNvSpPr txBox="1"/>
          <p:nvPr/>
        </p:nvSpPr>
        <p:spPr>
          <a:xfrm>
            <a:off x="3052643" y="6336694"/>
            <a:ext cx="564252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200"/>
              </a:spcBef>
              <a:buSzPct val="100000"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685800">
              <a:spcBef>
                <a:spcPts val="150"/>
              </a:spcBef>
              <a:defRPr/>
            </a:pPr>
            <a:r>
              <a:rPr lang="en-US" sz="750" kern="0" err="1">
                <a:solidFill>
                  <a:prstClr val="black"/>
                </a:solidFill>
                <a:latin typeface="+mn-lt"/>
              </a:rPr>
              <a:t>Mulesoft</a:t>
            </a:r>
            <a:endParaRPr lang="en-US" sz="750" kern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3E1952-C7CB-48C9-8BAD-D974FB619A34}"/>
              </a:ext>
            </a:extLst>
          </p:cNvPr>
          <p:cNvSpPr/>
          <p:nvPr/>
        </p:nvSpPr>
        <p:spPr bwMode="gray">
          <a:xfrm>
            <a:off x="5887150" y="6250883"/>
            <a:ext cx="610003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D4E3D3-17AE-4109-86F1-92F80E64074D}"/>
              </a:ext>
            </a:extLst>
          </p:cNvPr>
          <p:cNvSpPr txBox="1"/>
          <p:nvPr/>
        </p:nvSpPr>
        <p:spPr>
          <a:xfrm>
            <a:off x="6601470" y="6275493"/>
            <a:ext cx="111929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Indicates the module in scope for this workstream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792FCE-3D30-4DC0-9864-7DE4A3B99C56}"/>
              </a:ext>
            </a:extLst>
          </p:cNvPr>
          <p:cNvSpPr/>
          <p:nvPr/>
        </p:nvSpPr>
        <p:spPr bwMode="gray">
          <a:xfrm>
            <a:off x="7469264" y="3992049"/>
            <a:ext cx="761113" cy="51521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SFDC</a:t>
            </a:r>
          </a:p>
          <a:p>
            <a:pPr algn="ctr" defTabSz="685800">
              <a:defRPr/>
            </a:pPr>
            <a:r>
              <a:rPr lang="en-US" sz="7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Outbound:</a:t>
            </a:r>
          </a:p>
          <a:p>
            <a:pPr algn="ctr" defTabSz="685800">
              <a:defRPr/>
            </a:pPr>
            <a:r>
              <a:rPr lang="en-US" sz="7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Item ID, Opportunity ID</a:t>
            </a:r>
            <a:endParaRPr lang="en-US" sz="700" kern="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7DB5D8C-5F3A-4CB0-A43E-6CF39EF2D8FC}"/>
              </a:ext>
            </a:extLst>
          </p:cNvPr>
          <p:cNvSpPr/>
          <p:nvPr/>
        </p:nvSpPr>
        <p:spPr bwMode="gray">
          <a:xfrm>
            <a:off x="8332868" y="3985735"/>
            <a:ext cx="742586" cy="521528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Payroll</a:t>
            </a:r>
          </a:p>
          <a:p>
            <a:pPr algn="ctr" defTabSz="685800">
              <a:defRPr/>
            </a:pPr>
            <a:r>
              <a:rPr lang="en-US" sz="7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</a:t>
            </a:r>
          </a:p>
          <a:p>
            <a:pPr algn="ctr" defTabSz="685800">
              <a:defRPr/>
            </a:pPr>
            <a:r>
              <a:rPr lang="en-US" sz="7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Payroll</a:t>
            </a:r>
            <a:endParaRPr lang="en-US" sz="700" kern="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06D9BD4-4FD0-4113-BB48-B5B57101E8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16355" y="3954869"/>
            <a:ext cx="1738404" cy="457592"/>
          </a:xfrm>
          <a:prstGeom prst="bentConnector3">
            <a:avLst>
              <a:gd name="adj1" fmla="val 32998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0A7EA07-AD26-4A16-9758-FBE2CC2998F1}"/>
              </a:ext>
            </a:extLst>
          </p:cNvPr>
          <p:cNvCxnSpPr>
            <a:cxnSpLocks/>
            <a:stCxn id="99" idx="2"/>
            <a:endCxn id="62" idx="0"/>
          </p:cNvCxnSpPr>
          <p:nvPr/>
        </p:nvCxnSpPr>
        <p:spPr>
          <a:xfrm rot="16200000" flipH="1">
            <a:off x="7567841" y="4789242"/>
            <a:ext cx="56396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3E8C912-2C0A-46B8-9356-0EF6F9901442}"/>
              </a:ext>
            </a:extLst>
          </p:cNvPr>
          <p:cNvCxnSpPr>
            <a:cxnSpLocks/>
            <a:stCxn id="62" idx="3"/>
            <a:endCxn id="101" idx="2"/>
          </p:cNvCxnSpPr>
          <p:nvPr/>
        </p:nvCxnSpPr>
        <p:spPr>
          <a:xfrm flipV="1">
            <a:off x="8450288" y="4507263"/>
            <a:ext cx="253873" cy="894011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6E32059-E886-4473-87B8-CE4721ADB2E0}"/>
              </a:ext>
            </a:extLst>
          </p:cNvPr>
          <p:cNvCxnSpPr>
            <a:cxnSpLocks/>
          </p:cNvCxnSpPr>
          <p:nvPr/>
        </p:nvCxnSpPr>
        <p:spPr>
          <a:xfrm>
            <a:off x="7735482" y="6379580"/>
            <a:ext cx="498535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F8FCCEA-928F-4C54-9B38-9A435FE9F164}"/>
              </a:ext>
            </a:extLst>
          </p:cNvPr>
          <p:cNvSpPr txBox="1"/>
          <p:nvPr/>
        </p:nvSpPr>
        <p:spPr>
          <a:xfrm>
            <a:off x="8297739" y="6328928"/>
            <a:ext cx="499176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ea typeface="Open Sans"/>
                <a:cs typeface="Open Sans"/>
              </a:rPr>
              <a:t>Manual</a:t>
            </a:r>
            <a:endParaRPr lang="en-US" sz="75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46B39D-1EF9-4F94-A336-6AE5EBA60E8E}"/>
              </a:ext>
            </a:extLst>
          </p:cNvPr>
          <p:cNvSpPr/>
          <p:nvPr/>
        </p:nvSpPr>
        <p:spPr bwMode="gray">
          <a:xfrm>
            <a:off x="386896" y="3013647"/>
            <a:ext cx="1803635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DWH</a:t>
            </a:r>
          </a:p>
          <a:p>
            <a:pPr algn="ctr"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 : Exchange Rates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1203657-BB9A-49A5-94CE-3F3F7E34DA80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90531" y="2879545"/>
            <a:ext cx="1239771" cy="34358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BBCC95B-3CEA-46A6-BDE5-FECF0F46562A}"/>
              </a:ext>
            </a:extLst>
          </p:cNvPr>
          <p:cNvSpPr txBox="1"/>
          <p:nvPr/>
        </p:nvSpPr>
        <p:spPr>
          <a:xfrm rot="16200000">
            <a:off x="1397820" y="4413969"/>
            <a:ext cx="80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Actuals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4E94494-49DB-44C8-8CB1-835F32D8094A}"/>
              </a:ext>
            </a:extLst>
          </p:cNvPr>
          <p:cNvSpPr/>
          <p:nvPr/>
        </p:nvSpPr>
        <p:spPr bwMode="gray">
          <a:xfrm>
            <a:off x="5982954" y="5071180"/>
            <a:ext cx="980764" cy="660144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Mavenlink</a:t>
            </a:r>
            <a:endParaRPr lang="en-US"/>
          </a:p>
          <a:p>
            <a:pPr algn="ctr" defTabSz="685800">
              <a:defRPr/>
            </a:pPr>
            <a:r>
              <a:rPr lang="en-US" sz="10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Outbound : Journals</a:t>
            </a:r>
            <a:endParaRPr lang="en-US" sz="800" kern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6F7C78A-1B44-4065-A05C-8E57AE8B10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5501" y="3895001"/>
            <a:ext cx="1779241" cy="573120"/>
          </a:xfrm>
          <a:prstGeom prst="bentConnector3">
            <a:avLst>
              <a:gd name="adj1" fmla="val 33388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7A6E01A-5795-4C45-AEBC-52501B09B67F}"/>
              </a:ext>
            </a:extLst>
          </p:cNvPr>
          <p:cNvSpPr/>
          <p:nvPr/>
        </p:nvSpPr>
        <p:spPr bwMode="gray">
          <a:xfrm>
            <a:off x="6921369" y="2935000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Oracle Tax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928AE5-1947-7127-248D-DFD3B3B70370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2204084" y="834536"/>
            <a:ext cx="3319682" cy="48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39EE826-E5B7-44B0-B037-9C8E3FA16708}"/>
              </a:ext>
            </a:extLst>
          </p:cNvPr>
          <p:cNvSpPr/>
          <p:nvPr/>
        </p:nvSpPr>
        <p:spPr>
          <a:xfrm>
            <a:off x="3445204" y="1458460"/>
            <a:ext cx="787127" cy="1912404"/>
          </a:xfrm>
          <a:prstGeom prst="rect">
            <a:avLst/>
          </a:prstGeom>
          <a:solidFill>
            <a:srgbClr val="1C558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MuleSoft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E1604-EA6C-56D2-2AF8-21B590D8C87E}"/>
              </a:ext>
            </a:extLst>
          </p:cNvPr>
          <p:cNvSpPr/>
          <p:nvPr/>
        </p:nvSpPr>
        <p:spPr bwMode="gray">
          <a:xfrm>
            <a:off x="8332867" y="3467471"/>
            <a:ext cx="742587" cy="466275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chemeClr val="bg1"/>
                </a:solidFill>
                <a:ea typeface="Open Sans"/>
                <a:cs typeface="Open Sans"/>
              </a:rPr>
              <a:t>Visual Lease</a:t>
            </a:r>
            <a:endParaRPr lang="en-US" sz="900" dirty="0">
              <a:solidFill>
                <a:schemeClr val="bg1"/>
              </a:solidFill>
              <a:cs typeface="Arial"/>
            </a:endParaRPr>
          </a:p>
          <a:p>
            <a:pPr algn="ctr" defTabSz="685800">
              <a:defRPr/>
            </a:pPr>
            <a:r>
              <a:rPr lang="en-US" sz="900" b="1" kern="0" dirty="0">
                <a:solidFill>
                  <a:schemeClr val="bg1"/>
                </a:solidFill>
                <a:ea typeface="Open Sans"/>
                <a:cs typeface="Open Sans"/>
              </a:rPr>
              <a:t>Outbound:</a:t>
            </a:r>
          </a:p>
          <a:p>
            <a:pPr algn="ctr" defTabSz="685800">
              <a:defRPr/>
            </a:pPr>
            <a:r>
              <a:rPr lang="en-US" sz="900" b="1" kern="0" dirty="0">
                <a:solidFill>
                  <a:schemeClr val="bg1"/>
                </a:solidFill>
                <a:ea typeface="Open Sans"/>
                <a:cs typeface="Open Sans"/>
              </a:rPr>
              <a:t>Journal</a:t>
            </a:r>
            <a:endParaRPr lang="en-US" sz="900" kern="0" dirty="0">
              <a:solidFill>
                <a:schemeClr val="bg1"/>
              </a:solidFill>
              <a:ea typeface="Open Sans"/>
              <a:cs typeface="Open Sans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C3F6F82-08D0-F2F9-49D6-F9172DDD9FBE}"/>
              </a:ext>
            </a:extLst>
          </p:cNvPr>
          <p:cNvCxnSpPr>
            <a:cxnSpLocks/>
          </p:cNvCxnSpPr>
          <p:nvPr/>
        </p:nvCxnSpPr>
        <p:spPr>
          <a:xfrm flipH="1" flipV="1">
            <a:off x="7320245" y="3305972"/>
            <a:ext cx="1015018" cy="195095"/>
          </a:xfrm>
          <a:prstGeom prst="bentConnector3">
            <a:avLst>
              <a:gd name="adj1" fmla="val 99138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CCC03C2-DC6D-4DF2-BFC2-A19EA9AA4FF5}"/>
              </a:ext>
            </a:extLst>
          </p:cNvPr>
          <p:cNvCxnSpPr>
            <a:stCxn id="56" idx="1"/>
            <a:endCxn id="71" idx="5"/>
          </p:cNvCxnSpPr>
          <p:nvPr/>
        </p:nvCxnSpPr>
        <p:spPr>
          <a:xfrm rot="10800000" flipH="1">
            <a:off x="1134567" y="3300401"/>
            <a:ext cx="4367414" cy="2094107"/>
          </a:xfrm>
          <a:prstGeom prst="bentConnector5">
            <a:avLst>
              <a:gd name="adj1" fmla="val -5234"/>
              <a:gd name="adj2" fmla="val 67518"/>
              <a:gd name="adj3" fmla="val 72877"/>
            </a:avLst>
          </a:prstGeom>
          <a:ln>
            <a:solidFill>
              <a:schemeClr val="bg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F608CF0-42AC-454A-9CBE-2699AFB8CB67}"/>
              </a:ext>
            </a:extLst>
          </p:cNvPr>
          <p:cNvSpPr txBox="1"/>
          <p:nvPr/>
        </p:nvSpPr>
        <p:spPr>
          <a:xfrm rot="16200000">
            <a:off x="420748" y="4373584"/>
            <a:ext cx="817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FX Rate</a:t>
            </a:r>
          </a:p>
        </p:txBody>
      </p:sp>
    </p:spTree>
    <p:extLst>
      <p:ext uri="{BB962C8B-B14F-4D97-AF65-F5344CB8AC3E}">
        <p14:creationId xmlns:p14="http://schemas.microsoft.com/office/powerpoint/2010/main" val="226656096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RTR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3600"/>
              </p:ext>
            </p:extLst>
          </p:nvPr>
        </p:nvGraphicFramePr>
        <p:xfrm>
          <a:off x="232846" y="1010768"/>
          <a:ext cx="8001969" cy="423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91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341800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2906678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790714">
                  <a:extLst>
                    <a:ext uri="{9D8B030D-6E8A-4147-A177-3AD203B41FA5}">
                      <a16:colId xmlns:a16="http://schemas.microsoft.com/office/drawing/2014/main" val="220878675"/>
                    </a:ext>
                  </a:extLst>
                </a:gridCol>
                <a:gridCol w="788886">
                  <a:extLst>
                    <a:ext uri="{9D8B030D-6E8A-4147-A177-3AD203B41FA5}">
                      <a16:colId xmlns:a16="http://schemas.microsoft.com/office/drawing/2014/main" val="1141639477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ADP</a:t>
                      </a:r>
                      <a:r>
                        <a:rPr lang="en-US" sz="1000"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Confirm that the multiple ADP Environments will follow a common format to share the Journal 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All NA Payrolls will be merged into one instance by 1/1/2023.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Anaplan</a:t>
                      </a:r>
                      <a:r>
                        <a:rPr lang="en-US" sz="1000"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Need confirmation on what all integrations are required with Cloud ERP.</a:t>
                      </a:r>
                    </a:p>
                    <a:p>
                      <a:r>
                        <a:rPr lang="en-US" sz="1000"/>
                        <a:t>Anaplan to ERP : Commissions, Item IDs</a:t>
                      </a:r>
                    </a:p>
                    <a:p>
                      <a:r>
                        <a:rPr lang="en-US" sz="1000"/>
                        <a:t>ERP to Anaplan : Opportunity IDs, Exchange Rates, FX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 that Journals and  COA will be Manual and Anaplan needs Exchange Rates will be considered post go-live.</a:t>
                      </a: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 IDs, Opportunity IDs come from SFDC.</a:t>
                      </a:r>
                    </a:p>
                    <a:p>
                      <a:endParaRPr lang="en-US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Commissions data will flow from Anaplan to ERP</a:t>
                      </a:r>
                      <a:endParaRPr lang="en-US" sz="1013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baseline="0"/>
                        <a:t>9/23</a:t>
                      </a:r>
                    </a:p>
                    <a:p>
                      <a:r>
                        <a:rPr lang="en-US" sz="1000" strike="sngStrike" baseline="0"/>
                        <a:t>10/14</a:t>
                      </a:r>
                    </a:p>
                    <a:p>
                      <a:r>
                        <a:rPr lang="en-US" sz="1000"/>
                        <a:t>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49478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Mavenlink</a:t>
                      </a:r>
                      <a:r>
                        <a:rPr lang="en-US" sz="1000" baseline="30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 current state, the integrations are manual. Confirm whether Mavenlink will be ready to automate these 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Confirmed that Mavenlink integrations will be manual</a:t>
                      </a:r>
                    </a:p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6842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r>
                        <a:rPr lang="en-US" sz="1000"/>
                        <a:t>Coupa</a:t>
                      </a:r>
                      <a:r>
                        <a:rPr lang="en-US" sz="1000" baseline="30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 current state, there is an integration for exchange rates. Confirm whether we need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Confirmed that Coupa is 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4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61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RTR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67549"/>
              </p:ext>
            </p:extLst>
          </p:nvPr>
        </p:nvGraphicFramePr>
        <p:xfrm>
          <a:off x="232846" y="1010768"/>
          <a:ext cx="8001969" cy="44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91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026898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3477544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653141">
                  <a:extLst>
                    <a:ext uri="{9D8B030D-6E8A-4147-A177-3AD203B41FA5}">
                      <a16:colId xmlns:a16="http://schemas.microsoft.com/office/drawing/2014/main" val="220878675"/>
                    </a:ext>
                  </a:extLst>
                </a:gridCol>
                <a:gridCol w="670495">
                  <a:extLst>
                    <a:ext uri="{9D8B030D-6E8A-4147-A177-3AD203B41FA5}">
                      <a16:colId xmlns:a16="http://schemas.microsoft.com/office/drawing/2014/main" val="1141639477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136804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Floqast &amp; Workiva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5</a:t>
                      </a:r>
                      <a:endParaRPr lang="en-US" sz="10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11/1: As per the understanding, Floqast &amp; Workiva will integrate with EPM and not ERP?</a:t>
                      </a:r>
                      <a:r>
                        <a:rPr lang="en-US" sz="1000"/>
                        <a:t> </a:t>
                      </a:r>
                    </a:p>
                    <a:p>
                      <a:pPr lvl="0" algn="just">
                        <a:buNone/>
                      </a:pPr>
                      <a:endParaRPr lang="en-US" sz="1000"/>
                    </a:p>
                    <a:p>
                      <a:pPr lvl="0" algn="just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11/7: The lines should show what data is exchanged between the systems . for some it is mentioned , most it is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11/1: Workiva - We got confirmation only in week of 10/24 that it'll be EPM.</a:t>
                      </a:r>
                      <a:endParaRPr lang="en-US" b="0" i="0" u="none" strike="noStrike" noProof="0">
                        <a:latin typeface="Arial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Floqast- We are tracking this as an ERP Integration and there is a meeting b/w Bri and Floqast on future state account reconciliation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>
                        <a:latin typeface="Arial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11/7: </a:t>
                      </a:r>
                      <a:r>
                        <a:rPr lang="en-US" sz="1000" b="0" i="0" u="none" strike="noStrike" noProof="0"/>
                        <a:t>The data that is exchanges, is mentioned within the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Floqast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The integration with FloQast is from ERP or EPM?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err="1"/>
                        <a:t>Floqast</a:t>
                      </a:r>
                      <a:r>
                        <a:rPr lang="en-US" sz="1000" b="0" i="0" u="none" strike="noStrike" noProof="0"/>
                        <a:t> is from ERP. Requirement discussions are happening with </a:t>
                      </a:r>
                      <a:r>
                        <a:rPr lang="en-US" sz="1000" b="0" i="0" u="none" strike="noStrike" noProof="0" err="1"/>
                        <a:t>Floqast</a:t>
                      </a:r>
                      <a:r>
                        <a:rPr lang="en-US" sz="1000" b="0" i="0" u="none" strike="noStrike" noProof="0"/>
                        <a:t> on how the future state account reconciliations happen b/w ERP and </a:t>
                      </a:r>
                      <a:r>
                        <a:rPr lang="en-US" sz="1000" b="0" i="0" u="none" strike="noStrike" noProof="0" err="1"/>
                        <a:t>Floqast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03991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Avalara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8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Should we have integration between ERP &amp; Avalara as bi-directional? as we send data to Avalara to get correct Tax Code.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/>
                        <a:t>Updated Avalara Integration in version 1.51. Please review that version going forward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77665"/>
                  </a:ext>
                </a:extLst>
              </a:tr>
              <a:tr h="77010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baseline="0" noProof="0"/>
                        <a:t>Kyriba, DWH &amp; SFDC</a:t>
                      </a:r>
                      <a:r>
                        <a:rPr lang="en-US" sz="1000" b="0" i="0" u="none" strike="noStrike" baseline="30000" noProof="0"/>
                        <a:t>9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 b="0" i="0" u="none" strike="noStrike" noProof="0"/>
                        <a:t>FX rates needs to go to Kyriba , DWH and SFDC from ERP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/>
                        <a:t>RICE objects added to the tracker for Kyriba and DHW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03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229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RTR – Discussion points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6861042B-AA81-43EA-B04F-19B5216C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34051"/>
              </p:ext>
            </p:extLst>
          </p:nvPr>
        </p:nvGraphicFramePr>
        <p:xfrm>
          <a:off x="232846" y="1010768"/>
          <a:ext cx="8001973" cy="1540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395">
                  <a:extLst>
                    <a:ext uri="{9D8B030D-6E8A-4147-A177-3AD203B41FA5}">
                      <a16:colId xmlns:a16="http://schemas.microsoft.com/office/drawing/2014/main" val="3212013202"/>
                    </a:ext>
                  </a:extLst>
                </a:gridCol>
                <a:gridCol w="2480177">
                  <a:extLst>
                    <a:ext uri="{9D8B030D-6E8A-4147-A177-3AD203B41FA5}">
                      <a16:colId xmlns:a16="http://schemas.microsoft.com/office/drawing/2014/main" val="4122912322"/>
                    </a:ext>
                  </a:extLst>
                </a:gridCol>
                <a:gridCol w="2253537">
                  <a:extLst>
                    <a:ext uri="{9D8B030D-6E8A-4147-A177-3AD203B41FA5}">
                      <a16:colId xmlns:a16="http://schemas.microsoft.com/office/drawing/2014/main" val="3820967390"/>
                    </a:ext>
                  </a:extLst>
                </a:gridCol>
                <a:gridCol w="767258">
                  <a:extLst>
                    <a:ext uri="{9D8B030D-6E8A-4147-A177-3AD203B41FA5}">
                      <a16:colId xmlns:a16="http://schemas.microsoft.com/office/drawing/2014/main" val="220878675"/>
                    </a:ext>
                  </a:extLst>
                </a:gridCol>
                <a:gridCol w="900606">
                  <a:extLst>
                    <a:ext uri="{9D8B030D-6E8A-4147-A177-3AD203B41FA5}">
                      <a16:colId xmlns:a16="http://schemas.microsoft.com/office/drawing/2014/main" val="1141639477"/>
                    </a:ext>
                  </a:extLst>
                </a:gridCol>
              </a:tblGrid>
              <a:tr h="770107">
                <a:tc>
                  <a:txBody>
                    <a:bodyPr/>
                    <a:lstStyle/>
                    <a:p>
                      <a:r>
                        <a:rPr lang="en-US" sz="1200"/>
                        <a:t>Boundary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Follow up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2203"/>
                  </a:ext>
                </a:extLst>
              </a:tr>
              <a:tr h="7701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baseline="0" noProof="0">
                          <a:latin typeface="Arial"/>
                        </a:rPr>
                        <a:t>Anaplan</a:t>
                      </a:r>
                      <a:r>
                        <a:rPr lang="en-US" sz="1000" b="0" i="0" u="none" strike="noStrike" baseline="30000" noProof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Anaplan - Commissions i assume would flow from Anaplan to GL not other way around. Has anyone had a discussion with Anaplan team???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latin typeface="Arial"/>
                        </a:rPr>
                        <a:t>Commision is going from Anaplan to Oracle ERP this has been confirmed by RTR team with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0734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59DB3-8370-4837-9B41-DA21BE26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State Application Architecture (OTC,CRM) – Release 2 (Jun)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C7B51-F0CD-4DB7-81C5-49E06AF9A1A2}"/>
              </a:ext>
            </a:extLst>
          </p:cNvPr>
          <p:cNvGrpSpPr/>
          <p:nvPr/>
        </p:nvGrpSpPr>
        <p:grpSpPr>
          <a:xfrm>
            <a:off x="5186494" y="2639201"/>
            <a:ext cx="2708268" cy="2541169"/>
            <a:chOff x="5143645" y="1155613"/>
            <a:chExt cx="2708268" cy="2541169"/>
          </a:xfrm>
        </p:grpSpPr>
        <p:sp>
          <p:nvSpPr>
            <p:cNvPr id="71" name="Rectangle 94">
              <a:extLst>
                <a:ext uri="{FF2B5EF4-FFF2-40B4-BE49-F238E27FC236}">
                  <a16:creationId xmlns:a16="http://schemas.microsoft.com/office/drawing/2014/main" id="{3FD4343C-5E97-4EEB-826F-9A7B5181CBDC}"/>
                </a:ext>
              </a:extLst>
            </p:cNvPr>
            <p:cNvSpPr/>
            <p:nvPr/>
          </p:nvSpPr>
          <p:spPr>
            <a:xfrm>
              <a:off x="5145019" y="1247191"/>
              <a:ext cx="2706894" cy="2449591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CB33B0-C8E2-4686-B075-DBD03D8DB26C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Oracle ERP Cloud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925E5C-63E1-4AEB-B6B5-42174FF9B49E}"/>
              </a:ext>
            </a:extLst>
          </p:cNvPr>
          <p:cNvGrpSpPr/>
          <p:nvPr/>
        </p:nvGrpSpPr>
        <p:grpSpPr>
          <a:xfrm>
            <a:off x="648552" y="2639201"/>
            <a:ext cx="2708268" cy="2136277"/>
            <a:chOff x="5143645" y="1155613"/>
            <a:chExt cx="2708268" cy="2217379"/>
          </a:xfrm>
        </p:grpSpPr>
        <p:sp>
          <p:nvSpPr>
            <p:cNvPr id="90" name="Rectangle 94">
              <a:extLst>
                <a:ext uri="{FF2B5EF4-FFF2-40B4-BE49-F238E27FC236}">
                  <a16:creationId xmlns:a16="http://schemas.microsoft.com/office/drawing/2014/main" id="{B67B2A9C-C443-4230-860E-7291EE361D32}"/>
                </a:ext>
              </a:extLst>
            </p:cNvPr>
            <p:cNvSpPr/>
            <p:nvPr/>
          </p:nvSpPr>
          <p:spPr>
            <a:xfrm>
              <a:off x="5145019" y="1247192"/>
              <a:ext cx="2706894" cy="2125800"/>
            </a:xfrm>
            <a:custGeom>
              <a:avLst/>
              <a:gdLst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6184 w 2566184"/>
                <a:gd name="connsiteY2" fmla="*/ 1028530 h 1028530"/>
                <a:gd name="connsiteX3" fmla="*/ 0 w 2566184"/>
                <a:gd name="connsiteY3" fmla="*/ 1028530 h 1028530"/>
                <a:gd name="connsiteX4" fmla="*/ 0 w 2566184"/>
                <a:gd name="connsiteY4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0 w 2566184"/>
                <a:gd name="connsiteY4" fmla="*/ 1028530 h 1028530"/>
                <a:gd name="connsiteX5" fmla="*/ 0 w 2566184"/>
                <a:gd name="connsiteY5" fmla="*/ 0 h 1028530"/>
                <a:gd name="connsiteX0" fmla="*/ 0 w 2566184"/>
                <a:gd name="connsiteY0" fmla="*/ 0 h 1028530"/>
                <a:gd name="connsiteX1" fmla="*/ 2566184 w 2566184"/>
                <a:gd name="connsiteY1" fmla="*/ 0 h 1028530"/>
                <a:gd name="connsiteX2" fmla="*/ 2563289 w 2566184"/>
                <a:gd name="connsiteY2" fmla="*/ 143635 h 1028530"/>
                <a:gd name="connsiteX3" fmla="*/ 2566184 w 2566184"/>
                <a:gd name="connsiteY3" fmla="*/ 1028530 h 1028530"/>
                <a:gd name="connsiteX4" fmla="*/ 545200 w 2566184"/>
                <a:gd name="connsiteY4" fmla="*/ 1024835 h 1028530"/>
                <a:gd name="connsiteX5" fmla="*/ 0 w 2566184"/>
                <a:gd name="connsiteY5" fmla="*/ 1028530 h 1028530"/>
                <a:gd name="connsiteX6" fmla="*/ 0 w 2566184"/>
                <a:gd name="connsiteY6" fmla="*/ 0 h 1028530"/>
                <a:gd name="connsiteX0" fmla="*/ 0 w 2566184"/>
                <a:gd name="connsiteY0" fmla="*/ 0 h 1034508"/>
                <a:gd name="connsiteX1" fmla="*/ 2566184 w 2566184"/>
                <a:gd name="connsiteY1" fmla="*/ 0 h 1034508"/>
                <a:gd name="connsiteX2" fmla="*/ 2563289 w 2566184"/>
                <a:gd name="connsiteY2" fmla="*/ 143635 h 1034508"/>
                <a:gd name="connsiteX3" fmla="*/ 2566184 w 2566184"/>
                <a:gd name="connsiteY3" fmla="*/ 1028530 h 1034508"/>
                <a:gd name="connsiteX4" fmla="*/ 1101127 w 2566184"/>
                <a:gd name="connsiteY4" fmla="*/ 1034508 h 1034508"/>
                <a:gd name="connsiteX5" fmla="*/ 0 w 2566184"/>
                <a:gd name="connsiteY5" fmla="*/ 1028530 h 1034508"/>
                <a:gd name="connsiteX6" fmla="*/ 0 w 2566184"/>
                <a:gd name="connsiteY6" fmla="*/ 0 h 103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6184" h="1034508">
                  <a:moveTo>
                    <a:pt x="0" y="0"/>
                  </a:moveTo>
                  <a:lnTo>
                    <a:pt x="2566184" y="0"/>
                  </a:lnTo>
                  <a:lnTo>
                    <a:pt x="2563289" y="143635"/>
                  </a:lnTo>
                  <a:lnTo>
                    <a:pt x="2566184" y="1028530"/>
                  </a:lnTo>
                  <a:lnTo>
                    <a:pt x="1101127" y="1034508"/>
                  </a:lnTo>
                  <a:lnTo>
                    <a:pt x="0" y="1028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616">
                <a:alpha val="20000"/>
              </a:srgbClr>
            </a:solidFill>
            <a:ln w="28575">
              <a:solidFill>
                <a:srgbClr val="FA4616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53DEF5-333E-4B24-B37B-8580A6967907}"/>
                </a:ext>
              </a:extLst>
            </p:cNvPr>
            <p:cNvSpPr/>
            <p:nvPr/>
          </p:nvSpPr>
          <p:spPr>
            <a:xfrm>
              <a:off x="5143645" y="1155613"/>
              <a:ext cx="2706624" cy="451455"/>
            </a:xfrm>
            <a:prstGeom prst="rect">
              <a:avLst/>
            </a:prstGeom>
            <a:solidFill>
              <a:srgbClr val="FA46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>
                  <a:solidFill>
                    <a:schemeClr val="tx1"/>
                  </a:solidFill>
                </a:rPr>
                <a:t>Northstar</a:t>
              </a:r>
              <a:r>
                <a:rPr lang="en-US" sz="1400" b="1">
                  <a:solidFill>
                    <a:schemeClr val="tx1"/>
                  </a:solidFill>
                </a:rPr>
                <a:t> Salesforce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085397-5534-4E4B-87A2-BB6506BA66AB}"/>
              </a:ext>
            </a:extLst>
          </p:cNvPr>
          <p:cNvCxnSpPr>
            <a:cxnSpLocks/>
          </p:cNvCxnSpPr>
          <p:nvPr/>
        </p:nvCxnSpPr>
        <p:spPr>
          <a:xfrm flipV="1">
            <a:off x="3384893" y="3429384"/>
            <a:ext cx="1815464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75B83C4-F46C-4D92-B089-4650CFE6F7C6}"/>
              </a:ext>
            </a:extLst>
          </p:cNvPr>
          <p:cNvCxnSpPr>
            <a:cxnSpLocks/>
          </p:cNvCxnSpPr>
          <p:nvPr/>
        </p:nvCxnSpPr>
        <p:spPr>
          <a:xfrm flipV="1">
            <a:off x="3356239" y="4126952"/>
            <a:ext cx="1815464" cy="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3CBAE1F-5A2F-4DB2-9457-03B77347426D}"/>
              </a:ext>
            </a:extLst>
          </p:cNvPr>
          <p:cNvSpPr txBox="1"/>
          <p:nvPr/>
        </p:nvSpPr>
        <p:spPr>
          <a:xfrm>
            <a:off x="767714" y="3393281"/>
            <a:ext cx="2340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Master Data</a:t>
            </a:r>
            <a:r>
              <a:rPr lang="en-US" sz="1000" baseline="30000" dirty="0"/>
              <a:t>2</a:t>
            </a:r>
            <a:r>
              <a:rPr lang="en-US" sz="1000" dirty="0"/>
              <a:t> : Accounts, Contacts, </a:t>
            </a:r>
            <a:r>
              <a:rPr lang="en-US" sz="1000" dirty="0" err="1"/>
              <a:t>Pricebooks</a:t>
            </a:r>
            <a:r>
              <a:rPr lang="en-US" sz="1000" dirty="0"/>
              <a:t>, Products</a:t>
            </a:r>
          </a:p>
          <a:p>
            <a:endParaRPr lang="en-US" sz="1000" dirty="0"/>
          </a:p>
          <a:p>
            <a:r>
              <a:rPr lang="en-US" sz="1000" dirty="0"/>
              <a:t>Transactional Data : Orders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C6C9A-2FFE-47EB-B7B8-61DB6D385BC0}"/>
              </a:ext>
            </a:extLst>
          </p:cNvPr>
          <p:cNvSpPr txBox="1"/>
          <p:nvPr/>
        </p:nvSpPr>
        <p:spPr>
          <a:xfrm>
            <a:off x="3279769" y="3258546"/>
            <a:ext cx="222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Accounts, Contacts, Products, Pricebook, New Orders, Order Updates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43A439-7B86-4B63-925D-FDD60DDF3AD1}"/>
              </a:ext>
            </a:extLst>
          </p:cNvPr>
          <p:cNvSpPr txBox="1"/>
          <p:nvPr/>
        </p:nvSpPr>
        <p:spPr>
          <a:xfrm>
            <a:off x="3292258" y="3956164"/>
            <a:ext cx="222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Invoice Details</a:t>
            </a:r>
            <a:r>
              <a:rPr lang="en-US" sz="800" baseline="30000" dirty="0"/>
              <a:t>4</a:t>
            </a:r>
            <a:r>
              <a:rPr lang="en-US" sz="800" dirty="0"/>
              <a:t>, Subscription Details,</a:t>
            </a:r>
          </a:p>
          <a:p>
            <a:r>
              <a:rPr lang="en-US" sz="800" dirty="0"/>
              <a:t>Master data updates</a:t>
            </a:r>
            <a:r>
              <a:rPr lang="en-US" sz="800" baseline="30000" dirty="0"/>
              <a:t>3</a:t>
            </a:r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5D60970A-0CE4-4A3F-B7CD-5EDFA2418547}"/>
              </a:ext>
            </a:extLst>
          </p:cNvPr>
          <p:cNvSpPr/>
          <p:nvPr/>
        </p:nvSpPr>
        <p:spPr bwMode="gray">
          <a:xfrm>
            <a:off x="627803" y="1555164"/>
            <a:ext cx="7786524" cy="705168"/>
          </a:xfrm>
          <a:custGeom>
            <a:avLst/>
            <a:gdLst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9174 w 1519174"/>
              <a:gd name="connsiteY2" fmla="*/ 4446282 h 4446282"/>
              <a:gd name="connsiteX3" fmla="*/ 0 w 1519174"/>
              <a:gd name="connsiteY3" fmla="*/ 4446282 h 4446282"/>
              <a:gd name="connsiteX4" fmla="*/ 0 w 1519174"/>
              <a:gd name="connsiteY4" fmla="*/ 0 h 4446282"/>
              <a:gd name="connsiteX0" fmla="*/ 0 w 1519174"/>
              <a:gd name="connsiteY0" fmla="*/ 0 h 4446282"/>
              <a:gd name="connsiteX1" fmla="*/ 1519174 w 1519174"/>
              <a:gd name="connsiteY1" fmla="*/ 0 h 4446282"/>
              <a:gd name="connsiteX2" fmla="*/ 1518441 w 1519174"/>
              <a:gd name="connsiteY2" fmla="*/ 2548956 h 4446282"/>
              <a:gd name="connsiteX3" fmla="*/ 1519174 w 1519174"/>
              <a:gd name="connsiteY3" fmla="*/ 4446282 h 4446282"/>
              <a:gd name="connsiteX4" fmla="*/ 0 w 1519174"/>
              <a:gd name="connsiteY4" fmla="*/ 4446282 h 4446282"/>
              <a:gd name="connsiteX5" fmla="*/ 0 w 1519174"/>
              <a:gd name="connsiteY5" fmla="*/ 0 h 44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9174" h="4446282">
                <a:moveTo>
                  <a:pt x="0" y="0"/>
                </a:moveTo>
                <a:lnTo>
                  <a:pt x="1519174" y="0"/>
                </a:lnTo>
                <a:cubicBezTo>
                  <a:pt x="1518930" y="849652"/>
                  <a:pt x="1518685" y="1699304"/>
                  <a:pt x="1518441" y="2548956"/>
                </a:cubicBezTo>
                <a:cubicBezTo>
                  <a:pt x="1518685" y="3181398"/>
                  <a:pt x="1518930" y="3813840"/>
                  <a:pt x="1519174" y="4446282"/>
                </a:cubicBezTo>
                <a:lnTo>
                  <a:pt x="0" y="4446282"/>
                </a:lnTo>
                <a:lnTo>
                  <a:pt x="0" y="0"/>
                </a:lnTo>
                <a:close/>
              </a:path>
            </a:pathLst>
          </a:custGeom>
          <a:solidFill>
            <a:srgbClr val="75787B">
              <a:lumMod val="20000"/>
              <a:lumOff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endParaRPr lang="en-US" sz="1200" b="1" kern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D62599-2934-4672-B6B8-F8BD69873931}"/>
              </a:ext>
            </a:extLst>
          </p:cNvPr>
          <p:cNvSpPr/>
          <p:nvPr/>
        </p:nvSpPr>
        <p:spPr bwMode="gray">
          <a:xfrm>
            <a:off x="5446769" y="1677625"/>
            <a:ext cx="876413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JPM</a:t>
            </a: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Lockbox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1D21D3-8443-4D0A-920F-BC40195DD7E0}"/>
              </a:ext>
            </a:extLst>
          </p:cNvPr>
          <p:cNvSpPr/>
          <p:nvPr/>
        </p:nvSpPr>
        <p:spPr bwMode="gray">
          <a:xfrm>
            <a:off x="3035168" y="1651146"/>
            <a:ext cx="1004076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Galaxy</a:t>
            </a: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Inbound: Employees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AB47-6E31-4213-9939-B7F80AC5A7CC}"/>
              </a:ext>
            </a:extLst>
          </p:cNvPr>
          <p:cNvSpPr/>
          <p:nvPr/>
        </p:nvSpPr>
        <p:spPr bwMode="gray">
          <a:xfrm>
            <a:off x="1801559" y="1677625"/>
            <a:ext cx="876413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err="1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MavenLink</a:t>
            </a:r>
            <a:endParaRPr lang="en-US" sz="1000" b="1" kern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685800">
              <a:defRPr/>
            </a:pPr>
            <a:r>
              <a:rPr lang="en-US" sz="800" ker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Professional Service Contracts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B17B3D83-F525-43C7-B11B-3D5CBBF7546B}"/>
              </a:ext>
            </a:extLst>
          </p:cNvPr>
          <p:cNvCxnSpPr>
            <a:cxnSpLocks/>
          </p:cNvCxnSpPr>
          <p:nvPr/>
        </p:nvCxnSpPr>
        <p:spPr>
          <a:xfrm flipH="1">
            <a:off x="5836382" y="2076162"/>
            <a:ext cx="3326" cy="54260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EE5E8E6-8D6C-40B9-82D7-6EBBF0B10CE8}"/>
              </a:ext>
            </a:extLst>
          </p:cNvPr>
          <p:cNvSpPr/>
          <p:nvPr/>
        </p:nvSpPr>
        <p:spPr bwMode="gray">
          <a:xfrm>
            <a:off x="5921003" y="5588451"/>
            <a:ext cx="1968249" cy="4581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dirty="0">
                <a:ea typeface="Open Sans" panose="020B0606030504020204" pitchFamily="34" charset="0"/>
                <a:cs typeface="Calibri Light" panose="020F0302020204030204" pitchFamily="34" charset="0"/>
              </a:rPr>
              <a:t>Avalara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dirty="0">
                <a:ea typeface="Open Sans" panose="020B0606030504020204" pitchFamily="34" charset="0"/>
                <a:cs typeface="Calibri Light" panose="020F0302020204030204" pitchFamily="34" charset="0"/>
              </a:rPr>
              <a:t>(out-of-box Tax Integration)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24876F-11E4-4352-9D79-1B2D9AB7CC23}"/>
              </a:ext>
            </a:extLst>
          </p:cNvPr>
          <p:cNvCxnSpPr>
            <a:cxnSpLocks/>
          </p:cNvCxnSpPr>
          <p:nvPr/>
        </p:nvCxnSpPr>
        <p:spPr>
          <a:xfrm flipV="1">
            <a:off x="6151635" y="5186616"/>
            <a:ext cx="0" cy="402708"/>
          </a:xfrm>
          <a:prstGeom prst="straightConnector1">
            <a:avLst/>
          </a:prstGeom>
          <a:ln>
            <a:solidFill>
              <a:schemeClr val="bg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A5A56C-F2D4-432E-8F15-98373A4A48FE}"/>
              </a:ext>
            </a:extLst>
          </p:cNvPr>
          <p:cNvCxnSpPr>
            <a:cxnSpLocks/>
          </p:cNvCxnSpPr>
          <p:nvPr/>
        </p:nvCxnSpPr>
        <p:spPr>
          <a:xfrm flipV="1">
            <a:off x="6333852" y="5186616"/>
            <a:ext cx="0" cy="402708"/>
          </a:xfrm>
          <a:prstGeom prst="straightConnector1">
            <a:avLst/>
          </a:prstGeom>
          <a:ln>
            <a:solidFill>
              <a:schemeClr val="bg2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E859E6B-51E2-4B44-85E5-B8E6780D2278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1656193" y="1887111"/>
            <a:ext cx="145366" cy="752089"/>
          </a:xfrm>
          <a:prstGeom prst="bentConnector2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03E4104-8ED7-4499-9778-CC0950B331DC}"/>
              </a:ext>
            </a:extLst>
          </p:cNvPr>
          <p:cNvSpPr/>
          <p:nvPr/>
        </p:nvSpPr>
        <p:spPr>
          <a:xfrm>
            <a:off x="183380" y="6098495"/>
            <a:ext cx="8846320" cy="601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FAF32D-0229-45A1-AFCC-C8A7047CB6EC}"/>
              </a:ext>
            </a:extLst>
          </p:cNvPr>
          <p:cNvGrpSpPr/>
          <p:nvPr/>
        </p:nvGrpSpPr>
        <p:grpSpPr>
          <a:xfrm>
            <a:off x="1053751" y="6342709"/>
            <a:ext cx="779086" cy="194042"/>
            <a:chOff x="2217044" y="6316602"/>
            <a:chExt cx="779086" cy="1940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C054DC-BE49-4FEC-97A7-49E4C033F7DA}"/>
                </a:ext>
              </a:extLst>
            </p:cNvPr>
            <p:cNvSpPr/>
            <p:nvPr/>
          </p:nvSpPr>
          <p:spPr bwMode="gray">
            <a:xfrm>
              <a:off x="2217044" y="6316602"/>
              <a:ext cx="177489" cy="194042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26582D-CA84-4D04-B3B9-C221E7A4BCEA}"/>
                </a:ext>
              </a:extLst>
            </p:cNvPr>
            <p:cNvSpPr txBox="1"/>
            <p:nvPr/>
          </p:nvSpPr>
          <p:spPr>
            <a:xfrm>
              <a:off x="2431878" y="6363276"/>
              <a:ext cx="564252" cy="10387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>
                  <a:solidFill>
                    <a:prstClr val="black"/>
                  </a:solidFill>
                  <a:latin typeface="+mn-lt"/>
                </a:rPr>
                <a:t>ERP, CRM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67D4BF-8B2A-4E56-939A-575671D388F7}"/>
              </a:ext>
            </a:extLst>
          </p:cNvPr>
          <p:cNvGrpSpPr/>
          <p:nvPr/>
        </p:nvGrpSpPr>
        <p:grpSpPr>
          <a:xfrm>
            <a:off x="4453827" y="6276722"/>
            <a:ext cx="1052851" cy="311624"/>
            <a:chOff x="5121891" y="6259402"/>
            <a:chExt cx="1061433" cy="31162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47649D-5E30-491B-AE30-6180FE4E9593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91" y="6411254"/>
              <a:ext cx="49853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9421E3-8218-4BD4-B51F-761204E622E7}"/>
                </a:ext>
              </a:extLst>
            </p:cNvPr>
            <p:cNvSpPr txBox="1"/>
            <p:nvPr/>
          </p:nvSpPr>
          <p:spPr>
            <a:xfrm>
              <a:off x="5684148" y="6259402"/>
              <a:ext cx="499176" cy="31162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 dirty="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Oracle Direct Integration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BAB690-76F4-4495-8A6D-7D6E207AF4D3}"/>
              </a:ext>
            </a:extLst>
          </p:cNvPr>
          <p:cNvGrpSpPr/>
          <p:nvPr/>
        </p:nvGrpSpPr>
        <p:grpSpPr>
          <a:xfrm>
            <a:off x="5479167" y="6323247"/>
            <a:ext cx="941012" cy="207749"/>
            <a:chOff x="6281285" y="6311339"/>
            <a:chExt cx="941012" cy="2077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5E967-02BD-4015-926E-B6431FDCAE09}"/>
                </a:ext>
              </a:extLst>
            </p:cNvPr>
            <p:cNvSpPr txBox="1"/>
            <p:nvPr/>
          </p:nvSpPr>
          <p:spPr>
            <a:xfrm>
              <a:off x="6723121" y="6311339"/>
              <a:ext cx="499176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MuleSoft Integration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3E85BB-31A4-4519-A420-05D109C25313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85" y="6411254"/>
              <a:ext cx="35721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70027F-30BF-4DDC-A96C-187926083202}"/>
              </a:ext>
            </a:extLst>
          </p:cNvPr>
          <p:cNvGrpSpPr/>
          <p:nvPr/>
        </p:nvGrpSpPr>
        <p:grpSpPr>
          <a:xfrm>
            <a:off x="250552" y="6326071"/>
            <a:ext cx="779086" cy="207749"/>
            <a:chOff x="1306196" y="6311339"/>
            <a:chExt cx="779086" cy="2077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28B55D-28D8-4F9D-8902-DC789A3CBC67}"/>
                </a:ext>
              </a:extLst>
            </p:cNvPr>
            <p:cNvSpPr/>
            <p:nvPr/>
          </p:nvSpPr>
          <p:spPr bwMode="gray">
            <a:xfrm>
              <a:off x="1306196" y="6316602"/>
              <a:ext cx="177489" cy="194042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32BAFB-F1DE-4558-8D1C-5B513705C20D}"/>
                </a:ext>
              </a:extLst>
            </p:cNvPr>
            <p:cNvSpPr txBox="1"/>
            <p:nvPr/>
          </p:nvSpPr>
          <p:spPr>
            <a:xfrm>
              <a:off x="1521030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 dirty="0">
                  <a:solidFill>
                    <a:prstClr val="black"/>
                  </a:solidFill>
                  <a:latin typeface="+mn-lt"/>
                </a:rPr>
                <a:t>Boundary Applications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BFF022-12EA-4F8C-B54A-08DF14EACC1D}"/>
              </a:ext>
            </a:extLst>
          </p:cNvPr>
          <p:cNvGrpSpPr/>
          <p:nvPr/>
        </p:nvGrpSpPr>
        <p:grpSpPr>
          <a:xfrm>
            <a:off x="1801559" y="6319286"/>
            <a:ext cx="789642" cy="207749"/>
            <a:chOff x="3085581" y="6311339"/>
            <a:chExt cx="789642" cy="20774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F505FD-C873-44F1-B9EC-20A985B475C1}"/>
                </a:ext>
              </a:extLst>
            </p:cNvPr>
            <p:cNvSpPr/>
            <p:nvPr/>
          </p:nvSpPr>
          <p:spPr bwMode="gray">
            <a:xfrm>
              <a:off x="3085581" y="6316602"/>
              <a:ext cx="177489" cy="194042"/>
            </a:xfrm>
            <a:prstGeom prst="rect">
              <a:avLst/>
            </a:prstGeom>
            <a:solidFill>
              <a:srgbClr val="F2F2F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B4BC29-38DD-4D37-AECC-221B1FB2E0AC}"/>
                </a:ext>
              </a:extLst>
            </p:cNvPr>
            <p:cNvSpPr txBox="1"/>
            <p:nvPr/>
          </p:nvSpPr>
          <p:spPr>
            <a:xfrm>
              <a:off x="3310971" y="6311339"/>
              <a:ext cx="564252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 dirty="0">
                  <a:solidFill>
                    <a:prstClr val="black"/>
                  </a:solidFill>
                  <a:latin typeface="+mn-lt"/>
                </a:rPr>
                <a:t>Retire by R2 (Jun)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278B5E-18AE-4832-BBA6-3F31BAF3AA66}"/>
              </a:ext>
            </a:extLst>
          </p:cNvPr>
          <p:cNvGrpSpPr/>
          <p:nvPr/>
        </p:nvGrpSpPr>
        <p:grpSpPr>
          <a:xfrm>
            <a:off x="2658679" y="6311656"/>
            <a:ext cx="789642" cy="233397"/>
            <a:chOff x="4132873" y="6285691"/>
            <a:chExt cx="789642" cy="2333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7ED65B5-33BA-4F56-A5F0-AAC5EE5C93B2}"/>
                </a:ext>
              </a:extLst>
            </p:cNvPr>
            <p:cNvSpPr/>
            <p:nvPr/>
          </p:nvSpPr>
          <p:spPr bwMode="gray">
            <a:xfrm>
              <a:off x="4132873" y="6316602"/>
              <a:ext cx="177489" cy="194042"/>
            </a:xfrm>
            <a:prstGeom prst="rect">
              <a:avLst/>
            </a:prstGeom>
            <a:solidFill>
              <a:srgbClr val="D9D9D9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algn="ctr" defTabSz="685800">
                <a:lnSpc>
                  <a:spcPct val="106000"/>
                </a:lnSpc>
                <a:defRPr/>
              </a:pPr>
              <a:endParaRPr lang="en-US" sz="52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053519F-A8A9-4543-9EC8-5651576C2BBC}"/>
                </a:ext>
              </a:extLst>
            </p:cNvPr>
            <p:cNvSpPr txBox="1"/>
            <p:nvPr/>
          </p:nvSpPr>
          <p:spPr>
            <a:xfrm>
              <a:off x="4358263" y="6285691"/>
              <a:ext cx="564252" cy="23339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ts val="200"/>
                </a:spcBef>
                <a:buSzPct val="100000"/>
                <a:defRPr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defTabSz="685800">
                <a:spcBef>
                  <a:spcPts val="150"/>
                </a:spcBef>
                <a:defRPr/>
              </a:pPr>
              <a:r>
                <a:rPr lang="en-US" sz="750" kern="0" dirty="0">
                  <a:solidFill>
                    <a:prstClr val="black"/>
                  </a:solidFill>
                  <a:latin typeface="+mn-lt"/>
                </a:rPr>
                <a:t>Retire by R3</a:t>
              </a:r>
            </a:p>
            <a:p>
              <a:pPr defTabSz="685800">
                <a:spcBef>
                  <a:spcPts val="150"/>
                </a:spcBef>
                <a:defRPr/>
              </a:pPr>
              <a:r>
                <a:rPr lang="en-US" sz="750" kern="0" dirty="0">
                  <a:solidFill>
                    <a:prstClr val="black"/>
                  </a:solidFill>
                  <a:latin typeface="+mn-lt"/>
                </a:rPr>
                <a:t>(Sep)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5BBF06D-BB05-499C-AE3C-44AEA87DD46C}"/>
              </a:ext>
            </a:extLst>
          </p:cNvPr>
          <p:cNvSpPr/>
          <p:nvPr/>
        </p:nvSpPr>
        <p:spPr bwMode="gray">
          <a:xfrm>
            <a:off x="6478773" y="6276722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6D72D5-CB25-4022-BBA8-866A3F66FB66}"/>
              </a:ext>
            </a:extLst>
          </p:cNvPr>
          <p:cNvSpPr txBox="1"/>
          <p:nvPr/>
        </p:nvSpPr>
        <p:spPr>
          <a:xfrm>
            <a:off x="7838813" y="6310272"/>
            <a:ext cx="111929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buSzPct val="100000"/>
            </a:pPr>
            <a:r>
              <a:rPr lang="en-US" sz="75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Indicates the module in scope for this workstream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CA7665-54AB-4475-A2A4-26127895544E}"/>
              </a:ext>
            </a:extLst>
          </p:cNvPr>
          <p:cNvSpPr/>
          <p:nvPr/>
        </p:nvSpPr>
        <p:spPr bwMode="gray">
          <a:xfrm>
            <a:off x="5371489" y="3131876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Payables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0DF5FE-C59A-4079-91E4-D8A29E412FE2}"/>
              </a:ext>
            </a:extLst>
          </p:cNvPr>
          <p:cNvSpPr/>
          <p:nvPr/>
        </p:nvSpPr>
        <p:spPr bwMode="gray">
          <a:xfrm>
            <a:off x="5371489" y="3542777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Receivables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A612-0821-49EF-8D1D-0D168A6959D0}"/>
              </a:ext>
            </a:extLst>
          </p:cNvPr>
          <p:cNvSpPr/>
          <p:nvPr/>
        </p:nvSpPr>
        <p:spPr bwMode="gray">
          <a:xfrm>
            <a:off x="5371489" y="395367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General Ledger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3F2508-013E-49C1-B51A-8DBC2952EABE}"/>
              </a:ext>
            </a:extLst>
          </p:cNvPr>
          <p:cNvSpPr/>
          <p:nvPr/>
        </p:nvSpPr>
        <p:spPr bwMode="gray">
          <a:xfrm>
            <a:off x="6645898" y="3131876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Fixed Assets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37EB83-BEC3-4A47-81E7-0846AE94DC19}"/>
              </a:ext>
            </a:extLst>
          </p:cNvPr>
          <p:cNvSpPr/>
          <p:nvPr/>
        </p:nvSpPr>
        <p:spPr bwMode="gray">
          <a:xfrm>
            <a:off x="6645898" y="3542777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Cash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A1592A5-51B2-44E0-AC8B-7789C2AC8993}"/>
              </a:ext>
            </a:extLst>
          </p:cNvPr>
          <p:cNvSpPr/>
          <p:nvPr/>
        </p:nvSpPr>
        <p:spPr bwMode="gray">
          <a:xfrm>
            <a:off x="6645898" y="395367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Revenue </a:t>
            </a:r>
            <a:r>
              <a:rPr lang="en-US" sz="900" err="1">
                <a:ea typeface="Open Sans" panose="020B0606030504020204" pitchFamily="34" charset="0"/>
                <a:cs typeface="Calibri Light" panose="020F0302020204030204" pitchFamily="34" charset="0"/>
              </a:rPr>
              <a:t>Managment</a:t>
            </a:r>
            <a:endParaRPr lang="en-US" sz="900"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3E08F8-76DE-4668-8AF1-321DF40EE8D8}"/>
              </a:ext>
            </a:extLst>
          </p:cNvPr>
          <p:cNvSpPr/>
          <p:nvPr/>
        </p:nvSpPr>
        <p:spPr bwMode="gray">
          <a:xfrm>
            <a:off x="5371489" y="4364579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Subscription Management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E5EE39-8367-4E76-9C24-1A62F5D8DE84}"/>
              </a:ext>
            </a:extLst>
          </p:cNvPr>
          <p:cNvSpPr/>
          <p:nvPr/>
        </p:nvSpPr>
        <p:spPr bwMode="gray">
          <a:xfrm>
            <a:off x="6645898" y="4364579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Procurement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48A151A-29B3-4F21-AD8E-17003C7C2A36}"/>
              </a:ext>
            </a:extLst>
          </p:cNvPr>
          <p:cNvSpPr/>
          <p:nvPr/>
        </p:nvSpPr>
        <p:spPr bwMode="gray">
          <a:xfrm>
            <a:off x="5371489" y="477547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Expenses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5F9140-3895-4B3D-9D5D-53F0F1AC35D8}"/>
              </a:ext>
            </a:extLst>
          </p:cNvPr>
          <p:cNvSpPr/>
          <p:nvPr/>
        </p:nvSpPr>
        <p:spPr bwMode="gray">
          <a:xfrm>
            <a:off x="6645898" y="4775478"/>
            <a:ext cx="1188720" cy="2928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F95326"/>
            </a:solidFill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</a:pPr>
            <a:r>
              <a:rPr lang="en-US" sz="900">
                <a:ea typeface="Open Sans" panose="020B0606030504020204" pitchFamily="34" charset="0"/>
                <a:cs typeface="Calibri Light" panose="020F0302020204030204" pitchFamily="34" charset="0"/>
              </a:rPr>
              <a:t>Oracle Tax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F4C6203-6B70-10F2-8041-86ED6696A098}"/>
              </a:ext>
            </a:extLst>
          </p:cNvPr>
          <p:cNvCxnSpPr/>
          <p:nvPr/>
        </p:nvCxnSpPr>
        <p:spPr>
          <a:xfrm>
            <a:off x="3997569" y="1946031"/>
            <a:ext cx="1187939" cy="93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DE58AC5-5C59-489C-9ACB-BDB25D41C40E}"/>
              </a:ext>
            </a:extLst>
          </p:cNvPr>
          <p:cNvCxnSpPr/>
          <p:nvPr/>
        </p:nvCxnSpPr>
        <p:spPr>
          <a:xfrm>
            <a:off x="2235200" y="2096596"/>
            <a:ext cx="2965157" cy="959034"/>
          </a:xfrm>
          <a:prstGeom prst="bentConnector3">
            <a:avLst>
              <a:gd name="adj1" fmla="val 4208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5A964E6-F9F8-45BD-B63E-DCF5B6261EDF}"/>
              </a:ext>
            </a:extLst>
          </p:cNvPr>
          <p:cNvSpPr/>
          <p:nvPr/>
        </p:nvSpPr>
        <p:spPr bwMode="gray">
          <a:xfrm>
            <a:off x="6468162" y="1675134"/>
            <a:ext cx="874280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Market Place</a:t>
            </a: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Manual : Inbound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252D16-BC24-4FBE-B427-256B5ADBAD7C}"/>
              </a:ext>
            </a:extLst>
          </p:cNvPr>
          <p:cNvSpPr/>
          <p:nvPr/>
        </p:nvSpPr>
        <p:spPr bwMode="gray">
          <a:xfrm>
            <a:off x="7428620" y="1679214"/>
            <a:ext cx="876413" cy="418973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13716" rIns="0" bIns="13716" rtlCol="0" anchor="ctr"/>
          <a:lstStyle/>
          <a:p>
            <a:pPr defTabSz="685800">
              <a:defRPr/>
            </a:pPr>
            <a:r>
              <a:rPr lang="en-US" sz="1000" b="1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Support Site</a:t>
            </a:r>
          </a:p>
          <a:p>
            <a:pPr defTabSz="685800">
              <a:defRPr/>
            </a:pPr>
            <a:r>
              <a:rPr lang="en-US" sz="800" kern="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Manual : Usage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E08BF2B-0BE1-4C1E-9F52-CFD1682833DA}"/>
              </a:ext>
            </a:extLst>
          </p:cNvPr>
          <p:cNvCxnSpPr>
            <a:cxnSpLocks/>
          </p:cNvCxnSpPr>
          <p:nvPr/>
        </p:nvCxnSpPr>
        <p:spPr>
          <a:xfrm rot="5400000">
            <a:off x="6689670" y="2367004"/>
            <a:ext cx="531901" cy="1"/>
          </a:xfrm>
          <a:prstGeom prst="bentConnector3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EA12136-DE1C-4571-950F-9D8517C7AAFB}"/>
              </a:ext>
            </a:extLst>
          </p:cNvPr>
          <p:cNvCxnSpPr>
            <a:cxnSpLocks/>
          </p:cNvCxnSpPr>
          <p:nvPr/>
        </p:nvCxnSpPr>
        <p:spPr>
          <a:xfrm rot="5400000">
            <a:off x="7487582" y="2366707"/>
            <a:ext cx="532499" cy="12700"/>
          </a:xfrm>
          <a:prstGeom prst="bentConnector3">
            <a:avLst>
              <a:gd name="adj1" fmla="val -1277"/>
            </a:avLst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49BF27-041D-4DE3-86A5-DCC28B4931FD}"/>
              </a:ext>
            </a:extLst>
          </p:cNvPr>
          <p:cNvGrpSpPr/>
          <p:nvPr/>
        </p:nvGrpSpPr>
        <p:grpSpPr>
          <a:xfrm>
            <a:off x="3507775" y="6274133"/>
            <a:ext cx="988856" cy="259687"/>
            <a:chOff x="5121891" y="6311339"/>
            <a:chExt cx="1061433" cy="20774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13899C-585C-40B4-A120-2DB0CDD9D782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91" y="6411254"/>
              <a:ext cx="498535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CC4C94-ACEE-418F-B77F-B4BF419B9C30}"/>
                </a:ext>
              </a:extLst>
            </p:cNvPr>
            <p:cNvSpPr txBox="1"/>
            <p:nvPr/>
          </p:nvSpPr>
          <p:spPr>
            <a:xfrm>
              <a:off x="5684148" y="6311339"/>
              <a:ext cx="499176" cy="20774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150"/>
                </a:spcBef>
                <a:buSzPct val="100000"/>
              </a:pPr>
              <a:r>
                <a:rPr lang="en-US" sz="750" dirty="0">
                  <a:solidFill>
                    <a:prstClr val="black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Manual Entry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4578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heme_CSOD">
  <a:themeElements>
    <a:clrScheme name="CSOD New">
      <a:dk1>
        <a:srgbClr val="000000"/>
      </a:dk1>
      <a:lt1>
        <a:srgbClr val="FFFFFF"/>
      </a:lt1>
      <a:dk2>
        <a:srgbClr val="004F71"/>
      </a:dk2>
      <a:lt2>
        <a:srgbClr val="FA4616"/>
      </a:lt2>
      <a:accent1>
        <a:srgbClr val="00859B"/>
      </a:accent1>
      <a:accent2>
        <a:srgbClr val="653024"/>
      </a:accent2>
      <a:accent3>
        <a:srgbClr val="F1C6A6"/>
      </a:accent3>
      <a:accent4>
        <a:srgbClr val="D6001C"/>
      </a:accent4>
      <a:accent5>
        <a:srgbClr val="FFC72C"/>
      </a:accent5>
      <a:accent6>
        <a:srgbClr val="2CCCD3"/>
      </a:accent6>
      <a:hlink>
        <a:srgbClr val="2CCCD3"/>
      </a:hlink>
      <a:folHlink>
        <a:srgbClr val="2CC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d_template Aug 5" id="{0E63F085-0568-244E-905E-64637C2AC06E}" vid="{D38EFE47-34BA-F84B-8D54-E5919B99871B}"/>
    </a:ext>
  </a:extLst>
</a:theme>
</file>

<file path=ppt/theme/theme2.xml><?xml version="1.0" encoding="utf-8"?>
<a:theme xmlns:a="http://schemas.openxmlformats.org/drawingml/2006/main" name="1_Theme_CSOD">
  <a:themeElements>
    <a:clrScheme name="CSOD New">
      <a:dk1>
        <a:srgbClr val="000000"/>
      </a:dk1>
      <a:lt1>
        <a:srgbClr val="FFFFFF"/>
      </a:lt1>
      <a:dk2>
        <a:srgbClr val="004F71"/>
      </a:dk2>
      <a:lt2>
        <a:srgbClr val="FA4616"/>
      </a:lt2>
      <a:accent1>
        <a:srgbClr val="00859B"/>
      </a:accent1>
      <a:accent2>
        <a:srgbClr val="653024"/>
      </a:accent2>
      <a:accent3>
        <a:srgbClr val="F1C6A6"/>
      </a:accent3>
      <a:accent4>
        <a:srgbClr val="D6001C"/>
      </a:accent4>
      <a:accent5>
        <a:srgbClr val="FFC72C"/>
      </a:accent5>
      <a:accent6>
        <a:srgbClr val="2CCCD3"/>
      </a:accent6>
      <a:hlink>
        <a:srgbClr val="2CCCD3"/>
      </a:hlink>
      <a:folHlink>
        <a:srgbClr val="2CC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d_template Aug 5" id="{0E63F085-0568-244E-905E-64637C2AC06E}" vid="{D38EFE47-34BA-F84B-8D54-E5919B99871B}"/>
    </a:ext>
  </a:extLst>
</a:theme>
</file>

<file path=ppt/theme/theme3.xml><?xml version="1.0" encoding="utf-8"?>
<a:theme xmlns:a="http://schemas.openxmlformats.org/drawingml/2006/main" name="Theme1">
  <a:themeElements>
    <a:clrScheme name="CSOD New">
      <a:dk1>
        <a:srgbClr val="000000"/>
      </a:dk1>
      <a:lt1>
        <a:srgbClr val="FFFFFF"/>
      </a:lt1>
      <a:dk2>
        <a:srgbClr val="004F71"/>
      </a:dk2>
      <a:lt2>
        <a:srgbClr val="FA4616"/>
      </a:lt2>
      <a:accent1>
        <a:srgbClr val="00859B"/>
      </a:accent1>
      <a:accent2>
        <a:srgbClr val="653024"/>
      </a:accent2>
      <a:accent3>
        <a:srgbClr val="F1C6A6"/>
      </a:accent3>
      <a:accent4>
        <a:srgbClr val="D6001C"/>
      </a:accent4>
      <a:accent5>
        <a:srgbClr val="FFC72C"/>
      </a:accent5>
      <a:accent6>
        <a:srgbClr val="2CCCD3"/>
      </a:accent6>
      <a:hlink>
        <a:srgbClr val="2CCCD3"/>
      </a:hlink>
      <a:folHlink>
        <a:srgbClr val="2CC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3CE028-DD9E-4B67-A539-9A0742C6DCF3}" vid="{CD53D565-1189-4393-81AC-6DEEBB5870C4}"/>
    </a:ext>
  </a:extLst>
</a:theme>
</file>

<file path=ppt/theme/theme4.xml><?xml version="1.0" encoding="utf-8"?>
<a:theme xmlns:a="http://schemas.openxmlformats.org/drawingml/2006/main" name="1_Theme1">
  <a:themeElements>
    <a:clrScheme name="CSOD New">
      <a:dk1>
        <a:srgbClr val="000000"/>
      </a:dk1>
      <a:lt1>
        <a:srgbClr val="FFFFFF"/>
      </a:lt1>
      <a:dk2>
        <a:srgbClr val="004F71"/>
      </a:dk2>
      <a:lt2>
        <a:srgbClr val="FA4616"/>
      </a:lt2>
      <a:accent1>
        <a:srgbClr val="00859B"/>
      </a:accent1>
      <a:accent2>
        <a:srgbClr val="653024"/>
      </a:accent2>
      <a:accent3>
        <a:srgbClr val="F1C6A6"/>
      </a:accent3>
      <a:accent4>
        <a:srgbClr val="D6001C"/>
      </a:accent4>
      <a:accent5>
        <a:srgbClr val="FFC72C"/>
      </a:accent5>
      <a:accent6>
        <a:srgbClr val="2CCCD3"/>
      </a:accent6>
      <a:hlink>
        <a:srgbClr val="2CCCD3"/>
      </a:hlink>
      <a:folHlink>
        <a:srgbClr val="2CC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0ADA153-25C7-4E83-A13B-CACEF54B617A}" vid="{D00EE799-3CE1-48C0-B376-E83BE50A1784}"/>
    </a:ext>
  </a:extLst>
</a:theme>
</file>

<file path=ppt/theme/theme5.xml><?xml version="1.0" encoding="utf-8"?>
<a:theme xmlns:a="http://schemas.openxmlformats.org/drawingml/2006/main" name="Theme_CSOD">
  <a:themeElements>
    <a:clrScheme name="CSOD New">
      <a:dk1>
        <a:srgbClr val="000000"/>
      </a:dk1>
      <a:lt1>
        <a:srgbClr val="FFFFFF"/>
      </a:lt1>
      <a:dk2>
        <a:srgbClr val="004F71"/>
      </a:dk2>
      <a:lt2>
        <a:srgbClr val="FA4616"/>
      </a:lt2>
      <a:accent1>
        <a:srgbClr val="00859B"/>
      </a:accent1>
      <a:accent2>
        <a:srgbClr val="653024"/>
      </a:accent2>
      <a:accent3>
        <a:srgbClr val="F1C6A6"/>
      </a:accent3>
      <a:accent4>
        <a:srgbClr val="D6001C"/>
      </a:accent4>
      <a:accent5>
        <a:srgbClr val="FFC72C"/>
      </a:accent5>
      <a:accent6>
        <a:srgbClr val="2CCCD3"/>
      </a:accent6>
      <a:hlink>
        <a:srgbClr val="2CCCD3"/>
      </a:hlink>
      <a:folHlink>
        <a:srgbClr val="2CCC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d_template Aug 5" id="{0E63F085-0568-244E-905E-64637C2AC06E}" vid="{D38EFE47-34BA-F84B-8D54-E5919B99871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6DCCE3A4D6246BDCC3A99887E7EBF" ma:contentTypeVersion="16" ma:contentTypeDescription="Create a new document." ma:contentTypeScope="" ma:versionID="4d2b95261807ff339f1c110a523a5cd6">
  <xsd:schema xmlns:xsd="http://www.w3.org/2001/XMLSchema" xmlns:xs="http://www.w3.org/2001/XMLSchema" xmlns:p="http://schemas.microsoft.com/office/2006/metadata/properties" xmlns:ns2="ecdbe5b9-5499-446f-91f2-35ffe1354dc7" xmlns:ns3="f605c320-b55e-4af4-addb-d1a9d1bdf49a" targetNamespace="http://schemas.microsoft.com/office/2006/metadata/properties" ma:root="true" ma:fieldsID="12c77668ba5df6c0fbc5cb3a64b63ba2" ns2:_="" ns3:_="">
    <xsd:import namespace="ecdbe5b9-5499-446f-91f2-35ffe1354dc7"/>
    <xsd:import namespace="f605c320-b55e-4af4-addb-d1a9d1bdf4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be5b9-5499-446f-91f2-35ffe1354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5c320-b55e-4af4-addb-d1a9d1bdf49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a543a0b-041d-4ba4-9f31-868688cb4e3e}" ma:internalName="TaxCatchAll" ma:showField="CatchAllData" ma:web="f605c320-b55e-4af4-addb-d1a9d1bdf4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605c320-b55e-4af4-addb-d1a9d1bdf49a">
      <UserInfo>
        <DisplayName>Ankit Mishra</DisplayName>
        <AccountId>170</AccountId>
        <AccountType/>
      </UserInfo>
    </SharedWithUsers>
    <lcf76f155ced4ddcb4097134ff3c332f xmlns="ecdbe5b9-5499-446f-91f2-35ffe1354dc7">
      <Terms xmlns="http://schemas.microsoft.com/office/infopath/2007/PartnerControls"/>
    </lcf76f155ced4ddcb4097134ff3c332f>
    <TaxCatchAll xmlns="f605c320-b55e-4af4-addb-d1a9d1bdf49a" xsi:nil="true"/>
  </documentManagement>
</p:properties>
</file>

<file path=customXml/itemProps1.xml><?xml version="1.0" encoding="utf-8"?>
<ds:datastoreItem xmlns:ds="http://schemas.openxmlformats.org/officeDocument/2006/customXml" ds:itemID="{4257CE16-7A9D-4DB1-9C0C-2C951175B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8E05A-BA25-416A-B999-69AB7DC87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be5b9-5499-446f-91f2-35ffe1354dc7"/>
    <ds:schemaRef ds:uri="f605c320-b55e-4af4-addb-d1a9d1bdf4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1CD1D4-FBB4-4FCE-A60F-B6B9072C5B9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657a399f-d117-40e0-82a1-1773909a7f16"/>
    <ds:schemaRef ds:uri="775017ad-ff4e-41eb-8957-1d5424cb866c"/>
    <ds:schemaRef ds:uri="http://purl.org/dc/dcmitype/"/>
    <ds:schemaRef ds:uri="f605c320-b55e-4af4-addb-d1a9d1bdf49a"/>
    <ds:schemaRef ds:uri="ecdbe5b9-5499-446f-91f2-35ffe1354d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2255</Words>
  <Application>Microsoft Office PowerPoint</Application>
  <PresentationFormat>On-screen Show (4:3)</PresentationFormat>
  <Paragraphs>450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Open Sans</vt:lpstr>
      <vt:lpstr>Wingdings</vt:lpstr>
      <vt:lpstr>Wingdings 2</vt:lpstr>
      <vt:lpstr>Theme_CSOD</vt:lpstr>
      <vt:lpstr>1_Theme_CSOD</vt:lpstr>
      <vt:lpstr>Theme1</vt:lpstr>
      <vt:lpstr>1_Theme1</vt:lpstr>
      <vt:lpstr>Theme_CSOD</vt:lpstr>
      <vt:lpstr>XXXX - Future State Application Architecture</vt:lpstr>
      <vt:lpstr>XXXX – Future State Application Architecture (Procure To Pay)</vt:lpstr>
      <vt:lpstr>PTP – Discussion points</vt:lpstr>
      <vt:lpstr>PTP – Discussion points</vt:lpstr>
      <vt:lpstr>XXXX – Future State Application Architecture (Record To Report)</vt:lpstr>
      <vt:lpstr>RTR – Discussion points</vt:lpstr>
      <vt:lpstr>RTR – Discussion points</vt:lpstr>
      <vt:lpstr>RTR – Discussion points</vt:lpstr>
      <vt:lpstr>Future State Application Architecture (OTC,CRM) – Release 2 (Jun)</vt:lpstr>
      <vt:lpstr>OTC – Discussion points</vt:lpstr>
      <vt:lpstr>OTC – Discussion points</vt:lpstr>
      <vt:lpstr>XXXX – Future State Application Architecture (Consolidation &amp; Close)</vt:lpstr>
      <vt:lpstr>FCCS – Discussion points</vt:lpstr>
      <vt:lpstr>Appendix</vt:lpstr>
      <vt:lpstr>XXXX – Future State Application Architecture (FCCS)</vt:lpstr>
      <vt:lpstr>XXXX – Future State Application Architecture (OTC,CRM) – Release 1 (Feb)</vt:lpstr>
      <vt:lpstr>Future State Application Architecture (OTC,CRM) – All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Abraham, Zach</dc:creator>
  <cp:lastModifiedBy>Parashuram, Addurugatla</cp:lastModifiedBy>
  <cp:revision>19</cp:revision>
  <dcterms:created xsi:type="dcterms:W3CDTF">2021-03-04T13:24:52Z</dcterms:created>
  <dcterms:modified xsi:type="dcterms:W3CDTF">2023-09-14T08:46:53Z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0x01010088A6DCCE3A4D6246BDCC3A99887E7EBF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2022-07-21T06:17:20Z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1d8be164-b374-47a3-9476-34c7b85f63d2</vt:lpwstr>
  </property>
  <property fmtid="{D5CDD505-2E9C-101B-9397-08002B2CF9AE}" pid="9" name="MSIP_Label_ea60d57e-af5b-4752-ac57-3e4f28ca11dc_ContentBits">
    <vt:lpwstr>0</vt:lpwstr>
  </property>
  <property fmtid="{D5CDD505-2E9C-101B-9397-08002B2CF9AE}" pid="10" name="MediaServiceImageTags">
    <vt:lpwstr/>
  </property>
</Properties>
</file>