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28"/>
  </p:notesMasterIdLst>
  <p:handoutMasterIdLst>
    <p:handoutMasterId r:id="rId29"/>
  </p:handoutMasterIdLst>
  <p:sldIdLst>
    <p:sldId id="267" r:id="rId5"/>
    <p:sldId id="270" r:id="rId6"/>
    <p:sldId id="284" r:id="rId7"/>
    <p:sldId id="294" r:id="rId8"/>
    <p:sldId id="306" r:id="rId9"/>
    <p:sldId id="305" r:id="rId10"/>
    <p:sldId id="308" r:id="rId11"/>
    <p:sldId id="295" r:id="rId12"/>
    <p:sldId id="296" r:id="rId13"/>
    <p:sldId id="301" r:id="rId14"/>
    <p:sldId id="302" r:id="rId15"/>
    <p:sldId id="300" r:id="rId16"/>
    <p:sldId id="303" r:id="rId17"/>
    <p:sldId id="298" r:id="rId18"/>
    <p:sldId id="299" r:id="rId19"/>
    <p:sldId id="307" r:id="rId20"/>
    <p:sldId id="309" r:id="rId21"/>
    <p:sldId id="310" r:id="rId22"/>
    <p:sldId id="311" r:id="rId23"/>
    <p:sldId id="313" r:id="rId24"/>
    <p:sldId id="312" r:id="rId25"/>
    <p:sldId id="314" r:id="rId26"/>
    <p:sldId id="283" r:id="rId27"/>
  </p:sldIdLst>
  <p:sldSz cx="9464675" cy="7315200"/>
  <p:notesSz cx="7315200" cy="9601200"/>
  <p:defaultTextStyle>
    <a:defPPr>
      <a:defRPr lang="en-US"/>
    </a:defPPr>
    <a:lvl1pPr marL="0" algn="l" defTabSz="904342" rtl="0" eaLnBrk="1" latinLnBrk="0" hangingPunct="1">
      <a:defRPr sz="1780" kern="1200">
        <a:solidFill>
          <a:schemeClr val="tx1"/>
        </a:solidFill>
        <a:latin typeface="+mn-lt"/>
        <a:ea typeface="+mn-ea"/>
        <a:cs typeface="+mn-cs"/>
      </a:defRPr>
    </a:lvl1pPr>
    <a:lvl2pPr marL="452171" algn="l" defTabSz="904342" rtl="0" eaLnBrk="1" latinLnBrk="0" hangingPunct="1">
      <a:defRPr sz="1780" kern="1200">
        <a:solidFill>
          <a:schemeClr val="tx1"/>
        </a:solidFill>
        <a:latin typeface="+mn-lt"/>
        <a:ea typeface="+mn-ea"/>
        <a:cs typeface="+mn-cs"/>
      </a:defRPr>
    </a:lvl2pPr>
    <a:lvl3pPr marL="904342" algn="l" defTabSz="904342" rtl="0" eaLnBrk="1" latinLnBrk="0" hangingPunct="1">
      <a:defRPr sz="1780" kern="1200">
        <a:solidFill>
          <a:schemeClr val="tx1"/>
        </a:solidFill>
        <a:latin typeface="+mn-lt"/>
        <a:ea typeface="+mn-ea"/>
        <a:cs typeface="+mn-cs"/>
      </a:defRPr>
    </a:lvl3pPr>
    <a:lvl4pPr marL="1356512" algn="l" defTabSz="904342" rtl="0" eaLnBrk="1" latinLnBrk="0" hangingPunct="1">
      <a:defRPr sz="1780" kern="1200">
        <a:solidFill>
          <a:schemeClr val="tx1"/>
        </a:solidFill>
        <a:latin typeface="+mn-lt"/>
        <a:ea typeface="+mn-ea"/>
        <a:cs typeface="+mn-cs"/>
      </a:defRPr>
    </a:lvl4pPr>
    <a:lvl5pPr marL="1808683" algn="l" defTabSz="904342" rtl="0" eaLnBrk="1" latinLnBrk="0" hangingPunct="1">
      <a:defRPr sz="1780" kern="1200">
        <a:solidFill>
          <a:schemeClr val="tx1"/>
        </a:solidFill>
        <a:latin typeface="+mn-lt"/>
        <a:ea typeface="+mn-ea"/>
        <a:cs typeface="+mn-cs"/>
      </a:defRPr>
    </a:lvl5pPr>
    <a:lvl6pPr marL="2260854" algn="l" defTabSz="904342" rtl="0" eaLnBrk="1" latinLnBrk="0" hangingPunct="1">
      <a:defRPr sz="1780" kern="1200">
        <a:solidFill>
          <a:schemeClr val="tx1"/>
        </a:solidFill>
        <a:latin typeface="+mn-lt"/>
        <a:ea typeface="+mn-ea"/>
        <a:cs typeface="+mn-cs"/>
      </a:defRPr>
    </a:lvl6pPr>
    <a:lvl7pPr marL="2713025" algn="l" defTabSz="904342" rtl="0" eaLnBrk="1" latinLnBrk="0" hangingPunct="1">
      <a:defRPr sz="1780" kern="1200">
        <a:solidFill>
          <a:schemeClr val="tx1"/>
        </a:solidFill>
        <a:latin typeface="+mn-lt"/>
        <a:ea typeface="+mn-ea"/>
        <a:cs typeface="+mn-cs"/>
      </a:defRPr>
    </a:lvl7pPr>
    <a:lvl8pPr marL="3165196" algn="l" defTabSz="904342" rtl="0" eaLnBrk="1" latinLnBrk="0" hangingPunct="1">
      <a:defRPr sz="1780" kern="1200">
        <a:solidFill>
          <a:schemeClr val="tx1"/>
        </a:solidFill>
        <a:latin typeface="+mn-lt"/>
        <a:ea typeface="+mn-ea"/>
        <a:cs typeface="+mn-cs"/>
      </a:defRPr>
    </a:lvl8pPr>
    <a:lvl9pPr marL="3617366" algn="l" defTabSz="904342" rtl="0" eaLnBrk="1" latinLnBrk="0" hangingPunct="1">
      <a:defRPr sz="178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298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E6DA0D-D6D3-7845-F1DD-58E585C26A05}" name="Balasubramanian, Aishwarya" initials="BA" userId="S::aibalasubramanian@deloitte.com::2bb5c65c-d8ef-46e5-9732-6e4ffbc2d30d" providerId="AD"/>
  <p188:author id="{D3414924-210D-28E2-F728-A5BBE147785A}" name="Parimal Shah" initials="PS" userId="S::parimalshah@csod.com::f1833133-addd-4ab6-823e-52494669b4f8" providerId="AD"/>
  <p188:author id="{D6F7AB53-1C79-F9D6-3B6A-5A1643F18F40}" name="Karthik Musuk" initials="KM" userId="S::kmusuk@csod.com::c59b16c6-a005-413e-883a-6880c36bede8" providerId="AD"/>
  <p188:author id="{571FAAFA-9AC7-5CFD-F0DF-99722957FA6A}" name="Arvind Mishra" initials="AM" userId="S::arvindmishra@csod.com::f5361e1a-c52f-4081-83c6-e7c42269f3f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rco Hughes" initials="MH" lastIdx="49" clrIdx="0">
    <p:extLst>
      <p:ext uri="{19B8F6BF-5375-455C-9EA6-DF929625EA0E}">
        <p15:presenceInfo xmlns:p15="http://schemas.microsoft.com/office/powerpoint/2012/main" userId="S::mhughes@csod.com::f7f77b87-641d-4c1b-b9e0-0b818fed9677" providerId="AD"/>
      </p:ext>
    </p:extLst>
  </p:cmAuthor>
  <p:cmAuthor id="2" name="Connie Costigan" initials="CC" lastIdx="8" clrIdx="1">
    <p:extLst>
      <p:ext uri="{19B8F6BF-5375-455C-9EA6-DF929625EA0E}">
        <p15:presenceInfo xmlns:p15="http://schemas.microsoft.com/office/powerpoint/2012/main" userId="S::ccostigan@csod.com::2f59174e-6b81-40df-ada3-e72d3e3bac00" providerId="AD"/>
      </p:ext>
    </p:extLst>
  </p:cmAuthor>
  <p:cmAuthor id="3" name="Carol Dullmeyer" initials="CD" lastIdx="1" clrIdx="2">
    <p:extLst>
      <p:ext uri="{19B8F6BF-5375-455C-9EA6-DF929625EA0E}">
        <p15:presenceInfo xmlns:p15="http://schemas.microsoft.com/office/powerpoint/2012/main" userId="S::cdullmeyer@csod.com::a4697966-9583-4d9d-a3c9-f37fb3841df7" providerId="AD"/>
      </p:ext>
    </p:extLst>
  </p:cmAuthor>
  <p:cmAuthor id="4" name="Theresa Damato" initials="TD" lastIdx="17" clrIdx="3">
    <p:extLst>
      <p:ext uri="{19B8F6BF-5375-455C-9EA6-DF929625EA0E}">
        <p15:presenceInfo xmlns:p15="http://schemas.microsoft.com/office/powerpoint/2012/main" userId="S::tdamato@csod.com::6b0295c7-80a4-4c1b-8512-9019ced44e7a" providerId="AD"/>
      </p:ext>
    </p:extLst>
  </p:cmAuthor>
  <p:cmAuthor id="5" name="Sarah Rosas" initials="SR" lastIdx="2" clrIdx="4">
    <p:extLst>
      <p:ext uri="{19B8F6BF-5375-455C-9EA6-DF929625EA0E}">
        <p15:presenceInfo xmlns:p15="http://schemas.microsoft.com/office/powerpoint/2012/main" userId="S::srosas@csod.com::47b20397-ffef-42e9-afed-b9a9db64fb72" providerId="AD"/>
      </p:ext>
    </p:extLst>
  </p:cmAuthor>
  <p:cmAuthor id="6" name="Balasubramanian, Aishwarya" initials="BA" lastIdx="1" clrIdx="5">
    <p:extLst>
      <p:ext uri="{19B8F6BF-5375-455C-9EA6-DF929625EA0E}">
        <p15:presenceInfo xmlns:p15="http://schemas.microsoft.com/office/powerpoint/2012/main" userId="S::aibalasubramanian@deloitte.com::2bb5c65c-d8ef-46e5-9732-6e4ffbc2d3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a:srgbClr val="7F7F7F"/>
    <a:srgbClr val="808080"/>
    <a:srgbClr val="21999E"/>
    <a:srgbClr val="F7DDCA"/>
    <a:srgbClr val="EEEEEE"/>
    <a:srgbClr val="757575"/>
    <a:srgbClr val="E0E0E0"/>
    <a:srgbClr val="25D92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DDDD6B-C42C-4D1A-8582-A2255E835D1B}" v="8" dt="2022-11-15T16:39:41.6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5" d="100"/>
          <a:sy n="55" d="100"/>
        </p:scale>
        <p:origin x="1544" y="32"/>
      </p:cViewPr>
      <p:guideLst>
        <p:guide orient="horz" pos="2304"/>
        <p:guide pos="2982"/>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it Singh" userId="S::sumitsingh7@csod.com::708d7c2f-1d55-4667-a263-12fc9f715ca4" providerId="AD" clId="Web-{355B8DE2-DD8C-586C-CCFB-7FF78624EA60}"/>
    <pc:docChg chg="modSld">
      <pc:chgData name="Sumit Singh" userId="S::sumitsingh7@csod.com::708d7c2f-1d55-4667-a263-12fc9f715ca4" providerId="AD" clId="Web-{355B8DE2-DD8C-586C-CCFB-7FF78624EA60}" dt="2022-11-02T17:15:47.850" v="32"/>
      <pc:docMkLst>
        <pc:docMk/>
      </pc:docMkLst>
      <pc:sldChg chg="modSp">
        <pc:chgData name="Sumit Singh" userId="S::sumitsingh7@csod.com::708d7c2f-1d55-4667-a263-12fc9f715ca4" providerId="AD" clId="Web-{355B8DE2-DD8C-586C-CCFB-7FF78624EA60}" dt="2022-11-02T17:15:13.427" v="6"/>
        <pc:sldMkLst>
          <pc:docMk/>
          <pc:sldMk cId="606551071" sldId="307"/>
        </pc:sldMkLst>
        <pc:graphicFrameChg chg="mod modGraphic">
          <ac:chgData name="Sumit Singh" userId="S::sumitsingh7@csod.com::708d7c2f-1d55-4667-a263-12fc9f715ca4" providerId="AD" clId="Web-{355B8DE2-DD8C-586C-CCFB-7FF78624EA60}" dt="2022-11-02T17:15:13.427" v="6"/>
          <ac:graphicFrameMkLst>
            <pc:docMk/>
            <pc:sldMk cId="606551071" sldId="307"/>
            <ac:graphicFrameMk id="9" creationId="{81CF7B22-440C-4778-B9A1-913E1FDF8960}"/>
          </ac:graphicFrameMkLst>
        </pc:graphicFrameChg>
      </pc:sldChg>
      <pc:sldChg chg="modSp">
        <pc:chgData name="Sumit Singh" userId="S::sumitsingh7@csod.com::708d7c2f-1d55-4667-a263-12fc9f715ca4" providerId="AD" clId="Web-{355B8DE2-DD8C-586C-CCFB-7FF78624EA60}" dt="2022-11-02T17:15:25.225" v="12"/>
        <pc:sldMkLst>
          <pc:docMk/>
          <pc:sldMk cId="4166753457" sldId="309"/>
        </pc:sldMkLst>
        <pc:graphicFrameChg chg="mod modGraphic">
          <ac:chgData name="Sumit Singh" userId="S::sumitsingh7@csod.com::708d7c2f-1d55-4667-a263-12fc9f715ca4" providerId="AD" clId="Web-{355B8DE2-DD8C-586C-CCFB-7FF78624EA60}" dt="2022-11-02T17:15:25.225" v="12"/>
          <ac:graphicFrameMkLst>
            <pc:docMk/>
            <pc:sldMk cId="4166753457" sldId="309"/>
            <ac:graphicFrameMk id="9" creationId="{81CF7B22-440C-4778-B9A1-913E1FDF8960}"/>
          </ac:graphicFrameMkLst>
        </pc:graphicFrameChg>
      </pc:sldChg>
      <pc:sldChg chg="modSp">
        <pc:chgData name="Sumit Singh" userId="S::sumitsingh7@csod.com::708d7c2f-1d55-4667-a263-12fc9f715ca4" providerId="AD" clId="Web-{355B8DE2-DD8C-586C-CCFB-7FF78624EA60}" dt="2022-11-02T17:15:32.662" v="18"/>
        <pc:sldMkLst>
          <pc:docMk/>
          <pc:sldMk cId="349767763" sldId="310"/>
        </pc:sldMkLst>
        <pc:graphicFrameChg chg="mod modGraphic">
          <ac:chgData name="Sumit Singh" userId="S::sumitsingh7@csod.com::708d7c2f-1d55-4667-a263-12fc9f715ca4" providerId="AD" clId="Web-{355B8DE2-DD8C-586C-CCFB-7FF78624EA60}" dt="2022-11-02T17:15:32.662" v="18"/>
          <ac:graphicFrameMkLst>
            <pc:docMk/>
            <pc:sldMk cId="349767763" sldId="310"/>
            <ac:graphicFrameMk id="9" creationId="{81CF7B22-440C-4778-B9A1-913E1FDF8960}"/>
          </ac:graphicFrameMkLst>
        </pc:graphicFrameChg>
      </pc:sldChg>
      <pc:sldChg chg="modSp">
        <pc:chgData name="Sumit Singh" userId="S::sumitsingh7@csod.com::708d7c2f-1d55-4667-a263-12fc9f715ca4" providerId="AD" clId="Web-{355B8DE2-DD8C-586C-CCFB-7FF78624EA60}" dt="2022-11-02T17:15:38.944" v="24"/>
        <pc:sldMkLst>
          <pc:docMk/>
          <pc:sldMk cId="35547910" sldId="311"/>
        </pc:sldMkLst>
        <pc:graphicFrameChg chg="mod modGraphic">
          <ac:chgData name="Sumit Singh" userId="S::sumitsingh7@csod.com::708d7c2f-1d55-4667-a263-12fc9f715ca4" providerId="AD" clId="Web-{355B8DE2-DD8C-586C-CCFB-7FF78624EA60}" dt="2022-11-02T17:15:38.944" v="24"/>
          <ac:graphicFrameMkLst>
            <pc:docMk/>
            <pc:sldMk cId="35547910" sldId="311"/>
            <ac:graphicFrameMk id="9" creationId="{81CF7B22-440C-4778-B9A1-913E1FDF8960}"/>
          </ac:graphicFrameMkLst>
        </pc:graphicFrameChg>
      </pc:sldChg>
      <pc:sldChg chg="modSp">
        <pc:chgData name="Sumit Singh" userId="S::sumitsingh7@csod.com::708d7c2f-1d55-4667-a263-12fc9f715ca4" providerId="AD" clId="Web-{355B8DE2-DD8C-586C-CCFB-7FF78624EA60}" dt="2022-11-02T17:15:47.850" v="32"/>
        <pc:sldMkLst>
          <pc:docMk/>
          <pc:sldMk cId="2819900029" sldId="312"/>
        </pc:sldMkLst>
        <pc:graphicFrameChg chg="mod modGraphic">
          <ac:chgData name="Sumit Singh" userId="S::sumitsingh7@csod.com::708d7c2f-1d55-4667-a263-12fc9f715ca4" providerId="AD" clId="Web-{355B8DE2-DD8C-586C-CCFB-7FF78624EA60}" dt="2022-11-02T17:15:47.850" v="32"/>
          <ac:graphicFrameMkLst>
            <pc:docMk/>
            <pc:sldMk cId="2819900029" sldId="312"/>
            <ac:graphicFrameMk id="9" creationId="{81CF7B22-440C-4778-B9A1-913E1FDF8960}"/>
          </ac:graphicFrameMkLst>
        </pc:graphicFrameChg>
      </pc:sldChg>
      <pc:sldChg chg="modSp">
        <pc:chgData name="Sumit Singh" userId="S::sumitsingh7@csod.com::708d7c2f-1d55-4667-a263-12fc9f715ca4" providerId="AD" clId="Web-{355B8DE2-DD8C-586C-CCFB-7FF78624EA60}" dt="2022-11-02T17:15:43.600" v="28"/>
        <pc:sldMkLst>
          <pc:docMk/>
          <pc:sldMk cId="2161259270" sldId="313"/>
        </pc:sldMkLst>
        <pc:graphicFrameChg chg="mod modGraphic">
          <ac:chgData name="Sumit Singh" userId="S::sumitsingh7@csod.com::708d7c2f-1d55-4667-a263-12fc9f715ca4" providerId="AD" clId="Web-{355B8DE2-DD8C-586C-CCFB-7FF78624EA60}" dt="2022-11-02T17:15:43.600" v="28"/>
          <ac:graphicFrameMkLst>
            <pc:docMk/>
            <pc:sldMk cId="2161259270" sldId="313"/>
            <ac:graphicFrameMk id="9" creationId="{81CF7B22-440C-4778-B9A1-913E1FDF8960}"/>
          </ac:graphicFrameMkLst>
        </pc:graphicFrameChg>
      </pc:sldChg>
    </pc:docChg>
  </pc:docChgLst>
  <pc:docChgLst>
    <pc:chgData name="Sumit Singh" userId="S::sumitsingh7@csod.com::708d7c2f-1d55-4667-a263-12fc9f715ca4" providerId="AD" clId="Web-{6BFCD654-9C58-C40F-E3DB-3052A3F81C95}"/>
    <pc:docChg chg="addSld modSld sldOrd">
      <pc:chgData name="Sumit Singh" userId="S::sumitsingh7@csod.com::708d7c2f-1d55-4667-a263-12fc9f715ca4" providerId="AD" clId="Web-{6BFCD654-9C58-C40F-E3DB-3052A3F81C95}" dt="2022-11-02T15:50:15.272" v="472"/>
      <pc:docMkLst>
        <pc:docMk/>
      </pc:docMkLst>
      <pc:sldChg chg="modSp">
        <pc:chgData name="Sumit Singh" userId="S::sumitsingh7@csod.com::708d7c2f-1d55-4667-a263-12fc9f715ca4" providerId="AD" clId="Web-{6BFCD654-9C58-C40F-E3DB-3052A3F81C95}" dt="2022-11-02T15:21:09.319" v="134" actId="1076"/>
        <pc:sldMkLst>
          <pc:docMk/>
          <pc:sldMk cId="606551071" sldId="307"/>
        </pc:sldMkLst>
        <pc:graphicFrameChg chg="mod modGraphic">
          <ac:chgData name="Sumit Singh" userId="S::sumitsingh7@csod.com::708d7c2f-1d55-4667-a263-12fc9f715ca4" providerId="AD" clId="Web-{6BFCD654-9C58-C40F-E3DB-3052A3F81C95}" dt="2022-11-02T15:21:09.319" v="134" actId="1076"/>
          <ac:graphicFrameMkLst>
            <pc:docMk/>
            <pc:sldMk cId="606551071" sldId="307"/>
            <ac:graphicFrameMk id="9" creationId="{81CF7B22-440C-4778-B9A1-913E1FDF8960}"/>
          </ac:graphicFrameMkLst>
        </pc:graphicFrameChg>
      </pc:sldChg>
      <pc:sldChg chg="modSp add replId">
        <pc:chgData name="Sumit Singh" userId="S::sumitsingh7@csod.com::708d7c2f-1d55-4667-a263-12fc9f715ca4" providerId="AD" clId="Web-{6BFCD654-9C58-C40F-E3DB-3052A3F81C95}" dt="2022-11-02T15:23:15.917" v="150"/>
        <pc:sldMkLst>
          <pc:docMk/>
          <pc:sldMk cId="4166753457" sldId="309"/>
        </pc:sldMkLst>
        <pc:graphicFrameChg chg="mod modGraphic">
          <ac:chgData name="Sumit Singh" userId="S::sumitsingh7@csod.com::708d7c2f-1d55-4667-a263-12fc9f715ca4" providerId="AD" clId="Web-{6BFCD654-9C58-C40F-E3DB-3052A3F81C95}" dt="2022-11-02T15:23:15.917" v="150"/>
          <ac:graphicFrameMkLst>
            <pc:docMk/>
            <pc:sldMk cId="4166753457" sldId="309"/>
            <ac:graphicFrameMk id="9" creationId="{81CF7B22-440C-4778-B9A1-913E1FDF8960}"/>
          </ac:graphicFrameMkLst>
        </pc:graphicFrameChg>
      </pc:sldChg>
      <pc:sldChg chg="addSp delSp modSp add ord replId">
        <pc:chgData name="Sumit Singh" userId="S::sumitsingh7@csod.com::708d7c2f-1d55-4667-a263-12fc9f715ca4" providerId="AD" clId="Web-{6BFCD654-9C58-C40F-E3DB-3052A3F81C95}" dt="2022-11-02T15:32:01.717" v="207"/>
        <pc:sldMkLst>
          <pc:docMk/>
          <pc:sldMk cId="349767763" sldId="310"/>
        </pc:sldMkLst>
        <pc:spChg chg="add del mod">
          <ac:chgData name="Sumit Singh" userId="S::sumitsingh7@csod.com::708d7c2f-1d55-4667-a263-12fc9f715ca4" providerId="AD" clId="Web-{6BFCD654-9C58-C40F-E3DB-3052A3F81C95}" dt="2022-11-02T15:32:01.717" v="207"/>
          <ac:spMkLst>
            <pc:docMk/>
            <pc:sldMk cId="349767763" sldId="310"/>
            <ac:spMk id="3" creationId="{50CEAD23-E76D-7272-5E3F-1DF15E1442E0}"/>
          </ac:spMkLst>
        </pc:spChg>
        <pc:graphicFrameChg chg="mod modGraphic">
          <ac:chgData name="Sumit Singh" userId="S::sumitsingh7@csod.com::708d7c2f-1d55-4667-a263-12fc9f715ca4" providerId="AD" clId="Web-{6BFCD654-9C58-C40F-E3DB-3052A3F81C95}" dt="2022-11-02T15:30:57.340" v="203"/>
          <ac:graphicFrameMkLst>
            <pc:docMk/>
            <pc:sldMk cId="349767763" sldId="310"/>
            <ac:graphicFrameMk id="9" creationId="{81CF7B22-440C-4778-B9A1-913E1FDF8960}"/>
          </ac:graphicFrameMkLst>
        </pc:graphicFrameChg>
      </pc:sldChg>
      <pc:sldChg chg="addSp delSp modSp add replId">
        <pc:chgData name="Sumit Singh" userId="S::sumitsingh7@csod.com::708d7c2f-1d55-4667-a263-12fc9f715ca4" providerId="AD" clId="Web-{6BFCD654-9C58-C40F-E3DB-3052A3F81C95}" dt="2022-11-02T15:41:29.269" v="324"/>
        <pc:sldMkLst>
          <pc:docMk/>
          <pc:sldMk cId="35547910" sldId="311"/>
        </pc:sldMkLst>
        <pc:spChg chg="add del">
          <ac:chgData name="Sumit Singh" userId="S::sumitsingh7@csod.com::708d7c2f-1d55-4667-a263-12fc9f715ca4" providerId="AD" clId="Web-{6BFCD654-9C58-C40F-E3DB-3052A3F81C95}" dt="2022-11-02T15:40:56.580" v="300"/>
          <ac:spMkLst>
            <pc:docMk/>
            <pc:sldMk cId="35547910" sldId="311"/>
            <ac:spMk id="3" creationId="{472F5BAD-4955-3C46-58CE-059D1DC716C6}"/>
          </ac:spMkLst>
        </pc:spChg>
        <pc:graphicFrameChg chg="mod modGraphic">
          <ac:chgData name="Sumit Singh" userId="S::sumitsingh7@csod.com::708d7c2f-1d55-4667-a263-12fc9f715ca4" providerId="AD" clId="Web-{6BFCD654-9C58-C40F-E3DB-3052A3F81C95}" dt="2022-11-02T15:41:29.269" v="324"/>
          <ac:graphicFrameMkLst>
            <pc:docMk/>
            <pc:sldMk cId="35547910" sldId="311"/>
            <ac:graphicFrameMk id="9" creationId="{81CF7B22-440C-4778-B9A1-913E1FDF8960}"/>
          </ac:graphicFrameMkLst>
        </pc:graphicFrameChg>
      </pc:sldChg>
      <pc:sldChg chg="modSp add replId">
        <pc:chgData name="Sumit Singh" userId="S::sumitsingh7@csod.com::708d7c2f-1d55-4667-a263-12fc9f715ca4" providerId="AD" clId="Web-{6BFCD654-9C58-C40F-E3DB-3052A3F81C95}" dt="2022-11-02T15:50:15.272" v="472"/>
        <pc:sldMkLst>
          <pc:docMk/>
          <pc:sldMk cId="2819900029" sldId="312"/>
        </pc:sldMkLst>
        <pc:graphicFrameChg chg="mod modGraphic">
          <ac:chgData name="Sumit Singh" userId="S::sumitsingh7@csod.com::708d7c2f-1d55-4667-a263-12fc9f715ca4" providerId="AD" clId="Web-{6BFCD654-9C58-C40F-E3DB-3052A3F81C95}" dt="2022-11-02T15:50:15.272" v="472"/>
          <ac:graphicFrameMkLst>
            <pc:docMk/>
            <pc:sldMk cId="2819900029" sldId="312"/>
            <ac:graphicFrameMk id="9" creationId="{81CF7B22-440C-4778-B9A1-913E1FDF8960}"/>
          </ac:graphicFrameMkLst>
        </pc:graphicFrameChg>
      </pc:sldChg>
      <pc:sldChg chg="modSp add replId">
        <pc:chgData name="Sumit Singh" userId="S::sumitsingh7@csod.com::708d7c2f-1d55-4667-a263-12fc9f715ca4" providerId="AD" clId="Web-{6BFCD654-9C58-C40F-E3DB-3052A3F81C95}" dt="2022-11-02T15:48:12.877" v="421"/>
        <pc:sldMkLst>
          <pc:docMk/>
          <pc:sldMk cId="2161259270" sldId="313"/>
        </pc:sldMkLst>
        <pc:graphicFrameChg chg="mod modGraphic">
          <ac:chgData name="Sumit Singh" userId="S::sumitsingh7@csod.com::708d7c2f-1d55-4667-a263-12fc9f715ca4" providerId="AD" clId="Web-{6BFCD654-9C58-C40F-E3DB-3052A3F81C95}" dt="2022-11-02T15:48:12.877" v="421"/>
          <ac:graphicFrameMkLst>
            <pc:docMk/>
            <pc:sldMk cId="2161259270" sldId="313"/>
            <ac:graphicFrameMk id="9" creationId="{81CF7B22-440C-4778-B9A1-913E1FDF8960}"/>
          </ac:graphicFrameMkLst>
        </pc:graphicFrameChg>
      </pc:sldChg>
    </pc:docChg>
  </pc:docChgLst>
  <pc:docChgLst>
    <pc:chgData name="Arvind Mishra" userId="S::arvindmishra@csod.com::f5361e1a-c52f-4081-83c6-e7c42269f3fc" providerId="AD" clId="Web-{911AF13E-9877-971F-264C-1FBDC4042906}"/>
    <pc:docChg chg="modSld">
      <pc:chgData name="Arvind Mishra" userId="S::arvindmishra@csod.com::f5361e1a-c52f-4081-83c6-e7c42269f3fc" providerId="AD" clId="Web-{911AF13E-9877-971F-264C-1FBDC4042906}" dt="2022-11-09T01:59:02.957" v="192"/>
      <pc:docMkLst>
        <pc:docMk/>
      </pc:docMkLst>
      <pc:sldChg chg="addSp delSp modSp">
        <pc:chgData name="Arvind Mishra" userId="S::arvindmishra@csod.com::f5361e1a-c52f-4081-83c6-e7c42269f3fc" providerId="AD" clId="Web-{911AF13E-9877-971F-264C-1FBDC4042906}" dt="2022-11-09T01:58:24.222" v="132" actId="1076"/>
        <pc:sldMkLst>
          <pc:docMk/>
          <pc:sldMk cId="3435583847" sldId="295"/>
        </pc:sldMkLst>
        <pc:spChg chg="mod">
          <ac:chgData name="Arvind Mishra" userId="S::arvindmishra@csod.com::f5361e1a-c52f-4081-83c6-e7c42269f3fc" providerId="AD" clId="Web-{911AF13E-9877-971F-264C-1FBDC4042906}" dt="2022-11-09T01:58:14.659" v="131" actId="14100"/>
          <ac:spMkLst>
            <pc:docMk/>
            <pc:sldMk cId="3435583847" sldId="295"/>
            <ac:spMk id="6" creationId="{A3F7B4B5-E6F8-4ADE-ADBE-F90356D445CB}"/>
          </ac:spMkLst>
        </pc:spChg>
        <pc:graphicFrameChg chg="mod modGraphic">
          <ac:chgData name="Arvind Mishra" userId="S::arvindmishra@csod.com::f5361e1a-c52f-4081-83c6-e7c42269f3fc" providerId="AD" clId="Web-{911AF13E-9877-971F-264C-1FBDC4042906}" dt="2022-11-09T01:58:24.222" v="132" actId="1076"/>
          <ac:graphicFrameMkLst>
            <pc:docMk/>
            <pc:sldMk cId="3435583847" sldId="295"/>
            <ac:graphicFrameMk id="5" creationId="{C1D5960C-6433-41B2-A7B8-340FEC42A8F2}"/>
          </ac:graphicFrameMkLst>
        </pc:graphicFrameChg>
        <pc:picChg chg="add del mod">
          <ac:chgData name="Arvind Mishra" userId="S::arvindmishra@csod.com::f5361e1a-c52f-4081-83c6-e7c42269f3fc" providerId="AD" clId="Web-{911AF13E-9877-971F-264C-1FBDC4042906}" dt="2022-11-09T01:53:39.567" v="52"/>
          <ac:picMkLst>
            <pc:docMk/>
            <pc:sldMk cId="3435583847" sldId="295"/>
            <ac:picMk id="3" creationId="{18EAE6BD-BCF3-851C-EDCA-3D100940ABFC}"/>
          </ac:picMkLst>
        </pc:picChg>
      </pc:sldChg>
      <pc:sldChg chg="modSp">
        <pc:chgData name="Arvind Mishra" userId="S::arvindmishra@csod.com::f5361e1a-c52f-4081-83c6-e7c42269f3fc" providerId="AD" clId="Web-{911AF13E-9877-971F-264C-1FBDC4042906}" dt="2022-11-09T01:59:02.957" v="192"/>
        <pc:sldMkLst>
          <pc:docMk/>
          <pc:sldMk cId="606551071" sldId="307"/>
        </pc:sldMkLst>
        <pc:graphicFrameChg chg="mod modGraphic">
          <ac:chgData name="Arvind Mishra" userId="S::arvindmishra@csod.com::f5361e1a-c52f-4081-83c6-e7c42269f3fc" providerId="AD" clId="Web-{911AF13E-9877-971F-264C-1FBDC4042906}" dt="2022-11-09T01:59:02.957" v="192"/>
          <ac:graphicFrameMkLst>
            <pc:docMk/>
            <pc:sldMk cId="606551071" sldId="307"/>
            <ac:graphicFrameMk id="9" creationId="{81CF7B22-440C-4778-B9A1-913E1FDF8960}"/>
          </ac:graphicFrameMkLst>
        </pc:graphicFrameChg>
      </pc:sldChg>
    </pc:docChg>
  </pc:docChgLst>
  <pc:docChgLst>
    <pc:chgData name="Arvind Mishra" userId="S::arvindmishra@csod.com::f5361e1a-c52f-4081-83c6-e7c42269f3fc" providerId="AD" clId="Web-{D86CC240-0B16-F65F-82CF-C3AD33FA7124}"/>
    <pc:docChg chg="modSld">
      <pc:chgData name="Arvind Mishra" userId="S::arvindmishra@csod.com::f5361e1a-c52f-4081-83c6-e7c42269f3fc" providerId="AD" clId="Web-{D86CC240-0B16-F65F-82CF-C3AD33FA7124}" dt="2022-11-10T14:42:31.013" v="11" actId="1076"/>
      <pc:docMkLst>
        <pc:docMk/>
      </pc:docMkLst>
      <pc:sldChg chg="modSp">
        <pc:chgData name="Arvind Mishra" userId="S::arvindmishra@csod.com::f5361e1a-c52f-4081-83c6-e7c42269f3fc" providerId="AD" clId="Web-{D86CC240-0B16-F65F-82CF-C3AD33FA7124}" dt="2022-11-10T14:42:31.013" v="11" actId="1076"/>
        <pc:sldMkLst>
          <pc:docMk/>
          <pc:sldMk cId="2655313629" sldId="301"/>
        </pc:sldMkLst>
        <pc:spChg chg="mod">
          <ac:chgData name="Arvind Mishra" userId="S::arvindmishra@csod.com::f5361e1a-c52f-4081-83c6-e7c42269f3fc" providerId="AD" clId="Web-{D86CC240-0B16-F65F-82CF-C3AD33FA7124}" dt="2022-11-10T14:42:31.013" v="11" actId="1076"/>
          <ac:spMkLst>
            <pc:docMk/>
            <pc:sldMk cId="2655313629" sldId="301"/>
            <ac:spMk id="9" creationId="{D7435A6F-FBFC-4FA7-995A-1CDF5BD9494E}"/>
          </ac:spMkLst>
        </pc:spChg>
        <pc:spChg chg="mod">
          <ac:chgData name="Arvind Mishra" userId="S::arvindmishra@csod.com::f5361e1a-c52f-4081-83c6-e7c42269f3fc" providerId="AD" clId="Web-{D86CC240-0B16-F65F-82CF-C3AD33FA7124}" dt="2022-11-10T14:41:54.621" v="3" actId="1076"/>
          <ac:spMkLst>
            <pc:docMk/>
            <pc:sldMk cId="2655313629" sldId="301"/>
            <ac:spMk id="14" creationId="{706F5D23-9BCC-417B-BDE9-EB6BCE180921}"/>
          </ac:spMkLst>
        </pc:spChg>
        <pc:spChg chg="mod">
          <ac:chgData name="Arvind Mishra" userId="S::arvindmishra@csod.com::f5361e1a-c52f-4081-83c6-e7c42269f3fc" providerId="AD" clId="Web-{D86CC240-0B16-F65F-82CF-C3AD33FA7124}" dt="2022-11-10T14:42:05.637" v="5" actId="1076"/>
          <ac:spMkLst>
            <pc:docMk/>
            <pc:sldMk cId="2655313629" sldId="301"/>
            <ac:spMk id="15" creationId="{6F374A9F-B559-4F82-B72D-B5EC8A476B1F}"/>
          </ac:spMkLst>
        </pc:spChg>
        <pc:spChg chg="mod">
          <ac:chgData name="Arvind Mishra" userId="S::arvindmishra@csod.com::f5361e1a-c52f-4081-83c6-e7c42269f3fc" providerId="AD" clId="Web-{D86CC240-0B16-F65F-82CF-C3AD33FA7124}" dt="2022-11-10T14:42:24.200" v="10" actId="1076"/>
          <ac:spMkLst>
            <pc:docMk/>
            <pc:sldMk cId="2655313629" sldId="301"/>
            <ac:spMk id="16" creationId="{7213FD37-CF8A-4232-854E-2A095BA8CA38}"/>
          </ac:spMkLst>
        </pc:spChg>
        <pc:graphicFrameChg chg="mod">
          <ac:chgData name="Arvind Mishra" userId="S::arvindmishra@csod.com::f5361e1a-c52f-4081-83c6-e7c42269f3fc" providerId="AD" clId="Web-{D86CC240-0B16-F65F-82CF-C3AD33FA7124}" dt="2022-11-10T14:40:34.260" v="2" actId="1076"/>
          <ac:graphicFrameMkLst>
            <pc:docMk/>
            <pc:sldMk cId="2655313629" sldId="301"/>
            <ac:graphicFrameMk id="4" creationId="{497C3811-CE8F-4FF8-B013-0F8FC7621BC3}"/>
          </ac:graphicFrameMkLst>
        </pc:graphicFrameChg>
        <pc:cxnChg chg="mod">
          <ac:chgData name="Arvind Mishra" userId="S::arvindmishra@csod.com::f5361e1a-c52f-4081-83c6-e7c42269f3fc" providerId="AD" clId="Web-{D86CC240-0B16-F65F-82CF-C3AD33FA7124}" dt="2022-11-10T14:41:59.918" v="4" actId="1076"/>
          <ac:cxnSpMkLst>
            <pc:docMk/>
            <pc:sldMk cId="2655313629" sldId="301"/>
            <ac:cxnSpMk id="8" creationId="{048957C7-5146-4B5C-9598-A8F718CF6C3C}"/>
          </ac:cxnSpMkLst>
        </pc:cxnChg>
        <pc:cxnChg chg="mod">
          <ac:chgData name="Arvind Mishra" userId="S::arvindmishra@csod.com::f5361e1a-c52f-4081-83c6-e7c42269f3fc" providerId="AD" clId="Web-{D86CC240-0B16-F65F-82CF-C3AD33FA7124}" dt="2022-11-10T14:42:12.872" v="7" actId="14100"/>
          <ac:cxnSpMkLst>
            <pc:docMk/>
            <pc:sldMk cId="2655313629" sldId="301"/>
            <ac:cxnSpMk id="10" creationId="{A7DE2E14-74DC-457A-BE3F-BD34A253BDA1}"/>
          </ac:cxnSpMkLst>
        </pc:cxnChg>
        <pc:cxnChg chg="mod">
          <ac:chgData name="Arvind Mishra" userId="S::arvindmishra@csod.com::f5361e1a-c52f-4081-83c6-e7c42269f3fc" providerId="AD" clId="Web-{D86CC240-0B16-F65F-82CF-C3AD33FA7124}" dt="2022-11-10T14:42:21.263" v="9" actId="1076"/>
          <ac:cxnSpMkLst>
            <pc:docMk/>
            <pc:sldMk cId="2655313629" sldId="301"/>
            <ac:cxnSpMk id="11" creationId="{C3BC1DBD-F132-4BDB-917D-C204EB16AA75}"/>
          </ac:cxnSpMkLst>
        </pc:cxnChg>
      </pc:sldChg>
      <pc:sldChg chg="modSp">
        <pc:chgData name="Arvind Mishra" userId="S::arvindmishra@csod.com::f5361e1a-c52f-4081-83c6-e7c42269f3fc" providerId="AD" clId="Web-{D86CC240-0B16-F65F-82CF-C3AD33FA7124}" dt="2022-11-10T14:37:09.145" v="1"/>
        <pc:sldMkLst>
          <pc:docMk/>
          <pc:sldMk cId="571761150" sldId="314"/>
        </pc:sldMkLst>
        <pc:graphicFrameChg chg="modGraphic">
          <ac:chgData name="Arvind Mishra" userId="S::arvindmishra@csod.com::f5361e1a-c52f-4081-83c6-e7c42269f3fc" providerId="AD" clId="Web-{D86CC240-0B16-F65F-82CF-C3AD33FA7124}" dt="2022-11-10T14:37:09.145" v="1"/>
          <ac:graphicFrameMkLst>
            <pc:docMk/>
            <pc:sldMk cId="571761150" sldId="314"/>
            <ac:graphicFrameMk id="9" creationId="{81CF7B22-440C-4778-B9A1-913E1FDF8960}"/>
          </ac:graphicFrameMkLst>
        </pc:graphicFrameChg>
      </pc:sldChg>
    </pc:docChg>
  </pc:docChgLst>
  <pc:docChgLst>
    <pc:chgData name="Ravi Sankar" userId="181a8d5e-ee84-4ff9-9dc8-7277ded849ac" providerId="ADAL" clId="{DD1CB2D7-6E59-4900-82DC-83903E93AE26}"/>
    <pc:docChg chg="custSel addSld delSld modSld">
      <pc:chgData name="Ravi Sankar" userId="181a8d5e-ee84-4ff9-9dc8-7277ded849ac" providerId="ADAL" clId="{DD1CB2D7-6E59-4900-82DC-83903E93AE26}" dt="2022-08-23T15:48:18.492" v="112" actId="20577"/>
      <pc:docMkLst>
        <pc:docMk/>
      </pc:docMkLst>
      <pc:sldChg chg="delSp modSp mod">
        <pc:chgData name="Ravi Sankar" userId="181a8d5e-ee84-4ff9-9dc8-7277ded849ac" providerId="ADAL" clId="{DD1CB2D7-6E59-4900-82DC-83903E93AE26}" dt="2022-08-21T13:16:59.706" v="16" actId="478"/>
        <pc:sldMkLst>
          <pc:docMk/>
          <pc:sldMk cId="3547585880" sldId="267"/>
        </pc:sldMkLst>
        <pc:spChg chg="del mod">
          <ac:chgData name="Ravi Sankar" userId="181a8d5e-ee84-4ff9-9dc8-7277ded849ac" providerId="ADAL" clId="{DD1CB2D7-6E59-4900-82DC-83903E93AE26}" dt="2022-08-21T13:16:59.706" v="16" actId="478"/>
          <ac:spMkLst>
            <pc:docMk/>
            <pc:sldMk cId="3547585880" sldId="267"/>
            <ac:spMk id="3" creationId="{42C1B8D4-8588-4454-A404-0B00A4480E79}"/>
          </ac:spMkLst>
        </pc:spChg>
      </pc:sldChg>
      <pc:sldChg chg="del">
        <pc:chgData name="Ravi Sankar" userId="181a8d5e-ee84-4ff9-9dc8-7277ded849ac" providerId="ADAL" clId="{DD1CB2D7-6E59-4900-82DC-83903E93AE26}" dt="2022-08-21T18:18:40.897" v="18" actId="47"/>
        <pc:sldMkLst>
          <pc:docMk/>
          <pc:sldMk cId="2850173775" sldId="285"/>
        </pc:sldMkLst>
      </pc:sldChg>
      <pc:sldChg chg="modSp mod">
        <pc:chgData name="Ravi Sankar" userId="181a8d5e-ee84-4ff9-9dc8-7277ded849ac" providerId="ADAL" clId="{DD1CB2D7-6E59-4900-82DC-83903E93AE26}" dt="2022-08-23T15:48:18.492" v="112" actId="20577"/>
        <pc:sldMkLst>
          <pc:docMk/>
          <pc:sldMk cId="3435583847" sldId="295"/>
        </pc:sldMkLst>
        <pc:graphicFrameChg chg="mod modGraphic">
          <ac:chgData name="Ravi Sankar" userId="181a8d5e-ee84-4ff9-9dc8-7277ded849ac" providerId="ADAL" clId="{DD1CB2D7-6E59-4900-82DC-83903E93AE26}" dt="2022-08-23T15:48:18.492" v="112" actId="20577"/>
          <ac:graphicFrameMkLst>
            <pc:docMk/>
            <pc:sldMk cId="3435583847" sldId="295"/>
            <ac:graphicFrameMk id="5" creationId="{C1D5960C-6433-41B2-A7B8-340FEC42A8F2}"/>
          </ac:graphicFrameMkLst>
        </pc:graphicFrameChg>
      </pc:sldChg>
      <pc:sldChg chg="addSp modSp mod">
        <pc:chgData name="Ravi Sankar" userId="181a8d5e-ee84-4ff9-9dc8-7277ded849ac" providerId="ADAL" clId="{DD1CB2D7-6E59-4900-82DC-83903E93AE26}" dt="2022-08-21T18:20:31.422" v="104" actId="14100"/>
        <pc:sldMkLst>
          <pc:docMk/>
          <pc:sldMk cId="885314031" sldId="298"/>
        </pc:sldMkLst>
        <pc:spChg chg="add mod">
          <ac:chgData name="Ravi Sankar" userId="181a8d5e-ee84-4ff9-9dc8-7277ded849ac" providerId="ADAL" clId="{DD1CB2D7-6E59-4900-82DC-83903E93AE26}" dt="2022-08-21T18:20:31.422" v="104" actId="14100"/>
          <ac:spMkLst>
            <pc:docMk/>
            <pc:sldMk cId="885314031" sldId="298"/>
            <ac:spMk id="4" creationId="{7D24AFF3-1E2D-44FF-8169-C079E57B1E99}"/>
          </ac:spMkLst>
        </pc:spChg>
        <pc:graphicFrameChg chg="modGraphic">
          <ac:chgData name="Ravi Sankar" userId="181a8d5e-ee84-4ff9-9dc8-7277ded849ac" providerId="ADAL" clId="{DD1CB2D7-6E59-4900-82DC-83903E93AE26}" dt="2022-08-21T18:19:27.514" v="21" actId="20577"/>
          <ac:graphicFrameMkLst>
            <pc:docMk/>
            <pc:sldMk cId="885314031" sldId="298"/>
            <ac:graphicFrameMk id="8" creationId="{8A8A53B3-532B-46AD-A9D8-338108DAF88A}"/>
          </ac:graphicFrameMkLst>
        </pc:graphicFrameChg>
      </pc:sldChg>
      <pc:sldChg chg="modSp add del mod">
        <pc:chgData name="Ravi Sankar" userId="181a8d5e-ee84-4ff9-9dc8-7277ded849ac" providerId="ADAL" clId="{DD1CB2D7-6E59-4900-82DC-83903E93AE26}" dt="2022-08-17T12:56:06.209" v="14" actId="47"/>
        <pc:sldMkLst>
          <pc:docMk/>
          <pc:sldMk cId="3770233978" sldId="304"/>
        </pc:sldMkLst>
        <pc:spChg chg="mod">
          <ac:chgData name="Ravi Sankar" userId="181a8d5e-ee84-4ff9-9dc8-7277ded849ac" providerId="ADAL" clId="{DD1CB2D7-6E59-4900-82DC-83903E93AE26}" dt="2022-08-17T12:55:46.252" v="13" actId="20577"/>
          <ac:spMkLst>
            <pc:docMk/>
            <pc:sldMk cId="3770233978" sldId="304"/>
            <ac:spMk id="2" creationId="{823F539E-12C8-4227-B2F9-7B10C9CE78B5}"/>
          </ac:spMkLst>
        </pc:spChg>
      </pc:sldChg>
      <pc:sldChg chg="add">
        <pc:chgData name="Ravi Sankar" userId="181a8d5e-ee84-4ff9-9dc8-7277ded849ac" providerId="ADAL" clId="{DD1CB2D7-6E59-4900-82DC-83903E93AE26}" dt="2022-08-21T18:18:26.794" v="17"/>
        <pc:sldMkLst>
          <pc:docMk/>
          <pc:sldMk cId="3749644335" sldId="305"/>
        </pc:sldMkLst>
      </pc:sldChg>
    </pc:docChg>
  </pc:docChgLst>
  <pc:docChgLst>
    <pc:chgData name="Aishwarya" userId="0dfd9a51-78e5-471b-a231-5d7dec5a774b" providerId="ADAL" clId="{EC36E6AC-C11D-4228-9C75-B16984E348A7}"/>
    <pc:docChg chg="undo custSel addSld delSld modSld">
      <pc:chgData name="Aishwarya" userId="0dfd9a51-78e5-471b-a231-5d7dec5a774b" providerId="ADAL" clId="{EC36E6AC-C11D-4228-9C75-B16984E348A7}" dt="2022-09-08T14:55:22.699" v="643" actId="313"/>
      <pc:docMkLst>
        <pc:docMk/>
      </pc:docMkLst>
      <pc:sldChg chg="modSp mod">
        <pc:chgData name="Aishwarya" userId="0dfd9a51-78e5-471b-a231-5d7dec5a774b" providerId="ADAL" clId="{EC36E6AC-C11D-4228-9C75-B16984E348A7}" dt="2022-09-08T14:53:57.300" v="642" actId="20577"/>
        <pc:sldMkLst>
          <pc:docMk/>
          <pc:sldMk cId="288873308" sldId="270"/>
        </pc:sldMkLst>
        <pc:spChg chg="mod">
          <ac:chgData name="Aishwarya" userId="0dfd9a51-78e5-471b-a231-5d7dec5a774b" providerId="ADAL" clId="{EC36E6AC-C11D-4228-9C75-B16984E348A7}" dt="2022-09-08T14:53:57.300" v="642" actId="20577"/>
          <ac:spMkLst>
            <pc:docMk/>
            <pc:sldMk cId="288873308" sldId="270"/>
            <ac:spMk id="2" creationId="{2E031BDB-6EB8-4F85-96FB-B3264C9038D5}"/>
          </ac:spMkLst>
        </pc:spChg>
      </pc:sldChg>
      <pc:sldChg chg="modSp">
        <pc:chgData name="Aishwarya" userId="0dfd9a51-78e5-471b-a231-5d7dec5a774b" providerId="ADAL" clId="{EC36E6AC-C11D-4228-9C75-B16984E348A7}" dt="2022-09-08T14:41:34.456" v="137"/>
        <pc:sldMkLst>
          <pc:docMk/>
          <pc:sldMk cId="3053810817" sldId="303"/>
        </pc:sldMkLst>
        <pc:graphicFrameChg chg="mod">
          <ac:chgData name="Aishwarya" userId="0dfd9a51-78e5-471b-a231-5d7dec5a774b" providerId="ADAL" clId="{EC36E6AC-C11D-4228-9C75-B16984E348A7}" dt="2022-09-08T14:41:34.456" v="137"/>
          <ac:graphicFrameMkLst>
            <pc:docMk/>
            <pc:sldMk cId="3053810817" sldId="303"/>
            <ac:graphicFrameMk id="8" creationId="{8A8A53B3-532B-46AD-A9D8-338108DAF88A}"/>
          </ac:graphicFrameMkLst>
        </pc:graphicFrameChg>
      </pc:sldChg>
      <pc:sldChg chg="addSp delSp modSp add mod">
        <pc:chgData name="Aishwarya" userId="0dfd9a51-78e5-471b-a231-5d7dec5a774b" providerId="ADAL" clId="{EC36E6AC-C11D-4228-9C75-B16984E348A7}" dt="2022-09-08T14:43:54.137" v="208" actId="108"/>
        <pc:sldMkLst>
          <pc:docMk/>
          <pc:sldMk cId="606551071" sldId="307"/>
        </pc:sldMkLst>
        <pc:spChg chg="mod">
          <ac:chgData name="Aishwarya" userId="0dfd9a51-78e5-471b-a231-5d7dec5a774b" providerId="ADAL" clId="{EC36E6AC-C11D-4228-9C75-B16984E348A7}" dt="2022-09-08T14:33:09.445" v="22" actId="255"/>
          <ac:spMkLst>
            <pc:docMk/>
            <pc:sldMk cId="606551071" sldId="307"/>
            <ac:spMk id="2" creationId="{3AB893B5-6FEC-4F27-A02A-B6CCD2A2273B}"/>
          </ac:spMkLst>
        </pc:spChg>
        <pc:spChg chg="del">
          <ac:chgData name="Aishwarya" userId="0dfd9a51-78e5-471b-a231-5d7dec5a774b" providerId="ADAL" clId="{EC36E6AC-C11D-4228-9C75-B16984E348A7}" dt="2022-09-08T14:33:34.863" v="23" actId="478"/>
          <ac:spMkLst>
            <pc:docMk/>
            <pc:sldMk cId="606551071" sldId="307"/>
            <ac:spMk id="3" creationId="{25129570-46FA-4862-9BDB-84A453C97259}"/>
          </ac:spMkLst>
        </pc:spChg>
        <pc:spChg chg="add del mod">
          <ac:chgData name="Aishwarya" userId="0dfd9a51-78e5-471b-a231-5d7dec5a774b" providerId="ADAL" clId="{EC36E6AC-C11D-4228-9C75-B16984E348A7}" dt="2022-09-08T14:34:07.337" v="28" actId="3680"/>
          <ac:spMkLst>
            <pc:docMk/>
            <pc:sldMk cId="606551071" sldId="307"/>
            <ac:spMk id="6" creationId="{DED089EB-D477-46BA-9216-DE1CFFF87AEC}"/>
          </ac:spMkLst>
        </pc:spChg>
        <pc:graphicFrameChg chg="add mod ord modGraphic">
          <ac:chgData name="Aishwarya" userId="0dfd9a51-78e5-471b-a231-5d7dec5a774b" providerId="ADAL" clId="{EC36E6AC-C11D-4228-9C75-B16984E348A7}" dt="2022-09-08T14:43:54.137" v="208" actId="108"/>
          <ac:graphicFrameMkLst>
            <pc:docMk/>
            <pc:sldMk cId="606551071" sldId="307"/>
            <ac:graphicFrameMk id="9" creationId="{81CF7B22-440C-4778-B9A1-913E1FDF8960}"/>
          </ac:graphicFrameMkLst>
        </pc:graphicFrameChg>
        <pc:picChg chg="add del mod ord">
          <ac:chgData name="Aishwarya" userId="0dfd9a51-78e5-471b-a231-5d7dec5a774b" providerId="ADAL" clId="{EC36E6AC-C11D-4228-9C75-B16984E348A7}" dt="2022-09-08T14:33:50.711" v="27" actId="22"/>
          <ac:picMkLst>
            <pc:docMk/>
            <pc:sldMk cId="606551071" sldId="307"/>
            <ac:picMk id="8" creationId="{263FA09F-977E-4FFA-A86B-29F304CAA4BD}"/>
          </ac:picMkLst>
        </pc:picChg>
      </pc:sldChg>
      <pc:sldChg chg="modSp add del mod">
        <pc:chgData name="Aishwarya" userId="0dfd9a51-78e5-471b-a231-5d7dec5a774b" providerId="ADAL" clId="{EC36E6AC-C11D-4228-9C75-B16984E348A7}" dt="2022-09-08T14:45:29.938" v="214" actId="2696"/>
        <pc:sldMkLst>
          <pc:docMk/>
          <pc:sldMk cId="750448880" sldId="308"/>
        </pc:sldMkLst>
        <pc:spChg chg="mod">
          <ac:chgData name="Aishwarya" userId="0dfd9a51-78e5-471b-a231-5d7dec5a774b" providerId="ADAL" clId="{EC36E6AC-C11D-4228-9C75-B16984E348A7}" dt="2022-09-08T14:45:02.692" v="213" actId="20577"/>
          <ac:spMkLst>
            <pc:docMk/>
            <pc:sldMk cId="750448880" sldId="308"/>
            <ac:spMk id="2" creationId="{823F539E-12C8-4227-B2F9-7B10C9CE78B5}"/>
          </ac:spMkLst>
        </pc:spChg>
      </pc:sldChg>
      <pc:sldChg chg="delSp modSp add mod">
        <pc:chgData name="Aishwarya" userId="0dfd9a51-78e5-471b-a231-5d7dec5a774b" providerId="ADAL" clId="{EC36E6AC-C11D-4228-9C75-B16984E348A7}" dt="2022-09-08T14:55:22.699" v="643" actId="313"/>
        <pc:sldMkLst>
          <pc:docMk/>
          <pc:sldMk cId="3892644547" sldId="308"/>
        </pc:sldMkLst>
        <pc:spChg chg="mod">
          <ac:chgData name="Aishwarya" userId="0dfd9a51-78e5-471b-a231-5d7dec5a774b" providerId="ADAL" clId="{EC36E6AC-C11D-4228-9C75-B16984E348A7}" dt="2022-09-08T14:45:49.347" v="219" actId="20577"/>
          <ac:spMkLst>
            <pc:docMk/>
            <pc:sldMk cId="3892644547" sldId="308"/>
            <ac:spMk id="2" creationId="{823F539E-12C8-4227-B2F9-7B10C9CE78B5}"/>
          </ac:spMkLst>
        </pc:spChg>
        <pc:spChg chg="mod">
          <ac:chgData name="Aishwarya" userId="0dfd9a51-78e5-471b-a231-5d7dec5a774b" providerId="ADAL" clId="{EC36E6AC-C11D-4228-9C75-B16984E348A7}" dt="2022-09-08T14:53:31.600" v="610" actId="20577"/>
          <ac:spMkLst>
            <pc:docMk/>
            <pc:sldMk cId="3892644547" sldId="308"/>
            <ac:spMk id="6" creationId="{A3F7B4B5-E6F8-4ADE-ADBE-F90356D445CB}"/>
          </ac:spMkLst>
        </pc:spChg>
        <pc:spChg chg="del mod">
          <ac:chgData name="Aishwarya" userId="0dfd9a51-78e5-471b-a231-5d7dec5a774b" providerId="ADAL" clId="{EC36E6AC-C11D-4228-9C75-B16984E348A7}" dt="2022-09-08T14:53:24.116" v="604"/>
          <ac:spMkLst>
            <pc:docMk/>
            <pc:sldMk cId="3892644547" sldId="308"/>
            <ac:spMk id="8" creationId="{FDB070C1-9C11-4125-B001-083FD5ACF0FB}"/>
          </ac:spMkLst>
        </pc:spChg>
        <pc:graphicFrameChg chg="modGraphic">
          <ac:chgData name="Aishwarya" userId="0dfd9a51-78e5-471b-a231-5d7dec5a774b" providerId="ADAL" clId="{EC36E6AC-C11D-4228-9C75-B16984E348A7}" dt="2022-09-08T14:55:22.699" v="643" actId="313"/>
          <ac:graphicFrameMkLst>
            <pc:docMk/>
            <pc:sldMk cId="3892644547" sldId="308"/>
            <ac:graphicFrameMk id="7" creationId="{8C1A4740-24D5-45A1-9377-90AD6DE10D81}"/>
          </ac:graphicFrameMkLst>
        </pc:graphicFrameChg>
      </pc:sldChg>
    </pc:docChg>
  </pc:docChgLst>
  <pc:docChgLst>
    <pc:chgData name="Uppalapati, Ravi Sankar" userId="S::ruppalapati_deloitte.com#ext#@csod365.onmicrosoft.com::db50e5ce-83e0-4e9e-97ee-141ecacf4bc2" providerId="AD" clId="Web-{DB89A93D-7D05-3203-CB92-C4B08D086B3B}"/>
    <pc:docChg chg="modSld">
      <pc:chgData name="Uppalapati, Ravi Sankar" userId="S::ruppalapati_deloitte.com#ext#@csod365.onmicrosoft.com::db50e5ce-83e0-4e9e-97ee-141ecacf4bc2" providerId="AD" clId="Web-{DB89A93D-7D05-3203-CB92-C4B08D086B3B}" dt="2022-10-07T14:34:57.522" v="19"/>
      <pc:docMkLst>
        <pc:docMk/>
      </pc:docMkLst>
      <pc:sldChg chg="modSp">
        <pc:chgData name="Uppalapati, Ravi Sankar" userId="S::ruppalapati_deloitte.com#ext#@csod365.onmicrosoft.com::db50e5ce-83e0-4e9e-97ee-141ecacf4bc2" providerId="AD" clId="Web-{DB89A93D-7D05-3203-CB92-C4B08D086B3B}" dt="2022-10-07T14:34:57.522" v="19"/>
        <pc:sldMkLst>
          <pc:docMk/>
          <pc:sldMk cId="606551071" sldId="307"/>
        </pc:sldMkLst>
        <pc:graphicFrameChg chg="mod modGraphic">
          <ac:chgData name="Uppalapati, Ravi Sankar" userId="S::ruppalapati_deloitte.com#ext#@csod365.onmicrosoft.com::db50e5ce-83e0-4e9e-97ee-141ecacf4bc2" providerId="AD" clId="Web-{DB89A93D-7D05-3203-CB92-C4B08D086B3B}" dt="2022-10-07T14:34:57.522" v="19"/>
          <ac:graphicFrameMkLst>
            <pc:docMk/>
            <pc:sldMk cId="606551071" sldId="307"/>
            <ac:graphicFrameMk id="9" creationId="{81CF7B22-440C-4778-B9A1-913E1FDF8960}"/>
          </ac:graphicFrameMkLst>
        </pc:graphicFrameChg>
      </pc:sldChg>
    </pc:docChg>
  </pc:docChgLst>
  <pc:docChgLst>
    <pc:chgData name="Uppalapati, Ravi Sankar" userId="0ed72489-e394-46b4-a601-a13184f992d1" providerId="ADAL" clId="{6581FEE4-A622-4F62-8D29-2511F25E55B5}"/>
    <pc:docChg chg="undo custSel addSld delSld modSld sldOrd">
      <pc:chgData name="Uppalapati, Ravi Sankar" userId="0ed72489-e394-46b4-a601-a13184f992d1" providerId="ADAL" clId="{6581FEE4-A622-4F62-8D29-2511F25E55B5}" dt="2022-08-09T11:20:29.535" v="388" actId="47"/>
      <pc:docMkLst>
        <pc:docMk/>
      </pc:docMkLst>
      <pc:sldChg chg="modSp mod">
        <pc:chgData name="Uppalapati, Ravi Sankar" userId="0ed72489-e394-46b4-a601-a13184f992d1" providerId="ADAL" clId="{6581FEE4-A622-4F62-8D29-2511F25E55B5}" dt="2022-08-09T06:03:47.258" v="54" actId="14100"/>
        <pc:sldMkLst>
          <pc:docMk/>
          <pc:sldMk cId="3547585880" sldId="267"/>
        </pc:sldMkLst>
        <pc:spChg chg="mod">
          <ac:chgData name="Uppalapati, Ravi Sankar" userId="0ed72489-e394-46b4-a601-a13184f992d1" providerId="ADAL" clId="{6581FEE4-A622-4F62-8D29-2511F25E55B5}" dt="2022-08-09T06:03:47.258" v="54" actId="14100"/>
          <ac:spMkLst>
            <pc:docMk/>
            <pc:sldMk cId="3547585880" sldId="267"/>
            <ac:spMk id="3" creationId="{42C1B8D4-8588-4454-A404-0B00A4480E79}"/>
          </ac:spMkLst>
        </pc:spChg>
      </pc:sldChg>
      <pc:sldChg chg="modSp mod">
        <pc:chgData name="Uppalapati, Ravi Sankar" userId="0ed72489-e394-46b4-a601-a13184f992d1" providerId="ADAL" clId="{6581FEE4-A622-4F62-8D29-2511F25E55B5}" dt="2022-08-09T06:21:58.007" v="125" actId="20577"/>
        <pc:sldMkLst>
          <pc:docMk/>
          <pc:sldMk cId="2850173775" sldId="285"/>
        </pc:sldMkLst>
        <pc:spChg chg="mod">
          <ac:chgData name="Uppalapati, Ravi Sankar" userId="0ed72489-e394-46b4-a601-a13184f992d1" providerId="ADAL" clId="{6581FEE4-A622-4F62-8D29-2511F25E55B5}" dt="2022-08-09T06:21:58.007" v="125" actId="20577"/>
          <ac:spMkLst>
            <pc:docMk/>
            <pc:sldMk cId="2850173775" sldId="285"/>
            <ac:spMk id="2" creationId="{823F539E-12C8-4227-B2F9-7B10C9CE78B5}"/>
          </ac:spMkLst>
        </pc:spChg>
      </pc:sldChg>
      <pc:sldChg chg="addSp delSp mod">
        <pc:chgData name="Uppalapati, Ravi Sankar" userId="0ed72489-e394-46b4-a601-a13184f992d1" providerId="ADAL" clId="{6581FEE4-A622-4F62-8D29-2511F25E55B5}" dt="2022-08-09T06:09:20.923" v="56" actId="478"/>
        <pc:sldMkLst>
          <pc:docMk/>
          <pc:sldMk cId="1710665690" sldId="294"/>
        </pc:sldMkLst>
        <pc:spChg chg="add del">
          <ac:chgData name="Uppalapati, Ravi Sankar" userId="0ed72489-e394-46b4-a601-a13184f992d1" providerId="ADAL" clId="{6581FEE4-A622-4F62-8D29-2511F25E55B5}" dt="2022-08-09T06:09:20.923" v="56" actId="478"/>
          <ac:spMkLst>
            <pc:docMk/>
            <pc:sldMk cId="1710665690" sldId="294"/>
            <ac:spMk id="8" creationId="{44FA740A-40BC-42A7-B398-1A667D58E957}"/>
          </ac:spMkLst>
        </pc:spChg>
      </pc:sldChg>
      <pc:sldChg chg="modSp del mod">
        <pc:chgData name="Uppalapati, Ravi Sankar" userId="0ed72489-e394-46b4-a601-a13184f992d1" providerId="ADAL" clId="{6581FEE4-A622-4F62-8D29-2511F25E55B5}" dt="2022-08-09T11:20:29.535" v="388" actId="47"/>
        <pc:sldMkLst>
          <pc:docMk/>
          <pc:sldMk cId="162950491" sldId="297"/>
        </pc:sldMkLst>
        <pc:spChg chg="mod">
          <ac:chgData name="Uppalapati, Ravi Sankar" userId="0ed72489-e394-46b4-a601-a13184f992d1" providerId="ADAL" clId="{6581FEE4-A622-4F62-8D29-2511F25E55B5}" dt="2022-08-09T06:20:58.309" v="117" actId="20577"/>
          <ac:spMkLst>
            <pc:docMk/>
            <pc:sldMk cId="162950491" sldId="297"/>
            <ac:spMk id="2" creationId="{3AB893B5-6FEC-4F27-A02A-B6CCD2A2273B}"/>
          </ac:spMkLst>
        </pc:spChg>
      </pc:sldChg>
      <pc:sldChg chg="modSp mod">
        <pc:chgData name="Uppalapati, Ravi Sankar" userId="0ed72489-e394-46b4-a601-a13184f992d1" providerId="ADAL" clId="{6581FEE4-A622-4F62-8D29-2511F25E55B5}" dt="2022-08-09T06:52:37.472" v="153" actId="20577"/>
        <pc:sldMkLst>
          <pc:docMk/>
          <pc:sldMk cId="2961126822" sldId="300"/>
        </pc:sldMkLst>
        <pc:spChg chg="mod">
          <ac:chgData name="Uppalapati, Ravi Sankar" userId="0ed72489-e394-46b4-a601-a13184f992d1" providerId="ADAL" clId="{6581FEE4-A622-4F62-8D29-2511F25E55B5}" dt="2022-08-09T06:52:37.472" v="153" actId="20577"/>
          <ac:spMkLst>
            <pc:docMk/>
            <pc:sldMk cId="2961126822" sldId="300"/>
            <ac:spMk id="3" creationId="{25129570-46FA-4862-9BDB-84A453C97259}"/>
          </ac:spMkLst>
        </pc:spChg>
      </pc:sldChg>
      <pc:sldChg chg="addSp delSp modSp add mod ord">
        <pc:chgData name="Uppalapati, Ravi Sankar" userId="0ed72489-e394-46b4-a601-a13184f992d1" providerId="ADAL" clId="{6581FEE4-A622-4F62-8D29-2511F25E55B5}" dt="2022-08-09T11:20:16.405" v="387" actId="20577"/>
        <pc:sldMkLst>
          <pc:docMk/>
          <pc:sldMk cId="2655313629" sldId="301"/>
        </pc:sldMkLst>
        <pc:spChg chg="mod">
          <ac:chgData name="Uppalapati, Ravi Sankar" userId="0ed72489-e394-46b4-a601-a13184f992d1" providerId="ADAL" clId="{6581FEE4-A622-4F62-8D29-2511F25E55B5}" dt="2022-08-09T10:54:45.406" v="155" actId="20577"/>
          <ac:spMkLst>
            <pc:docMk/>
            <pc:sldMk cId="2655313629" sldId="301"/>
            <ac:spMk id="2" creationId="{3AB893B5-6FEC-4F27-A02A-B6CCD2A2273B}"/>
          </ac:spMkLst>
        </pc:spChg>
        <pc:spChg chg="mod">
          <ac:chgData name="Uppalapati, Ravi Sankar" userId="0ed72489-e394-46b4-a601-a13184f992d1" providerId="ADAL" clId="{6581FEE4-A622-4F62-8D29-2511F25E55B5}" dt="2022-08-09T11:20:16.405" v="387" actId="20577"/>
          <ac:spMkLst>
            <pc:docMk/>
            <pc:sldMk cId="2655313629" sldId="301"/>
            <ac:spMk id="3" creationId="{25129570-46FA-4862-9BDB-84A453C97259}"/>
          </ac:spMkLst>
        </pc:spChg>
        <pc:spChg chg="mod">
          <ac:chgData name="Uppalapati, Ravi Sankar" userId="0ed72489-e394-46b4-a601-a13184f992d1" providerId="ADAL" clId="{6581FEE4-A622-4F62-8D29-2511F25E55B5}" dt="2022-08-09T11:17:56.521" v="262" actId="1076"/>
          <ac:spMkLst>
            <pc:docMk/>
            <pc:sldMk cId="2655313629" sldId="301"/>
            <ac:spMk id="9" creationId="{D7435A6F-FBFC-4FA7-995A-1CDF5BD9494E}"/>
          </ac:spMkLst>
        </pc:spChg>
        <pc:spChg chg="add mod">
          <ac:chgData name="Uppalapati, Ravi Sankar" userId="0ed72489-e394-46b4-a601-a13184f992d1" providerId="ADAL" clId="{6581FEE4-A622-4F62-8D29-2511F25E55B5}" dt="2022-08-09T11:17:56.521" v="262" actId="1076"/>
          <ac:spMkLst>
            <pc:docMk/>
            <pc:sldMk cId="2655313629" sldId="301"/>
            <ac:spMk id="14" creationId="{706F5D23-9BCC-417B-BDE9-EB6BCE180921}"/>
          </ac:spMkLst>
        </pc:spChg>
        <pc:spChg chg="add mod">
          <ac:chgData name="Uppalapati, Ravi Sankar" userId="0ed72489-e394-46b4-a601-a13184f992d1" providerId="ADAL" clId="{6581FEE4-A622-4F62-8D29-2511F25E55B5}" dt="2022-08-09T11:17:56.521" v="262" actId="1076"/>
          <ac:spMkLst>
            <pc:docMk/>
            <pc:sldMk cId="2655313629" sldId="301"/>
            <ac:spMk id="15" creationId="{6F374A9F-B559-4F82-B72D-B5EC8A476B1F}"/>
          </ac:spMkLst>
        </pc:spChg>
        <pc:spChg chg="add mod">
          <ac:chgData name="Uppalapati, Ravi Sankar" userId="0ed72489-e394-46b4-a601-a13184f992d1" providerId="ADAL" clId="{6581FEE4-A622-4F62-8D29-2511F25E55B5}" dt="2022-08-09T11:17:56.521" v="262" actId="1076"/>
          <ac:spMkLst>
            <pc:docMk/>
            <pc:sldMk cId="2655313629" sldId="301"/>
            <ac:spMk id="16" creationId="{7213FD37-CF8A-4232-854E-2A095BA8CA38}"/>
          </ac:spMkLst>
        </pc:spChg>
        <pc:graphicFrameChg chg="mod modGraphic">
          <ac:chgData name="Uppalapati, Ravi Sankar" userId="0ed72489-e394-46b4-a601-a13184f992d1" providerId="ADAL" clId="{6581FEE4-A622-4F62-8D29-2511F25E55B5}" dt="2022-08-09T11:17:56.521" v="262" actId="1076"/>
          <ac:graphicFrameMkLst>
            <pc:docMk/>
            <pc:sldMk cId="2655313629" sldId="301"/>
            <ac:graphicFrameMk id="4" creationId="{497C3811-CE8F-4FF8-B013-0F8FC7621BC3}"/>
          </ac:graphicFrameMkLst>
        </pc:graphicFrameChg>
        <pc:graphicFrameChg chg="add del mod modGraphic">
          <ac:chgData name="Uppalapati, Ravi Sankar" userId="0ed72489-e394-46b4-a601-a13184f992d1" providerId="ADAL" clId="{6581FEE4-A622-4F62-8D29-2511F25E55B5}" dt="2022-08-09T11:12:17.665" v="174" actId="478"/>
          <ac:graphicFrameMkLst>
            <pc:docMk/>
            <pc:sldMk cId="2655313629" sldId="301"/>
            <ac:graphicFrameMk id="12" creationId="{5F5F4B1E-6A02-4EF1-A489-A4DD6835F559}"/>
          </ac:graphicFrameMkLst>
        </pc:graphicFrameChg>
        <pc:graphicFrameChg chg="add mod modGraphic">
          <ac:chgData name="Uppalapati, Ravi Sankar" userId="0ed72489-e394-46b4-a601-a13184f992d1" providerId="ADAL" clId="{6581FEE4-A622-4F62-8D29-2511F25E55B5}" dt="2022-08-09T11:17:56.521" v="262" actId="1076"/>
          <ac:graphicFrameMkLst>
            <pc:docMk/>
            <pc:sldMk cId="2655313629" sldId="301"/>
            <ac:graphicFrameMk id="13" creationId="{C56DA77B-86AC-48EF-9160-9AB9BBD4F4FE}"/>
          </ac:graphicFrameMkLst>
        </pc:graphicFrameChg>
        <pc:cxnChg chg="add mod">
          <ac:chgData name="Uppalapati, Ravi Sankar" userId="0ed72489-e394-46b4-a601-a13184f992d1" providerId="ADAL" clId="{6581FEE4-A622-4F62-8D29-2511F25E55B5}" dt="2022-08-09T11:17:56.521" v="262" actId="1076"/>
          <ac:cxnSpMkLst>
            <pc:docMk/>
            <pc:sldMk cId="2655313629" sldId="301"/>
            <ac:cxnSpMk id="8" creationId="{048957C7-5146-4B5C-9598-A8F718CF6C3C}"/>
          </ac:cxnSpMkLst>
        </pc:cxnChg>
        <pc:cxnChg chg="add mod">
          <ac:chgData name="Uppalapati, Ravi Sankar" userId="0ed72489-e394-46b4-a601-a13184f992d1" providerId="ADAL" clId="{6581FEE4-A622-4F62-8D29-2511F25E55B5}" dt="2022-08-09T11:17:56.521" v="262" actId="1076"/>
          <ac:cxnSpMkLst>
            <pc:docMk/>
            <pc:sldMk cId="2655313629" sldId="301"/>
            <ac:cxnSpMk id="10" creationId="{A7DE2E14-74DC-457A-BE3F-BD34A253BDA1}"/>
          </ac:cxnSpMkLst>
        </pc:cxnChg>
        <pc:cxnChg chg="add mod">
          <ac:chgData name="Uppalapati, Ravi Sankar" userId="0ed72489-e394-46b4-a601-a13184f992d1" providerId="ADAL" clId="{6581FEE4-A622-4F62-8D29-2511F25E55B5}" dt="2022-08-09T11:17:56.521" v="262" actId="1076"/>
          <ac:cxnSpMkLst>
            <pc:docMk/>
            <pc:sldMk cId="2655313629" sldId="301"/>
            <ac:cxnSpMk id="11" creationId="{C3BC1DBD-F132-4BDB-917D-C204EB16AA75}"/>
          </ac:cxnSpMkLst>
        </pc:cxnChg>
      </pc:sldChg>
      <pc:sldChg chg="modSp add mod">
        <pc:chgData name="Uppalapati, Ravi Sankar" userId="0ed72489-e394-46b4-a601-a13184f992d1" providerId="ADAL" clId="{6581FEE4-A622-4F62-8D29-2511F25E55B5}" dt="2022-08-09T06:22:41.283" v="152" actId="20577"/>
        <pc:sldMkLst>
          <pc:docMk/>
          <pc:sldMk cId="3874079190" sldId="302"/>
        </pc:sldMkLst>
        <pc:spChg chg="mod">
          <ac:chgData name="Uppalapati, Ravi Sankar" userId="0ed72489-e394-46b4-a601-a13184f992d1" providerId="ADAL" clId="{6581FEE4-A622-4F62-8D29-2511F25E55B5}" dt="2022-08-09T06:22:04.146" v="127" actId="20577"/>
          <ac:spMkLst>
            <pc:docMk/>
            <pc:sldMk cId="3874079190" sldId="302"/>
            <ac:spMk id="2" creationId="{823F539E-12C8-4227-B2F9-7B10C9CE78B5}"/>
          </ac:spMkLst>
        </pc:spChg>
        <pc:graphicFrameChg chg="modGraphic">
          <ac:chgData name="Uppalapati, Ravi Sankar" userId="0ed72489-e394-46b4-a601-a13184f992d1" providerId="ADAL" clId="{6581FEE4-A622-4F62-8D29-2511F25E55B5}" dt="2022-08-09T06:22:41.283" v="152" actId="20577"/>
          <ac:graphicFrameMkLst>
            <pc:docMk/>
            <pc:sldMk cId="3874079190" sldId="302"/>
            <ac:graphicFrameMk id="7" creationId="{8C1A4740-24D5-45A1-9377-90AD6DE10D81}"/>
          </ac:graphicFrameMkLst>
        </pc:graphicFrameChg>
      </pc:sldChg>
    </pc:docChg>
  </pc:docChgLst>
  <pc:docChgLst>
    <pc:chgData name="Arvind Mishra" userId="S::arvindmishra@csod.com::f5361e1a-c52f-4081-83c6-e7c42269f3fc" providerId="AD" clId="Web-{736D853F-0155-55DA-79AE-01C409C77A80}"/>
    <pc:docChg chg="modSld">
      <pc:chgData name="Arvind Mishra" userId="S::arvindmishra@csod.com::f5361e1a-c52f-4081-83c6-e7c42269f3fc" providerId="AD" clId="Web-{736D853F-0155-55DA-79AE-01C409C77A80}" dt="2022-11-11T15:27:07.271" v="3"/>
      <pc:docMkLst>
        <pc:docMk/>
      </pc:docMkLst>
      <pc:sldChg chg="modSp">
        <pc:chgData name="Arvind Mishra" userId="S::arvindmishra@csod.com::f5361e1a-c52f-4081-83c6-e7c42269f3fc" providerId="AD" clId="Web-{736D853F-0155-55DA-79AE-01C409C77A80}" dt="2022-11-11T15:27:07.271" v="3"/>
        <pc:sldMkLst>
          <pc:docMk/>
          <pc:sldMk cId="3435583847" sldId="295"/>
        </pc:sldMkLst>
        <pc:graphicFrameChg chg="mod modGraphic">
          <ac:chgData name="Arvind Mishra" userId="S::arvindmishra@csod.com::f5361e1a-c52f-4081-83c6-e7c42269f3fc" providerId="AD" clId="Web-{736D853F-0155-55DA-79AE-01C409C77A80}" dt="2022-11-11T15:27:07.271" v="3"/>
          <ac:graphicFrameMkLst>
            <pc:docMk/>
            <pc:sldMk cId="3435583847" sldId="295"/>
            <ac:graphicFrameMk id="5" creationId="{C1D5960C-6433-41B2-A7B8-340FEC42A8F2}"/>
          </ac:graphicFrameMkLst>
        </pc:graphicFrameChg>
      </pc:sldChg>
    </pc:docChg>
  </pc:docChgLst>
  <pc:docChgLst>
    <pc:chgData name="Parimal Shah" userId="S::parimalshah@csod.com::f1833133-addd-4ab6-823e-52494669b4f8" providerId="AD" clId="Web-{F108C6B2-6FCC-46EE-D02E-70DF96EE5044}"/>
    <pc:docChg chg="mod">
      <pc:chgData name="Parimal Shah" userId="S::parimalshah@csod.com::f1833133-addd-4ab6-823e-52494669b4f8" providerId="AD" clId="Web-{F108C6B2-6FCC-46EE-D02E-70DF96EE5044}" dt="2022-11-01T00:47:39.794" v="6"/>
      <pc:docMkLst>
        <pc:docMk/>
      </pc:docMkLst>
      <pc:sldChg chg="addCm">
        <pc:chgData name="Parimal Shah" userId="S::parimalshah@csod.com::f1833133-addd-4ab6-823e-52494669b4f8" providerId="AD" clId="Web-{F108C6B2-6FCC-46EE-D02E-70DF96EE5044}" dt="2022-11-01T00:47:39.794" v="6"/>
        <pc:sldMkLst>
          <pc:docMk/>
          <pc:sldMk cId="3933370810" sldId="299"/>
        </pc:sldMkLst>
      </pc:sldChg>
      <pc:sldChg chg="addCm">
        <pc:chgData name="Parimal Shah" userId="S::parimalshah@csod.com::f1833133-addd-4ab6-823e-52494669b4f8" providerId="AD" clId="Web-{F108C6B2-6FCC-46EE-D02E-70DF96EE5044}" dt="2022-11-01T00:42:52.724" v="5"/>
        <pc:sldMkLst>
          <pc:docMk/>
          <pc:sldMk cId="2655313629" sldId="301"/>
        </pc:sldMkLst>
      </pc:sldChg>
      <pc:sldChg chg="addCm">
        <pc:chgData name="Parimal Shah" userId="S::parimalshah@csod.com::f1833133-addd-4ab6-823e-52494669b4f8" providerId="AD" clId="Web-{F108C6B2-6FCC-46EE-D02E-70DF96EE5044}" dt="2022-11-01T00:37:35.870" v="3"/>
        <pc:sldMkLst>
          <pc:docMk/>
          <pc:sldMk cId="3749644335" sldId="305"/>
        </pc:sldMkLst>
      </pc:sldChg>
    </pc:docChg>
  </pc:docChgLst>
  <pc:docChgLst>
    <pc:chgData name="Balasubramanian, Aishwarya" userId="2bb5c65c-d8ef-46e5-9732-6e4ffbc2d30d" providerId="ADAL" clId="{23B1564B-32FD-434B-8E1C-FC4A667B7854}"/>
    <pc:docChg chg="undo custSel modSld">
      <pc:chgData name="Balasubramanian, Aishwarya" userId="2bb5c65c-d8ef-46e5-9732-6e4ffbc2d30d" providerId="ADAL" clId="{23B1564B-32FD-434B-8E1C-FC4A667B7854}" dt="2022-11-09T10:07:38.630" v="27" actId="20577"/>
      <pc:docMkLst>
        <pc:docMk/>
      </pc:docMkLst>
      <pc:sldChg chg="modSp mod">
        <pc:chgData name="Balasubramanian, Aishwarya" userId="2bb5c65c-d8ef-46e5-9732-6e4ffbc2d30d" providerId="ADAL" clId="{23B1564B-32FD-434B-8E1C-FC4A667B7854}" dt="2022-11-09T10:07:38.630" v="27" actId="20577"/>
        <pc:sldMkLst>
          <pc:docMk/>
          <pc:sldMk cId="3435583847" sldId="295"/>
        </pc:sldMkLst>
        <pc:spChg chg="mod">
          <ac:chgData name="Balasubramanian, Aishwarya" userId="2bb5c65c-d8ef-46e5-9732-6e4ffbc2d30d" providerId="ADAL" clId="{23B1564B-32FD-434B-8E1C-FC4A667B7854}" dt="2022-11-09T09:55:09.879" v="21" actId="20577"/>
          <ac:spMkLst>
            <pc:docMk/>
            <pc:sldMk cId="3435583847" sldId="295"/>
            <ac:spMk id="2" creationId="{823F539E-12C8-4227-B2F9-7B10C9CE78B5}"/>
          </ac:spMkLst>
        </pc:spChg>
        <pc:graphicFrameChg chg="mod modGraphic">
          <ac:chgData name="Balasubramanian, Aishwarya" userId="2bb5c65c-d8ef-46e5-9732-6e4ffbc2d30d" providerId="ADAL" clId="{23B1564B-32FD-434B-8E1C-FC4A667B7854}" dt="2022-11-09T10:07:38.630" v="27" actId="20577"/>
          <ac:graphicFrameMkLst>
            <pc:docMk/>
            <pc:sldMk cId="3435583847" sldId="295"/>
            <ac:graphicFrameMk id="5" creationId="{C1D5960C-6433-41B2-A7B8-340FEC42A8F2}"/>
          </ac:graphicFrameMkLst>
        </pc:graphicFrameChg>
      </pc:sldChg>
      <pc:sldChg chg="modSp mod">
        <pc:chgData name="Balasubramanian, Aishwarya" userId="2bb5c65c-d8ef-46e5-9732-6e4ffbc2d30d" providerId="ADAL" clId="{23B1564B-32FD-434B-8E1C-FC4A667B7854}" dt="2022-11-09T09:02:35.973" v="2" actId="14734"/>
        <pc:sldMkLst>
          <pc:docMk/>
          <pc:sldMk cId="2655313629" sldId="301"/>
        </pc:sldMkLst>
        <pc:graphicFrameChg chg="modGraphic">
          <ac:chgData name="Balasubramanian, Aishwarya" userId="2bb5c65c-d8ef-46e5-9732-6e4ffbc2d30d" providerId="ADAL" clId="{23B1564B-32FD-434B-8E1C-FC4A667B7854}" dt="2022-11-09T09:02:35.973" v="2" actId="14734"/>
          <ac:graphicFrameMkLst>
            <pc:docMk/>
            <pc:sldMk cId="2655313629" sldId="301"/>
            <ac:graphicFrameMk id="4" creationId="{497C3811-CE8F-4FF8-B013-0F8FC7621BC3}"/>
          </ac:graphicFrameMkLst>
        </pc:graphicFrameChg>
      </pc:sldChg>
    </pc:docChg>
  </pc:docChgLst>
  <pc:docChgLst>
    <pc:chgData name="Avni Bhatt" userId="S::avnibhatt@csod.com::0f31f74c-8b5e-49c1-accb-3d41a60f5bbf" providerId="AD" clId="Web-{84477F71-A940-EFD9-F085-9A1F4ED1A295}"/>
    <pc:docChg chg="modSld">
      <pc:chgData name="Avni Bhatt" userId="S::avnibhatt@csod.com::0f31f74c-8b5e-49c1-accb-3d41a60f5bbf" providerId="AD" clId="Web-{84477F71-A940-EFD9-F085-9A1F4ED1A295}" dt="2022-08-11T08:38:52.359" v="163"/>
      <pc:docMkLst>
        <pc:docMk/>
      </pc:docMkLst>
      <pc:sldChg chg="modSp">
        <pc:chgData name="Avni Bhatt" userId="S::avnibhatt@csod.com::0f31f74c-8b5e-49c1-accb-3d41a60f5bbf" providerId="AD" clId="Web-{84477F71-A940-EFD9-F085-9A1F4ED1A295}" dt="2022-08-11T08:38:52.359" v="163"/>
        <pc:sldMkLst>
          <pc:docMk/>
          <pc:sldMk cId="3435583847" sldId="295"/>
        </pc:sldMkLst>
        <pc:graphicFrameChg chg="mod modGraphic">
          <ac:chgData name="Avni Bhatt" userId="S::avnibhatt@csod.com::0f31f74c-8b5e-49c1-accb-3d41a60f5bbf" providerId="AD" clId="Web-{84477F71-A940-EFD9-F085-9A1F4ED1A295}" dt="2022-08-11T08:38:52.359" v="163"/>
          <ac:graphicFrameMkLst>
            <pc:docMk/>
            <pc:sldMk cId="3435583847" sldId="295"/>
            <ac:graphicFrameMk id="5" creationId="{C1D5960C-6433-41B2-A7B8-340FEC42A8F2}"/>
          </ac:graphicFrameMkLst>
        </pc:graphicFrameChg>
      </pc:sldChg>
    </pc:docChg>
  </pc:docChgLst>
  <pc:docChgLst>
    <pc:chgData name="Aishwarya Balasubramanian" userId="0dfd9a51-78e5-471b-a231-5d7dec5a774b" providerId="ADAL" clId="{23B1564B-32FD-434B-8E1C-FC4A667B7854}"/>
    <pc:docChg chg="undo custSel modSld">
      <pc:chgData name="Aishwarya Balasubramanian" userId="0dfd9a51-78e5-471b-a231-5d7dec5a774b" providerId="ADAL" clId="{23B1564B-32FD-434B-8E1C-FC4A667B7854}" dt="2022-10-31T14:53:44.646" v="2" actId="2165"/>
      <pc:docMkLst>
        <pc:docMk/>
      </pc:docMkLst>
      <pc:sldChg chg="modSp mod">
        <pc:chgData name="Aishwarya Balasubramanian" userId="0dfd9a51-78e5-471b-a231-5d7dec5a774b" providerId="ADAL" clId="{23B1564B-32FD-434B-8E1C-FC4A667B7854}" dt="2022-10-31T14:53:44.646" v="2" actId="2165"/>
        <pc:sldMkLst>
          <pc:docMk/>
          <pc:sldMk cId="3053810817" sldId="303"/>
        </pc:sldMkLst>
        <pc:graphicFrameChg chg="modGraphic">
          <ac:chgData name="Aishwarya Balasubramanian" userId="0dfd9a51-78e5-471b-a231-5d7dec5a774b" providerId="ADAL" clId="{23B1564B-32FD-434B-8E1C-FC4A667B7854}" dt="2022-10-31T14:53:44.646" v="2" actId="2165"/>
          <ac:graphicFrameMkLst>
            <pc:docMk/>
            <pc:sldMk cId="3053810817" sldId="303"/>
            <ac:graphicFrameMk id="8" creationId="{8A8A53B3-532B-46AD-A9D8-338108DAF88A}"/>
          </ac:graphicFrameMkLst>
        </pc:graphicFrameChg>
      </pc:sldChg>
    </pc:docChg>
  </pc:docChgLst>
  <pc:docChgLst>
    <pc:chgData name="Ravi Sankar Uppalapati" userId="181a8d5e-ee84-4ff9-9dc8-7277ded849ac" providerId="ADAL" clId="{87DDDD6B-C42C-4D1A-8582-A2255E835D1B}"/>
    <pc:docChg chg="custSel addSld modSld">
      <pc:chgData name="Ravi Sankar Uppalapati" userId="181a8d5e-ee84-4ff9-9dc8-7277ded849ac" providerId="ADAL" clId="{87DDDD6B-C42C-4D1A-8582-A2255E835D1B}" dt="2022-11-15T16:39:41.663" v="456" actId="20577"/>
      <pc:docMkLst>
        <pc:docMk/>
      </pc:docMkLst>
      <pc:sldChg chg="modSp mod">
        <pc:chgData name="Ravi Sankar Uppalapati" userId="181a8d5e-ee84-4ff9-9dc8-7277ded849ac" providerId="ADAL" clId="{87DDDD6B-C42C-4D1A-8582-A2255E835D1B}" dt="2022-11-15T16:39:41.663" v="456" actId="20577"/>
        <pc:sldMkLst>
          <pc:docMk/>
          <pc:sldMk cId="2655313629" sldId="301"/>
        </pc:sldMkLst>
        <pc:spChg chg="mod">
          <ac:chgData name="Ravi Sankar Uppalapati" userId="181a8d5e-ee84-4ff9-9dc8-7277ded849ac" providerId="ADAL" clId="{87DDDD6B-C42C-4D1A-8582-A2255E835D1B}" dt="2022-11-15T16:39:41.663" v="456" actId="20577"/>
          <ac:spMkLst>
            <pc:docMk/>
            <pc:sldMk cId="2655313629" sldId="301"/>
            <ac:spMk id="3" creationId="{25129570-46FA-4862-9BDB-84A453C97259}"/>
          </ac:spMkLst>
        </pc:spChg>
        <pc:spChg chg="mod">
          <ac:chgData name="Ravi Sankar Uppalapati" userId="181a8d5e-ee84-4ff9-9dc8-7277ded849ac" providerId="ADAL" clId="{87DDDD6B-C42C-4D1A-8582-A2255E835D1B}" dt="2022-11-10T17:07:47.831" v="416" actId="1035"/>
          <ac:spMkLst>
            <pc:docMk/>
            <pc:sldMk cId="2655313629" sldId="301"/>
            <ac:spMk id="9" creationId="{D7435A6F-FBFC-4FA7-995A-1CDF5BD9494E}"/>
          </ac:spMkLst>
        </pc:spChg>
        <pc:spChg chg="mod">
          <ac:chgData name="Ravi Sankar Uppalapati" userId="181a8d5e-ee84-4ff9-9dc8-7277ded849ac" providerId="ADAL" clId="{87DDDD6B-C42C-4D1A-8582-A2255E835D1B}" dt="2022-11-10T17:09:13.787" v="455" actId="554"/>
          <ac:spMkLst>
            <pc:docMk/>
            <pc:sldMk cId="2655313629" sldId="301"/>
            <ac:spMk id="14" creationId="{706F5D23-9BCC-417B-BDE9-EB6BCE180921}"/>
          </ac:spMkLst>
        </pc:spChg>
        <pc:spChg chg="mod">
          <ac:chgData name="Ravi Sankar Uppalapati" userId="181a8d5e-ee84-4ff9-9dc8-7277ded849ac" providerId="ADAL" clId="{87DDDD6B-C42C-4D1A-8582-A2255E835D1B}" dt="2022-11-10T17:09:13.787" v="455" actId="554"/>
          <ac:spMkLst>
            <pc:docMk/>
            <pc:sldMk cId="2655313629" sldId="301"/>
            <ac:spMk id="15" creationId="{6F374A9F-B559-4F82-B72D-B5EC8A476B1F}"/>
          </ac:spMkLst>
        </pc:spChg>
        <pc:spChg chg="mod">
          <ac:chgData name="Ravi Sankar Uppalapati" userId="181a8d5e-ee84-4ff9-9dc8-7277ded849ac" providerId="ADAL" clId="{87DDDD6B-C42C-4D1A-8582-A2255E835D1B}" dt="2022-11-10T17:09:13.787" v="455" actId="554"/>
          <ac:spMkLst>
            <pc:docMk/>
            <pc:sldMk cId="2655313629" sldId="301"/>
            <ac:spMk id="16" creationId="{7213FD37-CF8A-4232-854E-2A095BA8CA38}"/>
          </ac:spMkLst>
        </pc:spChg>
        <pc:graphicFrameChg chg="mod modGraphic">
          <ac:chgData name="Ravi Sankar Uppalapati" userId="181a8d5e-ee84-4ff9-9dc8-7277ded849ac" providerId="ADAL" clId="{87DDDD6B-C42C-4D1A-8582-A2255E835D1B}" dt="2022-11-10T17:08:15.690" v="433"/>
          <ac:graphicFrameMkLst>
            <pc:docMk/>
            <pc:sldMk cId="2655313629" sldId="301"/>
            <ac:graphicFrameMk id="4" creationId="{497C3811-CE8F-4FF8-B013-0F8FC7621BC3}"/>
          </ac:graphicFrameMkLst>
        </pc:graphicFrameChg>
        <pc:cxnChg chg="mod">
          <ac:chgData name="Ravi Sankar Uppalapati" userId="181a8d5e-ee84-4ff9-9dc8-7277ded849ac" providerId="ADAL" clId="{87DDDD6B-C42C-4D1A-8582-A2255E835D1B}" dt="2022-11-10T17:09:00.104" v="454" actId="554"/>
          <ac:cxnSpMkLst>
            <pc:docMk/>
            <pc:sldMk cId="2655313629" sldId="301"/>
            <ac:cxnSpMk id="8" creationId="{048957C7-5146-4B5C-9598-A8F718CF6C3C}"/>
          </ac:cxnSpMkLst>
        </pc:cxnChg>
        <pc:cxnChg chg="mod">
          <ac:chgData name="Ravi Sankar Uppalapati" userId="181a8d5e-ee84-4ff9-9dc8-7277ded849ac" providerId="ADAL" clId="{87DDDD6B-C42C-4D1A-8582-A2255E835D1B}" dt="2022-11-10T17:09:00.104" v="454" actId="554"/>
          <ac:cxnSpMkLst>
            <pc:docMk/>
            <pc:sldMk cId="2655313629" sldId="301"/>
            <ac:cxnSpMk id="10" creationId="{A7DE2E14-74DC-457A-BE3F-BD34A253BDA1}"/>
          </ac:cxnSpMkLst>
        </pc:cxnChg>
        <pc:cxnChg chg="mod">
          <ac:chgData name="Ravi Sankar Uppalapati" userId="181a8d5e-ee84-4ff9-9dc8-7277ded849ac" providerId="ADAL" clId="{87DDDD6B-C42C-4D1A-8582-A2255E835D1B}" dt="2022-11-10T17:09:00.104" v="454" actId="554"/>
          <ac:cxnSpMkLst>
            <pc:docMk/>
            <pc:sldMk cId="2655313629" sldId="301"/>
            <ac:cxnSpMk id="11" creationId="{C3BC1DBD-F132-4BDB-917D-C204EB16AA75}"/>
          </ac:cxnSpMkLst>
        </pc:cxnChg>
      </pc:sldChg>
      <pc:sldChg chg="modSp mod">
        <pc:chgData name="Ravi Sankar Uppalapati" userId="181a8d5e-ee84-4ff9-9dc8-7277ded849ac" providerId="ADAL" clId="{87DDDD6B-C42C-4D1A-8582-A2255E835D1B}" dt="2022-10-28T13:07:25.353" v="83" actId="6549"/>
        <pc:sldMkLst>
          <pc:docMk/>
          <pc:sldMk cId="1022859355" sldId="302"/>
        </pc:sldMkLst>
        <pc:spChg chg="mod">
          <ac:chgData name="Ravi Sankar Uppalapati" userId="181a8d5e-ee84-4ff9-9dc8-7277ded849ac" providerId="ADAL" clId="{87DDDD6B-C42C-4D1A-8582-A2255E835D1B}" dt="2022-10-28T13:07:25.353" v="83" actId="6549"/>
          <ac:spMkLst>
            <pc:docMk/>
            <pc:sldMk cId="1022859355" sldId="302"/>
            <ac:spMk id="3" creationId="{25129570-46FA-4862-9BDB-84A453C97259}"/>
          </ac:spMkLst>
        </pc:spChg>
      </pc:sldChg>
      <pc:sldChg chg="modSp mod">
        <pc:chgData name="Ravi Sankar Uppalapati" userId="181a8d5e-ee84-4ff9-9dc8-7277ded849ac" providerId="ADAL" clId="{87DDDD6B-C42C-4D1A-8582-A2255E835D1B}" dt="2022-11-07T17:21:45.685" v="89" actId="2165"/>
        <pc:sldMkLst>
          <pc:docMk/>
          <pc:sldMk cId="2819900029" sldId="312"/>
        </pc:sldMkLst>
        <pc:graphicFrameChg chg="mod modGraphic">
          <ac:chgData name="Ravi Sankar Uppalapati" userId="181a8d5e-ee84-4ff9-9dc8-7277ded849ac" providerId="ADAL" clId="{87DDDD6B-C42C-4D1A-8582-A2255E835D1B}" dt="2022-11-07T17:21:45.685" v="89" actId="2165"/>
          <ac:graphicFrameMkLst>
            <pc:docMk/>
            <pc:sldMk cId="2819900029" sldId="312"/>
            <ac:graphicFrameMk id="9" creationId="{81CF7B22-440C-4778-B9A1-913E1FDF8960}"/>
          </ac:graphicFrameMkLst>
        </pc:graphicFrameChg>
      </pc:sldChg>
      <pc:sldChg chg="modSp add mod">
        <pc:chgData name="Ravi Sankar Uppalapati" userId="181a8d5e-ee84-4ff9-9dc8-7277ded849ac" providerId="ADAL" clId="{87DDDD6B-C42C-4D1A-8582-A2255E835D1B}" dt="2022-11-07T17:26:19.501" v="95" actId="20577"/>
        <pc:sldMkLst>
          <pc:docMk/>
          <pc:sldMk cId="571761150" sldId="314"/>
        </pc:sldMkLst>
        <pc:graphicFrameChg chg="modGraphic">
          <ac:chgData name="Ravi Sankar Uppalapati" userId="181a8d5e-ee84-4ff9-9dc8-7277ded849ac" providerId="ADAL" clId="{87DDDD6B-C42C-4D1A-8582-A2255E835D1B}" dt="2022-11-07T17:26:19.501" v="95" actId="20577"/>
          <ac:graphicFrameMkLst>
            <pc:docMk/>
            <pc:sldMk cId="571761150" sldId="314"/>
            <ac:graphicFrameMk id="9" creationId="{81CF7B22-440C-4778-B9A1-913E1FDF8960}"/>
          </ac:graphicFrameMkLst>
        </pc:graphicFrameChg>
      </pc:sldChg>
    </pc:docChg>
  </pc:docChgLst>
  <pc:docChgLst>
    <pc:chgData name="Arvind Mishra" userId="S::arvindmishra@csod.com::f5361e1a-c52f-4081-83c6-e7c42269f3fc" providerId="AD" clId="Web-{E0420EB6-4833-9281-099E-299904423407}"/>
    <pc:docChg chg="mod">
      <pc:chgData name="Arvind Mishra" userId="S::arvindmishra@csod.com::f5361e1a-c52f-4081-83c6-e7c42269f3fc" providerId="AD" clId="Web-{E0420EB6-4833-9281-099E-299904423407}" dt="2022-11-01T18:10:49.153" v="6"/>
      <pc:docMkLst>
        <pc:docMk/>
      </pc:docMkLst>
      <pc:sldChg chg="modCm">
        <pc:chgData name="Arvind Mishra" userId="S::arvindmishra@csod.com::f5361e1a-c52f-4081-83c6-e7c42269f3fc" providerId="AD" clId="Web-{E0420EB6-4833-9281-099E-299904423407}" dt="2022-11-01T18:10:49.153" v="6"/>
        <pc:sldMkLst>
          <pc:docMk/>
          <pc:sldMk cId="3933370810" sldId="299"/>
        </pc:sldMkLst>
      </pc:sldChg>
      <pc:sldChg chg="modCm">
        <pc:chgData name="Arvind Mishra" userId="S::arvindmishra@csod.com::f5361e1a-c52f-4081-83c6-e7c42269f3fc" providerId="AD" clId="Web-{E0420EB6-4833-9281-099E-299904423407}" dt="2022-11-01T18:08:57.213" v="5"/>
        <pc:sldMkLst>
          <pc:docMk/>
          <pc:sldMk cId="2655313629" sldId="301"/>
        </pc:sldMkLst>
      </pc:sldChg>
      <pc:sldChg chg="modCm">
        <pc:chgData name="Arvind Mishra" userId="S::arvindmishra@csod.com::f5361e1a-c52f-4081-83c6-e7c42269f3fc" providerId="AD" clId="Web-{E0420EB6-4833-9281-099E-299904423407}" dt="2022-11-01T18:05:22.318" v="3"/>
        <pc:sldMkLst>
          <pc:docMk/>
          <pc:sldMk cId="3749644335" sldId="305"/>
        </pc:sldMkLst>
      </pc:sldChg>
    </pc:docChg>
  </pc:docChgLst>
  <pc:docChgLst>
    <pc:chgData name="Karthik Musuk" userId="c59b16c6-a005-413e-883a-6880c36bede8" providerId="ADAL" clId="{F6476990-2500-4431-ACB1-19C85A127FD8}"/>
    <pc:docChg chg="">
      <pc:chgData name="Karthik Musuk" userId="c59b16c6-a005-413e-883a-6880c36bede8" providerId="ADAL" clId="{F6476990-2500-4431-ACB1-19C85A127FD8}" dt="2022-11-10T03:45:07.550" v="2"/>
      <pc:docMkLst>
        <pc:docMk/>
      </pc:docMkLst>
      <pc:sldChg chg="addCm modCm">
        <pc:chgData name="Karthik Musuk" userId="c59b16c6-a005-413e-883a-6880c36bede8" providerId="ADAL" clId="{F6476990-2500-4431-ACB1-19C85A127FD8}" dt="2022-11-10T03:45:07.550" v="2"/>
        <pc:sldMkLst>
          <pc:docMk/>
          <pc:sldMk cId="571761150" sldId="31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0C8170A-4535-4103-A744-C7185EDDE3A9}"/>
              </a:ext>
            </a:extLst>
          </p:cNvPr>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a:extLst>
              <a:ext uri="{FF2B5EF4-FFF2-40B4-BE49-F238E27FC236}">
                <a16:creationId xmlns:a16="http://schemas.microsoft.com/office/drawing/2014/main" id="{152E7FC0-5336-4D81-A869-DB6D3984D13A}"/>
              </a:ext>
            </a:extLst>
          </p:cNvPr>
          <p:cNvSpPr>
            <a:spLocks noGrp="1"/>
          </p:cNvSpPr>
          <p:nvPr>
            <p:ph type="dt" sz="quarter" idx="1"/>
          </p:nvPr>
        </p:nvSpPr>
        <p:spPr>
          <a:xfrm>
            <a:off x="4143587" y="0"/>
            <a:ext cx="3169920" cy="481727"/>
          </a:xfrm>
          <a:prstGeom prst="rect">
            <a:avLst/>
          </a:prstGeom>
        </p:spPr>
        <p:txBody>
          <a:bodyPr vert="horz" lIns="96651" tIns="48325" rIns="96651" bIns="48325" rtlCol="0"/>
          <a:lstStyle>
            <a:lvl1pPr algn="r">
              <a:defRPr sz="1200"/>
            </a:lvl1pPr>
          </a:lstStyle>
          <a:p>
            <a:fld id="{9B25A778-CD70-4B2D-8A03-9C6690119EE3}" type="datetimeFigureOut">
              <a:rPr lang="en-US" smtClean="0"/>
              <a:t>9/14/2023</a:t>
            </a:fld>
            <a:endParaRPr lang="en-US"/>
          </a:p>
        </p:txBody>
      </p:sp>
      <p:sp>
        <p:nvSpPr>
          <p:cNvPr id="4" name="Footer Placeholder 3">
            <a:extLst>
              <a:ext uri="{FF2B5EF4-FFF2-40B4-BE49-F238E27FC236}">
                <a16:creationId xmlns:a16="http://schemas.microsoft.com/office/drawing/2014/main" id="{4D08E595-F3C2-4182-A31E-41B32F6DA9A6}"/>
              </a:ext>
            </a:extLst>
          </p:cNvPr>
          <p:cNvSpPr>
            <a:spLocks noGrp="1"/>
          </p:cNvSpPr>
          <p:nvPr>
            <p:ph type="ftr" sz="quarter" idx="2"/>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8128A0-6DEE-40D0-8472-F3147719721B}"/>
              </a:ext>
            </a:extLst>
          </p:cNvPr>
          <p:cNvSpPr>
            <a:spLocks noGrp="1"/>
          </p:cNvSpPr>
          <p:nvPr>
            <p:ph type="sldNum" sz="quarter" idx="3"/>
          </p:nvPr>
        </p:nvSpPr>
        <p:spPr>
          <a:xfrm>
            <a:off x="4143587" y="9119474"/>
            <a:ext cx="3169920" cy="481726"/>
          </a:xfrm>
          <a:prstGeom prst="rect">
            <a:avLst/>
          </a:prstGeom>
        </p:spPr>
        <p:txBody>
          <a:bodyPr vert="horz" lIns="96651" tIns="48325" rIns="96651" bIns="48325" rtlCol="0" anchor="b"/>
          <a:lstStyle>
            <a:lvl1pPr algn="r">
              <a:defRPr sz="1200"/>
            </a:lvl1pPr>
          </a:lstStyle>
          <a:p>
            <a:fld id="{D6B87F83-8E47-4BA3-A540-AF1B4581DF6B}" type="slidenum">
              <a:rPr lang="en-US" smtClean="0"/>
              <a:t>‹#›</a:t>
            </a:fld>
            <a:endParaRPr lang="en-US"/>
          </a:p>
        </p:txBody>
      </p:sp>
    </p:spTree>
    <p:extLst>
      <p:ext uri="{BB962C8B-B14F-4D97-AF65-F5344CB8AC3E}">
        <p14:creationId xmlns:p14="http://schemas.microsoft.com/office/powerpoint/2010/main" val="3193921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51" tIns="48325" rIns="96651" bIns="48325" rtlCol="0"/>
          <a:lstStyle>
            <a:lvl1pPr algn="l">
              <a:defRPr sz="12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51" tIns="48325" rIns="96651" bIns="48325" rtlCol="0"/>
          <a:lstStyle>
            <a:lvl1pPr algn="r">
              <a:defRPr sz="1200"/>
            </a:lvl1pPr>
          </a:lstStyle>
          <a:p>
            <a:fld id="{2A39EB1F-4B45-B443-84C9-3C29087BA80A}" type="datetimeFigureOut">
              <a:rPr lang="en-US" smtClean="0"/>
              <a:t>9/14/2023</a:t>
            </a:fld>
            <a:endParaRPr lang="en-US"/>
          </a:p>
        </p:txBody>
      </p:sp>
      <p:sp>
        <p:nvSpPr>
          <p:cNvPr id="4" name="Slide Image Placeholder 3"/>
          <p:cNvSpPr>
            <a:spLocks noGrp="1" noRot="1" noChangeAspect="1"/>
          </p:cNvSpPr>
          <p:nvPr>
            <p:ph type="sldImg" idx="2"/>
          </p:nvPr>
        </p:nvSpPr>
        <p:spPr>
          <a:xfrm>
            <a:off x="1562100" y="1200150"/>
            <a:ext cx="4191000" cy="3240088"/>
          </a:xfrm>
          <a:prstGeom prst="rect">
            <a:avLst/>
          </a:prstGeom>
          <a:noFill/>
          <a:ln w="12700">
            <a:solidFill>
              <a:prstClr val="black"/>
            </a:solidFill>
          </a:ln>
        </p:spPr>
        <p:txBody>
          <a:bodyPr vert="horz" lIns="96651" tIns="48325" rIns="96651" bIns="48325" rtlCol="0" anchor="ctr"/>
          <a:lstStyle/>
          <a:p>
            <a:endParaRPr lang="en-US"/>
          </a:p>
        </p:txBody>
      </p:sp>
      <p:sp>
        <p:nvSpPr>
          <p:cNvPr id="5" name="Notes Placeholder 4"/>
          <p:cNvSpPr>
            <a:spLocks noGrp="1"/>
          </p:cNvSpPr>
          <p:nvPr>
            <p:ph type="body" sz="quarter" idx="3"/>
          </p:nvPr>
        </p:nvSpPr>
        <p:spPr>
          <a:xfrm>
            <a:off x="731521" y="4620578"/>
            <a:ext cx="5852160" cy="3780472"/>
          </a:xfrm>
          <a:prstGeom prst="rect">
            <a:avLst/>
          </a:prstGeom>
        </p:spPr>
        <p:txBody>
          <a:bodyPr vert="horz" lIns="96651" tIns="48325" rIns="96651" bIns="4832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51" tIns="48325" rIns="96651" bIns="48325"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51" tIns="48325" rIns="96651" bIns="48325" rtlCol="0" anchor="b"/>
          <a:lstStyle>
            <a:lvl1pPr algn="r">
              <a:defRPr sz="1200"/>
            </a:lvl1pPr>
          </a:lstStyle>
          <a:p>
            <a:fld id="{93D24783-33E2-CC47-9E0E-314BD6AB88A1}" type="slidenum">
              <a:rPr lang="en-US" smtClean="0"/>
              <a:t>‹#›</a:t>
            </a:fld>
            <a:endParaRPr lang="en-US"/>
          </a:p>
        </p:txBody>
      </p:sp>
    </p:spTree>
    <p:extLst>
      <p:ext uri="{BB962C8B-B14F-4D97-AF65-F5344CB8AC3E}">
        <p14:creationId xmlns:p14="http://schemas.microsoft.com/office/powerpoint/2010/main" val="1313380358"/>
      </p:ext>
    </p:extLst>
  </p:cSld>
  <p:clrMap bg1="lt1" tx1="dk1" bg2="lt2" tx2="dk2" accent1="accent1" accent2="accent2" accent3="accent3" accent4="accent4" accent5="accent5" accent6="accent6" hlink="hlink" folHlink="folHlink"/>
  <p:notesStyle>
    <a:lvl1pPr marL="0" algn="l" defTabSz="904342" rtl="0" eaLnBrk="1" latinLnBrk="0" hangingPunct="1">
      <a:defRPr sz="1187" kern="1200">
        <a:solidFill>
          <a:schemeClr val="tx1"/>
        </a:solidFill>
        <a:latin typeface="+mn-lt"/>
        <a:ea typeface="+mn-ea"/>
        <a:cs typeface="+mn-cs"/>
      </a:defRPr>
    </a:lvl1pPr>
    <a:lvl2pPr marL="452171" algn="l" defTabSz="904342" rtl="0" eaLnBrk="1" latinLnBrk="0" hangingPunct="1">
      <a:defRPr sz="1187" kern="1200">
        <a:solidFill>
          <a:schemeClr val="tx1"/>
        </a:solidFill>
        <a:latin typeface="+mn-lt"/>
        <a:ea typeface="+mn-ea"/>
        <a:cs typeface="+mn-cs"/>
      </a:defRPr>
    </a:lvl2pPr>
    <a:lvl3pPr marL="904342" algn="l" defTabSz="904342" rtl="0" eaLnBrk="1" latinLnBrk="0" hangingPunct="1">
      <a:defRPr sz="1187" kern="1200">
        <a:solidFill>
          <a:schemeClr val="tx1"/>
        </a:solidFill>
        <a:latin typeface="+mn-lt"/>
        <a:ea typeface="+mn-ea"/>
        <a:cs typeface="+mn-cs"/>
      </a:defRPr>
    </a:lvl3pPr>
    <a:lvl4pPr marL="1356512" algn="l" defTabSz="904342" rtl="0" eaLnBrk="1" latinLnBrk="0" hangingPunct="1">
      <a:defRPr sz="1187" kern="1200">
        <a:solidFill>
          <a:schemeClr val="tx1"/>
        </a:solidFill>
        <a:latin typeface="+mn-lt"/>
        <a:ea typeface="+mn-ea"/>
        <a:cs typeface="+mn-cs"/>
      </a:defRPr>
    </a:lvl4pPr>
    <a:lvl5pPr marL="1808683" algn="l" defTabSz="904342" rtl="0" eaLnBrk="1" latinLnBrk="0" hangingPunct="1">
      <a:defRPr sz="1187" kern="1200">
        <a:solidFill>
          <a:schemeClr val="tx1"/>
        </a:solidFill>
        <a:latin typeface="+mn-lt"/>
        <a:ea typeface="+mn-ea"/>
        <a:cs typeface="+mn-cs"/>
      </a:defRPr>
    </a:lvl5pPr>
    <a:lvl6pPr marL="2260854" algn="l" defTabSz="904342" rtl="0" eaLnBrk="1" latinLnBrk="0" hangingPunct="1">
      <a:defRPr sz="1187" kern="1200">
        <a:solidFill>
          <a:schemeClr val="tx1"/>
        </a:solidFill>
        <a:latin typeface="+mn-lt"/>
        <a:ea typeface="+mn-ea"/>
        <a:cs typeface="+mn-cs"/>
      </a:defRPr>
    </a:lvl6pPr>
    <a:lvl7pPr marL="2713025" algn="l" defTabSz="904342" rtl="0" eaLnBrk="1" latinLnBrk="0" hangingPunct="1">
      <a:defRPr sz="1187" kern="1200">
        <a:solidFill>
          <a:schemeClr val="tx1"/>
        </a:solidFill>
        <a:latin typeface="+mn-lt"/>
        <a:ea typeface="+mn-ea"/>
        <a:cs typeface="+mn-cs"/>
      </a:defRPr>
    </a:lvl7pPr>
    <a:lvl8pPr marL="3165196" algn="l" defTabSz="904342" rtl="0" eaLnBrk="1" latinLnBrk="0" hangingPunct="1">
      <a:defRPr sz="1187" kern="1200">
        <a:solidFill>
          <a:schemeClr val="tx1"/>
        </a:solidFill>
        <a:latin typeface="+mn-lt"/>
        <a:ea typeface="+mn-ea"/>
        <a:cs typeface="+mn-cs"/>
      </a:defRPr>
    </a:lvl8pPr>
    <a:lvl9pPr marL="3617366" algn="l" defTabSz="904342" rtl="0" eaLnBrk="1" latinLnBrk="0" hangingPunct="1">
      <a:defRPr sz="118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3D24783-33E2-CC47-9E0E-314BD6AB88A1}" type="slidenum">
              <a:rPr lang="en-US" smtClean="0"/>
              <a:t>10</a:t>
            </a:fld>
            <a:endParaRPr lang="en-US"/>
          </a:p>
        </p:txBody>
      </p:sp>
    </p:spTree>
    <p:extLst>
      <p:ext uri="{BB962C8B-B14F-4D97-AF65-F5344CB8AC3E}">
        <p14:creationId xmlns:p14="http://schemas.microsoft.com/office/powerpoint/2010/main" val="14208311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7.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13640A0-21CF-48CA-A03E-DEAEB9825D7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06411" y="3146560"/>
            <a:ext cx="6251861" cy="1022083"/>
          </a:xfrm>
          <a:prstGeom prst="rect">
            <a:avLst/>
          </a:prstGeom>
        </p:spPr>
      </p:pic>
      <p:sp>
        <p:nvSpPr>
          <p:cNvPr id="4" name="Slide Number Placeholder 4">
            <a:extLst>
              <a:ext uri="{FF2B5EF4-FFF2-40B4-BE49-F238E27FC236}">
                <a16:creationId xmlns:a16="http://schemas.microsoft.com/office/drawing/2014/main" id="{24D337C3-5DD4-475C-B7FC-9A962D9E086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835977408"/>
      </p:ext>
    </p:extLst>
  </p:cSld>
  <p:clrMapOvr>
    <a:overrideClrMapping bg1="lt1" tx1="dk1" bg2="lt2" tx2="dk2" accent1="accent1" accent2="accent2" accent3="accent3" accent4="accent4" accent5="accent5" accent6="accent6" hlink="hlink" folHlink="folHlink"/>
  </p:clrMapOvr>
  <p:transition spd="slow">
    <p:fade/>
  </p:transition>
  <p:extLst>
    <p:ext uri="{DCECCB84-F9BA-43D5-87BE-67443E8EF086}">
      <p15:sldGuideLst xmlns:p15="http://schemas.microsoft.com/office/powerpoint/2012/main">
        <p15:guide id="3" orient="horz" pos="2304" userDrawn="1">
          <p15:clr>
            <a:srgbClr val="FBAE40"/>
          </p15:clr>
        </p15:guide>
        <p15:guide id="4" pos="298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box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37446"/>
            <a:ext cx="4428824" cy="2535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13"/>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7442"/>
            <a:ext cx="4428824" cy="2534320"/>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5"/>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4676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47441"/>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33"/>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Title 1">
            <a:extLst>
              <a:ext uri="{FF2B5EF4-FFF2-40B4-BE49-F238E27FC236}">
                <a16:creationId xmlns:a16="http://schemas.microsoft.com/office/drawing/2014/main" id="{48A5D415-9AB6-48D8-B496-4F4CFF264E3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2" name="Straight Connector 21">
            <a:extLst>
              <a:ext uri="{FF2B5EF4-FFF2-40B4-BE49-F238E27FC236}">
                <a16:creationId xmlns:a16="http://schemas.microsoft.com/office/drawing/2014/main" id="{B18A3EE5-A4E8-4F8D-9172-507398E669D6}"/>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Text Placeholder 12">
            <a:extLst>
              <a:ext uri="{FF2B5EF4-FFF2-40B4-BE49-F238E27FC236}">
                <a16:creationId xmlns:a16="http://schemas.microsoft.com/office/drawing/2014/main" id="{285BA8AC-4DC2-416B-824D-1B9293F6F730}"/>
              </a:ext>
            </a:extLst>
          </p:cNvPr>
          <p:cNvSpPr>
            <a:spLocks noGrp="1"/>
          </p:cNvSpPr>
          <p:nvPr>
            <p:ph type="body" sz="quarter" idx="2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25" name="Slide Number Placeholder 4">
            <a:extLst>
              <a:ext uri="{FF2B5EF4-FFF2-40B4-BE49-F238E27FC236}">
                <a16:creationId xmlns:a16="http://schemas.microsoft.com/office/drawing/2014/main" id="{90E6404A-F1C3-4606-951C-D85FE95DAE97}"/>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6" name="Graphic 25">
            <a:extLst>
              <a:ext uri="{FF2B5EF4-FFF2-40B4-BE49-F238E27FC236}">
                <a16:creationId xmlns:a16="http://schemas.microsoft.com/office/drawing/2014/main" id="{4F56680E-E726-4DD3-A76C-0FB587424765}"/>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3" name="Text Placeholder 4">
            <a:extLst>
              <a:ext uri="{FF2B5EF4-FFF2-40B4-BE49-F238E27FC236}">
                <a16:creationId xmlns:a16="http://schemas.microsoft.com/office/drawing/2014/main" id="{D5D04267-FA5D-400C-9A91-10AADED79C65}"/>
              </a:ext>
            </a:extLst>
          </p:cNvPr>
          <p:cNvSpPr>
            <a:spLocks noGrp="1"/>
          </p:cNvSpPr>
          <p:nvPr>
            <p:ph type="body" sz="quarter" idx="2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48533701"/>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bottom">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3" y="1437434"/>
            <a:ext cx="8982652"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6C180CC8-B900-42EA-B3FB-450AA97497C8}"/>
              </a:ext>
            </a:extLst>
          </p:cNvPr>
          <p:cNvSpPr>
            <a:spLocks noGrp="1"/>
          </p:cNvSpPr>
          <p:nvPr>
            <p:ph sz="quarter" idx="13"/>
          </p:nvPr>
        </p:nvSpPr>
        <p:spPr>
          <a:xfrm>
            <a:off x="241011" y="4331509"/>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82"/>
            <a:ext cx="4428824" cy="253593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3" y="1137555"/>
            <a:ext cx="8982652"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0" name="Content Placeholder 7">
            <a:extLst>
              <a:ext uri="{FF2B5EF4-FFF2-40B4-BE49-F238E27FC236}">
                <a16:creationId xmlns:a16="http://schemas.microsoft.com/office/drawing/2014/main" id="{C9F81D71-D4A9-4B3E-96EE-65CC95ABA302}"/>
              </a:ext>
            </a:extLst>
          </p:cNvPr>
          <p:cNvSpPr>
            <a:spLocks noGrp="1"/>
          </p:cNvSpPr>
          <p:nvPr>
            <p:ph sz="quarter" idx="21"/>
          </p:nvPr>
        </p:nvSpPr>
        <p:spPr>
          <a:xfrm>
            <a:off x="241013"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26"/>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5" name="Title 1">
            <a:extLst>
              <a:ext uri="{FF2B5EF4-FFF2-40B4-BE49-F238E27FC236}">
                <a16:creationId xmlns:a16="http://schemas.microsoft.com/office/drawing/2014/main" id="{BBC8C0BA-E4E3-4578-A971-F64350D6DBF3}"/>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8444DB7D-8186-4F62-AEA4-E817EB0C75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56419ECE-90EA-4791-A8B0-83DDB5A1B3A0}"/>
              </a:ext>
            </a:extLst>
          </p:cNvPr>
          <p:cNvSpPr>
            <a:spLocks noGrp="1"/>
          </p:cNvSpPr>
          <p:nvPr>
            <p:ph type="body" sz="quarter" idx="2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D52786AC-AFEE-4115-A49F-58EFA3385E5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D2C477C6-8A9D-465F-B7DA-5B51C2A1AB0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9" name="Text Placeholder 4">
            <a:extLst>
              <a:ext uri="{FF2B5EF4-FFF2-40B4-BE49-F238E27FC236}">
                <a16:creationId xmlns:a16="http://schemas.microsoft.com/office/drawing/2014/main" id="{8B46062B-D9EA-494B-932C-558C9A963552}"/>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1950231068"/>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plit right">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9706"/>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38353"/>
            <a:ext cx="4428824" cy="2496599"/>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4">
            <a:extLst>
              <a:ext uri="{FF2B5EF4-FFF2-40B4-BE49-F238E27FC236}">
                <a16:creationId xmlns:a16="http://schemas.microsoft.com/office/drawing/2014/main" id="{F4FCB848-11E9-4411-9517-D4D54C8631AB}"/>
              </a:ext>
            </a:extLst>
          </p:cNvPr>
          <p:cNvSpPr>
            <a:spLocks noGrp="1"/>
          </p:cNvSpPr>
          <p:nvPr>
            <p:ph sz="quarter" idx="15"/>
          </p:nvPr>
        </p:nvSpPr>
        <p:spPr>
          <a:xfrm>
            <a:off x="4794846" y="4328274"/>
            <a:ext cx="4428824" cy="253593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551" y="1119825"/>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1986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1" name="Content Placeholder 7">
            <a:extLst>
              <a:ext uri="{FF2B5EF4-FFF2-40B4-BE49-F238E27FC236}">
                <a16:creationId xmlns:a16="http://schemas.microsoft.com/office/drawing/2014/main" id="{5467D249-EFD0-422F-94BD-B2C5CF980F72}"/>
              </a:ext>
            </a:extLst>
          </p:cNvPr>
          <p:cNvSpPr>
            <a:spLocks noGrp="1"/>
          </p:cNvSpPr>
          <p:nvPr>
            <p:ph sz="quarter" idx="22"/>
          </p:nvPr>
        </p:nvSpPr>
        <p:spPr>
          <a:xfrm>
            <a:off x="4794845" y="4022419"/>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4" name="Title 1">
            <a:extLst>
              <a:ext uri="{FF2B5EF4-FFF2-40B4-BE49-F238E27FC236}">
                <a16:creationId xmlns:a16="http://schemas.microsoft.com/office/drawing/2014/main" id="{9CAC2084-F2A3-4591-A9C7-8A1A11288A6C}"/>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FE8A6CD7-BE2C-4592-95CC-8FDF2509A4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Text Placeholder 12">
            <a:extLst>
              <a:ext uri="{FF2B5EF4-FFF2-40B4-BE49-F238E27FC236}">
                <a16:creationId xmlns:a16="http://schemas.microsoft.com/office/drawing/2014/main" id="{8141BE81-3401-4B94-875B-7785F9453D2F}"/>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2" name="Slide Number Placeholder 4">
            <a:extLst>
              <a:ext uri="{FF2B5EF4-FFF2-40B4-BE49-F238E27FC236}">
                <a16:creationId xmlns:a16="http://schemas.microsoft.com/office/drawing/2014/main" id="{2E831EA8-572D-4466-BC88-5CDB790D0BAC}"/>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3" name="Graphic 22">
            <a:extLst>
              <a:ext uri="{FF2B5EF4-FFF2-40B4-BE49-F238E27FC236}">
                <a16:creationId xmlns:a16="http://schemas.microsoft.com/office/drawing/2014/main" id="{401E88D5-266A-4BEB-A667-DDE49886C6D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0" name="Text Placeholder 4">
            <a:extLst>
              <a:ext uri="{FF2B5EF4-FFF2-40B4-BE49-F238E27FC236}">
                <a16:creationId xmlns:a16="http://schemas.microsoft.com/office/drawing/2014/main" id="{965C0F3E-2847-4615-9D53-2DC1B6E07092}"/>
              </a:ext>
            </a:extLst>
          </p:cNvPr>
          <p:cNvSpPr>
            <a:spLocks noGrp="1"/>
          </p:cNvSpPr>
          <p:nvPr>
            <p:ph type="body" sz="quarter" idx="23"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394761347"/>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ith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410518"/>
            <a:ext cx="4428824" cy="5442936"/>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408902"/>
            <a:ext cx="4428824" cy="5442936"/>
          </a:xfrm>
        </p:spPr>
        <p:txBody>
          <a:bodyPr/>
          <a:lstStyle>
            <a:lvl1pPr marL="287096" indent="-287096">
              <a:buSzPct val="85000"/>
              <a:buFont typeface="Wingdings" panose="05000000000000000000" pitchFamily="2" charset="2"/>
              <a:buChar char="q"/>
              <a:defRPr sz="1606"/>
            </a:lvl1pPr>
            <a:lvl2pPr>
              <a:buClr>
                <a:schemeClr val="accent1"/>
              </a:buClr>
              <a:buSzPct val="90000"/>
              <a:defRPr sz="1472"/>
            </a:lvl2pPr>
            <a:lvl3pPr>
              <a:buClr>
                <a:schemeClr val="accent5"/>
              </a:buClr>
              <a:buSzPct val="110000"/>
              <a:defRPr sz="1472"/>
            </a:lvl3pPr>
            <a:lvl4pPr>
              <a:buClr>
                <a:schemeClr val="tx2"/>
              </a:buClr>
              <a:buSzPct val="85000"/>
              <a:defRPr sz="1472"/>
            </a:lvl4pPr>
            <a:lvl5pPr>
              <a:buClr>
                <a:schemeClr val="tx1"/>
              </a:buClr>
              <a:buSzPct val="85000"/>
              <a:defRPr sz="1472"/>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7">
            <a:extLst>
              <a:ext uri="{FF2B5EF4-FFF2-40B4-BE49-F238E27FC236}">
                <a16:creationId xmlns:a16="http://schemas.microsoft.com/office/drawing/2014/main" id="{6F3A7987-0C30-4728-AD06-3F25F97A3192}"/>
              </a:ext>
            </a:extLst>
          </p:cNvPr>
          <p:cNvSpPr>
            <a:spLocks noGrp="1"/>
          </p:cNvSpPr>
          <p:nvPr>
            <p:ph sz="quarter" idx="19"/>
          </p:nvPr>
        </p:nvSpPr>
        <p:spPr>
          <a:xfrm>
            <a:off x="241016" y="1091980"/>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9F8E264F-8F7F-4C15-80EE-F74FFF240071}"/>
              </a:ext>
            </a:extLst>
          </p:cNvPr>
          <p:cNvSpPr>
            <a:spLocks noGrp="1"/>
          </p:cNvSpPr>
          <p:nvPr>
            <p:ph sz="quarter" idx="20"/>
          </p:nvPr>
        </p:nvSpPr>
        <p:spPr>
          <a:xfrm>
            <a:off x="4794847" y="1101438"/>
            <a:ext cx="4428823" cy="290683"/>
          </a:xfrm>
          <a:prstGeom prst="rect">
            <a:avLst/>
          </a:prstGeom>
          <a:solidFill>
            <a:schemeClr val="accent6">
              <a:lumMod val="75000"/>
            </a:schemeClr>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1" name="Title 1">
            <a:extLst>
              <a:ext uri="{FF2B5EF4-FFF2-40B4-BE49-F238E27FC236}">
                <a16:creationId xmlns:a16="http://schemas.microsoft.com/office/drawing/2014/main" id="{4EB751C9-2B55-465D-A68D-025EBDD869D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43CE6AC4-B05C-443E-86A0-478B46515141}"/>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01BE4C9B-38BF-417C-9728-5563016A8A96}"/>
              </a:ext>
            </a:extLst>
          </p:cNvPr>
          <p:cNvSpPr>
            <a:spLocks noGrp="1"/>
          </p:cNvSpPr>
          <p:nvPr>
            <p:ph type="body" sz="quarter" idx="13" hasCustomPrompt="1"/>
          </p:nvPr>
        </p:nvSpPr>
        <p:spPr>
          <a:xfrm>
            <a:off x="241551" y="690659"/>
            <a:ext cx="9030878" cy="401321"/>
          </a:xfrm>
        </p:spPr>
        <p:txBody>
          <a:bodyPr>
            <a:norm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E3DE256B-D6A0-4B65-A5F4-00ED72F213D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7" name="Graphic 16">
            <a:extLst>
              <a:ext uri="{FF2B5EF4-FFF2-40B4-BE49-F238E27FC236}">
                <a16:creationId xmlns:a16="http://schemas.microsoft.com/office/drawing/2014/main" id="{58DF63E4-5307-43F7-97DE-AB354520C2D4}"/>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6BC9D9E3-39C5-4FA9-A82E-D364425142E9}"/>
              </a:ext>
            </a:extLst>
          </p:cNvPr>
          <p:cNvSpPr>
            <a:spLocks noGrp="1"/>
          </p:cNvSpPr>
          <p:nvPr>
            <p:ph type="body" sz="quarter" idx="21"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70705724"/>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84234"/>
            <a:ext cx="4428824" cy="56570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4">
            <a:extLst>
              <a:ext uri="{FF2B5EF4-FFF2-40B4-BE49-F238E27FC236}">
                <a16:creationId xmlns:a16="http://schemas.microsoft.com/office/drawing/2014/main" id="{9B43D690-9D39-4CDD-B790-230AB289E502}"/>
              </a:ext>
            </a:extLst>
          </p:cNvPr>
          <p:cNvSpPr>
            <a:spLocks noGrp="1"/>
          </p:cNvSpPr>
          <p:nvPr>
            <p:ph sz="quarter" idx="14"/>
          </p:nvPr>
        </p:nvSpPr>
        <p:spPr>
          <a:xfrm>
            <a:off x="4794847" y="1184233"/>
            <a:ext cx="4428824" cy="5657087"/>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409876948"/>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 boxes">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714404" y="1257414"/>
            <a:ext cx="6509265" cy="975359"/>
          </a:xfrm>
        </p:spPr>
        <p:txBody>
          <a:bodyPr/>
          <a:lstStyle>
            <a:lvl1pPr marL="287096" indent="-287096">
              <a:buSzPct val="85000"/>
              <a:buFont typeface="Wingdings" panose="05000000000000000000" pitchFamily="2" charset="2"/>
              <a:buChar char="q"/>
              <a:defRPr sz="1405"/>
            </a:lvl1pPr>
            <a:lvl2pPr>
              <a:buClr>
                <a:schemeClr val="accent1"/>
              </a:buClr>
              <a:buSzPct val="90000"/>
              <a:defRPr sz="1405"/>
            </a:lvl2pPr>
            <a:lvl3pPr>
              <a:buClr>
                <a:schemeClr val="accent5"/>
              </a:buClr>
              <a:buSzPct val="110000"/>
              <a:defRPr sz="1405"/>
            </a:lvl3pPr>
            <a:lvl4pPr>
              <a:buClr>
                <a:schemeClr val="tx2"/>
              </a:buClr>
              <a:buSzPct val="85000"/>
              <a:defRPr sz="1405"/>
            </a:lvl4pPr>
            <a:lvl5pPr>
              <a:buClr>
                <a:schemeClr val="tx1"/>
              </a:buClr>
              <a:buSzPct val="85000"/>
              <a:defRPr sz="1405"/>
            </a:lvl5pPr>
          </a:lstStyle>
          <a:p>
            <a:pPr lvl="0"/>
            <a:r>
              <a:rPr lang="en-US"/>
              <a:t>Click to edit Master text styles</a:t>
            </a:r>
          </a:p>
          <a:p>
            <a:pPr lvl="1"/>
            <a:r>
              <a:rPr lang="en-US"/>
              <a:t>Second level</a:t>
            </a:r>
          </a:p>
          <a:p>
            <a:pPr lvl="2"/>
            <a:r>
              <a:rPr lang="en-US"/>
              <a:t>Third level</a:t>
            </a:r>
          </a:p>
          <a:p>
            <a:pPr lvl="3"/>
            <a:endParaRPr lang="en-US"/>
          </a:p>
        </p:txBody>
      </p:sp>
      <p:sp>
        <p:nvSpPr>
          <p:cNvPr id="15" name="Content Placeholder 7">
            <a:extLst>
              <a:ext uri="{FF2B5EF4-FFF2-40B4-BE49-F238E27FC236}">
                <a16:creationId xmlns:a16="http://schemas.microsoft.com/office/drawing/2014/main" id="{ED4DBAD5-3743-4E11-AB4F-62D2FAA49FB7}"/>
              </a:ext>
            </a:extLst>
          </p:cNvPr>
          <p:cNvSpPr>
            <a:spLocks noGrp="1"/>
          </p:cNvSpPr>
          <p:nvPr>
            <p:ph sz="quarter" idx="32"/>
          </p:nvPr>
        </p:nvSpPr>
        <p:spPr>
          <a:xfrm>
            <a:off x="241011" y="1257414"/>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7" name="Content Placeholder 7">
            <a:extLst>
              <a:ext uri="{FF2B5EF4-FFF2-40B4-BE49-F238E27FC236}">
                <a16:creationId xmlns:a16="http://schemas.microsoft.com/office/drawing/2014/main" id="{8C574652-7DCC-4714-B4BA-816ECCB3CEA3}"/>
              </a:ext>
            </a:extLst>
          </p:cNvPr>
          <p:cNvSpPr>
            <a:spLocks noGrp="1"/>
          </p:cNvSpPr>
          <p:nvPr>
            <p:ph sz="quarter" idx="33"/>
          </p:nvPr>
        </p:nvSpPr>
        <p:spPr>
          <a:xfrm>
            <a:off x="241011" y="2410660"/>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19" name="Content Placeholder 7">
            <a:extLst>
              <a:ext uri="{FF2B5EF4-FFF2-40B4-BE49-F238E27FC236}">
                <a16:creationId xmlns:a16="http://schemas.microsoft.com/office/drawing/2014/main" id="{25909B3B-E6AC-4A70-B8EC-3F25E7BE2F2C}"/>
              </a:ext>
            </a:extLst>
          </p:cNvPr>
          <p:cNvSpPr>
            <a:spLocks noGrp="1"/>
          </p:cNvSpPr>
          <p:nvPr>
            <p:ph sz="quarter" idx="34"/>
          </p:nvPr>
        </p:nvSpPr>
        <p:spPr>
          <a:xfrm>
            <a:off x="241011" y="3563906"/>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2" name="Content Placeholder 7">
            <a:extLst>
              <a:ext uri="{FF2B5EF4-FFF2-40B4-BE49-F238E27FC236}">
                <a16:creationId xmlns:a16="http://schemas.microsoft.com/office/drawing/2014/main" id="{429C7743-C399-4AEB-9105-AF51CDF04E09}"/>
              </a:ext>
            </a:extLst>
          </p:cNvPr>
          <p:cNvSpPr>
            <a:spLocks noGrp="1"/>
          </p:cNvSpPr>
          <p:nvPr>
            <p:ph sz="quarter" idx="35"/>
          </p:nvPr>
        </p:nvSpPr>
        <p:spPr>
          <a:xfrm>
            <a:off x="241011" y="4717152"/>
            <a:ext cx="2354696" cy="975359"/>
          </a:xfrm>
          <a:prstGeom prst="rect">
            <a:avLst/>
          </a:prstGeom>
          <a:solidFill>
            <a:schemeClr val="bg2"/>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3" name="Content Placeholder 7">
            <a:extLst>
              <a:ext uri="{FF2B5EF4-FFF2-40B4-BE49-F238E27FC236}">
                <a16:creationId xmlns:a16="http://schemas.microsoft.com/office/drawing/2014/main" id="{435BB0D4-353C-4A48-8FB1-EE95766E0A43}"/>
              </a:ext>
            </a:extLst>
          </p:cNvPr>
          <p:cNvSpPr>
            <a:spLocks noGrp="1"/>
          </p:cNvSpPr>
          <p:nvPr>
            <p:ph sz="quarter" idx="36"/>
          </p:nvPr>
        </p:nvSpPr>
        <p:spPr>
          <a:xfrm>
            <a:off x="256948" y="5870398"/>
            <a:ext cx="2354696" cy="975359"/>
          </a:xfrm>
          <a:prstGeom prst="rect">
            <a:avLst/>
          </a:prstGeom>
          <a:solidFill>
            <a:schemeClr val="accent6"/>
          </a:solidFill>
          <a:ln w="12700"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square" lIns="0" tIns="0" rIns="0" bIns="0" numCol="1" rtlCol="0" anchor="ctr" anchorCtr="0" compatLnSpc="1">
            <a:prstTxWarp prst="textNoShape">
              <a:avLst/>
            </a:prstTxWarp>
          </a:bodyPr>
          <a:lstStyle>
            <a:lvl1pPr marL="0" indent="0" algn="ctr">
              <a:spcBef>
                <a:spcPts val="0"/>
              </a:spcBef>
              <a:buNone/>
              <a:defRPr kumimoji="0" lang="en-US" sz="1606" b="1" i="0" u="none" strike="noStrike" kern="1200" cap="none" normalizeH="0" baseline="0" dirty="0">
                <a:ln>
                  <a:noFill/>
                </a:ln>
                <a:solidFill>
                  <a:schemeClr val="bg1"/>
                </a:solidFill>
                <a:effectLst/>
                <a:latin typeface="+mj-lt"/>
                <a:ea typeface="Lato" panose="020F0502020204030203" pitchFamily="34" charset="77"/>
                <a:cs typeface="Mongolian Baiti" panose="03000500000000000000" pitchFamily="66" charset="0"/>
              </a:defRPr>
            </a:lvl1pPr>
          </a:lstStyle>
          <a:p>
            <a:pPr marL="0" lvl="0" algn="ctr" defTabSz="1224941" latinLnBrk="0"/>
            <a:r>
              <a:rPr lang="en-US"/>
              <a:t>Click to edit Master text styles</a:t>
            </a:r>
          </a:p>
        </p:txBody>
      </p:sp>
      <p:sp>
        <p:nvSpPr>
          <p:cNvPr id="24" name="Content Placeholder 4">
            <a:extLst>
              <a:ext uri="{FF2B5EF4-FFF2-40B4-BE49-F238E27FC236}">
                <a16:creationId xmlns:a16="http://schemas.microsoft.com/office/drawing/2014/main" id="{3920603E-8CE7-4BED-8056-ADDAE914656D}"/>
              </a:ext>
            </a:extLst>
          </p:cNvPr>
          <p:cNvSpPr>
            <a:spLocks noGrp="1"/>
          </p:cNvSpPr>
          <p:nvPr>
            <p:ph sz="quarter" idx="37"/>
          </p:nvPr>
        </p:nvSpPr>
        <p:spPr>
          <a:xfrm>
            <a:off x="2714403" y="5870398"/>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5" name="Content Placeholder 4">
            <a:extLst>
              <a:ext uri="{FF2B5EF4-FFF2-40B4-BE49-F238E27FC236}">
                <a16:creationId xmlns:a16="http://schemas.microsoft.com/office/drawing/2014/main" id="{6BF563C9-B57D-40E9-B90B-2174FD12CB36}"/>
              </a:ext>
            </a:extLst>
          </p:cNvPr>
          <p:cNvSpPr>
            <a:spLocks noGrp="1"/>
          </p:cNvSpPr>
          <p:nvPr>
            <p:ph sz="quarter" idx="38"/>
          </p:nvPr>
        </p:nvSpPr>
        <p:spPr>
          <a:xfrm>
            <a:off x="2715873" y="2416886"/>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6" name="Content Placeholder 4">
            <a:extLst>
              <a:ext uri="{FF2B5EF4-FFF2-40B4-BE49-F238E27FC236}">
                <a16:creationId xmlns:a16="http://schemas.microsoft.com/office/drawing/2014/main" id="{DB012633-8788-489D-A40F-8A23EEFD4083}"/>
              </a:ext>
            </a:extLst>
          </p:cNvPr>
          <p:cNvSpPr>
            <a:spLocks noGrp="1"/>
          </p:cNvSpPr>
          <p:nvPr>
            <p:ph sz="quarter" idx="39"/>
          </p:nvPr>
        </p:nvSpPr>
        <p:spPr>
          <a:xfrm>
            <a:off x="2715873" y="356098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27" name="Content Placeholder 4">
            <a:extLst>
              <a:ext uri="{FF2B5EF4-FFF2-40B4-BE49-F238E27FC236}">
                <a16:creationId xmlns:a16="http://schemas.microsoft.com/office/drawing/2014/main" id="{7BF68FD5-F816-4778-9CB8-7BB7735A6666}"/>
              </a:ext>
            </a:extLst>
          </p:cNvPr>
          <p:cNvSpPr>
            <a:spLocks noGrp="1"/>
          </p:cNvSpPr>
          <p:nvPr>
            <p:ph sz="quarter" idx="40"/>
          </p:nvPr>
        </p:nvSpPr>
        <p:spPr>
          <a:xfrm>
            <a:off x="2714402" y="4721361"/>
            <a:ext cx="6509265" cy="975359"/>
          </a:xfrm>
        </p:spPr>
        <p:txBody>
          <a:bodyPr/>
          <a:lstStyle>
            <a:lvl1pPr marL="287096" indent="-287096">
              <a:buSzPct val="85000"/>
              <a:buFont typeface="Wingdings" panose="05000000000000000000" pitchFamily="2" charset="2"/>
              <a:buChar char="q"/>
              <a:defRPr sz="1340"/>
            </a:lvl1pPr>
            <a:lvl2pPr>
              <a:buClr>
                <a:schemeClr val="accent1"/>
              </a:buClr>
              <a:buSzPct val="90000"/>
              <a:defRPr sz="1340"/>
            </a:lvl2pPr>
            <a:lvl3pPr>
              <a:buClr>
                <a:schemeClr val="accent5"/>
              </a:buClr>
              <a:buSzPct val="110000"/>
              <a:defRPr sz="1340"/>
            </a:lvl3pPr>
            <a:lvl4pPr>
              <a:buClr>
                <a:schemeClr val="tx2"/>
              </a:buClr>
              <a:buSzPct val="85000"/>
              <a:defRPr sz="1340"/>
            </a:lvl4pPr>
            <a:lvl5pPr>
              <a:buClr>
                <a:schemeClr val="tx1"/>
              </a:buClr>
              <a:buSzPct val="85000"/>
              <a:defRPr sz="1340"/>
            </a:lvl5pPr>
          </a:lstStyle>
          <a:p>
            <a:pPr lvl="0"/>
            <a:r>
              <a:rPr lang="en-US"/>
              <a:t>Click to edit Master text styles</a:t>
            </a:r>
          </a:p>
          <a:p>
            <a:pPr lvl="1"/>
            <a:r>
              <a:rPr lang="en-US"/>
              <a:t>Second level</a:t>
            </a:r>
          </a:p>
          <a:p>
            <a:pPr lvl="2"/>
            <a:r>
              <a:rPr lang="en-US"/>
              <a:t>Third level</a:t>
            </a:r>
          </a:p>
        </p:txBody>
      </p:sp>
      <p:sp>
        <p:nvSpPr>
          <p:cNvPr id="18" name="Title 1">
            <a:extLst>
              <a:ext uri="{FF2B5EF4-FFF2-40B4-BE49-F238E27FC236}">
                <a16:creationId xmlns:a16="http://schemas.microsoft.com/office/drawing/2014/main" id="{61106B14-39C5-48E1-BC5F-7D36622D8CDD}"/>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20" name="Straight Connector 19">
            <a:extLst>
              <a:ext uri="{FF2B5EF4-FFF2-40B4-BE49-F238E27FC236}">
                <a16:creationId xmlns:a16="http://schemas.microsoft.com/office/drawing/2014/main" id="{547754C8-1391-4FE7-9E8C-8CC594D535E8}"/>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Text Placeholder 12">
            <a:extLst>
              <a:ext uri="{FF2B5EF4-FFF2-40B4-BE49-F238E27FC236}">
                <a16:creationId xmlns:a16="http://schemas.microsoft.com/office/drawing/2014/main" id="{7D567EF3-CB69-4472-B856-468BCEFB7C4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6" name="Slide Number Placeholder 4">
            <a:extLst>
              <a:ext uri="{FF2B5EF4-FFF2-40B4-BE49-F238E27FC236}">
                <a16:creationId xmlns:a16="http://schemas.microsoft.com/office/drawing/2014/main" id="{1DCABA5A-B2D9-4DCA-9039-53F48B55BB8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29" name="Graphic 28">
            <a:extLst>
              <a:ext uri="{FF2B5EF4-FFF2-40B4-BE49-F238E27FC236}">
                <a16:creationId xmlns:a16="http://schemas.microsoft.com/office/drawing/2014/main" id="{875A23C4-3852-465E-9370-614D00125D98}"/>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21" name="Text Placeholder 4">
            <a:extLst>
              <a:ext uri="{FF2B5EF4-FFF2-40B4-BE49-F238E27FC236}">
                <a16:creationId xmlns:a16="http://schemas.microsoft.com/office/drawing/2014/main" id="{E8DBEE5C-7594-4D82-A51B-BFEF1525884C}"/>
              </a:ext>
            </a:extLst>
          </p:cNvPr>
          <p:cNvSpPr>
            <a:spLocks noGrp="1"/>
          </p:cNvSpPr>
          <p:nvPr>
            <p:ph type="body" sz="quarter" idx="14" hasCustomPrompt="1"/>
          </p:nvPr>
        </p:nvSpPr>
        <p:spPr>
          <a:xfrm>
            <a:off x="241549" y="7008001"/>
            <a:ext cx="8523137" cy="307199"/>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814038782"/>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CA8FA1DE-B545-4B41-A830-9223E7A3EA04}"/>
              </a:ext>
            </a:extLst>
          </p:cNvPr>
          <p:cNvPicPr>
            <a:picLocks noChangeAspect="1"/>
          </p:cNvPicPr>
          <p:nvPr userDrawn="1"/>
        </p:nvPicPr>
        <p:blipFill>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1863" y="6729313"/>
            <a:ext cx="1723587" cy="276190"/>
          </a:xfrm>
          <a:prstGeom prst="rect">
            <a:avLst/>
          </a:prstGeom>
        </p:spPr>
      </p:pic>
      <p:sp>
        <p:nvSpPr>
          <p:cNvPr id="5" name="Slide Number Placeholder 4">
            <a:extLst>
              <a:ext uri="{FF2B5EF4-FFF2-40B4-BE49-F238E27FC236}">
                <a16:creationId xmlns:a16="http://schemas.microsoft.com/office/drawing/2014/main" id="{D2626893-6FFA-4302-9982-5319B3EFD3E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3228102275"/>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tatement">
    <p:bg>
      <p:bgPr>
        <a:solidFill>
          <a:schemeClr val="bg2"/>
        </a:solidFill>
        <a:effectLst/>
      </p:bgPr>
    </p:bg>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5C79A84C-5ED1-4297-8F7B-E10BABE56C71}"/>
              </a:ext>
            </a:extLst>
          </p:cNvPr>
          <p:cNvSpPr>
            <a:spLocks noGrp="1"/>
          </p:cNvSpPr>
          <p:nvPr>
            <p:ph type="body" idx="1" hasCustomPrompt="1"/>
          </p:nvPr>
        </p:nvSpPr>
        <p:spPr>
          <a:xfrm>
            <a:off x="645769" y="1257662"/>
            <a:ext cx="8163283" cy="4799880"/>
          </a:xfrm>
        </p:spPr>
        <p:txBody>
          <a:bodyPr anchor="ctr">
            <a:normAutofit/>
          </a:bodyPr>
          <a:lstStyle>
            <a:lvl1pPr marL="0" indent="0" algn="ctr">
              <a:lnSpc>
                <a:spcPct val="100000"/>
              </a:lnSpc>
              <a:buNone/>
              <a:defRPr sz="3216" baseline="0">
                <a:solidFill>
                  <a:schemeClr val="bg1"/>
                </a:solidFill>
              </a:defRPr>
            </a:lvl1pPr>
            <a:lvl2pPr marL="459352" indent="0">
              <a:buNone/>
              <a:defRPr sz="2008">
                <a:solidFill>
                  <a:schemeClr val="tx1">
                    <a:tint val="75000"/>
                  </a:schemeClr>
                </a:solidFill>
              </a:defRPr>
            </a:lvl2pPr>
            <a:lvl3pPr marL="918705" indent="0">
              <a:buNone/>
              <a:defRPr sz="1807">
                <a:solidFill>
                  <a:schemeClr val="tx1">
                    <a:tint val="75000"/>
                  </a:schemeClr>
                </a:solidFill>
              </a:defRPr>
            </a:lvl3pPr>
            <a:lvl4pPr marL="1378058" indent="0">
              <a:buNone/>
              <a:defRPr sz="1606">
                <a:solidFill>
                  <a:schemeClr val="tx1">
                    <a:tint val="75000"/>
                  </a:schemeClr>
                </a:solidFill>
              </a:defRPr>
            </a:lvl4pPr>
            <a:lvl5pPr marL="1837411" indent="0">
              <a:buNone/>
              <a:defRPr sz="1606">
                <a:solidFill>
                  <a:schemeClr val="tx1">
                    <a:tint val="75000"/>
                  </a:schemeClr>
                </a:solidFill>
              </a:defRPr>
            </a:lvl5pPr>
            <a:lvl6pPr marL="2296763" indent="0">
              <a:buNone/>
              <a:defRPr sz="1606">
                <a:solidFill>
                  <a:schemeClr val="tx1">
                    <a:tint val="75000"/>
                  </a:schemeClr>
                </a:solidFill>
              </a:defRPr>
            </a:lvl6pPr>
            <a:lvl7pPr marL="2756116" indent="0">
              <a:buNone/>
              <a:defRPr sz="1606">
                <a:solidFill>
                  <a:schemeClr val="tx1">
                    <a:tint val="75000"/>
                  </a:schemeClr>
                </a:solidFill>
              </a:defRPr>
            </a:lvl7pPr>
            <a:lvl8pPr marL="3215468" indent="0">
              <a:buNone/>
              <a:defRPr sz="1606">
                <a:solidFill>
                  <a:schemeClr val="tx1">
                    <a:tint val="75000"/>
                  </a:schemeClr>
                </a:solidFill>
              </a:defRPr>
            </a:lvl8pPr>
            <a:lvl9pPr marL="3674820" indent="0">
              <a:buNone/>
              <a:defRPr sz="1606">
                <a:solidFill>
                  <a:schemeClr val="tx1">
                    <a:tint val="75000"/>
                  </a:schemeClr>
                </a:solidFill>
              </a:defRPr>
            </a:lvl9pPr>
          </a:lstStyle>
          <a:p>
            <a:pPr lvl="0"/>
            <a:r>
              <a:rPr lang="en-US"/>
              <a:t>Statement/Message Here</a:t>
            </a:r>
          </a:p>
        </p:txBody>
      </p:sp>
      <p:pic>
        <p:nvPicPr>
          <p:cNvPr id="7" name="Graphic 6">
            <a:extLst>
              <a:ext uri="{FF2B5EF4-FFF2-40B4-BE49-F238E27FC236}">
                <a16:creationId xmlns:a16="http://schemas.microsoft.com/office/drawing/2014/main" id="{ECD39CE4-6686-40B1-B6AD-FD4AC9F3C21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22271" y="6677814"/>
            <a:ext cx="2082229" cy="379177"/>
          </a:xfrm>
          <a:prstGeom prst="rect">
            <a:avLst/>
          </a:prstGeom>
        </p:spPr>
      </p:pic>
      <p:sp>
        <p:nvSpPr>
          <p:cNvPr id="6" name="Slide Number Placeholder 4">
            <a:extLst>
              <a:ext uri="{FF2B5EF4-FFF2-40B4-BE49-F238E27FC236}">
                <a16:creationId xmlns:a16="http://schemas.microsoft.com/office/drawing/2014/main" id="{7BE2FDFA-2979-4DE5-BD00-8F8EF1764779}"/>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260826223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tmplLst>
          <p:tmpl lvl="1">
            <p:tnLst>
              <p:par>
                <p:cTn presetID="10" presetClass="entr" presetSubtype="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1">
    <p:bg>
      <p:bgPr>
        <a:blipFill dpi="0" rotWithShape="1">
          <a:blip r:embed="rId3"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5" name="Do not remove" hidden="1">
            <a:extLst>
              <a:ext uri="{FF2B5EF4-FFF2-40B4-BE49-F238E27FC236}">
                <a16:creationId xmlns:a16="http://schemas.microsoft.com/office/drawing/2014/main" id="{76283865-8F89-77CD-A89B-0B9118B6E3ED}"/>
              </a:ext>
            </a:extLst>
          </p:cNvPr>
          <p:cNvSpPr/>
          <p:nvPr userDrawn="1">
            <p:custDataLst>
              <p:tags r:id="rId1"/>
            </p:custDataLst>
          </p:nvPr>
        </p:nvSpPr>
        <p:spPr>
          <a:xfrm>
            <a:off x="1" y="2"/>
            <a:ext cx="13146" cy="13546"/>
          </a:xfrm>
          <a:prstGeom prst="octagon">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11"/>
          </a:p>
        </p:txBody>
      </p:sp>
      <p:pic>
        <p:nvPicPr>
          <p:cNvPr id="3" name="Graphic 2">
            <a:extLst>
              <a:ext uri="{FF2B5EF4-FFF2-40B4-BE49-F238E27FC236}">
                <a16:creationId xmlns:a16="http://schemas.microsoft.com/office/drawing/2014/main" id="{F7DE9999-4F73-4801-95D7-7738C66CCE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3200" y="6008590"/>
            <a:ext cx="2699065" cy="491506"/>
          </a:xfrm>
          <a:prstGeom prst="rect">
            <a:avLst/>
          </a:prstGeom>
        </p:spPr>
      </p:pic>
      <p:sp>
        <p:nvSpPr>
          <p:cNvPr id="6" name="Title 5">
            <a:extLst>
              <a:ext uri="{FF2B5EF4-FFF2-40B4-BE49-F238E27FC236}">
                <a16:creationId xmlns:a16="http://schemas.microsoft.com/office/drawing/2014/main" id="{9F450F8C-FB9D-BB43-91DA-57FC77BF8E11}"/>
              </a:ext>
            </a:extLst>
          </p:cNvPr>
          <p:cNvSpPr>
            <a:spLocks noGrp="1"/>
          </p:cNvSpPr>
          <p:nvPr>
            <p:ph type="title" hasCustomPrompt="1"/>
          </p:nvPr>
        </p:nvSpPr>
        <p:spPr>
          <a:xfrm>
            <a:off x="650699" y="2134204"/>
            <a:ext cx="8163283" cy="1413934"/>
          </a:xfrm>
        </p:spPr>
        <p:txBody>
          <a:bodyPr anchor="b">
            <a:normAutofit/>
          </a:bodyPr>
          <a:lstStyle>
            <a:lvl1pPr algn="l">
              <a:defRPr sz="4521">
                <a:solidFill>
                  <a:schemeClr val="bg1"/>
                </a:solidFill>
              </a:defRPr>
            </a:lvl1pPr>
          </a:lstStyle>
          <a:p>
            <a:r>
              <a:rPr lang="en-US"/>
              <a:t>Presentation Title Goes Here</a:t>
            </a:r>
          </a:p>
        </p:txBody>
      </p:sp>
      <p:sp>
        <p:nvSpPr>
          <p:cNvPr id="9" name="Text Placeholder 8">
            <a:extLst>
              <a:ext uri="{FF2B5EF4-FFF2-40B4-BE49-F238E27FC236}">
                <a16:creationId xmlns:a16="http://schemas.microsoft.com/office/drawing/2014/main" id="{EA53165F-0D04-2B4A-A98E-6DC92E972EDE}"/>
              </a:ext>
            </a:extLst>
          </p:cNvPr>
          <p:cNvSpPr>
            <a:spLocks noGrp="1"/>
          </p:cNvSpPr>
          <p:nvPr>
            <p:ph type="body" sz="quarter" idx="10" hasCustomPrompt="1"/>
          </p:nvPr>
        </p:nvSpPr>
        <p:spPr>
          <a:xfrm>
            <a:off x="650699" y="3616191"/>
            <a:ext cx="8163283" cy="1093893"/>
          </a:xfrm>
        </p:spPr>
        <p:txBody>
          <a:bodyPr/>
          <a:lstStyle>
            <a:lvl1pPr marL="0" indent="0">
              <a:buNone/>
              <a:defRPr>
                <a:solidFill>
                  <a:schemeClr val="bg1"/>
                </a:solidFill>
              </a:defRPr>
            </a:lvl1pPr>
          </a:lstStyle>
          <a:p>
            <a:pPr lvl="0"/>
            <a:r>
              <a:rPr lang="en-US"/>
              <a:t>Name of Presenter, Title of Presenter</a:t>
            </a:r>
          </a:p>
        </p:txBody>
      </p:sp>
      <p:sp>
        <p:nvSpPr>
          <p:cNvPr id="7" name="Slide Number Placeholder 4">
            <a:extLst>
              <a:ext uri="{FF2B5EF4-FFF2-40B4-BE49-F238E27FC236}">
                <a16:creationId xmlns:a16="http://schemas.microsoft.com/office/drawing/2014/main" id="{6887F4EE-059C-40EA-B814-5DD8885633D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89011851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300"/>
                            </p:stCondLst>
                            <p:childTnLst>
                              <p:par>
                                <p:cTn id="9" presetID="10" presetClass="entr" presetSubtype="0" fill="hold" grpId="0" nodeType="afterEffect">
                                  <p:stCondLst>
                                    <p:cond delay="0"/>
                                  </p:stCondLst>
                                  <p:iterate type="wd">
                                    <p:tmPct val="10000"/>
                                  </p:iterate>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1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build="p">
        <p:tmplLst>
          <p:tmpl lvl="1">
            <p:tnLst>
              <p:par>
                <p:cTn presetID="10" presetClass="entr" presetSubtype="0" fill="hold" nodeType="afterEffect">
                  <p:stCondLst>
                    <p:cond delay="0"/>
                  </p:stCondLst>
                  <p:iterate type="wd">
                    <p:tmPct val="10000"/>
                  </p:iterate>
                  <p:childTnLst>
                    <p:set>
                      <p:cBhvr>
                        <p:cTn dur="1" fill="hold">
                          <p:stCondLst>
                            <p:cond delay="0"/>
                          </p:stCondLst>
                        </p:cTn>
                        <p:tgtEl>
                          <p:spTgt spid="9"/>
                        </p:tgtEl>
                        <p:attrNameLst>
                          <p:attrName>style.visibility</p:attrName>
                        </p:attrNameLst>
                      </p:cBhvr>
                      <p:to>
                        <p:strVal val="visible"/>
                      </p:to>
                    </p:set>
                    <p:animEffect transition="in" filter="fade">
                      <p:cBhvr>
                        <p:cTn dur="1000"/>
                        <p:tgtEl>
                          <p:spTgt spid="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lnSpc>
                <a:spcPct val="120000"/>
              </a:lnSpc>
              <a:spcBef>
                <a:spcPts val="0"/>
              </a:spcBef>
              <a:spcAft>
                <a:spcPts val="0"/>
              </a:spcAft>
              <a:buNone/>
              <a:defRPr sz="2411" b="0">
                <a:solidFill>
                  <a:srgbClr val="808080"/>
                </a:solidFill>
              </a:defRPr>
            </a:lvl1pPr>
            <a:lvl2pPr marL="459352" indent="0">
              <a:buNone/>
              <a:defRPr/>
            </a:lvl2pPr>
          </a:lstStyle>
          <a:p>
            <a:pPr lvl="0"/>
            <a:endParaRPr lang="en-US"/>
          </a:p>
        </p:txBody>
      </p:sp>
      <p:sp>
        <p:nvSpPr>
          <p:cNvPr id="7" name="TextBox 6">
            <a:extLst>
              <a:ext uri="{FF2B5EF4-FFF2-40B4-BE49-F238E27FC236}">
                <a16:creationId xmlns:a16="http://schemas.microsoft.com/office/drawing/2014/main" id="{04A4573B-5E0B-44C2-A042-9DE0B89956AE}"/>
              </a:ext>
            </a:extLst>
          </p:cNvPr>
          <p:cNvSpPr txBox="1"/>
          <p:nvPr userDrawn="1"/>
        </p:nvSpPr>
        <p:spPr>
          <a:xfrm>
            <a:off x="5272124" y="1096167"/>
            <a:ext cx="3927294" cy="477054"/>
          </a:xfrm>
          <a:prstGeom prst="rect">
            <a:avLst/>
          </a:prstGeom>
          <a:noFill/>
        </p:spPr>
        <p:txBody>
          <a:bodyPr wrap="square" rtlCol="0">
            <a:spAutoFit/>
          </a:bodyPr>
          <a:lstStyle/>
          <a:p>
            <a:pPr>
              <a:lnSpc>
                <a:spcPts val="3015"/>
              </a:lnSpc>
            </a:pPr>
            <a:r>
              <a:rPr lang="en-US" sz="3216" b="1">
                <a:solidFill>
                  <a:schemeClr val="tx1"/>
                </a:solidFill>
                <a:latin typeface="+mj-lt"/>
              </a:rPr>
              <a:t>Table of Contents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9" name="Slide Number Placeholder 4">
            <a:extLst>
              <a:ext uri="{FF2B5EF4-FFF2-40B4-BE49-F238E27FC236}">
                <a16:creationId xmlns:a16="http://schemas.microsoft.com/office/drawing/2014/main" id="{B175BBEA-33BF-4697-9126-11CC5C93AEC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88609300"/>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ppendix Table of Contents">
    <p:bg>
      <p:bgPr>
        <a:solidFill>
          <a:schemeClr val="bg1">
            <a:lumMod val="85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B7BF65E-EDA4-425B-8B8B-F8AE87EE27F1}"/>
              </a:ext>
            </a:extLst>
          </p:cNvPr>
          <p:cNvSpPr>
            <a:spLocks noGrp="1"/>
          </p:cNvSpPr>
          <p:nvPr>
            <p:ph type="body" sz="quarter" idx="11"/>
          </p:nvPr>
        </p:nvSpPr>
        <p:spPr>
          <a:xfrm>
            <a:off x="5272124" y="1736344"/>
            <a:ext cx="4028894" cy="4326142"/>
          </a:xfrm>
        </p:spPr>
        <p:txBody>
          <a:bodyPr anchor="t" anchorCtr="0">
            <a:normAutofit/>
          </a:bodyPr>
          <a:lstStyle>
            <a:lvl1pPr marL="0" indent="0">
              <a:buNone/>
              <a:defRPr sz="2411" b="0">
                <a:solidFill>
                  <a:srgbClr val="808080"/>
                </a:solidFill>
              </a:defRPr>
            </a:lvl1pPr>
            <a:lvl2pPr marL="459352" indent="0">
              <a:buNone/>
              <a:defRPr/>
            </a:lvl2pPr>
          </a:lstStyle>
          <a:p>
            <a:pPr lvl="0"/>
            <a:endParaRPr lang="en-US"/>
          </a:p>
        </p:txBody>
      </p:sp>
      <p:sp>
        <p:nvSpPr>
          <p:cNvPr id="12" name="TextBox 11">
            <a:extLst>
              <a:ext uri="{FF2B5EF4-FFF2-40B4-BE49-F238E27FC236}">
                <a16:creationId xmlns:a16="http://schemas.microsoft.com/office/drawing/2014/main" id="{F9BCFC44-224C-41F4-B5A3-991D16D2F8F6}"/>
              </a:ext>
            </a:extLst>
          </p:cNvPr>
          <p:cNvSpPr txBox="1"/>
          <p:nvPr/>
        </p:nvSpPr>
        <p:spPr>
          <a:xfrm>
            <a:off x="5272124" y="1096169"/>
            <a:ext cx="3291324" cy="483135"/>
          </a:xfrm>
          <a:prstGeom prst="rect">
            <a:avLst/>
          </a:prstGeom>
          <a:noFill/>
        </p:spPr>
        <p:txBody>
          <a:bodyPr wrap="square" rtlCol="0">
            <a:spAutoFit/>
          </a:bodyPr>
          <a:lstStyle/>
          <a:p>
            <a:pPr>
              <a:lnSpc>
                <a:spcPts val="3015"/>
              </a:lnSpc>
            </a:pPr>
            <a:r>
              <a:rPr lang="en-US" sz="3216" b="1">
                <a:solidFill>
                  <a:schemeClr val="tx1">
                    <a:lumMod val="65000"/>
                    <a:lumOff val="35000"/>
                  </a:schemeClr>
                </a:solidFill>
                <a:latin typeface="+mj-lt"/>
              </a:rPr>
              <a:t>Appendices</a:t>
            </a:r>
          </a:p>
        </p:txBody>
      </p:sp>
      <p:pic>
        <p:nvPicPr>
          <p:cNvPr id="13" name="Graphic 12">
            <a:extLst>
              <a:ext uri="{FF2B5EF4-FFF2-40B4-BE49-F238E27FC236}">
                <a16:creationId xmlns:a16="http://schemas.microsoft.com/office/drawing/2014/main" id="{F980A138-AD6E-48D3-B325-4F65A249B3D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9990" y="3316226"/>
            <a:ext cx="4176245" cy="682751"/>
          </a:xfrm>
          <a:prstGeom prst="rect">
            <a:avLst/>
          </a:prstGeom>
        </p:spPr>
      </p:pic>
      <p:sp>
        <p:nvSpPr>
          <p:cNvPr id="6" name="Slide Number Placeholder 4">
            <a:extLst>
              <a:ext uri="{FF2B5EF4-FFF2-40B4-BE49-F238E27FC236}">
                <a16:creationId xmlns:a16="http://schemas.microsoft.com/office/drawing/2014/main" id="{E1E5C968-C003-4DA9-9A04-FF6890907ADA}"/>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17501285"/>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Section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404FC4B3-C345-4576-A8B4-9554058A447B}"/>
              </a:ext>
            </a:extLst>
          </p:cNvPr>
          <p:cNvPicPr>
            <a:picLocks noChangeAspect="1"/>
          </p:cNvPicPr>
          <p:nvPr/>
        </p:nvPicPr>
        <p:blipFill>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81867" y="6729313"/>
            <a:ext cx="1607512" cy="276190"/>
          </a:xfrm>
          <a:prstGeom prst="rect">
            <a:avLst/>
          </a:prstGeom>
        </p:spPr>
      </p:pic>
      <p:sp>
        <p:nvSpPr>
          <p:cNvPr id="6" name="Title 1">
            <a:extLst>
              <a:ext uri="{FF2B5EF4-FFF2-40B4-BE49-F238E27FC236}">
                <a16:creationId xmlns:a16="http://schemas.microsoft.com/office/drawing/2014/main" id="{1849ABCC-62B8-42B9-AA91-DC8D10741170}"/>
              </a:ext>
            </a:extLst>
          </p:cNvPr>
          <p:cNvSpPr>
            <a:spLocks noGrp="1"/>
          </p:cNvSpPr>
          <p:nvPr>
            <p:ph type="ctrTitle" hasCustomPrompt="1"/>
          </p:nvPr>
        </p:nvSpPr>
        <p:spPr>
          <a:xfrm>
            <a:off x="1183085" y="1491731"/>
            <a:ext cx="7098506" cy="2165873"/>
          </a:xfrm>
        </p:spPr>
        <p:txBody>
          <a:bodyPr anchor="b">
            <a:normAutofit/>
          </a:bodyPr>
          <a:lstStyle>
            <a:lvl1pPr algn="ctr">
              <a:defRPr sz="3516">
                <a:solidFill>
                  <a:schemeClr val="bg1"/>
                </a:solidFill>
              </a:defRPr>
            </a:lvl1pPr>
          </a:lstStyle>
          <a:p>
            <a:r>
              <a:rPr lang="en-US"/>
              <a:t>Click to Edit Sub-Section Title</a:t>
            </a:r>
          </a:p>
        </p:txBody>
      </p:sp>
      <p:sp>
        <p:nvSpPr>
          <p:cNvPr id="7" name="Subtitle 2">
            <a:extLst>
              <a:ext uri="{FF2B5EF4-FFF2-40B4-BE49-F238E27FC236}">
                <a16:creationId xmlns:a16="http://schemas.microsoft.com/office/drawing/2014/main" id="{4FE42EA3-DA73-45FF-8672-2D4D7C5F94D7}"/>
              </a:ext>
            </a:extLst>
          </p:cNvPr>
          <p:cNvSpPr>
            <a:spLocks noGrp="1"/>
          </p:cNvSpPr>
          <p:nvPr>
            <p:ph type="subTitle" idx="1" hasCustomPrompt="1"/>
          </p:nvPr>
        </p:nvSpPr>
        <p:spPr>
          <a:xfrm>
            <a:off x="1183085" y="3722399"/>
            <a:ext cx="7098506" cy="2015857"/>
          </a:xfrm>
        </p:spPr>
        <p:txBody>
          <a:bodyPr>
            <a:normAutofit/>
          </a:bodyPr>
          <a:lstStyle>
            <a:lvl1pPr marL="0" indent="0" algn="ctr">
              <a:buNone/>
              <a:defRPr sz="2513">
                <a:solidFill>
                  <a:schemeClr val="bg1"/>
                </a:solidFill>
              </a:defRPr>
            </a:lvl1pPr>
            <a:lvl2pPr marL="459352" indent="0" algn="ctr">
              <a:buNone/>
              <a:defRPr sz="2008"/>
            </a:lvl2pPr>
            <a:lvl3pPr marL="918705" indent="0" algn="ctr">
              <a:buNone/>
              <a:defRPr sz="1807"/>
            </a:lvl3pPr>
            <a:lvl4pPr marL="1378058" indent="0" algn="ctr">
              <a:buNone/>
              <a:defRPr sz="1606"/>
            </a:lvl4pPr>
            <a:lvl5pPr marL="1837411" indent="0" algn="ctr">
              <a:buNone/>
              <a:defRPr sz="1606"/>
            </a:lvl5pPr>
            <a:lvl6pPr marL="2296763" indent="0" algn="ctr">
              <a:buNone/>
              <a:defRPr sz="1606"/>
            </a:lvl6pPr>
            <a:lvl7pPr marL="2756116" indent="0" algn="ctr">
              <a:buNone/>
              <a:defRPr sz="1606"/>
            </a:lvl7pPr>
            <a:lvl8pPr marL="3215468" indent="0" algn="ctr">
              <a:buNone/>
              <a:defRPr sz="1606"/>
            </a:lvl8pPr>
            <a:lvl9pPr marL="3674820" indent="0" algn="ctr">
              <a:buNone/>
              <a:defRPr sz="1606"/>
            </a:lvl9pPr>
          </a:lstStyle>
          <a:p>
            <a:r>
              <a:rPr lang="en-US"/>
              <a:t>Click to Edit Subtitle</a:t>
            </a:r>
          </a:p>
        </p:txBody>
      </p:sp>
      <p:sp>
        <p:nvSpPr>
          <p:cNvPr id="9" name="Slide Number Placeholder 4">
            <a:extLst>
              <a:ext uri="{FF2B5EF4-FFF2-40B4-BE49-F238E27FC236}">
                <a16:creationId xmlns:a16="http://schemas.microsoft.com/office/drawing/2014/main" id="{CC52ED24-79E1-4381-80D5-4752D748736F}"/>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bg1"/>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1639429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grpId="0" nodeType="withEffect">
                                  <p:stCondLst>
                                    <p:cond delay="0"/>
                                  </p:stCondLst>
                                  <p:iterate type="wd">
                                    <p:tmPct val="10000"/>
                                  </p:iterate>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tmplLst>
          <p:tmpl lvl="1">
            <p:tnLst>
              <p:par>
                <p:cTn presetID="10" presetClass="entr" presetSubtype="0" fill="hold" nodeType="withEffect">
                  <p:stCondLst>
                    <p:cond delay="0"/>
                  </p:stCondLst>
                  <p:iterate type="wd">
                    <p:tmPct val="10000"/>
                  </p:iterate>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7B6B4-BF89-40A6-8B2A-B5479C52EA26}"/>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sp>
        <p:nvSpPr>
          <p:cNvPr id="11" name="Content Placeholder 4">
            <a:extLst>
              <a:ext uri="{FF2B5EF4-FFF2-40B4-BE49-F238E27FC236}">
                <a16:creationId xmlns:a16="http://schemas.microsoft.com/office/drawing/2014/main" id="{2DDE697C-F319-4DF9-B628-855805092011}"/>
              </a:ext>
            </a:extLst>
          </p:cNvPr>
          <p:cNvSpPr>
            <a:spLocks noGrp="1"/>
          </p:cNvSpPr>
          <p:nvPr>
            <p:ph sz="quarter" idx="12"/>
          </p:nvPr>
        </p:nvSpPr>
        <p:spPr>
          <a:xfrm>
            <a:off x="241015" y="1169072"/>
            <a:ext cx="9031251" cy="5658439"/>
          </a:xfrm>
        </p:spPr>
        <p:txBody>
          <a:bodyPr>
            <a:normAutofit/>
          </a:bodyPr>
          <a:lstStyle>
            <a:lvl1pPr marL="287096" indent="-287096">
              <a:lnSpc>
                <a:spcPct val="120000"/>
              </a:lnSpc>
              <a:spcBef>
                <a:spcPts val="0"/>
              </a:spcBef>
              <a:buSzPct val="85000"/>
              <a:buFont typeface="Wingdings" panose="05000000000000000000" pitchFamily="2" charset="2"/>
              <a:buChar char="q"/>
              <a:defRPr sz="1606"/>
            </a:lvl1pPr>
            <a:lvl2pPr>
              <a:lnSpc>
                <a:spcPct val="120000"/>
              </a:lnSpc>
              <a:spcBef>
                <a:spcPts val="0"/>
              </a:spcBef>
              <a:buClr>
                <a:schemeClr val="accent1"/>
              </a:buClr>
              <a:buSzPct val="90000"/>
              <a:defRPr sz="1606"/>
            </a:lvl2pPr>
            <a:lvl3pPr>
              <a:lnSpc>
                <a:spcPct val="120000"/>
              </a:lnSpc>
              <a:spcBef>
                <a:spcPts val="0"/>
              </a:spcBef>
              <a:buClr>
                <a:schemeClr val="accent5"/>
              </a:buClr>
              <a:buSzPct val="110000"/>
              <a:defRPr sz="1606"/>
            </a:lvl3pPr>
            <a:lvl4pPr>
              <a:lnSpc>
                <a:spcPct val="120000"/>
              </a:lnSpc>
              <a:spcBef>
                <a:spcPts val="0"/>
              </a:spcBef>
              <a:buClr>
                <a:schemeClr val="tx2"/>
              </a:buClr>
              <a:buSzPct val="85000"/>
              <a:defRPr sz="1606"/>
            </a:lvl4pPr>
            <a:lvl5pPr>
              <a:lnSpc>
                <a:spcPct val="120000"/>
              </a:lnSpc>
              <a:spcBef>
                <a:spcPts val="0"/>
              </a:spcBef>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0"/>
            <a:endParaRPr lang="en-US"/>
          </a:p>
        </p:txBody>
      </p:sp>
      <p:cxnSp>
        <p:nvCxnSpPr>
          <p:cNvPr id="4" name="Straight Connector 3">
            <a:extLst>
              <a:ext uri="{FF2B5EF4-FFF2-40B4-BE49-F238E27FC236}">
                <a16:creationId xmlns:a16="http://schemas.microsoft.com/office/drawing/2014/main" id="{E13C3889-27E0-4B23-B25B-1E21AB293E5D}"/>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BA082D46-74DC-4239-A616-6F3A86228B1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7" name="Slide Number Placeholder 4">
            <a:extLst>
              <a:ext uri="{FF2B5EF4-FFF2-40B4-BE49-F238E27FC236}">
                <a16:creationId xmlns:a16="http://schemas.microsoft.com/office/drawing/2014/main" id="{00143A63-10EA-42FF-941B-F4DE8FE9ACCD}"/>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705133FF-7234-45FB-84BB-367E965148A0}"/>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5" name="Text Placeholder 4">
            <a:extLst>
              <a:ext uri="{FF2B5EF4-FFF2-40B4-BE49-F238E27FC236}">
                <a16:creationId xmlns:a16="http://schemas.microsoft.com/office/drawing/2014/main" id="{95737C51-EF7B-4690-8FB3-80EEAA8B03E4}"/>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4467257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B8740A6-1BF2-4EC1-B95E-F84AB841E35B}"/>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0" name="Straight Connector 9">
            <a:extLst>
              <a:ext uri="{FF2B5EF4-FFF2-40B4-BE49-F238E27FC236}">
                <a16:creationId xmlns:a16="http://schemas.microsoft.com/office/drawing/2014/main" id="{8FA88787-0695-455B-A96E-D2CF22D6352A}"/>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0D0918ED-E31F-4DA5-9D55-C2C75C1D8689}"/>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6" name="Slide Number Placeholder 4">
            <a:extLst>
              <a:ext uri="{FF2B5EF4-FFF2-40B4-BE49-F238E27FC236}">
                <a16:creationId xmlns:a16="http://schemas.microsoft.com/office/drawing/2014/main" id="{7883EC5F-35E3-4B15-AB14-7951E5199C30}"/>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8" name="Graphic 7">
            <a:extLst>
              <a:ext uri="{FF2B5EF4-FFF2-40B4-BE49-F238E27FC236}">
                <a16:creationId xmlns:a16="http://schemas.microsoft.com/office/drawing/2014/main" id="{A572B17B-173A-4C95-BD57-93FB22DED9C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9" name="Text Placeholder 4">
            <a:extLst>
              <a:ext uri="{FF2B5EF4-FFF2-40B4-BE49-F238E27FC236}">
                <a16:creationId xmlns:a16="http://schemas.microsoft.com/office/drawing/2014/main" id="{4C29F459-02FC-47B1-8BE1-8897DF150B38}"/>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2106016281"/>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2 column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1" y="1184235"/>
            <a:ext cx="6294234" cy="5643287"/>
          </a:xfrm>
        </p:spPr>
        <p:txBody>
          <a:bodyPr>
            <a:normAutofit/>
          </a:bodyPr>
          <a:lstStyle>
            <a:lvl1pPr marL="287096" indent="-287096">
              <a:lnSpc>
                <a:spcPct val="120000"/>
              </a:lnSpc>
              <a:buSzPct val="85000"/>
              <a:buFont typeface="Wingdings" panose="05000000000000000000" pitchFamily="2" charset="2"/>
              <a:buChar char="q"/>
              <a:defRPr sz="1606"/>
            </a:lvl1pPr>
            <a:lvl2pPr>
              <a:lnSpc>
                <a:spcPct val="120000"/>
              </a:lnSpc>
              <a:buClr>
                <a:schemeClr val="accent1"/>
              </a:buClr>
              <a:buSzPct val="90000"/>
              <a:defRPr sz="1606"/>
            </a:lvl2pPr>
            <a:lvl3pPr>
              <a:lnSpc>
                <a:spcPct val="120000"/>
              </a:lnSpc>
              <a:buClr>
                <a:schemeClr val="accent5"/>
              </a:buClr>
              <a:buSzPct val="110000"/>
              <a:defRPr sz="1606"/>
            </a:lvl3pPr>
            <a:lvl4pPr>
              <a:lnSpc>
                <a:spcPct val="120000"/>
              </a:lnSpc>
              <a:buClr>
                <a:schemeClr val="tx2"/>
              </a:buClr>
              <a:buSzPct val="85000"/>
              <a:defRPr sz="1606"/>
            </a:lvl4pPr>
            <a:lvl5pPr>
              <a:lnSpc>
                <a:spcPct val="120000"/>
              </a:lnSpc>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60EEDD6D-632C-4B5E-AD0B-FA45917E99B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4" name="Straight Connector 13">
            <a:extLst>
              <a:ext uri="{FF2B5EF4-FFF2-40B4-BE49-F238E27FC236}">
                <a16:creationId xmlns:a16="http://schemas.microsoft.com/office/drawing/2014/main" id="{CEC91BF6-F399-42B8-9899-B1F8818667D3}"/>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6" name="Text Placeholder 12">
            <a:extLst>
              <a:ext uri="{FF2B5EF4-FFF2-40B4-BE49-F238E27FC236}">
                <a16:creationId xmlns:a16="http://schemas.microsoft.com/office/drawing/2014/main" id="{302B1E6E-6E08-4795-9D2D-DD5CDD6282D2}"/>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8" name="Slide Number Placeholder 4">
            <a:extLst>
              <a:ext uri="{FF2B5EF4-FFF2-40B4-BE49-F238E27FC236}">
                <a16:creationId xmlns:a16="http://schemas.microsoft.com/office/drawing/2014/main" id="{E72144ED-CE63-4960-B167-3BB7FD7BE431}"/>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9" name="Graphic 8">
            <a:extLst>
              <a:ext uri="{FF2B5EF4-FFF2-40B4-BE49-F238E27FC236}">
                <a16:creationId xmlns:a16="http://schemas.microsoft.com/office/drawing/2014/main" id="{97D89713-82D7-4A00-BE2D-B4A7846D25FA}"/>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31869"/>
            <a:ext cx="312157" cy="310805"/>
          </a:xfrm>
          <a:prstGeom prst="rect">
            <a:avLst/>
          </a:prstGeom>
        </p:spPr>
      </p:pic>
      <p:sp>
        <p:nvSpPr>
          <p:cNvPr id="10" name="Text Placeholder 4">
            <a:extLst>
              <a:ext uri="{FF2B5EF4-FFF2-40B4-BE49-F238E27FC236}">
                <a16:creationId xmlns:a16="http://schemas.microsoft.com/office/drawing/2014/main" id="{A3BA1E0C-9C4C-4A05-8498-C104DBA761A5}"/>
              </a:ext>
            </a:extLst>
          </p:cNvPr>
          <p:cNvSpPr>
            <a:spLocks noGrp="1"/>
          </p:cNvSpPr>
          <p:nvPr>
            <p:ph type="body" sz="quarter" idx="15" hasCustomPrompt="1"/>
          </p:nvPr>
        </p:nvSpPr>
        <p:spPr>
          <a:xfrm>
            <a:off x="241549" y="6852365"/>
            <a:ext cx="8523137" cy="462837"/>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
        <p:nvSpPr>
          <p:cNvPr id="12" name="Text Placeholder 4">
            <a:extLst>
              <a:ext uri="{FF2B5EF4-FFF2-40B4-BE49-F238E27FC236}">
                <a16:creationId xmlns:a16="http://schemas.microsoft.com/office/drawing/2014/main" id="{273F4EDF-8671-47B5-90A4-31FB0AED9A2C}"/>
              </a:ext>
            </a:extLst>
          </p:cNvPr>
          <p:cNvSpPr>
            <a:spLocks noGrp="1"/>
          </p:cNvSpPr>
          <p:nvPr>
            <p:ph type="body" sz="quarter" idx="16" hasCustomPrompt="1"/>
          </p:nvPr>
        </p:nvSpPr>
        <p:spPr>
          <a:xfrm>
            <a:off x="6656136" y="1184240"/>
            <a:ext cx="2616290" cy="275105"/>
          </a:xfrm>
        </p:spPr>
        <p:txBody>
          <a:bodyPr>
            <a:noAutofit/>
          </a:bodyPr>
          <a:lstStyle>
            <a:lvl1pPr marL="65923" indent="0">
              <a:buClr>
                <a:schemeClr val="tx1">
                  <a:lumMod val="50000"/>
                  <a:lumOff val="50000"/>
                </a:schemeClr>
              </a:buClr>
              <a:buFont typeface="Arial" panose="020B0604020202020204" pitchFamily="34" charset="0"/>
              <a:buNone/>
              <a:defRPr sz="1100" b="1">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Commentary:</a:t>
            </a:r>
          </a:p>
        </p:txBody>
      </p:sp>
      <p:cxnSp>
        <p:nvCxnSpPr>
          <p:cNvPr id="3" name="Straight Connector 2">
            <a:extLst>
              <a:ext uri="{FF2B5EF4-FFF2-40B4-BE49-F238E27FC236}">
                <a16:creationId xmlns:a16="http://schemas.microsoft.com/office/drawing/2014/main" id="{DDEC1454-DA7D-4B7F-B1CE-CAD090F284DD}"/>
              </a:ext>
            </a:extLst>
          </p:cNvPr>
          <p:cNvCxnSpPr/>
          <p:nvPr userDrawn="1"/>
        </p:nvCxnSpPr>
        <p:spPr>
          <a:xfrm>
            <a:off x="6596966" y="1184240"/>
            <a:ext cx="0" cy="5633659"/>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 Placeholder 4">
            <a:extLst>
              <a:ext uri="{FF2B5EF4-FFF2-40B4-BE49-F238E27FC236}">
                <a16:creationId xmlns:a16="http://schemas.microsoft.com/office/drawing/2014/main" id="{AAC47900-8B56-43E1-AEA2-348FD641ABB5}"/>
              </a:ext>
            </a:extLst>
          </p:cNvPr>
          <p:cNvSpPr>
            <a:spLocks noGrp="1"/>
          </p:cNvSpPr>
          <p:nvPr>
            <p:ph type="body" sz="quarter" idx="17" hasCustomPrompt="1"/>
          </p:nvPr>
        </p:nvSpPr>
        <p:spPr>
          <a:xfrm>
            <a:off x="6655976" y="1459345"/>
            <a:ext cx="2616290" cy="5337353"/>
          </a:xfrm>
        </p:spPr>
        <p:txBody>
          <a:bodyPr>
            <a:noAutofit/>
          </a:bodyPr>
          <a:lstStyle>
            <a:lvl1pPr marL="65923" indent="0">
              <a:buClr>
                <a:schemeClr val="tx1">
                  <a:lumMod val="50000"/>
                  <a:lumOff val="50000"/>
                </a:schemeClr>
              </a:buClr>
              <a:buFont typeface="Arial" panose="020B0604020202020204" pitchFamily="34" charset="0"/>
              <a:buNone/>
              <a:defRPr sz="1050" b="0">
                <a:solidFill>
                  <a:schemeClr val="tx1">
                    <a:lumMod val="65000"/>
                    <a:lumOff val="35000"/>
                  </a:schemeClr>
                </a:solidFill>
              </a:defRPr>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Sample: Text</a:t>
            </a:r>
          </a:p>
        </p:txBody>
      </p:sp>
    </p:spTree>
    <p:extLst>
      <p:ext uri="{BB962C8B-B14F-4D97-AF65-F5344CB8AC3E}">
        <p14:creationId xmlns:p14="http://schemas.microsoft.com/office/powerpoint/2010/main" val="132024230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box no header">
    <p:spTree>
      <p:nvGrpSpPr>
        <p:cNvPr id="1" name=""/>
        <p:cNvGrpSpPr/>
        <p:nvPr/>
      </p:nvGrpSpPr>
      <p:grpSpPr>
        <a:xfrm>
          <a:off x="0" y="0"/>
          <a:ext cx="0" cy="0"/>
          <a:chOff x="0" y="0"/>
          <a:chExt cx="0" cy="0"/>
        </a:xfrm>
      </p:grpSpPr>
      <p:sp>
        <p:nvSpPr>
          <p:cNvPr id="13" name="Content Placeholder 4">
            <a:extLst>
              <a:ext uri="{FF2B5EF4-FFF2-40B4-BE49-F238E27FC236}">
                <a16:creationId xmlns:a16="http://schemas.microsoft.com/office/drawing/2014/main" id="{3EFEC29B-5377-450E-9B33-404BC77A4181}"/>
              </a:ext>
            </a:extLst>
          </p:cNvPr>
          <p:cNvSpPr>
            <a:spLocks noGrp="1"/>
          </p:cNvSpPr>
          <p:nvPr>
            <p:ph sz="quarter" idx="12"/>
          </p:nvPr>
        </p:nvSpPr>
        <p:spPr>
          <a:xfrm>
            <a:off x="241012" y="1129966"/>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itle 1">
            <a:extLst>
              <a:ext uri="{FF2B5EF4-FFF2-40B4-BE49-F238E27FC236}">
                <a16:creationId xmlns:a16="http://schemas.microsoft.com/office/drawing/2014/main" id="{53806CAA-5A87-49D8-BA8B-98114949A87E}"/>
              </a:ext>
            </a:extLst>
          </p:cNvPr>
          <p:cNvSpPr>
            <a:spLocks noGrp="1"/>
          </p:cNvSpPr>
          <p:nvPr>
            <p:ph type="title" hasCustomPrompt="1"/>
          </p:nvPr>
        </p:nvSpPr>
        <p:spPr>
          <a:xfrm>
            <a:off x="241015" y="174350"/>
            <a:ext cx="9031251" cy="497360"/>
          </a:xfrm>
        </p:spPr>
        <p:txBody>
          <a:bodyPr/>
          <a:lstStyle>
            <a:lvl1pPr>
              <a:defRPr/>
            </a:lvl1pPr>
          </a:lstStyle>
          <a:p>
            <a:r>
              <a:rPr lang="en-US"/>
              <a:t>Title</a:t>
            </a:r>
          </a:p>
        </p:txBody>
      </p:sp>
      <p:cxnSp>
        <p:nvCxnSpPr>
          <p:cNvPr id="17" name="Straight Connector 16">
            <a:extLst>
              <a:ext uri="{FF2B5EF4-FFF2-40B4-BE49-F238E27FC236}">
                <a16:creationId xmlns:a16="http://schemas.microsoft.com/office/drawing/2014/main" id="{022E2645-BB3F-47B4-A216-70CF7FC57660}"/>
              </a:ext>
            </a:extLst>
          </p:cNvPr>
          <p:cNvCxnSpPr/>
          <p:nvPr userDrawn="1"/>
        </p:nvCxnSpPr>
        <p:spPr>
          <a:xfrm>
            <a:off x="241015" y="671709"/>
            <a:ext cx="9031251"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B557B418-DE1B-4E7B-9220-298E02EF0410}"/>
              </a:ext>
            </a:extLst>
          </p:cNvPr>
          <p:cNvSpPr>
            <a:spLocks noGrp="1"/>
          </p:cNvSpPr>
          <p:nvPr>
            <p:ph sz="quarter" idx="16"/>
          </p:nvPr>
        </p:nvSpPr>
        <p:spPr>
          <a:xfrm>
            <a:off x="241011" y="403784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4">
            <a:extLst>
              <a:ext uri="{FF2B5EF4-FFF2-40B4-BE49-F238E27FC236}">
                <a16:creationId xmlns:a16="http://schemas.microsoft.com/office/drawing/2014/main" id="{9650C30A-D6F1-4A54-9C50-44F6C8268E89}"/>
              </a:ext>
            </a:extLst>
          </p:cNvPr>
          <p:cNvSpPr>
            <a:spLocks noGrp="1"/>
          </p:cNvSpPr>
          <p:nvPr>
            <p:ph sz="quarter" idx="17"/>
          </p:nvPr>
        </p:nvSpPr>
        <p:spPr>
          <a:xfrm>
            <a:off x="4794847" y="1126738"/>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4">
            <a:extLst>
              <a:ext uri="{FF2B5EF4-FFF2-40B4-BE49-F238E27FC236}">
                <a16:creationId xmlns:a16="http://schemas.microsoft.com/office/drawing/2014/main" id="{8FAD1F9D-D857-4A48-B3C4-57FD3FCDB4CC}"/>
              </a:ext>
            </a:extLst>
          </p:cNvPr>
          <p:cNvSpPr>
            <a:spLocks noGrp="1"/>
          </p:cNvSpPr>
          <p:nvPr>
            <p:ph sz="quarter" idx="18"/>
          </p:nvPr>
        </p:nvSpPr>
        <p:spPr>
          <a:xfrm>
            <a:off x="4794846" y="4036233"/>
            <a:ext cx="4428824" cy="2828545"/>
          </a:xfrm>
        </p:spPr>
        <p:txBody>
          <a:bodyPr>
            <a:normAutofit/>
          </a:bodyPr>
          <a:lstStyle>
            <a:lvl1pPr marL="287096" indent="-287096">
              <a:buSzPct val="85000"/>
              <a:buFont typeface="Wingdings" panose="05000000000000000000" pitchFamily="2" charset="2"/>
              <a:buChar char="q"/>
              <a:defRPr sz="1606"/>
            </a:lvl1pPr>
            <a:lvl2pPr>
              <a:buClr>
                <a:schemeClr val="accent1"/>
              </a:buClr>
              <a:buSzPct val="90000"/>
              <a:defRPr sz="1606"/>
            </a:lvl2pPr>
            <a:lvl3pPr>
              <a:buClr>
                <a:schemeClr val="accent5"/>
              </a:buClr>
              <a:buSzPct val="110000"/>
              <a:defRPr sz="1606"/>
            </a:lvl3pPr>
            <a:lvl4pPr>
              <a:buClr>
                <a:schemeClr val="tx2"/>
              </a:buClr>
              <a:buSzPct val="85000"/>
              <a:defRPr sz="1606"/>
            </a:lvl4pPr>
            <a:lvl5pPr>
              <a:buClr>
                <a:schemeClr val="tx1"/>
              </a:buClr>
              <a:buSzPct val="85000"/>
              <a:defRPr sz="160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12">
            <a:extLst>
              <a:ext uri="{FF2B5EF4-FFF2-40B4-BE49-F238E27FC236}">
                <a16:creationId xmlns:a16="http://schemas.microsoft.com/office/drawing/2014/main" id="{2CEACD44-0B17-4B89-BB72-1CC42580FAFE}"/>
              </a:ext>
            </a:extLst>
          </p:cNvPr>
          <p:cNvSpPr>
            <a:spLocks noGrp="1"/>
          </p:cNvSpPr>
          <p:nvPr>
            <p:ph type="body" sz="quarter" idx="13" hasCustomPrompt="1"/>
          </p:nvPr>
        </p:nvSpPr>
        <p:spPr>
          <a:xfrm>
            <a:off x="241551" y="690659"/>
            <a:ext cx="9030878" cy="401321"/>
          </a:xfrm>
        </p:spPr>
        <p:txBody>
          <a:bodyPr>
            <a:noAutofit/>
          </a:bodyPr>
          <a:lstStyle>
            <a:lvl1pPr marL="0" indent="0">
              <a:buNone/>
              <a:defRPr sz="1606" i="1">
                <a:solidFill>
                  <a:schemeClr val="accent1"/>
                </a:solidFill>
              </a:defRPr>
            </a:lvl1pPr>
          </a:lstStyle>
          <a:p>
            <a:pPr lvl="0"/>
            <a:r>
              <a:rPr lang="en-US" i="1"/>
              <a:t>Headline</a:t>
            </a:r>
            <a:endParaRPr lang="en-US"/>
          </a:p>
        </p:txBody>
      </p:sp>
      <p:sp>
        <p:nvSpPr>
          <p:cNvPr id="10" name="Slide Number Placeholder 4">
            <a:extLst>
              <a:ext uri="{FF2B5EF4-FFF2-40B4-BE49-F238E27FC236}">
                <a16:creationId xmlns:a16="http://schemas.microsoft.com/office/drawing/2014/main" id="{8BE613ED-B646-4DFA-99F8-437B8FF3918B}"/>
              </a:ext>
            </a:extLst>
          </p:cNvPr>
          <p:cNvSpPr>
            <a:spLocks noGrp="1"/>
          </p:cNvSpPr>
          <p:nvPr>
            <p:ph type="sldNum" sz="quarter" idx="4"/>
          </p:nvPr>
        </p:nvSpPr>
        <p:spPr>
          <a:xfrm>
            <a:off x="7263765" y="6925734"/>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pic>
        <p:nvPicPr>
          <p:cNvPr id="15" name="Graphic 14">
            <a:extLst>
              <a:ext uri="{FF2B5EF4-FFF2-40B4-BE49-F238E27FC236}">
                <a16:creationId xmlns:a16="http://schemas.microsoft.com/office/drawing/2014/main" id="{C750899D-E750-4519-8DAF-37551A9429A7}"/>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83906"/>
          <a:stretch/>
        </p:blipFill>
        <p:spPr>
          <a:xfrm>
            <a:off x="8911513" y="253072"/>
            <a:ext cx="312157" cy="310805"/>
          </a:xfrm>
          <a:prstGeom prst="rect">
            <a:avLst/>
          </a:prstGeom>
        </p:spPr>
      </p:pic>
      <p:sp>
        <p:nvSpPr>
          <p:cNvPr id="12" name="Text Placeholder 4">
            <a:extLst>
              <a:ext uri="{FF2B5EF4-FFF2-40B4-BE49-F238E27FC236}">
                <a16:creationId xmlns:a16="http://schemas.microsoft.com/office/drawing/2014/main" id="{259BE5EB-EDF4-493D-AB67-08C8345E49CB}"/>
              </a:ext>
            </a:extLst>
          </p:cNvPr>
          <p:cNvSpPr>
            <a:spLocks noGrp="1"/>
          </p:cNvSpPr>
          <p:nvPr>
            <p:ph type="body" sz="quarter" idx="14" hasCustomPrompt="1"/>
          </p:nvPr>
        </p:nvSpPr>
        <p:spPr>
          <a:xfrm>
            <a:off x="241549" y="6827521"/>
            <a:ext cx="8523137" cy="487681"/>
          </a:xfrm>
        </p:spPr>
        <p:txBody>
          <a:bodyPr>
            <a:noAutofit/>
          </a:bodyPr>
          <a:lstStyle>
            <a:lvl1pPr marL="225423" indent="-159498">
              <a:buClr>
                <a:schemeClr val="tx1">
                  <a:lumMod val="50000"/>
                  <a:lumOff val="50000"/>
                </a:schemeClr>
              </a:buClr>
              <a:buFont typeface="Arial" panose="020B0604020202020204" pitchFamily="34" charset="0"/>
              <a:buChar char="•"/>
              <a:defRPr sz="1071"/>
            </a:lvl1pPr>
            <a:lvl2pPr marL="225423" indent="-159498">
              <a:buClr>
                <a:schemeClr val="tx1">
                  <a:lumMod val="50000"/>
                  <a:lumOff val="50000"/>
                </a:schemeClr>
              </a:buClr>
              <a:buFont typeface="Arial" panose="020B0604020202020204" pitchFamily="34" charset="0"/>
              <a:buChar char="•"/>
              <a:defRPr sz="1071"/>
            </a:lvl2pPr>
            <a:lvl3pPr marL="225423" indent="-159498">
              <a:buClr>
                <a:schemeClr val="tx1">
                  <a:lumMod val="50000"/>
                  <a:lumOff val="50000"/>
                </a:schemeClr>
              </a:buClr>
              <a:buFont typeface="Arial" panose="020B0604020202020204" pitchFamily="34" charset="0"/>
              <a:buChar char="•"/>
              <a:defRPr sz="1071"/>
            </a:lvl3pPr>
            <a:lvl4pPr marL="225423" indent="-159498">
              <a:buClr>
                <a:schemeClr val="tx1">
                  <a:lumMod val="50000"/>
                  <a:lumOff val="50000"/>
                </a:schemeClr>
              </a:buClr>
              <a:buFont typeface="Arial" panose="020B0604020202020204" pitchFamily="34" charset="0"/>
              <a:buChar char="•"/>
              <a:defRPr sz="1071"/>
            </a:lvl4pPr>
            <a:lvl5pPr marL="225423" indent="-159498">
              <a:buClr>
                <a:schemeClr val="tx1">
                  <a:lumMod val="50000"/>
                  <a:lumOff val="50000"/>
                </a:schemeClr>
              </a:buClr>
              <a:buFont typeface="Arial" panose="020B0604020202020204" pitchFamily="34" charset="0"/>
              <a:buChar char="•"/>
              <a:defRPr sz="1071"/>
            </a:lvl5pPr>
          </a:lstStyle>
          <a:p>
            <a:pPr lvl="0"/>
            <a:r>
              <a:rPr lang="en-US"/>
              <a:t>Footnote text</a:t>
            </a:r>
          </a:p>
        </p:txBody>
      </p:sp>
    </p:spTree>
    <p:extLst>
      <p:ext uri="{BB962C8B-B14F-4D97-AF65-F5344CB8AC3E}">
        <p14:creationId xmlns:p14="http://schemas.microsoft.com/office/powerpoint/2010/main" val="3600484294"/>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F2946-F04F-054A-8C71-6D252C0DE739}"/>
              </a:ext>
            </a:extLst>
          </p:cNvPr>
          <p:cNvSpPr>
            <a:spLocks noGrp="1"/>
          </p:cNvSpPr>
          <p:nvPr>
            <p:ph type="title"/>
          </p:nvPr>
        </p:nvSpPr>
        <p:spPr>
          <a:xfrm>
            <a:off x="482095" y="726446"/>
            <a:ext cx="8500493" cy="64532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6844D8BF-1EC1-654A-A609-F26DBC176DD8}"/>
              </a:ext>
            </a:extLst>
          </p:cNvPr>
          <p:cNvSpPr>
            <a:spLocks noGrp="1"/>
          </p:cNvSpPr>
          <p:nvPr>
            <p:ph type="body" idx="1"/>
          </p:nvPr>
        </p:nvSpPr>
        <p:spPr>
          <a:xfrm>
            <a:off x="482095" y="1759893"/>
            <a:ext cx="8500493" cy="46681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F450D483-65EC-4ABD-BE78-01C826B06EA4}"/>
              </a:ext>
            </a:extLst>
          </p:cNvPr>
          <p:cNvSpPr>
            <a:spLocks noGrp="1"/>
          </p:cNvSpPr>
          <p:nvPr>
            <p:ph type="sldNum" sz="quarter" idx="4"/>
          </p:nvPr>
        </p:nvSpPr>
        <p:spPr>
          <a:xfrm>
            <a:off x="7263765" y="6867401"/>
            <a:ext cx="2129552" cy="389466"/>
          </a:xfrm>
          <a:prstGeom prst="rect">
            <a:avLst/>
          </a:prstGeom>
        </p:spPr>
        <p:txBody>
          <a:bodyPr vert="horz" lIns="91440" tIns="45720" rIns="91440" bIns="45720" rtlCol="0" anchor="ctr"/>
          <a:lstStyle>
            <a:lvl1pPr algn="r">
              <a:defRPr sz="1056">
                <a:solidFill>
                  <a:schemeClr val="tx1">
                    <a:lumMod val="50000"/>
                    <a:lumOff val="50000"/>
                  </a:schemeClr>
                </a:solidFill>
              </a:defRPr>
            </a:lvl1pPr>
          </a:lstStyle>
          <a:p>
            <a:fld id="{BF059A51-1513-4722-B38F-49BCC75F15CA}" type="slidenum">
              <a:rPr lang="en-US" smtClean="0"/>
              <a:pPr/>
              <a:t>‹#›</a:t>
            </a:fld>
            <a:endParaRPr lang="en-US"/>
          </a:p>
        </p:txBody>
      </p:sp>
    </p:spTree>
    <p:extLst>
      <p:ext uri="{BB962C8B-B14F-4D97-AF65-F5344CB8AC3E}">
        <p14:creationId xmlns:p14="http://schemas.microsoft.com/office/powerpoint/2010/main" val="423874208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8" r:id="rId3"/>
    <p:sldLayoutId id="2147483747" r:id="rId4"/>
    <p:sldLayoutId id="2147483723" r:id="rId5"/>
    <p:sldLayoutId id="2147483724" r:id="rId6"/>
    <p:sldLayoutId id="2147483749" r:id="rId7"/>
    <p:sldLayoutId id="2147483755" r:id="rId8"/>
    <p:sldLayoutId id="2147483740" r:id="rId9"/>
    <p:sldLayoutId id="2147483748" r:id="rId10"/>
    <p:sldLayoutId id="2147483750" r:id="rId11"/>
    <p:sldLayoutId id="2147483751" r:id="rId12"/>
    <p:sldLayoutId id="2147483752" r:id="rId13"/>
    <p:sldLayoutId id="2147483753" r:id="rId14"/>
    <p:sldLayoutId id="2147483754" r:id="rId15"/>
    <p:sldLayoutId id="2147483736" r:id="rId16"/>
    <p:sldLayoutId id="2147483729" r:id="rId17"/>
  </p:sldLayoutIdLst>
  <p:transition spd="slow">
    <p:fade/>
  </p:transition>
  <p:hf hdr="0" ftr="0" dt="0"/>
  <p:txStyles>
    <p:titleStyle>
      <a:lvl1pPr algn="l" defTabSz="918705" rtl="0" eaLnBrk="1" latinLnBrk="0" hangingPunct="1">
        <a:lnSpc>
          <a:spcPct val="100000"/>
        </a:lnSpc>
        <a:spcBef>
          <a:spcPct val="0"/>
        </a:spcBef>
        <a:buNone/>
        <a:defRPr sz="3516" b="1" kern="1200">
          <a:solidFill>
            <a:schemeClr val="tx1"/>
          </a:solidFill>
          <a:latin typeface="+mj-lt"/>
          <a:ea typeface="+mj-ea"/>
          <a:cs typeface="+mj-cs"/>
        </a:defRPr>
      </a:lvl1pPr>
    </p:titleStyle>
    <p:bodyStyle>
      <a:lvl1pPr marL="312616" indent="-312616" algn="l" defTabSz="918705" rtl="0" eaLnBrk="1" latinLnBrk="0" hangingPunct="1">
        <a:lnSpc>
          <a:spcPct val="120000"/>
        </a:lnSpc>
        <a:spcBef>
          <a:spcPts val="0"/>
        </a:spcBef>
        <a:buClr>
          <a:schemeClr val="bg2"/>
        </a:buClr>
        <a:buSzPct val="85000"/>
        <a:buFont typeface="Wingdings" panose="05000000000000000000" pitchFamily="2" charset="2"/>
        <a:buChar char="q"/>
        <a:defRPr sz="1606" kern="1200">
          <a:solidFill>
            <a:schemeClr val="bg1">
              <a:lumMod val="50000"/>
            </a:schemeClr>
          </a:solidFill>
          <a:latin typeface="+mn-lt"/>
          <a:ea typeface="+mn-ea"/>
          <a:cs typeface="+mn-cs"/>
        </a:defRPr>
      </a:lvl1pPr>
      <a:lvl2pPr marL="689029" indent="-229677" algn="l" defTabSz="918705" rtl="0" eaLnBrk="1" latinLnBrk="0" hangingPunct="1">
        <a:lnSpc>
          <a:spcPct val="120000"/>
        </a:lnSpc>
        <a:spcBef>
          <a:spcPts val="0"/>
        </a:spcBef>
        <a:buClr>
          <a:schemeClr val="accent1"/>
        </a:buClr>
        <a:buSzPct val="90000"/>
        <a:buFont typeface="Wingdings" panose="05000000000000000000" pitchFamily="2" charset="2"/>
        <a:buChar char="Ø"/>
        <a:defRPr sz="1606" kern="1200">
          <a:solidFill>
            <a:schemeClr val="bg1">
              <a:lumMod val="50000"/>
            </a:schemeClr>
          </a:solidFill>
          <a:latin typeface="+mn-lt"/>
          <a:ea typeface="+mn-ea"/>
          <a:cs typeface="+mn-cs"/>
        </a:defRPr>
      </a:lvl2pPr>
      <a:lvl3pPr marL="1148381" indent="-229677" algn="l" defTabSz="918705" rtl="0" eaLnBrk="1" latinLnBrk="0" hangingPunct="1">
        <a:lnSpc>
          <a:spcPct val="120000"/>
        </a:lnSpc>
        <a:spcBef>
          <a:spcPts val="0"/>
        </a:spcBef>
        <a:buClr>
          <a:schemeClr val="accent5"/>
        </a:buClr>
        <a:buSzPct val="110000"/>
        <a:buFont typeface="Arial" panose="020B0604020202020204" pitchFamily="34" charset="0"/>
        <a:buChar char="•"/>
        <a:defRPr sz="1606" kern="1200">
          <a:solidFill>
            <a:schemeClr val="bg1">
              <a:lumMod val="50000"/>
            </a:schemeClr>
          </a:solidFill>
          <a:latin typeface="+mn-lt"/>
          <a:ea typeface="+mn-ea"/>
          <a:cs typeface="+mn-cs"/>
        </a:defRPr>
      </a:lvl3pPr>
      <a:lvl4pPr marL="1607734" indent="-229677" algn="l" defTabSz="918705" rtl="0" eaLnBrk="1" latinLnBrk="0" hangingPunct="1">
        <a:lnSpc>
          <a:spcPct val="120000"/>
        </a:lnSpc>
        <a:spcBef>
          <a:spcPts val="0"/>
        </a:spcBef>
        <a:buClr>
          <a:schemeClr val="tx2"/>
        </a:buClr>
        <a:buSzPct val="85000"/>
        <a:buFont typeface="Wingdings" panose="05000000000000000000" pitchFamily="2" charset="2"/>
        <a:buChar char="§"/>
        <a:defRPr sz="1606" kern="1200">
          <a:solidFill>
            <a:schemeClr val="bg1">
              <a:lumMod val="50000"/>
            </a:schemeClr>
          </a:solidFill>
          <a:latin typeface="+mn-lt"/>
          <a:ea typeface="+mn-ea"/>
          <a:cs typeface="+mn-cs"/>
        </a:defRPr>
      </a:lvl4pPr>
      <a:lvl5pPr marL="2067087" indent="-229677" algn="l" defTabSz="918705" rtl="0" eaLnBrk="1" latinLnBrk="0" hangingPunct="1">
        <a:lnSpc>
          <a:spcPct val="120000"/>
        </a:lnSpc>
        <a:spcBef>
          <a:spcPts val="0"/>
        </a:spcBef>
        <a:buClr>
          <a:schemeClr val="tx1"/>
        </a:buClr>
        <a:buSzPct val="85000"/>
        <a:buFont typeface="Arial" panose="020B0604020202020204" pitchFamily="34" charset="0"/>
        <a:buChar char="•"/>
        <a:defRPr sz="1606" kern="1200">
          <a:solidFill>
            <a:schemeClr val="bg1">
              <a:lumMod val="50000"/>
            </a:schemeClr>
          </a:solidFill>
          <a:latin typeface="+mn-lt"/>
          <a:ea typeface="+mn-ea"/>
          <a:cs typeface="+mn-cs"/>
        </a:defRPr>
      </a:lvl5pPr>
      <a:lvl6pPr marL="2526439"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6pPr>
      <a:lvl7pPr marL="2985792"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7pPr>
      <a:lvl8pPr marL="3445144"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8pPr>
      <a:lvl9pPr marL="3904497" indent="-229677" algn="l" defTabSz="918705" rtl="0" eaLnBrk="1" latinLnBrk="0" hangingPunct="1">
        <a:lnSpc>
          <a:spcPct val="90000"/>
        </a:lnSpc>
        <a:spcBef>
          <a:spcPts val="502"/>
        </a:spcBef>
        <a:buFont typeface="Arial" panose="020B0604020202020204" pitchFamily="34" charset="0"/>
        <a:buChar char="•"/>
        <a:defRPr sz="1807" kern="1200">
          <a:solidFill>
            <a:schemeClr val="tx1"/>
          </a:solidFill>
          <a:latin typeface="+mn-lt"/>
          <a:ea typeface="+mn-ea"/>
          <a:cs typeface="+mn-cs"/>
        </a:defRPr>
      </a:lvl9pPr>
    </p:bodyStyle>
    <p:otherStyle>
      <a:defPPr>
        <a:defRPr lang="en-US"/>
      </a:defPPr>
      <a:lvl1pPr marL="0" algn="l" defTabSz="918705" rtl="0" eaLnBrk="1" latinLnBrk="0" hangingPunct="1">
        <a:defRPr sz="1807" kern="1200">
          <a:solidFill>
            <a:schemeClr val="tx1"/>
          </a:solidFill>
          <a:latin typeface="+mn-lt"/>
          <a:ea typeface="+mn-ea"/>
          <a:cs typeface="+mn-cs"/>
        </a:defRPr>
      </a:lvl1pPr>
      <a:lvl2pPr marL="459352" algn="l" defTabSz="918705" rtl="0" eaLnBrk="1" latinLnBrk="0" hangingPunct="1">
        <a:defRPr sz="1807" kern="1200">
          <a:solidFill>
            <a:schemeClr val="tx1"/>
          </a:solidFill>
          <a:latin typeface="+mn-lt"/>
          <a:ea typeface="+mn-ea"/>
          <a:cs typeface="+mn-cs"/>
        </a:defRPr>
      </a:lvl2pPr>
      <a:lvl3pPr marL="918705" algn="l" defTabSz="918705" rtl="0" eaLnBrk="1" latinLnBrk="0" hangingPunct="1">
        <a:defRPr sz="1807" kern="1200">
          <a:solidFill>
            <a:schemeClr val="tx1"/>
          </a:solidFill>
          <a:latin typeface="+mn-lt"/>
          <a:ea typeface="+mn-ea"/>
          <a:cs typeface="+mn-cs"/>
        </a:defRPr>
      </a:lvl3pPr>
      <a:lvl4pPr marL="1378058" algn="l" defTabSz="918705" rtl="0" eaLnBrk="1" latinLnBrk="0" hangingPunct="1">
        <a:defRPr sz="1807" kern="1200">
          <a:solidFill>
            <a:schemeClr val="tx1"/>
          </a:solidFill>
          <a:latin typeface="+mn-lt"/>
          <a:ea typeface="+mn-ea"/>
          <a:cs typeface="+mn-cs"/>
        </a:defRPr>
      </a:lvl4pPr>
      <a:lvl5pPr marL="1837411" algn="l" defTabSz="918705" rtl="0" eaLnBrk="1" latinLnBrk="0" hangingPunct="1">
        <a:defRPr sz="1807" kern="1200">
          <a:solidFill>
            <a:schemeClr val="tx1"/>
          </a:solidFill>
          <a:latin typeface="+mn-lt"/>
          <a:ea typeface="+mn-ea"/>
          <a:cs typeface="+mn-cs"/>
        </a:defRPr>
      </a:lvl5pPr>
      <a:lvl6pPr marL="2296763" algn="l" defTabSz="918705" rtl="0" eaLnBrk="1" latinLnBrk="0" hangingPunct="1">
        <a:defRPr sz="1807" kern="1200">
          <a:solidFill>
            <a:schemeClr val="tx1"/>
          </a:solidFill>
          <a:latin typeface="+mn-lt"/>
          <a:ea typeface="+mn-ea"/>
          <a:cs typeface="+mn-cs"/>
        </a:defRPr>
      </a:lvl6pPr>
      <a:lvl7pPr marL="2756116" algn="l" defTabSz="918705" rtl="0" eaLnBrk="1" latinLnBrk="0" hangingPunct="1">
        <a:defRPr sz="1807" kern="1200">
          <a:solidFill>
            <a:schemeClr val="tx1"/>
          </a:solidFill>
          <a:latin typeface="+mn-lt"/>
          <a:ea typeface="+mn-ea"/>
          <a:cs typeface="+mn-cs"/>
        </a:defRPr>
      </a:lvl7pPr>
      <a:lvl8pPr marL="3215468" algn="l" defTabSz="918705" rtl="0" eaLnBrk="1" latinLnBrk="0" hangingPunct="1">
        <a:defRPr sz="1807" kern="1200">
          <a:solidFill>
            <a:schemeClr val="tx1"/>
          </a:solidFill>
          <a:latin typeface="+mn-lt"/>
          <a:ea typeface="+mn-ea"/>
          <a:cs typeface="+mn-cs"/>
        </a:defRPr>
      </a:lvl8pPr>
      <a:lvl9pPr marL="3674820" algn="l" defTabSz="918705" rtl="0" eaLnBrk="1" latinLnBrk="0" hangingPunct="1">
        <a:defRPr sz="1807"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304" userDrawn="1">
          <p15:clr>
            <a:srgbClr val="F26B43"/>
          </p15:clr>
        </p15:guide>
        <p15:guide id="6" pos="2982" userDrawn="1">
          <p15:clr>
            <a:srgbClr val="F26B43"/>
          </p15:clr>
        </p15:guide>
        <p15:guide id="7" pos="113" userDrawn="1">
          <p15:clr>
            <a:srgbClr val="F26B43"/>
          </p15:clr>
        </p15:guide>
        <p15:guide id="8" pos="584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login.oracle.com/mysso/signon.jsp" TargetMode="External"/><Relationship Id="rId2" Type="http://schemas.openxmlformats.org/officeDocument/2006/relationships/hyperlink" Target="https://myservices.us2.oraclecloud.com/"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docs.oracle.com/en/cloud/saas/financials/22b/faigl/how-can-i-migrate-financial-reports-from-one-environment-to.html#s20066491" TargetMode="External"/><Relationship Id="rId2" Type="http://schemas.openxmlformats.org/officeDocument/2006/relationships/hyperlink" Target="https://support.oracle.com/epmos/faces/DocumentDisplay?_afrLoop=463580063335592&amp;id=2015718.1&amp;displayIndex=1&amp;_afrWindowMode=0&amp;_adf.ctrl-state=v4lxn8un9_104"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csod365.sharepoint.com/:x:/r/sites/NorthStarPortfolio/Shared%20Documents/Oracle%20Cloud%20-%20ERP/Design/TECH/Deliverables/Draft/CSOD%20ERP%20Project%20-%20Environment%20Strategy.xlsx?d=wbf177ce11bf34ccf8008810417e8fa2d&amp;csf=1&amp;web=1&amp;e=8jtHOp"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D2A3-0173-418F-A550-4160A38D18EA}"/>
              </a:ext>
            </a:extLst>
          </p:cNvPr>
          <p:cNvSpPr>
            <a:spLocks noGrp="1"/>
          </p:cNvSpPr>
          <p:nvPr>
            <p:ph type="title"/>
          </p:nvPr>
        </p:nvSpPr>
        <p:spPr/>
        <p:txBody>
          <a:bodyPr>
            <a:normAutofit fontScale="90000"/>
          </a:bodyPr>
          <a:lstStyle/>
          <a:p>
            <a:r>
              <a:rPr lang="en-US" dirty="0"/>
              <a:t>XXXX Environment Strategy for ERP Project</a:t>
            </a:r>
          </a:p>
        </p:txBody>
      </p:sp>
      <p:sp>
        <p:nvSpPr>
          <p:cNvPr id="4" name="Slide Number Placeholder 3">
            <a:extLst>
              <a:ext uri="{FF2B5EF4-FFF2-40B4-BE49-F238E27FC236}">
                <a16:creationId xmlns:a16="http://schemas.microsoft.com/office/drawing/2014/main" id="{C3AE3312-7AFB-4707-B471-19BEFDB736BD}"/>
              </a:ext>
            </a:extLst>
          </p:cNvPr>
          <p:cNvSpPr>
            <a:spLocks noGrp="1"/>
          </p:cNvSpPr>
          <p:nvPr>
            <p:ph type="sldNum" sz="quarter" idx="4"/>
          </p:nvPr>
        </p:nvSpPr>
        <p:spPr/>
        <p:txBody>
          <a:bodyPr/>
          <a:lstStyle/>
          <a:p>
            <a:fld id="{BF059A51-1513-4722-B38F-49BCC75F15CA}" type="slidenum">
              <a:rPr lang="en-US" smtClean="0"/>
              <a:pPr/>
              <a:t>1</a:t>
            </a:fld>
            <a:endParaRPr lang="en-US"/>
          </a:p>
        </p:txBody>
      </p:sp>
    </p:spTree>
    <p:extLst>
      <p:ext uri="{BB962C8B-B14F-4D97-AF65-F5344CB8AC3E}">
        <p14:creationId xmlns:p14="http://schemas.microsoft.com/office/powerpoint/2010/main" val="3547585880"/>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a:xfrm>
            <a:off x="241014" y="97971"/>
            <a:ext cx="9152303" cy="497360"/>
          </a:xfrm>
        </p:spPr>
        <p:txBody>
          <a:bodyPr>
            <a:noAutofit/>
          </a:bodyPr>
          <a:lstStyle/>
          <a:p>
            <a:r>
              <a:rPr lang="en-US" altLang="ja-JP" sz="3000" spc="-75">
                <a:ea typeface="Open Sans Light" panose="020B0306030504020204" pitchFamily="34" charset="0"/>
                <a:cs typeface="Open Sans Light" panose="020B0306030504020204" pitchFamily="34" charset="0"/>
              </a:rPr>
              <a:t>Oracle Finance Cloud Patches (Cohort C)</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549" y="914401"/>
            <a:ext cx="9031251" cy="2971799"/>
          </a:xfrm>
        </p:spPr>
        <p:txBody>
          <a:bodyPr>
            <a:normAutofit fontScale="92500" lnSpcReduction="20000"/>
          </a:bodyPr>
          <a:lstStyle/>
          <a:p>
            <a:r>
              <a:rPr lang="en-US" sz="1700" dirty="0"/>
              <a:t>Based on the planned Go-live date, We will go live with finance cloud version 23A</a:t>
            </a:r>
          </a:p>
          <a:p>
            <a:r>
              <a:rPr lang="en-US" sz="1700" dirty="0"/>
              <a:t>Oracle will deploy the patch to Non-Prod environments on the first Friday of the month and to production on the third Friday of the month</a:t>
            </a:r>
          </a:p>
          <a:p>
            <a:r>
              <a:rPr lang="en-US" sz="1700" dirty="0"/>
              <a:t>At the commencement of the Project, the Project will start with Oracle’s most recent finance cloud release (22C)</a:t>
            </a:r>
          </a:p>
          <a:p>
            <a:r>
              <a:rPr lang="en-US" sz="1700" dirty="0"/>
              <a:t>The patching process is expected to continue through UAT. Prior to start of the UAT, the Project team (XXXX and Deloitte Consulting) will implement an upgrade /code freeze to enable a stable environment at go-live</a:t>
            </a:r>
          </a:p>
          <a:p>
            <a:r>
              <a:rPr lang="en-US" sz="1700" dirty="0"/>
              <a:t>Release of system updates will be on a quarterly basis post base deployment</a:t>
            </a:r>
          </a:p>
          <a:p>
            <a:r>
              <a:rPr lang="en-US" sz="1700" dirty="0"/>
              <a:t>23A and 23B Upgrades will </a:t>
            </a:r>
            <a:r>
              <a:rPr lang="en-US" sz="1610" dirty="0"/>
              <a:t>happen during SIT1 and UAT respectively. Regression testing should be planned during that time</a:t>
            </a:r>
          </a:p>
          <a:p>
            <a:pPr marL="0" indent="0">
              <a:buNone/>
            </a:pPr>
            <a:endParaRPr lang="en-US" sz="1610" dirty="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10</a:t>
            </a:fld>
            <a:endParaRPr lang="en-US"/>
          </a:p>
        </p:txBody>
      </p:sp>
      <p:sp>
        <p:nvSpPr>
          <p:cNvPr id="9" name="5-Point Star 200">
            <a:extLst>
              <a:ext uri="{FF2B5EF4-FFF2-40B4-BE49-F238E27FC236}">
                <a16:creationId xmlns:a16="http://schemas.microsoft.com/office/drawing/2014/main" id="{D7435A6F-FBFC-4FA7-995A-1CDF5BD9494E}"/>
              </a:ext>
            </a:extLst>
          </p:cNvPr>
          <p:cNvSpPr/>
          <p:nvPr/>
        </p:nvSpPr>
        <p:spPr>
          <a:xfrm>
            <a:off x="6877615" y="5173309"/>
            <a:ext cx="189289" cy="187266"/>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US" sz="1100"/>
          </a:p>
        </p:txBody>
      </p:sp>
      <p:graphicFrame>
        <p:nvGraphicFramePr>
          <p:cNvPr id="4" name="Table 3">
            <a:extLst>
              <a:ext uri="{FF2B5EF4-FFF2-40B4-BE49-F238E27FC236}">
                <a16:creationId xmlns:a16="http://schemas.microsoft.com/office/drawing/2014/main" id="{497C3811-CE8F-4FF8-B013-0F8FC7621BC3}"/>
              </a:ext>
            </a:extLst>
          </p:cNvPr>
          <p:cNvGraphicFramePr>
            <a:graphicFrameLocks noGrp="1"/>
          </p:cNvGraphicFramePr>
          <p:nvPr>
            <p:extLst>
              <p:ext uri="{D42A27DB-BD31-4B8C-83A1-F6EECF244321}">
                <p14:modId xmlns:p14="http://schemas.microsoft.com/office/powerpoint/2010/main" val="3251666952"/>
              </p:ext>
            </p:extLst>
          </p:nvPr>
        </p:nvGraphicFramePr>
        <p:xfrm>
          <a:off x="629911" y="4292121"/>
          <a:ext cx="7858115" cy="830152"/>
        </p:xfrm>
        <a:graphic>
          <a:graphicData uri="http://schemas.openxmlformats.org/drawingml/2006/table">
            <a:tbl>
              <a:tblPr/>
              <a:tblGrid>
                <a:gridCol w="413585">
                  <a:extLst>
                    <a:ext uri="{9D8B030D-6E8A-4147-A177-3AD203B41FA5}">
                      <a16:colId xmlns:a16="http://schemas.microsoft.com/office/drawing/2014/main" val="639445915"/>
                    </a:ext>
                  </a:extLst>
                </a:gridCol>
                <a:gridCol w="413585">
                  <a:extLst>
                    <a:ext uri="{9D8B030D-6E8A-4147-A177-3AD203B41FA5}">
                      <a16:colId xmlns:a16="http://schemas.microsoft.com/office/drawing/2014/main" val="3224224609"/>
                    </a:ext>
                  </a:extLst>
                </a:gridCol>
                <a:gridCol w="413585">
                  <a:extLst>
                    <a:ext uri="{9D8B030D-6E8A-4147-A177-3AD203B41FA5}">
                      <a16:colId xmlns:a16="http://schemas.microsoft.com/office/drawing/2014/main" val="3837318389"/>
                    </a:ext>
                  </a:extLst>
                </a:gridCol>
                <a:gridCol w="413585">
                  <a:extLst>
                    <a:ext uri="{9D8B030D-6E8A-4147-A177-3AD203B41FA5}">
                      <a16:colId xmlns:a16="http://schemas.microsoft.com/office/drawing/2014/main" val="734410420"/>
                    </a:ext>
                  </a:extLst>
                </a:gridCol>
                <a:gridCol w="413585">
                  <a:extLst>
                    <a:ext uri="{9D8B030D-6E8A-4147-A177-3AD203B41FA5}">
                      <a16:colId xmlns:a16="http://schemas.microsoft.com/office/drawing/2014/main" val="3912627835"/>
                    </a:ext>
                  </a:extLst>
                </a:gridCol>
                <a:gridCol w="413585">
                  <a:extLst>
                    <a:ext uri="{9D8B030D-6E8A-4147-A177-3AD203B41FA5}">
                      <a16:colId xmlns:a16="http://schemas.microsoft.com/office/drawing/2014/main" val="1752437907"/>
                    </a:ext>
                  </a:extLst>
                </a:gridCol>
                <a:gridCol w="413585">
                  <a:extLst>
                    <a:ext uri="{9D8B030D-6E8A-4147-A177-3AD203B41FA5}">
                      <a16:colId xmlns:a16="http://schemas.microsoft.com/office/drawing/2014/main" val="3552392194"/>
                    </a:ext>
                  </a:extLst>
                </a:gridCol>
                <a:gridCol w="413585">
                  <a:extLst>
                    <a:ext uri="{9D8B030D-6E8A-4147-A177-3AD203B41FA5}">
                      <a16:colId xmlns:a16="http://schemas.microsoft.com/office/drawing/2014/main" val="725988029"/>
                    </a:ext>
                  </a:extLst>
                </a:gridCol>
                <a:gridCol w="413585">
                  <a:extLst>
                    <a:ext uri="{9D8B030D-6E8A-4147-A177-3AD203B41FA5}">
                      <a16:colId xmlns:a16="http://schemas.microsoft.com/office/drawing/2014/main" val="1526197232"/>
                    </a:ext>
                  </a:extLst>
                </a:gridCol>
                <a:gridCol w="413585">
                  <a:extLst>
                    <a:ext uri="{9D8B030D-6E8A-4147-A177-3AD203B41FA5}">
                      <a16:colId xmlns:a16="http://schemas.microsoft.com/office/drawing/2014/main" val="1459401402"/>
                    </a:ext>
                  </a:extLst>
                </a:gridCol>
                <a:gridCol w="413585">
                  <a:extLst>
                    <a:ext uri="{9D8B030D-6E8A-4147-A177-3AD203B41FA5}">
                      <a16:colId xmlns:a16="http://schemas.microsoft.com/office/drawing/2014/main" val="546633715"/>
                    </a:ext>
                  </a:extLst>
                </a:gridCol>
                <a:gridCol w="413585">
                  <a:extLst>
                    <a:ext uri="{9D8B030D-6E8A-4147-A177-3AD203B41FA5}">
                      <a16:colId xmlns:a16="http://schemas.microsoft.com/office/drawing/2014/main" val="3729495064"/>
                    </a:ext>
                  </a:extLst>
                </a:gridCol>
                <a:gridCol w="413585">
                  <a:extLst>
                    <a:ext uri="{9D8B030D-6E8A-4147-A177-3AD203B41FA5}">
                      <a16:colId xmlns:a16="http://schemas.microsoft.com/office/drawing/2014/main" val="1355907003"/>
                    </a:ext>
                  </a:extLst>
                </a:gridCol>
                <a:gridCol w="413585">
                  <a:extLst>
                    <a:ext uri="{9D8B030D-6E8A-4147-A177-3AD203B41FA5}">
                      <a16:colId xmlns:a16="http://schemas.microsoft.com/office/drawing/2014/main" val="824364059"/>
                    </a:ext>
                  </a:extLst>
                </a:gridCol>
                <a:gridCol w="413585">
                  <a:extLst>
                    <a:ext uri="{9D8B030D-6E8A-4147-A177-3AD203B41FA5}">
                      <a16:colId xmlns:a16="http://schemas.microsoft.com/office/drawing/2014/main" val="999980851"/>
                    </a:ext>
                  </a:extLst>
                </a:gridCol>
                <a:gridCol w="413585">
                  <a:extLst>
                    <a:ext uri="{9D8B030D-6E8A-4147-A177-3AD203B41FA5}">
                      <a16:colId xmlns:a16="http://schemas.microsoft.com/office/drawing/2014/main" val="301526623"/>
                    </a:ext>
                  </a:extLst>
                </a:gridCol>
                <a:gridCol w="413585">
                  <a:extLst>
                    <a:ext uri="{9D8B030D-6E8A-4147-A177-3AD203B41FA5}">
                      <a16:colId xmlns:a16="http://schemas.microsoft.com/office/drawing/2014/main" val="4101658925"/>
                    </a:ext>
                  </a:extLst>
                </a:gridCol>
                <a:gridCol w="413585">
                  <a:extLst>
                    <a:ext uri="{9D8B030D-6E8A-4147-A177-3AD203B41FA5}">
                      <a16:colId xmlns:a16="http://schemas.microsoft.com/office/drawing/2014/main" val="1175893132"/>
                    </a:ext>
                  </a:extLst>
                </a:gridCol>
                <a:gridCol w="413585">
                  <a:extLst>
                    <a:ext uri="{9D8B030D-6E8A-4147-A177-3AD203B41FA5}">
                      <a16:colId xmlns:a16="http://schemas.microsoft.com/office/drawing/2014/main" val="4208089199"/>
                    </a:ext>
                  </a:extLst>
                </a:gridCol>
              </a:tblGrid>
              <a:tr h="125629">
                <a:tc rowSpan="2">
                  <a:txBody>
                    <a:bodyPr/>
                    <a:lstStyle/>
                    <a:p>
                      <a:pPr algn="ctr"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9">
                  <a:txBody>
                    <a:bodyPr/>
                    <a:lstStyle/>
                    <a:p>
                      <a:pPr algn="ctr" fontAlgn="b"/>
                      <a:r>
                        <a:rPr lang="en-US" sz="800" b="0" i="0" u="none" strike="noStrike">
                          <a:solidFill>
                            <a:srgbClr val="FFFFFF"/>
                          </a:solidFill>
                          <a:effectLst/>
                          <a:latin typeface="Calibri" panose="020F0502020204030204" pitchFamily="34" charset="0"/>
                        </a:rPr>
                        <a:t>2022</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2023</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2023</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2023</a:t>
                      </a:r>
                    </a:p>
                  </a:txBody>
                  <a:tcPr marL="4332" marR="4332" marT="433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84904102"/>
                  </a:ext>
                </a:extLst>
              </a:tr>
              <a:tr h="125629">
                <a:tc v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Q2</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Q3</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Q4</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Q1</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Q2</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tc gridSpan="3">
                  <a:txBody>
                    <a:bodyPr/>
                    <a:lstStyle/>
                    <a:p>
                      <a:pPr algn="ctr" fontAlgn="b"/>
                      <a:r>
                        <a:rPr lang="en-US" sz="800" b="0" i="0" u="none" strike="noStrike">
                          <a:solidFill>
                            <a:srgbClr val="FFFFFF"/>
                          </a:solidFill>
                          <a:effectLst/>
                          <a:latin typeface="Calibri" panose="020F0502020204030204" pitchFamily="34" charset="0"/>
                        </a:rPr>
                        <a:t>Q3</a:t>
                      </a:r>
                    </a:p>
                  </a:txBody>
                  <a:tcPr marL="4332" marR="4332" marT="4332"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2465066"/>
                  </a:ext>
                </a:extLst>
              </a:tr>
              <a:tr h="125629">
                <a:tc>
                  <a:txBody>
                    <a:bodyPr/>
                    <a:lstStyle/>
                    <a:p>
                      <a:pPr algn="l" fontAlgn="b"/>
                      <a:r>
                        <a:rPr lang="en-US" sz="800" b="0" i="0" u="none" strike="noStrike">
                          <a:solidFill>
                            <a:srgbClr val="000000"/>
                          </a:solidFill>
                          <a:effectLst/>
                          <a:latin typeface="Calibri" panose="020F0502020204030204" pitchFamily="34" charset="0"/>
                        </a:rPr>
                        <a:t>Month</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FFFFFF"/>
                          </a:solidFill>
                          <a:effectLst/>
                          <a:latin typeface="Calibri" panose="020F0502020204030204" pitchFamily="34" charset="0"/>
                        </a:rPr>
                        <a:t>APR</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MAY</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JUN</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JUL</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AUG</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SEP</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OCT</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NOV</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DEC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JAN</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FEB</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MAR</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APR</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MAY</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JUN</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JUL</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AUG</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l" fontAlgn="b"/>
                      <a:r>
                        <a:rPr lang="en-US" sz="800" b="0" i="0" u="none" strike="noStrike">
                          <a:solidFill>
                            <a:srgbClr val="FFFFFF"/>
                          </a:solidFill>
                          <a:effectLst/>
                          <a:latin typeface="Calibri" panose="020F0502020204030204" pitchFamily="34" charset="0"/>
                        </a:rPr>
                        <a:t>SEP</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extLst>
                  <a:ext uri="{0D108BD9-81ED-4DB2-BD59-A6C34878D82A}">
                    <a16:rowId xmlns:a16="http://schemas.microsoft.com/office/drawing/2014/main" val="2224718754"/>
                  </a:ext>
                </a:extLst>
              </a:tr>
              <a:tr h="200137">
                <a:tc>
                  <a:txBody>
                    <a:bodyPr/>
                    <a:lstStyle/>
                    <a:p>
                      <a:pPr algn="l" fontAlgn="b"/>
                      <a:r>
                        <a:rPr lang="en-US" sz="800" b="0" i="0" u="none" strike="noStrike">
                          <a:solidFill>
                            <a:srgbClr val="000000"/>
                          </a:solidFill>
                          <a:effectLst/>
                          <a:latin typeface="Calibri" panose="020F0502020204030204" pitchFamily="34" charset="0"/>
                        </a:rPr>
                        <a:t>Cohort A</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22B</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22C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22D</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23A</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23B</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23C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5382601"/>
                  </a:ext>
                </a:extLst>
              </a:tr>
              <a:tr h="251259">
                <a:tc>
                  <a:txBody>
                    <a:bodyPr/>
                    <a:lstStyle/>
                    <a:p>
                      <a:pPr algn="l" fontAlgn="b"/>
                      <a:r>
                        <a:rPr lang="en-US" sz="800" b="0" i="0" u="none" strike="noStrike">
                          <a:solidFill>
                            <a:srgbClr val="000000"/>
                          </a:solidFill>
                          <a:effectLst/>
                          <a:latin typeface="Calibri" panose="020F0502020204030204" pitchFamily="34" charset="0"/>
                        </a:rPr>
                        <a:t>Cohort 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22A</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22B</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22C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22D</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23A</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23B</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l" fontAlgn="b"/>
                      <a:endParaRPr lang="en-US" sz="800" b="0" i="0" u="none" strike="noStrike">
                        <a:solidFill>
                          <a:srgbClr val="000000"/>
                        </a:solidFill>
                        <a:effectLst/>
                        <a:latin typeface="Calibri" panose="020F0502020204030204" pitchFamily="34" charset="0"/>
                      </a:endParaRP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Calibri" panose="020F0502020204030204" pitchFamily="34" charset="0"/>
                        </a:rPr>
                        <a:t> </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031576"/>
                  </a:ext>
                </a:extLst>
              </a:tr>
            </a:tbl>
          </a:graphicData>
        </a:graphic>
      </p:graphicFrame>
      <p:cxnSp>
        <p:nvCxnSpPr>
          <p:cNvPr id="8" name="Straight Arrow Connector 7">
            <a:extLst>
              <a:ext uri="{FF2B5EF4-FFF2-40B4-BE49-F238E27FC236}">
                <a16:creationId xmlns:a16="http://schemas.microsoft.com/office/drawing/2014/main" id="{048957C7-5146-4B5C-9598-A8F718CF6C3C}"/>
              </a:ext>
            </a:extLst>
          </p:cNvPr>
          <p:cNvCxnSpPr>
            <a:cxnSpLocks/>
          </p:cNvCxnSpPr>
          <p:nvPr/>
        </p:nvCxnSpPr>
        <p:spPr>
          <a:xfrm>
            <a:off x="4796798" y="5189862"/>
            <a:ext cx="6096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DE2E14-74DC-457A-BE3F-BD34A253BDA1}"/>
              </a:ext>
            </a:extLst>
          </p:cNvPr>
          <p:cNvCxnSpPr>
            <a:cxnSpLocks/>
          </p:cNvCxnSpPr>
          <p:nvPr/>
        </p:nvCxnSpPr>
        <p:spPr>
          <a:xfrm flipV="1">
            <a:off x="5398239" y="5189862"/>
            <a:ext cx="544327" cy="163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3BC1DBD-F132-4BDB-917D-C204EB16AA75}"/>
              </a:ext>
            </a:extLst>
          </p:cNvPr>
          <p:cNvCxnSpPr>
            <a:cxnSpLocks/>
          </p:cNvCxnSpPr>
          <p:nvPr/>
        </p:nvCxnSpPr>
        <p:spPr>
          <a:xfrm>
            <a:off x="5966509" y="5189862"/>
            <a:ext cx="3441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C56DA77B-86AC-48EF-9160-9AB9BBD4F4FE}"/>
              </a:ext>
            </a:extLst>
          </p:cNvPr>
          <p:cNvGraphicFramePr>
            <a:graphicFrameLocks noGrp="1"/>
          </p:cNvGraphicFramePr>
          <p:nvPr>
            <p:extLst>
              <p:ext uri="{D42A27DB-BD31-4B8C-83A1-F6EECF244321}">
                <p14:modId xmlns:p14="http://schemas.microsoft.com/office/powerpoint/2010/main" val="2595115777"/>
              </p:ext>
            </p:extLst>
          </p:nvPr>
        </p:nvGraphicFramePr>
        <p:xfrm>
          <a:off x="7162137" y="5764568"/>
          <a:ext cx="1949244" cy="851670"/>
        </p:xfrm>
        <a:graphic>
          <a:graphicData uri="http://schemas.openxmlformats.org/drawingml/2006/table">
            <a:tbl>
              <a:tblPr/>
              <a:tblGrid>
                <a:gridCol w="974622">
                  <a:extLst>
                    <a:ext uri="{9D8B030D-6E8A-4147-A177-3AD203B41FA5}">
                      <a16:colId xmlns:a16="http://schemas.microsoft.com/office/drawing/2014/main" val="2100843115"/>
                    </a:ext>
                  </a:extLst>
                </a:gridCol>
                <a:gridCol w="974622">
                  <a:extLst>
                    <a:ext uri="{9D8B030D-6E8A-4147-A177-3AD203B41FA5}">
                      <a16:colId xmlns:a16="http://schemas.microsoft.com/office/drawing/2014/main" val="4210892485"/>
                    </a:ext>
                  </a:extLst>
                </a:gridCol>
              </a:tblGrid>
              <a:tr h="200137">
                <a:tc>
                  <a:txBody>
                    <a:bodyPr/>
                    <a:lstStyle/>
                    <a:p>
                      <a:pPr algn="ctr" fontAlgn="b"/>
                      <a:r>
                        <a:rPr lang="en-US" sz="800" b="0" i="0" u="none" strike="noStrike">
                          <a:solidFill>
                            <a:srgbClr val="000000"/>
                          </a:solidFill>
                          <a:effectLst/>
                          <a:latin typeface="+mn-lt"/>
                          <a:ea typeface="DengXian Light" panose="020B0503020204020204" pitchFamily="2" charset="-122"/>
                        </a:rPr>
                        <a:t>Cohort</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tc>
                  <a:txBody>
                    <a:bodyPr/>
                    <a:lstStyle/>
                    <a:p>
                      <a:pPr algn="ctr" fontAlgn="b"/>
                      <a:r>
                        <a:rPr lang="en-US" sz="800" b="0" i="0" u="none" strike="noStrike">
                          <a:solidFill>
                            <a:srgbClr val="000000"/>
                          </a:solidFill>
                          <a:effectLst/>
                          <a:latin typeface="+mn-lt"/>
                          <a:ea typeface="DengXian Light" panose="020B0503020204020204" pitchFamily="2" charset="-122"/>
                        </a:rPr>
                        <a:t>Patch Schedule</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999E"/>
                    </a:solidFill>
                  </a:tcPr>
                </a:tc>
                <a:extLst>
                  <a:ext uri="{0D108BD9-81ED-4DB2-BD59-A6C34878D82A}">
                    <a16:rowId xmlns:a16="http://schemas.microsoft.com/office/drawing/2014/main" val="2392514450"/>
                  </a:ext>
                </a:extLst>
              </a:tr>
              <a:tr h="200137">
                <a:tc>
                  <a:txBody>
                    <a:bodyPr/>
                    <a:lstStyle/>
                    <a:p>
                      <a:pPr marL="0" indent="0" algn="ctr" fontAlgn="b">
                        <a:buFont typeface="+mj-lt"/>
                        <a:buNone/>
                      </a:pPr>
                      <a:r>
                        <a:rPr lang="en-US" sz="800" b="0" i="0" u="none" strike="noStrike">
                          <a:solidFill>
                            <a:srgbClr val="000000"/>
                          </a:solidFill>
                          <a:effectLst/>
                          <a:latin typeface="+mn-lt"/>
                          <a:ea typeface="DengXian Light" panose="020B0503020204020204" pitchFamily="2" charset="-122"/>
                        </a:rPr>
                        <a:t>A</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defTabSz="918705" rtl="0" eaLnBrk="1" fontAlgn="b" latinLnBrk="0" hangingPunct="1">
                        <a:buFont typeface="+mj-lt"/>
                        <a:buNone/>
                      </a:pPr>
                      <a:r>
                        <a:rPr lang="en-US" sz="800" b="0" i="0" u="none" strike="noStrike" kern="1200">
                          <a:solidFill>
                            <a:srgbClr val="000000"/>
                          </a:solidFill>
                          <a:effectLst/>
                          <a:latin typeface="+mn-lt"/>
                          <a:ea typeface="DengXian Light" panose="020B0503020204020204" pitchFamily="2" charset="-122"/>
                          <a:cs typeface="+mn-cs"/>
                        </a:rPr>
                        <a:t>Feb-May-Aug-Nov</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4250844"/>
                  </a:ext>
                </a:extLst>
              </a:tr>
              <a:tr h="200137">
                <a:tc>
                  <a:txBody>
                    <a:bodyPr/>
                    <a:lstStyle/>
                    <a:p>
                      <a:pPr marL="0" indent="0" algn="ctr" fontAlgn="b">
                        <a:buFont typeface="+mj-lt"/>
                        <a:buNone/>
                      </a:pPr>
                      <a:r>
                        <a:rPr lang="en-US" sz="800" b="0" i="0" u="none" strike="noStrike">
                          <a:solidFill>
                            <a:srgbClr val="000000"/>
                          </a:solidFill>
                          <a:effectLst/>
                          <a:latin typeface="+mn-lt"/>
                        </a:rPr>
                        <a:t>B</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fontAlgn="b">
                        <a:buFont typeface="+mj-lt"/>
                        <a:buNone/>
                      </a:pPr>
                      <a:r>
                        <a:rPr lang="en-US" sz="800" b="0" i="0" u="none" strike="noStrike" kern="1200">
                          <a:solidFill>
                            <a:srgbClr val="000000"/>
                          </a:solidFill>
                          <a:effectLst/>
                          <a:latin typeface="+mn-lt"/>
                          <a:ea typeface="DengXian Light" panose="020B0503020204020204" pitchFamily="2" charset="-122"/>
                          <a:cs typeface="+mn-cs"/>
                        </a:rPr>
                        <a:t>Mar-Jun-Sept-Dec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7251419"/>
                  </a:ext>
                </a:extLst>
              </a:tr>
              <a:tr h="251259">
                <a:tc>
                  <a:txBody>
                    <a:bodyPr/>
                    <a:lstStyle/>
                    <a:p>
                      <a:pPr marL="0" indent="0" algn="ctr" fontAlgn="b">
                        <a:buFont typeface="+mj-lt"/>
                        <a:buNone/>
                      </a:pPr>
                      <a:r>
                        <a:rPr lang="en-US" sz="800" b="0" i="0" u="none" strike="noStrike">
                          <a:solidFill>
                            <a:srgbClr val="000000"/>
                          </a:solidFill>
                          <a:effectLst/>
                          <a:latin typeface="+mn-lt"/>
                        </a:rPr>
                        <a:t>C</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marL="0" indent="0" algn="ctr" fontAlgn="b">
                        <a:buFont typeface="+mj-lt"/>
                        <a:buNone/>
                      </a:pPr>
                      <a:r>
                        <a:rPr lang="en-US" sz="800" b="0" i="0" u="none" strike="noStrike" kern="1200">
                          <a:solidFill>
                            <a:srgbClr val="000000"/>
                          </a:solidFill>
                          <a:effectLst/>
                          <a:latin typeface="+mn-lt"/>
                          <a:ea typeface="DengXian Light" panose="020B0503020204020204" pitchFamily="2" charset="-122"/>
                          <a:cs typeface="+mn-cs"/>
                        </a:rPr>
                        <a:t>Jan-Apr-Jul-Oct</a:t>
                      </a:r>
                    </a:p>
                  </a:txBody>
                  <a:tcPr marL="4332" marR="4332" marT="433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6417510"/>
                  </a:ext>
                </a:extLst>
              </a:tr>
            </a:tbl>
          </a:graphicData>
        </a:graphic>
      </p:graphicFrame>
      <p:sp>
        <p:nvSpPr>
          <p:cNvPr id="14" name="TextBox 13">
            <a:extLst>
              <a:ext uri="{FF2B5EF4-FFF2-40B4-BE49-F238E27FC236}">
                <a16:creationId xmlns:a16="http://schemas.microsoft.com/office/drawing/2014/main" id="{706F5D23-9BCC-417B-BDE9-EB6BCE180921}"/>
              </a:ext>
            </a:extLst>
          </p:cNvPr>
          <p:cNvSpPr txBox="1"/>
          <p:nvPr/>
        </p:nvSpPr>
        <p:spPr>
          <a:xfrm>
            <a:off x="4916806" y="5231263"/>
            <a:ext cx="609600" cy="215444"/>
          </a:xfrm>
          <a:prstGeom prst="rect">
            <a:avLst/>
          </a:prstGeom>
          <a:noFill/>
        </p:spPr>
        <p:txBody>
          <a:bodyPr wrap="square" rtlCol="0">
            <a:spAutoFit/>
          </a:bodyPr>
          <a:lstStyle/>
          <a:p>
            <a:r>
              <a:rPr lang="en-US" sz="800"/>
              <a:t>SIT1</a:t>
            </a:r>
          </a:p>
        </p:txBody>
      </p:sp>
      <p:sp>
        <p:nvSpPr>
          <p:cNvPr id="15" name="TextBox 14">
            <a:extLst>
              <a:ext uri="{FF2B5EF4-FFF2-40B4-BE49-F238E27FC236}">
                <a16:creationId xmlns:a16="http://schemas.microsoft.com/office/drawing/2014/main" id="{6F374A9F-B559-4F82-B72D-B5EC8A476B1F}"/>
              </a:ext>
            </a:extLst>
          </p:cNvPr>
          <p:cNvSpPr txBox="1"/>
          <p:nvPr/>
        </p:nvSpPr>
        <p:spPr>
          <a:xfrm>
            <a:off x="5415997" y="5231263"/>
            <a:ext cx="609600" cy="215444"/>
          </a:xfrm>
          <a:prstGeom prst="rect">
            <a:avLst/>
          </a:prstGeom>
          <a:noFill/>
        </p:spPr>
        <p:txBody>
          <a:bodyPr wrap="square" rtlCol="0">
            <a:spAutoFit/>
          </a:bodyPr>
          <a:lstStyle/>
          <a:p>
            <a:r>
              <a:rPr lang="en-US" sz="800"/>
              <a:t>SIT2</a:t>
            </a:r>
          </a:p>
        </p:txBody>
      </p:sp>
      <p:sp>
        <p:nvSpPr>
          <p:cNvPr id="16" name="TextBox 15">
            <a:extLst>
              <a:ext uri="{FF2B5EF4-FFF2-40B4-BE49-F238E27FC236}">
                <a16:creationId xmlns:a16="http://schemas.microsoft.com/office/drawing/2014/main" id="{7213FD37-CF8A-4232-854E-2A095BA8CA38}"/>
              </a:ext>
            </a:extLst>
          </p:cNvPr>
          <p:cNvSpPr txBox="1"/>
          <p:nvPr/>
        </p:nvSpPr>
        <p:spPr>
          <a:xfrm>
            <a:off x="6025597" y="5231263"/>
            <a:ext cx="609600" cy="215444"/>
          </a:xfrm>
          <a:prstGeom prst="rect">
            <a:avLst/>
          </a:prstGeom>
          <a:noFill/>
        </p:spPr>
        <p:txBody>
          <a:bodyPr wrap="square" rtlCol="0">
            <a:spAutoFit/>
          </a:bodyPr>
          <a:lstStyle/>
          <a:p>
            <a:r>
              <a:rPr lang="en-US" sz="800"/>
              <a:t>UAT</a:t>
            </a:r>
          </a:p>
        </p:txBody>
      </p:sp>
    </p:spTree>
    <p:extLst>
      <p:ext uri="{BB962C8B-B14F-4D97-AF65-F5344CB8AC3E}">
        <p14:creationId xmlns:p14="http://schemas.microsoft.com/office/powerpoint/2010/main" val="2655313629"/>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a:xfrm>
            <a:off x="241014" y="97971"/>
            <a:ext cx="9152303" cy="497360"/>
          </a:xfrm>
        </p:spPr>
        <p:txBody>
          <a:bodyPr>
            <a:noAutofit/>
          </a:bodyPr>
          <a:lstStyle/>
          <a:p>
            <a:r>
              <a:rPr lang="en-US" altLang="ja-JP" sz="3000" spc="-75">
                <a:ea typeface="Open Sans Light" panose="020B0306030504020204" pitchFamily="34" charset="0"/>
                <a:cs typeface="Open Sans Light" panose="020B0306030504020204" pitchFamily="34" charset="0"/>
              </a:rPr>
              <a:t>Oracle Quarterly vs  Monthly Patching</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549" y="914401"/>
            <a:ext cx="9031251" cy="3962399"/>
          </a:xfrm>
        </p:spPr>
        <p:txBody>
          <a:bodyPr>
            <a:normAutofit fontScale="40000" lnSpcReduction="20000"/>
          </a:bodyPr>
          <a:lstStyle/>
          <a:p>
            <a:pPr marL="0" indent="0">
              <a:buNone/>
            </a:pPr>
            <a:r>
              <a:rPr lang="en-US" sz="4000" b="1"/>
              <a:t>Quarterly Patching</a:t>
            </a:r>
          </a:p>
          <a:p>
            <a:r>
              <a:rPr lang="en-US" sz="4000"/>
              <a:t>Oracle applies the mandatory patches on first month of the quarter</a:t>
            </a:r>
          </a:p>
          <a:p>
            <a:pPr marL="0" indent="0">
              <a:buNone/>
            </a:pPr>
            <a:endParaRPr lang="en-US" sz="4000"/>
          </a:p>
          <a:p>
            <a:pPr marL="0" indent="0">
              <a:buNone/>
            </a:pPr>
            <a:endParaRPr lang="en-US" sz="1600"/>
          </a:p>
          <a:p>
            <a:pPr marL="0" indent="0">
              <a:buNone/>
            </a:pPr>
            <a:r>
              <a:rPr lang="en-US" sz="4000" b="1"/>
              <a:t>Monthly Patching</a:t>
            </a:r>
          </a:p>
          <a:p>
            <a:pPr marL="0" indent="0">
              <a:buNone/>
            </a:pPr>
            <a:endParaRPr lang="en-US" sz="1600"/>
          </a:p>
          <a:p>
            <a:r>
              <a:rPr lang="en-US" sz="4000"/>
              <a:t>Oracle will apply the mandatory patches on every month. These typically are critical bug fixes and do not have major releases for ERP.</a:t>
            </a:r>
          </a:p>
          <a:p>
            <a:r>
              <a:rPr lang="en-US" sz="4000"/>
              <a:t>These patches cannot be skipped or deferred</a:t>
            </a:r>
          </a:p>
          <a:p>
            <a:r>
              <a:rPr lang="en-US" sz="4000"/>
              <a:t>PODs are down and not available for use during the patching window.  The normal patching window is 24-48 hours and patching starts at 10pm EST on Friday.  For non-production, it is on 1st week of the month and for Production it is 3rd week of the month</a:t>
            </a:r>
          </a:p>
          <a:p>
            <a:r>
              <a:rPr lang="en-US" sz="4000"/>
              <a:t>Need to plan for POD downtime on monthly basis; </a:t>
            </a:r>
          </a:p>
          <a:p>
            <a:r>
              <a:rPr lang="en-US" sz="4000"/>
              <a:t>Don’t have to wait for 90 days to have new functionality of fixes as in the case of Quarterly patches</a:t>
            </a:r>
          </a:p>
          <a:p>
            <a:endParaRPr lang="en-US" sz="2100"/>
          </a:p>
          <a:p>
            <a:endParaRPr lang="en-US" sz="1610"/>
          </a:p>
          <a:p>
            <a:pPr marL="0" indent="0">
              <a:buNone/>
            </a:pPr>
            <a:endParaRPr lang="en-US" sz="161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11</a:t>
            </a:fld>
            <a:endParaRPr lang="en-US"/>
          </a:p>
        </p:txBody>
      </p:sp>
    </p:spTree>
    <p:extLst>
      <p:ext uri="{BB962C8B-B14F-4D97-AF65-F5344CB8AC3E}">
        <p14:creationId xmlns:p14="http://schemas.microsoft.com/office/powerpoint/2010/main" val="1022859355"/>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3000" spc="-75">
                <a:ea typeface="Open Sans Light" panose="020B0306030504020204" pitchFamily="34" charset="0"/>
                <a:cs typeface="Open Sans Light" panose="020B0306030504020204" pitchFamily="34" charset="0"/>
              </a:rPr>
              <a:t>Refresh and Release Updates Considerations</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969502"/>
            <a:ext cx="9031251" cy="5658439"/>
          </a:xfrm>
        </p:spPr>
        <p:txBody>
          <a:bodyPr>
            <a:normAutofit/>
          </a:bodyPr>
          <a:lstStyle/>
          <a:p>
            <a:pPr>
              <a:lnSpc>
                <a:spcPct val="100000"/>
              </a:lnSpc>
            </a:pPr>
            <a:r>
              <a:rPr lang="en-US" sz="1600"/>
              <a:t>For environment refresh/release upgrade SR need to be raised using </a:t>
            </a:r>
            <a:r>
              <a:rPr lang="en-US" sz="1600">
                <a:hlinkClick r:id="rId2">
                  <a:extLst>
                    <a:ext uri="{A12FA001-AC4F-418D-AE19-62706E023703}">
                      <ahyp:hlinkClr xmlns:ahyp="http://schemas.microsoft.com/office/drawing/2018/hyperlinkcolor" val="tx"/>
                    </a:ext>
                  </a:extLst>
                </a:hlinkClick>
              </a:rPr>
              <a:t>My Oracle Service</a:t>
            </a:r>
            <a:r>
              <a:rPr lang="en-US" sz="1600"/>
              <a:t> portal (this is new from April 2017 onwards)</a:t>
            </a:r>
          </a:p>
          <a:p>
            <a:pPr>
              <a:lnSpc>
                <a:spcPct val="100000"/>
              </a:lnSpc>
            </a:pPr>
            <a:r>
              <a:rPr lang="en-US" sz="1600"/>
              <a:t>For T2T/P2T, both Source and Target PODs must be at same patch level and Release level</a:t>
            </a:r>
          </a:p>
          <a:p>
            <a:pPr>
              <a:lnSpc>
                <a:spcPct val="100000"/>
              </a:lnSpc>
            </a:pPr>
            <a:r>
              <a:rPr lang="en-US" sz="1600"/>
              <a:t>Blackout dates for T2T/P2T</a:t>
            </a:r>
          </a:p>
          <a:p>
            <a:pPr>
              <a:lnSpc>
                <a:spcPct val="100000"/>
              </a:lnSpc>
            </a:pPr>
            <a:r>
              <a:rPr lang="en-US" sz="1600"/>
              <a:t>To schedule a T2T/P2T, raise an SR at-least 21 days before (3 to 12 weeks range)</a:t>
            </a:r>
          </a:p>
          <a:p>
            <a:pPr>
              <a:lnSpc>
                <a:spcPct val="100000"/>
              </a:lnSpc>
            </a:pPr>
            <a:r>
              <a:rPr lang="en-US" sz="1600"/>
              <a:t>SR Cancellation request must be 7 days before the T2T/P2T</a:t>
            </a:r>
          </a:p>
          <a:p>
            <a:pPr>
              <a:lnSpc>
                <a:spcPct val="100000"/>
              </a:lnSpc>
            </a:pPr>
            <a:r>
              <a:rPr lang="en-US" sz="1600"/>
              <a:t>P2T refreshes can only happen in the 2nd, 4th and 5th weeks of the month</a:t>
            </a:r>
          </a:p>
          <a:p>
            <a:pPr>
              <a:lnSpc>
                <a:spcPct val="100000"/>
              </a:lnSpc>
            </a:pPr>
            <a:r>
              <a:rPr lang="en-US" sz="1600"/>
              <a:t>Release upgrade starts normally on Tuesday of the week</a:t>
            </a:r>
          </a:p>
          <a:p>
            <a:pPr>
              <a:lnSpc>
                <a:spcPct val="100000"/>
              </a:lnSpc>
            </a:pPr>
            <a:r>
              <a:rPr lang="en-US" sz="1600"/>
              <a:t>It is recommended to confirm the release upgrade date early by raising an SR to have better planning around the down time</a:t>
            </a:r>
          </a:p>
          <a:p>
            <a:pPr>
              <a:lnSpc>
                <a:spcPct val="100000"/>
              </a:lnSpc>
            </a:pPr>
            <a:r>
              <a:rPr lang="en-US" sz="1600"/>
              <a:t>For POD sizing requests, we need to provide "Environment Usage Evaluation Form“ at least 4 weeks prior to the next scheduled quarterly update. The evaluation form typically includes transaction volumes for given module scope</a:t>
            </a:r>
          </a:p>
          <a:p>
            <a:pPr>
              <a:lnSpc>
                <a:spcPct val="100000"/>
              </a:lnSpc>
            </a:pPr>
            <a:r>
              <a:rPr lang="en-US" sz="1600"/>
              <a:t>Send SR details to CSM to get the cloning/release upgrade schedule finalized/approved</a:t>
            </a:r>
          </a:p>
          <a:p>
            <a:pPr>
              <a:lnSpc>
                <a:spcPct val="100000"/>
              </a:lnSpc>
            </a:pPr>
            <a:r>
              <a:rPr lang="en-US" sz="1600"/>
              <a:t>Any issues/questions related to Oracle Cloud are addressed through the SRs (Service Requests) to Oracle Support Team (</a:t>
            </a:r>
            <a:r>
              <a:rPr lang="en-US" sz="1600">
                <a:hlinkClick r:id="rId3">
                  <a:extLst>
                    <a:ext uri="{A12FA001-AC4F-418D-AE19-62706E023703}">
                      <ahyp:hlinkClr xmlns:ahyp="http://schemas.microsoft.com/office/drawing/2018/hyperlinkcolor" val="tx"/>
                    </a:ext>
                  </a:extLst>
                </a:hlinkClick>
              </a:rPr>
              <a:t>MOS Portal</a:t>
            </a:r>
            <a:r>
              <a:rPr lang="en-US" sz="1600"/>
              <a:t>) </a:t>
            </a:r>
          </a:p>
          <a:p>
            <a:pPr marL="0" indent="0">
              <a:buNone/>
            </a:pPr>
            <a:endParaRPr lang="en-US" altLang="en-US" sz="1600"/>
          </a:p>
          <a:p>
            <a:pPr marL="0" indent="0">
              <a:buNone/>
              <a:defRPr/>
            </a:pPr>
            <a:endParaRPr lang="en-US" altLang="en-US" sz="1610" b="1"/>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12</a:t>
            </a:fld>
            <a:endParaRPr lang="en-US"/>
          </a:p>
        </p:txBody>
      </p:sp>
    </p:spTree>
    <p:extLst>
      <p:ext uri="{BB962C8B-B14F-4D97-AF65-F5344CB8AC3E}">
        <p14:creationId xmlns:p14="http://schemas.microsoft.com/office/powerpoint/2010/main" val="296112682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3000" spc="-75">
                <a:ea typeface="Open Sans Light" panose="020B0306030504020204" pitchFamily="34" charset="0"/>
                <a:cs typeface="Open Sans Light" panose="020B0306030504020204" pitchFamily="34" charset="0"/>
              </a:rPr>
              <a:t>What gets copied and what not during refresh</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969502"/>
            <a:ext cx="9031251" cy="5658439"/>
          </a:xfrm>
        </p:spPr>
        <p:txBody>
          <a:bodyPr/>
          <a:lstStyle/>
          <a:p>
            <a:pPr marL="0" indent="0">
              <a:buNone/>
            </a:pPr>
            <a:r>
              <a:rPr lang="en-US" sz="1610"/>
              <a:t>Below table illustrates what is copied and what is not during refresh between PODS:</a:t>
            </a:r>
          </a:p>
          <a:p>
            <a:pPr marL="0" indent="0">
              <a:buNone/>
            </a:pPr>
            <a:endParaRPr lang="en-US" sz="1610"/>
          </a:p>
          <a:p>
            <a:pPr marL="0" indent="0">
              <a:buNone/>
            </a:pPr>
            <a:endParaRPr lang="en-US" sz="161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13</a:t>
            </a:fld>
            <a:endParaRPr lang="en-US"/>
          </a:p>
        </p:txBody>
      </p:sp>
      <p:graphicFrame>
        <p:nvGraphicFramePr>
          <p:cNvPr id="8" name="Table 7">
            <a:extLst>
              <a:ext uri="{FF2B5EF4-FFF2-40B4-BE49-F238E27FC236}">
                <a16:creationId xmlns:a16="http://schemas.microsoft.com/office/drawing/2014/main" id="{8A8A53B3-532B-46AD-A9D8-338108DAF88A}"/>
              </a:ext>
            </a:extLst>
          </p:cNvPr>
          <p:cNvGraphicFramePr>
            <a:graphicFrameLocks noGrp="1"/>
          </p:cNvGraphicFramePr>
          <p:nvPr>
            <p:extLst>
              <p:ext uri="{D42A27DB-BD31-4B8C-83A1-F6EECF244321}">
                <p14:modId xmlns:p14="http://schemas.microsoft.com/office/powerpoint/2010/main" val="2317751647"/>
              </p:ext>
            </p:extLst>
          </p:nvPr>
        </p:nvGraphicFramePr>
        <p:xfrm>
          <a:off x="327185" y="1587453"/>
          <a:ext cx="7389916" cy="4116117"/>
        </p:xfrm>
        <a:graphic>
          <a:graphicData uri="http://schemas.openxmlformats.org/drawingml/2006/table">
            <a:tbl>
              <a:tblPr firstRow="1" bandRow="1">
                <a:tableStyleId>{073A0DAA-6AF3-43AB-8588-CEC1D06C72B9}</a:tableStyleId>
              </a:tblPr>
              <a:tblGrid>
                <a:gridCol w="5669162">
                  <a:extLst>
                    <a:ext uri="{9D8B030D-6E8A-4147-A177-3AD203B41FA5}">
                      <a16:colId xmlns:a16="http://schemas.microsoft.com/office/drawing/2014/main" val="20000"/>
                    </a:ext>
                  </a:extLst>
                </a:gridCol>
                <a:gridCol w="1720754">
                  <a:extLst>
                    <a:ext uri="{9D8B030D-6E8A-4147-A177-3AD203B41FA5}">
                      <a16:colId xmlns:a16="http://schemas.microsoft.com/office/drawing/2014/main" val="20001"/>
                    </a:ext>
                  </a:extLst>
                </a:gridCol>
              </a:tblGrid>
              <a:tr h="409658">
                <a:tc>
                  <a:txBody>
                    <a:bodyPr/>
                    <a:lstStyle/>
                    <a:p>
                      <a:pPr algn="ctr"/>
                      <a:r>
                        <a:rPr lang="en-US" sz="1600"/>
                        <a:t>Entity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a:t>Copied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extLst>
                  <a:ext uri="{0D108BD9-81ED-4DB2-BD59-A6C34878D82A}">
                    <a16:rowId xmlns:a16="http://schemas.microsoft.com/office/drawing/2014/main" val="10000"/>
                  </a:ext>
                </a:extLst>
              </a:tr>
              <a:tr h="4096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r>
                        <a:rPr lang="en-US" sz="1610" kern="1200">
                          <a:solidFill>
                            <a:schemeClr val="bg1">
                              <a:lumMod val="50000"/>
                            </a:schemeClr>
                          </a:solidFill>
                          <a:latin typeface="+mn-lt"/>
                          <a:ea typeface="+mn-ea"/>
                          <a:cs typeface="+mn-cs"/>
                        </a:rPr>
                        <a:t>All data in the Fusion schema (Transactional and Functional Setup)</a:t>
                      </a:r>
                    </a:p>
                  </a:txBody>
                  <a:tcPr marL="68921" marR="68921" marT="45961" marB="459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lgn="ctr">
                        <a:buFont typeface="Arial" panose="020B0604020202020204" pitchFamily="34" charset="0"/>
                        <a:buNone/>
                      </a:pPr>
                      <a:r>
                        <a:rPr lang="en-US" sz="1807" kern="1200">
                          <a:solidFill>
                            <a:srgbClr val="7F7F7F"/>
                          </a:solidFill>
                          <a:effectLst/>
                          <a:latin typeface="+mn-lt"/>
                          <a:ea typeface="+mn-ea"/>
                          <a:cs typeface="+mn-cs"/>
                        </a:rPr>
                        <a:t>✓</a:t>
                      </a:r>
                      <a:endParaRPr lang="en-US" sz="1600" kern="1200">
                        <a:solidFill>
                          <a:srgbClr val="7F7F7F"/>
                        </a:solidFill>
                        <a:latin typeface="+mn-lt"/>
                        <a:ea typeface="Open Sans Light" panose="020B0306030504020204" pitchFamily="34" charset="0"/>
                        <a:cs typeface="Open Sans Light" panose="020B03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9658">
                <a:tc>
                  <a:txBody>
                    <a:bodyPr/>
                    <a:lstStyle/>
                    <a:p>
                      <a:r>
                        <a:rPr lang="en-US" sz="1610" kern="1200">
                          <a:solidFill>
                            <a:schemeClr val="bg1">
                              <a:lumMod val="50000"/>
                            </a:schemeClr>
                          </a:solidFill>
                          <a:latin typeface="+mn-lt"/>
                          <a:ea typeface="+mn-ea"/>
                          <a:cs typeface="+mn-cs"/>
                        </a:rPr>
                        <a:t>Published Sandboxes</a:t>
                      </a:r>
                    </a:p>
                  </a:txBody>
                  <a:tcPr marL="68921" marR="68921" marT="45961" marB="459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a:solidFill>
                            <a:srgbClr val="7F7F7F"/>
                          </a:solidFill>
                          <a:effectLst/>
                          <a:latin typeface="+mn-lt"/>
                          <a:ea typeface="+mn-ea"/>
                          <a:cs typeface="+mn-cs"/>
                        </a:rPr>
                        <a:t>✓</a:t>
                      </a:r>
                      <a:endParaRPr lang="en-US" sz="1200" kern="1200">
                        <a:solidFill>
                          <a:srgbClr val="7F7F7F"/>
                        </a:solidFill>
                        <a:latin typeface="+mn-lt"/>
                        <a:ea typeface="Open Sans Light" panose="020B0306030504020204" pitchFamily="34" charset="0"/>
                        <a:cs typeface="Open Sans Light" panose="020B03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7921999"/>
                  </a:ext>
                </a:extLst>
              </a:tr>
              <a:tr h="409658">
                <a:tc>
                  <a:txBody>
                    <a:bodyPr/>
                    <a:lstStyle/>
                    <a:p>
                      <a:r>
                        <a:rPr lang="en-US" sz="1610" kern="1200">
                          <a:solidFill>
                            <a:schemeClr val="bg1">
                              <a:lumMod val="50000"/>
                            </a:schemeClr>
                          </a:solidFill>
                          <a:latin typeface="+mn-lt"/>
                          <a:ea typeface="+mn-ea"/>
                          <a:cs typeface="+mn-cs"/>
                        </a:rPr>
                        <a:t>Custom Reports and Report Customizations</a:t>
                      </a:r>
                    </a:p>
                  </a:txBody>
                  <a:tcPr marL="68921" marR="68921" marT="45961" marB="459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kern="1200">
                          <a:solidFill>
                            <a:srgbClr val="7F7F7F"/>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1362842"/>
                  </a:ext>
                </a:extLst>
              </a:tr>
              <a:tr h="4096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algn="l" defTabSz="820583" rtl="0" eaLnBrk="1" latinLnBrk="0" hangingPunct="1"/>
                      <a:r>
                        <a:rPr lang="en-US" sz="1610" kern="1200">
                          <a:solidFill>
                            <a:schemeClr val="bg1">
                              <a:lumMod val="50000"/>
                            </a:schemeClr>
                          </a:solidFill>
                          <a:latin typeface="+mn-lt"/>
                          <a:ea typeface="+mn-ea"/>
                          <a:cs typeface="+mn-cs"/>
                        </a:rPr>
                        <a:t>Compiled objects like fusion application binaries, HCM Cloud Services customers, compiled Fast Formula.</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200" kern="1200">
                          <a:solidFill>
                            <a:srgbClr val="7F7F7F"/>
                          </a:solidFill>
                          <a:effectLst/>
                          <a:latin typeface="+mn-lt"/>
                          <a:ea typeface="+mn-ea"/>
                          <a:cs typeface="+mn-cs"/>
                        </a:rPr>
                        <a:t>×</a:t>
                      </a:r>
                    </a:p>
                    <a:p>
                      <a:pPr marL="0" indent="0">
                        <a:buFont typeface="Arial" panose="020B0604020202020204" pitchFamily="34" charset="0"/>
                        <a:buNone/>
                      </a:pPr>
                      <a:endParaRPr lang="en-US" sz="1400" kern="1200">
                        <a:solidFill>
                          <a:srgbClr val="7F7F7F"/>
                        </a:solidFill>
                        <a:latin typeface="Open Sans Light" panose="020B0306030504020204" pitchFamily="34" charset="0"/>
                        <a:ea typeface="Open Sans Light" panose="020B0306030504020204" pitchFamily="34" charset="0"/>
                        <a:cs typeface="Open Sans Light" panose="020B03060305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950319"/>
                  </a:ext>
                </a:extLst>
              </a:tr>
              <a:tr h="409658">
                <a:tc>
                  <a:txBody>
                    <a:bodyPr/>
                    <a:lstStyle/>
                    <a:p>
                      <a:pPr marL="0" marR="0" lvl="0" indent="0" algn="l" defTabSz="820583" rtl="0" eaLnBrk="1" fontAlgn="auto" latinLnBrk="0" hangingPunct="1">
                        <a:lnSpc>
                          <a:spcPct val="100000"/>
                        </a:lnSpc>
                        <a:spcBef>
                          <a:spcPts val="0"/>
                        </a:spcBef>
                        <a:spcAft>
                          <a:spcPts val="0"/>
                        </a:spcAft>
                        <a:buClrTx/>
                        <a:buSzTx/>
                        <a:buFontTx/>
                        <a:buNone/>
                        <a:tabLst/>
                        <a:defRPr/>
                      </a:pPr>
                      <a:r>
                        <a:rPr lang="en-US" sz="1610" kern="1200">
                          <a:solidFill>
                            <a:schemeClr val="bg1">
                              <a:lumMod val="50000"/>
                            </a:schemeClr>
                          </a:solidFill>
                          <a:latin typeface="+mn-lt"/>
                          <a:ea typeface="+mn-ea"/>
                          <a:cs typeface="+mn-cs"/>
                        </a:rPr>
                        <a:t>Home page notifications like approval requests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200" kern="1200">
                          <a:solidFill>
                            <a:srgbClr val="7F7F7F"/>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872612"/>
                  </a:ext>
                </a:extLst>
              </a:tr>
              <a:tr h="409658">
                <a:tc>
                  <a:txBody>
                    <a:bodyPr/>
                    <a:lstStyle/>
                    <a:p>
                      <a:pPr marL="0" marR="0" lvl="0" indent="0" algn="l" defTabSz="820583" rtl="0" eaLnBrk="1" fontAlgn="auto" latinLnBrk="0" hangingPunct="1">
                        <a:lnSpc>
                          <a:spcPct val="100000"/>
                        </a:lnSpc>
                        <a:spcBef>
                          <a:spcPts val="0"/>
                        </a:spcBef>
                        <a:spcAft>
                          <a:spcPts val="0"/>
                        </a:spcAft>
                        <a:buClrTx/>
                        <a:buSzTx/>
                        <a:buFontTx/>
                        <a:buNone/>
                        <a:tabLst/>
                        <a:defRPr/>
                      </a:pPr>
                      <a:r>
                        <a:rPr lang="en-US" sz="1610" kern="1200">
                          <a:solidFill>
                            <a:schemeClr val="bg1">
                              <a:lumMod val="50000"/>
                            </a:schemeClr>
                          </a:solidFill>
                          <a:latin typeface="+mn-lt"/>
                          <a:ea typeface="+mn-ea"/>
                          <a:cs typeface="+mn-cs"/>
                        </a:rPr>
                        <a:t>Data maintained in the Functional Setup Manager’s (FSM) Topology Manager 	</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200" kern="1200">
                          <a:solidFill>
                            <a:srgbClr val="7F7F7F"/>
                          </a:solidFill>
                          <a:effectLst/>
                          <a:latin typeface="+mn-lt"/>
                          <a:ea typeface="+mn-ea"/>
                          <a:cs typeface="+mn-cs"/>
                        </a:rPr>
                        <a:t>×</a:t>
                      </a:r>
                    </a:p>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2200" kern="1200">
                        <a:solidFill>
                          <a:srgbClr val="7F7F7F"/>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322076"/>
                  </a:ext>
                </a:extLst>
              </a:tr>
              <a:tr h="475693">
                <a:tc>
                  <a:txBody>
                    <a:bodyPr/>
                    <a:lstStyle/>
                    <a:p>
                      <a:pPr marL="0" algn="l" defTabSz="820583" rtl="0" eaLnBrk="1" latinLnBrk="0" hangingPunct="1"/>
                      <a:r>
                        <a:rPr lang="en-US" sz="1610" kern="1200">
                          <a:solidFill>
                            <a:schemeClr val="bg1">
                              <a:lumMod val="50000"/>
                            </a:schemeClr>
                          </a:solidFill>
                          <a:latin typeface="+mn-lt"/>
                          <a:ea typeface="+mn-ea"/>
                          <a:cs typeface="+mn-cs"/>
                        </a:rPr>
                        <a:t>Enterprise Scheduler Service (ESS) process parameters</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200" kern="1200">
                          <a:solidFill>
                            <a:srgbClr val="7F7F7F"/>
                          </a:solidFill>
                          <a:effectLst/>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39932"/>
                  </a:ext>
                </a:extLst>
              </a:tr>
            </a:tbl>
          </a:graphicData>
        </a:graphic>
      </p:graphicFrame>
    </p:spTree>
    <p:extLst>
      <p:ext uri="{BB962C8B-B14F-4D97-AF65-F5344CB8AC3E}">
        <p14:creationId xmlns:p14="http://schemas.microsoft.com/office/powerpoint/2010/main" val="3053810817"/>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3000" spc="-75">
                <a:ea typeface="Open Sans Light" panose="020B0306030504020204" pitchFamily="34" charset="0"/>
                <a:cs typeface="Open Sans Light" panose="020B0306030504020204" pitchFamily="34" charset="0"/>
              </a:rPr>
              <a:t>Responsibility Matrix</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969502"/>
            <a:ext cx="9031251" cy="5658439"/>
          </a:xfrm>
        </p:spPr>
        <p:txBody>
          <a:bodyPr/>
          <a:lstStyle/>
          <a:p>
            <a:pPr marL="0" indent="0">
              <a:buNone/>
            </a:pPr>
            <a:r>
              <a:rPr lang="en-US" sz="1610"/>
              <a:t>Below are the various environment related activities that are ensued during the project implementation phase and the responsible parties.</a:t>
            </a:r>
          </a:p>
          <a:p>
            <a:pPr marL="0" indent="0">
              <a:buNone/>
            </a:pPr>
            <a:endParaRPr lang="en-US" sz="1610"/>
          </a:p>
          <a:p>
            <a:pPr marL="0" indent="0">
              <a:buNone/>
            </a:pPr>
            <a:endParaRPr lang="en-US" sz="161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14</a:t>
            </a:fld>
            <a:endParaRPr lang="en-US"/>
          </a:p>
        </p:txBody>
      </p:sp>
      <p:graphicFrame>
        <p:nvGraphicFramePr>
          <p:cNvPr id="8" name="Table 7">
            <a:extLst>
              <a:ext uri="{FF2B5EF4-FFF2-40B4-BE49-F238E27FC236}">
                <a16:creationId xmlns:a16="http://schemas.microsoft.com/office/drawing/2014/main" id="{8A8A53B3-532B-46AD-A9D8-338108DAF88A}"/>
              </a:ext>
            </a:extLst>
          </p:cNvPr>
          <p:cNvGraphicFramePr>
            <a:graphicFrameLocks noGrp="1"/>
          </p:cNvGraphicFramePr>
          <p:nvPr>
            <p:extLst>
              <p:ext uri="{D42A27DB-BD31-4B8C-83A1-F6EECF244321}">
                <p14:modId xmlns:p14="http://schemas.microsoft.com/office/powerpoint/2010/main" val="3277452897"/>
              </p:ext>
            </p:extLst>
          </p:nvPr>
        </p:nvGraphicFramePr>
        <p:xfrm>
          <a:off x="241550" y="2018371"/>
          <a:ext cx="8858908" cy="4605418"/>
        </p:xfrm>
        <a:graphic>
          <a:graphicData uri="http://schemas.openxmlformats.org/drawingml/2006/table">
            <a:tbl>
              <a:tblPr firstRow="1" bandRow="1">
                <a:tableStyleId>{073A0DAA-6AF3-43AB-8588-CEC1D06C72B9}</a:tableStyleId>
              </a:tblPr>
              <a:tblGrid>
                <a:gridCol w="5669162">
                  <a:extLst>
                    <a:ext uri="{9D8B030D-6E8A-4147-A177-3AD203B41FA5}">
                      <a16:colId xmlns:a16="http://schemas.microsoft.com/office/drawing/2014/main" val="20000"/>
                    </a:ext>
                  </a:extLst>
                </a:gridCol>
                <a:gridCol w="1720754">
                  <a:extLst>
                    <a:ext uri="{9D8B030D-6E8A-4147-A177-3AD203B41FA5}">
                      <a16:colId xmlns:a16="http://schemas.microsoft.com/office/drawing/2014/main" val="20001"/>
                    </a:ext>
                  </a:extLst>
                </a:gridCol>
                <a:gridCol w="1468992">
                  <a:extLst>
                    <a:ext uri="{9D8B030D-6E8A-4147-A177-3AD203B41FA5}">
                      <a16:colId xmlns:a16="http://schemas.microsoft.com/office/drawing/2014/main" val="20002"/>
                    </a:ext>
                  </a:extLst>
                </a:gridCol>
              </a:tblGrid>
              <a:tr h="409658">
                <a:tc>
                  <a:txBody>
                    <a:bodyPr/>
                    <a:lstStyle/>
                    <a:p>
                      <a:pPr algn="ctr"/>
                      <a:r>
                        <a:rPr lang="en-US" sz="1600" dirty="0">
                          <a:latin typeface="+mn-lt"/>
                        </a:rPr>
                        <a:t>Activity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dirty="0">
                          <a:latin typeface="+mn-lt"/>
                        </a:rPr>
                        <a:t>XXXX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a:latin typeface="+mn-lt"/>
                        </a:rPr>
                        <a:t>Deloitte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extLst>
                  <a:ext uri="{0D108BD9-81ED-4DB2-BD59-A6C34878D82A}">
                    <a16:rowId xmlns:a16="http://schemas.microsoft.com/office/drawing/2014/main" val="10000"/>
                  </a:ext>
                </a:extLst>
              </a:tr>
              <a:tr h="4096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algn="l" defTabSz="914400" rtl="0" eaLnBrk="1" latinLnBrk="0" hangingPunct="1"/>
                      <a:r>
                        <a:rPr lang="en-US" sz="1600" kern="1200">
                          <a:solidFill>
                            <a:srgbClr val="7F7F7F"/>
                          </a:solidFill>
                          <a:latin typeface="+mn-lt"/>
                          <a:ea typeface="Open Sans Light" panose="020B0306030504020204" pitchFamily="34" charset="0"/>
                          <a:cs typeface="Open Sans Light" panose="020B0306030504020204" pitchFamily="34" charset="0"/>
                        </a:rPr>
                        <a:t>Planning the Oracle Cloud instance strategy</a:t>
                      </a:r>
                    </a:p>
                  </a:txBody>
                  <a:tcPr marL="68921" marR="68921" marT="45961" marB="459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096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algn="l" defTabSz="914400" rtl="0" eaLnBrk="1" latinLnBrk="0" hangingPunct="1"/>
                      <a:r>
                        <a:rPr lang="en-US" sz="1600" kern="1200">
                          <a:solidFill>
                            <a:srgbClr val="7F7F7F"/>
                          </a:solidFill>
                          <a:latin typeface="+mn-lt"/>
                          <a:ea typeface="Open Sans Light" panose="020B0306030504020204" pitchFamily="34" charset="0"/>
                          <a:cs typeface="Open Sans Light" panose="020B0306030504020204" pitchFamily="34" charset="0"/>
                        </a:rPr>
                        <a:t>Validating the instances after refresh</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2950319"/>
                  </a:ext>
                </a:extLst>
              </a:tr>
              <a:tr h="409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Raise SRs on product bugs and enhancements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872612"/>
                  </a:ext>
                </a:extLst>
              </a:tr>
              <a:tr h="4096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Access provisioning, Security and controls</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8322076"/>
                  </a:ext>
                </a:extLst>
              </a:tr>
              <a:tr h="486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Perform Impact analysis and regression testing required for Any oracle patches</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Joint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Joint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439932"/>
                  </a:ext>
                </a:extLst>
              </a:tr>
              <a:tr h="486645">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Raising Oracle SR for instance refresh or other environment Admin configurations</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096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Circulating the system outage email</a:t>
                      </a:r>
                    </a:p>
                  </a:txBody>
                  <a:tcPr marL="68921" marR="68921" marT="45961" marB="4596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9255765"/>
                  </a:ext>
                </a:extLst>
              </a:tr>
              <a:tr h="4096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Escalation management with Oracle</a:t>
                      </a:r>
                    </a:p>
                  </a:txBody>
                  <a:tcPr marL="91667" marR="91667" marT="45833" marB="4583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Secondary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5795032"/>
                  </a:ext>
                </a:extLst>
              </a:tr>
              <a:tr h="48643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a:solidFill>
                            <a:srgbClr val="7F7F7F"/>
                          </a:solidFill>
                          <a:latin typeface="+mn-lt"/>
                          <a:ea typeface="Open Sans Light" panose="020B0306030504020204" pitchFamily="34" charset="0"/>
                          <a:cs typeface="Open Sans Light" panose="020B0306030504020204" pitchFamily="34" charset="0"/>
                        </a:rPr>
                        <a:t>Provision, maintain</a:t>
                      </a:r>
                      <a:r>
                        <a:rPr lang="en-US" sz="1600" b="0" kern="1200">
                          <a:solidFill>
                            <a:srgbClr val="7F7F7F"/>
                          </a:solidFill>
                          <a:latin typeface="+mn-lt"/>
                          <a:ea typeface="+mn-ea"/>
                          <a:cs typeface="+mn-cs"/>
                        </a:rPr>
                        <a:t> </a:t>
                      </a:r>
                      <a:r>
                        <a:rPr lang="en-US" sz="1600" kern="1200">
                          <a:solidFill>
                            <a:srgbClr val="7F7F7F"/>
                          </a:solidFill>
                          <a:latin typeface="+mn-lt"/>
                          <a:ea typeface="Open Sans Light" panose="020B0306030504020204" pitchFamily="34" charset="0"/>
                          <a:cs typeface="Open Sans Light" panose="020B0306030504020204" pitchFamily="34" charset="0"/>
                        </a:rPr>
                        <a:t>and refresh (from PROD) test instances for boundary &amp; legacy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Arial" panose="020B0604020202020204" pitchFamily="34" charset="0"/>
                        <a:buNone/>
                      </a:pPr>
                      <a:r>
                        <a:rPr lang="en-US" sz="1600" kern="1200">
                          <a:solidFill>
                            <a:srgbClr val="7F7F7F"/>
                          </a:solidFill>
                          <a:latin typeface="+mn-lt"/>
                          <a:ea typeface="Open Sans Light" panose="020B0306030504020204" pitchFamily="34" charset="0"/>
                          <a:cs typeface="Open Sans Light" panose="020B0306030504020204" pitchFamily="34" charset="0"/>
                        </a:rPr>
                        <a:t>Not Applicable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0360622"/>
                  </a:ext>
                </a:extLst>
              </a:tr>
            </a:tbl>
          </a:graphicData>
        </a:graphic>
      </p:graphicFrame>
      <p:sp>
        <p:nvSpPr>
          <p:cNvPr id="4" name="TextBox 3">
            <a:extLst>
              <a:ext uri="{FF2B5EF4-FFF2-40B4-BE49-F238E27FC236}">
                <a16:creationId xmlns:a16="http://schemas.microsoft.com/office/drawing/2014/main" id="{7D24AFF3-1E2D-44FF-8169-C079E57B1E99}"/>
              </a:ext>
            </a:extLst>
          </p:cNvPr>
          <p:cNvSpPr txBox="1"/>
          <p:nvPr/>
        </p:nvSpPr>
        <p:spPr>
          <a:xfrm>
            <a:off x="241013" y="6812782"/>
            <a:ext cx="7022751" cy="276999"/>
          </a:xfrm>
          <a:prstGeom prst="rect">
            <a:avLst/>
          </a:prstGeom>
          <a:noFill/>
        </p:spPr>
        <p:txBody>
          <a:bodyPr wrap="square" rtlCol="0">
            <a:spAutoFit/>
          </a:bodyPr>
          <a:lstStyle/>
          <a:p>
            <a:r>
              <a:rPr lang="en-US" sz="1200" dirty="0">
                <a:solidFill>
                  <a:srgbClr val="7F7F7F"/>
                </a:solidFill>
              </a:rPr>
              <a:t>* For hyper care it will be a joint effort , post hyper care this activity will be transitioned to XXXX</a:t>
            </a:r>
          </a:p>
        </p:txBody>
      </p:sp>
    </p:spTree>
    <p:extLst>
      <p:ext uri="{BB962C8B-B14F-4D97-AF65-F5344CB8AC3E}">
        <p14:creationId xmlns:p14="http://schemas.microsoft.com/office/powerpoint/2010/main" val="885314031"/>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3000" spc="-75">
                <a:ea typeface="Open Sans Light" panose="020B0306030504020204" pitchFamily="34" charset="0"/>
                <a:cs typeface="Open Sans Light" panose="020B0306030504020204" pitchFamily="34" charset="0"/>
              </a:rPr>
              <a:t>Boundary Applications Environment Strategy</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969502"/>
            <a:ext cx="9031251" cy="5658439"/>
          </a:xfrm>
        </p:spPr>
        <p:txBody>
          <a:bodyPr>
            <a:normAutofit/>
          </a:bodyPr>
          <a:lstStyle/>
          <a:p>
            <a:pPr marL="0" indent="0">
              <a:buNone/>
            </a:pPr>
            <a:r>
              <a:rPr lang="en-US" altLang="en-US" sz="1610"/>
              <a:t>To ensure integrations and data conversions for Oracle Cloud applications are carried out against the latest production data, legacy and boundary environments should be refreshed or provisioned as explained below:</a:t>
            </a:r>
          </a:p>
          <a:p>
            <a:pPr marL="0" indent="0">
              <a:buNone/>
            </a:pPr>
            <a:endParaRPr lang="en-US" altLang="en-US" sz="1610"/>
          </a:p>
          <a:p>
            <a:pPr marL="0" indent="0">
              <a:buNone/>
            </a:pPr>
            <a:r>
              <a:rPr lang="en-US" sz="1610" b="1"/>
              <a:t>Integrations</a:t>
            </a:r>
          </a:p>
          <a:p>
            <a:r>
              <a:rPr lang="en-US" altLang="en-US" sz="1610"/>
              <a:t>Each Internal application that would have integrations with Oracle Cloud, should be refreshed from production before each phase i.e., Development, SIT, and UAT cycles. The refresh should be completed before the start of the test cycle</a:t>
            </a:r>
            <a:endParaRPr lang="en-US" sz="1610"/>
          </a:p>
          <a:p>
            <a:r>
              <a:rPr lang="en-US" altLang="en-US" sz="1610"/>
              <a:t>During SIT and UAT, one dedicated environment separate from development should be provided </a:t>
            </a:r>
          </a:p>
          <a:p>
            <a:pPr>
              <a:defRPr/>
            </a:pPr>
            <a:r>
              <a:rPr lang="en-US" altLang="en-US" sz="1610"/>
              <a:t>For external applications (</a:t>
            </a:r>
            <a:r>
              <a:rPr lang="en-US" altLang="en-US" sz="1610" err="1"/>
              <a:t>Eg</a:t>
            </a:r>
            <a:r>
              <a:rPr lang="en-US" altLang="en-US" sz="1610"/>
              <a:t>: Banks), a test server should be provided.</a:t>
            </a:r>
          </a:p>
          <a:p>
            <a:pPr marL="0" indent="0">
              <a:buNone/>
              <a:defRPr/>
            </a:pPr>
            <a:endParaRPr lang="en-US" altLang="en-US" sz="1610"/>
          </a:p>
          <a:p>
            <a:pPr marL="0" indent="0">
              <a:buNone/>
              <a:defRPr/>
            </a:pPr>
            <a:r>
              <a:rPr lang="en-US" altLang="en-US" sz="1610" b="1"/>
              <a:t>Conversions</a:t>
            </a:r>
          </a:p>
          <a:p>
            <a:r>
              <a:rPr lang="en-US" altLang="en-US" sz="1600"/>
              <a:t>For conversion, source applications should be refreshed before each phase i.e., Mock, SIT and UAT cycles</a:t>
            </a:r>
          </a:p>
          <a:p>
            <a:pPr>
              <a:defRPr/>
            </a:pPr>
            <a:r>
              <a:rPr lang="en-US" altLang="en-US" sz="1600"/>
              <a:t>During SIT and UAT, source conversion data environments should not be altered until one week after the data load to Oracle is completed to ensure data reconciliation is accurate.</a:t>
            </a:r>
          </a:p>
          <a:p>
            <a:pPr marL="0" indent="0">
              <a:buNone/>
              <a:defRPr/>
            </a:pPr>
            <a:endParaRPr lang="en-US" altLang="en-US" sz="1610" b="1"/>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15</a:t>
            </a:fld>
            <a:endParaRPr lang="en-US"/>
          </a:p>
        </p:txBody>
      </p:sp>
    </p:spTree>
    <p:extLst>
      <p:ext uri="{BB962C8B-B14F-4D97-AF65-F5344CB8AC3E}">
        <p14:creationId xmlns:p14="http://schemas.microsoft.com/office/powerpoint/2010/main" val="393337081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16</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1909030326"/>
              </p:ext>
            </p:extLst>
          </p:nvPr>
        </p:nvGraphicFramePr>
        <p:xfrm>
          <a:off x="253869" y="967295"/>
          <a:ext cx="9031275" cy="6033658"/>
        </p:xfrm>
        <a:graphic>
          <a:graphicData uri="http://schemas.openxmlformats.org/drawingml/2006/table">
            <a:tbl>
              <a:tblPr firstRow="1" bandRow="1">
                <a:tableStyleId>{5C22544A-7EE6-4342-B048-85BDC9FD1C3A}</a:tableStyleId>
              </a:tblPr>
              <a:tblGrid>
                <a:gridCol w="473741">
                  <a:extLst>
                    <a:ext uri="{9D8B030D-6E8A-4147-A177-3AD203B41FA5}">
                      <a16:colId xmlns:a16="http://schemas.microsoft.com/office/drawing/2014/main" val="1827704895"/>
                    </a:ext>
                  </a:extLst>
                </a:gridCol>
                <a:gridCol w="2462402">
                  <a:extLst>
                    <a:ext uri="{9D8B030D-6E8A-4147-A177-3AD203B41FA5}">
                      <a16:colId xmlns:a16="http://schemas.microsoft.com/office/drawing/2014/main" val="500437059"/>
                    </a:ext>
                  </a:extLst>
                </a:gridCol>
                <a:gridCol w="2771480">
                  <a:extLst>
                    <a:ext uri="{9D8B030D-6E8A-4147-A177-3AD203B41FA5}">
                      <a16:colId xmlns:a16="http://schemas.microsoft.com/office/drawing/2014/main" val="3614967738"/>
                    </a:ext>
                  </a:extLst>
                </a:gridCol>
                <a:gridCol w="1074653">
                  <a:extLst>
                    <a:ext uri="{9D8B030D-6E8A-4147-A177-3AD203B41FA5}">
                      <a16:colId xmlns:a16="http://schemas.microsoft.com/office/drawing/2014/main" val="1940596767"/>
                    </a:ext>
                  </a:extLst>
                </a:gridCol>
                <a:gridCol w="1284523">
                  <a:extLst>
                    <a:ext uri="{9D8B030D-6E8A-4147-A177-3AD203B41FA5}">
                      <a16:colId xmlns:a16="http://schemas.microsoft.com/office/drawing/2014/main" val="1617794175"/>
                    </a:ext>
                  </a:extLst>
                </a:gridCol>
                <a:gridCol w="964476">
                  <a:extLst>
                    <a:ext uri="{9D8B030D-6E8A-4147-A177-3AD203B41FA5}">
                      <a16:colId xmlns:a16="http://schemas.microsoft.com/office/drawing/2014/main" val="1619486834"/>
                    </a:ext>
                  </a:extLst>
                </a:gridCol>
              </a:tblGrid>
              <a:tr h="370840">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388275">
                <a:tc>
                  <a:txBody>
                    <a:bodyPr/>
                    <a:lstStyle/>
                    <a:p>
                      <a:r>
                        <a:rPr lang="en-US" sz="1600" kern="1200">
                          <a:solidFill>
                            <a:schemeClr val="bg1">
                              <a:lumMod val="50000"/>
                            </a:schemeClr>
                          </a:solidFill>
                          <a:latin typeface="+mn-lt"/>
                          <a:ea typeface="+mn-ea"/>
                          <a:cs typeface="+mn-cs"/>
                        </a:rPr>
                        <a:t>1</a:t>
                      </a:r>
                    </a:p>
                  </a:txBody>
                  <a:tcPr/>
                </a:tc>
                <a:tc>
                  <a:txBody>
                    <a:bodyPr/>
                    <a:lstStyle/>
                    <a:p>
                      <a:r>
                        <a:rPr lang="en-US" sz="1600" kern="1200">
                          <a:solidFill>
                            <a:schemeClr val="bg1">
                              <a:lumMod val="50000"/>
                            </a:schemeClr>
                          </a:solidFill>
                          <a:latin typeface="+mn-lt"/>
                          <a:ea typeface="+mn-ea"/>
                          <a:cs typeface="+mn-cs"/>
                        </a:rPr>
                        <a:t>Salesforce</a:t>
                      </a:r>
                      <a:r>
                        <a:rPr lang="en-US"/>
                        <a:t> </a:t>
                      </a:r>
                      <a:r>
                        <a:rPr lang="en-US" sz="1600" kern="1200">
                          <a:solidFill>
                            <a:schemeClr val="bg1">
                              <a:lumMod val="50000"/>
                            </a:schemeClr>
                          </a:solidFill>
                          <a:latin typeface="+mn-lt"/>
                          <a:ea typeface="+mn-ea"/>
                          <a:cs typeface="+mn-cs"/>
                        </a:rPr>
                        <a:t>Environment mapping to be updated  </a:t>
                      </a:r>
                      <a:endParaRPr lang="en-US" sz="161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Updated with SFDC Environment</a:t>
                      </a:r>
                    </a:p>
                  </a:txBody>
                  <a:tcPr/>
                </a:tc>
                <a:tc>
                  <a:txBody>
                    <a:bodyPr/>
                    <a:lstStyle/>
                    <a:p>
                      <a:r>
                        <a:rPr lang="en-US" sz="1600" kern="1200">
                          <a:solidFill>
                            <a:schemeClr val="bg1">
                              <a:lumMod val="50000"/>
                            </a:schemeClr>
                          </a:solidFill>
                          <a:latin typeface="+mn-lt"/>
                          <a:ea typeface="+mn-ea"/>
                          <a:cs typeface="+mn-cs"/>
                        </a:rPr>
                        <a:t>CRM</a:t>
                      </a:r>
                      <a:r>
                        <a:rPr lang="en-US"/>
                        <a:t> </a:t>
                      </a:r>
                      <a:r>
                        <a:rPr lang="en-US" sz="1600" kern="1200">
                          <a:solidFill>
                            <a:schemeClr val="bg1">
                              <a:lumMod val="50000"/>
                            </a:schemeClr>
                          </a:solidFill>
                          <a:latin typeface="+mn-lt"/>
                          <a:ea typeface="+mn-ea"/>
                          <a:cs typeface="+mn-cs"/>
                        </a:rPr>
                        <a:t>Team</a:t>
                      </a:r>
                    </a:p>
                  </a:txBody>
                  <a:tcPr/>
                </a:tc>
                <a:tc>
                  <a:txBody>
                    <a:bodyPr/>
                    <a:lstStyle/>
                    <a:p>
                      <a:pPr lvl="0">
                        <a:buNone/>
                      </a:pPr>
                      <a:r>
                        <a:rPr lang="en-US" sz="1600" kern="1200">
                          <a:solidFill>
                            <a:schemeClr val="bg1">
                              <a:lumMod val="50000"/>
                            </a:schemeClr>
                          </a:solidFill>
                          <a:latin typeface="+mn-lt"/>
                          <a:ea typeface="+mn-ea"/>
                          <a:cs typeface="+mn-cs"/>
                        </a:rPr>
                        <a:t>10/21/2022</a:t>
                      </a:r>
                      <a:endParaRPr lang="en-US" sz="1610" kern="1200">
                        <a:solidFill>
                          <a:schemeClr val="bg1">
                            <a:lumMod val="50000"/>
                          </a:schemeClr>
                        </a:solidFill>
                        <a:latin typeface="+mn-lt"/>
                        <a:ea typeface="+mn-ea"/>
                        <a:cs typeface="+mn-cs"/>
                      </a:endParaRPr>
                    </a:p>
                  </a:txBody>
                  <a:tcPr/>
                </a:tc>
                <a:tc>
                  <a:txBody>
                    <a:bodyPr/>
                    <a:lstStyle/>
                    <a:p>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3726774488"/>
                  </a:ext>
                </a:extLst>
              </a:tr>
              <a:tr h="388275">
                <a:tc>
                  <a:txBody>
                    <a:bodyPr/>
                    <a:lstStyle/>
                    <a:p>
                      <a:pPr lvl="0">
                        <a:buNone/>
                      </a:pPr>
                      <a:r>
                        <a:rPr lang="en-US" sz="1600" kern="1200">
                          <a:solidFill>
                            <a:schemeClr val="bg1">
                              <a:lumMod val="50000"/>
                            </a:schemeClr>
                          </a:solidFill>
                          <a:latin typeface="+mn-lt"/>
                          <a:ea typeface="+mn-ea"/>
                          <a:cs typeface="+mn-cs"/>
                        </a:rPr>
                        <a:t>2</a:t>
                      </a:r>
                    </a:p>
                  </a:txBody>
                  <a:tcPr/>
                </a:tc>
                <a:tc>
                  <a:txBody>
                    <a:bodyPr/>
                    <a:lstStyle/>
                    <a:p>
                      <a:pPr lvl="0">
                        <a:buNone/>
                      </a:pPr>
                      <a:r>
                        <a:rPr lang="en-US" sz="1600" kern="1200" noProof="0">
                          <a:solidFill>
                            <a:schemeClr val="bg1">
                              <a:lumMod val="50000"/>
                            </a:schemeClr>
                          </a:solidFill>
                          <a:latin typeface="+mn-lt"/>
                          <a:ea typeface="+mn-ea"/>
                          <a:cs typeface="+mn-cs"/>
                        </a:rPr>
                        <a:t>Will any of the 4 non-prod env's be refreshed/cloned for a fresh testing cycle until Jun-22? </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Yes, documented in Instance Plan</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Deloitte team (Ravi/Arvind)</a:t>
                      </a:r>
                      <a:endParaRPr lang="en-US" sz="1600" kern="1200">
                        <a:solidFill>
                          <a:schemeClr val="bg1">
                            <a:lumMod val="50000"/>
                          </a:schemeClr>
                        </a:solidFill>
                        <a:latin typeface="+mn-lt"/>
                        <a:ea typeface="+mn-ea"/>
                        <a:cs typeface="+mn-cs"/>
                      </a:endParaRPr>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3483996987"/>
                  </a:ext>
                </a:extLst>
              </a:tr>
              <a:tr h="388275">
                <a:tc>
                  <a:txBody>
                    <a:bodyPr/>
                    <a:lstStyle/>
                    <a:p>
                      <a:pPr lvl="0">
                        <a:buNone/>
                      </a:pPr>
                      <a:r>
                        <a:rPr lang="en-US" sz="1600" kern="1200">
                          <a:solidFill>
                            <a:schemeClr val="bg1">
                              <a:lumMod val="50000"/>
                            </a:schemeClr>
                          </a:solidFill>
                          <a:latin typeface="+mn-lt"/>
                          <a:ea typeface="+mn-ea"/>
                          <a:cs typeface="+mn-cs"/>
                        </a:rPr>
                        <a:t>3</a:t>
                      </a:r>
                    </a:p>
                  </a:txBody>
                  <a:tcPr/>
                </a:tc>
                <a:tc>
                  <a:txBody>
                    <a:bodyPr/>
                    <a:lstStyle/>
                    <a:p>
                      <a:pPr lvl="0" algn="l">
                        <a:lnSpc>
                          <a:spcPct val="100000"/>
                        </a:lnSpc>
                        <a:spcBef>
                          <a:spcPts val="0"/>
                        </a:spcBef>
                        <a:spcAft>
                          <a:spcPts val="0"/>
                        </a:spcAft>
                        <a:buNone/>
                      </a:pPr>
                      <a:r>
                        <a:rPr lang="en-US" sz="1600" kern="1200" noProof="0">
                          <a:solidFill>
                            <a:schemeClr val="bg1">
                              <a:lumMod val="50000"/>
                            </a:schemeClr>
                          </a:solidFill>
                          <a:latin typeface="+mn-lt"/>
                          <a:ea typeface="+mn-ea"/>
                          <a:cs typeface="+mn-cs"/>
                        </a:rPr>
                        <a:t>What all env's be used for Boundary Application integrations like Workiva, Ambar Road </a:t>
                      </a:r>
                      <a:r>
                        <a:rPr lang="en-US" sz="1600" kern="1200" noProof="0" err="1">
                          <a:solidFill>
                            <a:schemeClr val="bg1">
                              <a:lumMod val="50000"/>
                            </a:schemeClr>
                          </a:solidFill>
                          <a:latin typeface="+mn-lt"/>
                          <a:ea typeface="+mn-ea"/>
                          <a:cs typeface="+mn-cs"/>
                        </a:rPr>
                        <a:t>etc</a:t>
                      </a:r>
                      <a:r>
                        <a:rPr lang="en-US" sz="1600" kern="1200" noProof="0">
                          <a:solidFill>
                            <a:schemeClr val="bg1">
                              <a:lumMod val="50000"/>
                            </a:schemeClr>
                          </a:solidFill>
                          <a:latin typeface="+mn-lt"/>
                          <a:ea typeface="+mn-ea"/>
                          <a:cs typeface="+mn-cs"/>
                        </a:rPr>
                        <a:t>?</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Not All, as Conversion instance will not be connected to Boundry Systems, SITs instance will connect to boundary Application</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Deloitte team (Ravi/Arvind)</a:t>
                      </a:r>
                      <a:endParaRPr lang="en-US" sz="1600" kern="1200">
                        <a:solidFill>
                          <a:schemeClr val="bg1">
                            <a:lumMod val="50000"/>
                          </a:schemeClr>
                        </a:solidFill>
                        <a:latin typeface="+mn-lt"/>
                        <a:ea typeface="+mn-ea"/>
                        <a:cs typeface="+mn-cs"/>
                      </a:endParaRPr>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2372473830"/>
                  </a:ext>
                </a:extLst>
              </a:tr>
              <a:tr h="2187018">
                <a:tc>
                  <a:txBody>
                    <a:bodyPr/>
                    <a:lstStyle/>
                    <a:p>
                      <a:pPr lvl="0">
                        <a:buNone/>
                      </a:pPr>
                      <a:r>
                        <a:rPr lang="en-US" sz="1600" kern="1200">
                          <a:solidFill>
                            <a:schemeClr val="bg1">
                              <a:lumMod val="50000"/>
                            </a:schemeClr>
                          </a:solidFill>
                          <a:latin typeface="+mn-lt"/>
                          <a:ea typeface="+mn-ea"/>
                          <a:cs typeface="+mn-cs"/>
                        </a:rPr>
                        <a:t>4</a:t>
                      </a:r>
                    </a:p>
                  </a:txBody>
                  <a:tcPr/>
                </a:tc>
                <a:tc>
                  <a:txBody>
                    <a:bodyPr/>
                    <a:lstStyle/>
                    <a:p>
                      <a:pPr lvl="0">
                        <a:buNone/>
                      </a:pPr>
                      <a:r>
                        <a:rPr lang="en-US" sz="1600" kern="1200" noProof="0">
                          <a:solidFill>
                            <a:schemeClr val="bg1">
                              <a:lumMod val="50000"/>
                            </a:schemeClr>
                          </a:solidFill>
                          <a:latin typeface="+mn-lt"/>
                          <a:ea typeface="+mn-ea"/>
                          <a:cs typeface="+mn-cs"/>
                        </a:rPr>
                        <a:t>What's the instance strategy to map different boundary application to Oracle pods? (</a:t>
                      </a:r>
                      <a:r>
                        <a:rPr lang="en-US" sz="1600" kern="1200" noProof="0" err="1">
                          <a:solidFill>
                            <a:schemeClr val="bg1">
                              <a:lumMod val="50000"/>
                            </a:schemeClr>
                          </a:solidFill>
                          <a:latin typeface="+mn-lt"/>
                          <a:ea typeface="+mn-ea"/>
                          <a:cs typeface="+mn-cs"/>
                        </a:rPr>
                        <a:t>eg</a:t>
                      </a:r>
                      <a:r>
                        <a:rPr lang="en-US" sz="1600" kern="1200" noProof="0">
                          <a:solidFill>
                            <a:schemeClr val="bg1">
                              <a:lumMod val="50000"/>
                            </a:schemeClr>
                          </a:solidFill>
                          <a:latin typeface="+mn-lt"/>
                          <a:ea typeface="+mn-ea"/>
                          <a:cs typeface="+mn-cs"/>
                        </a:rPr>
                        <a:t>:- SFDC Test -&gt; </a:t>
                      </a:r>
                      <a:r>
                        <a:rPr lang="en-US" sz="1600" kern="1200" noProof="0" err="1">
                          <a:solidFill>
                            <a:schemeClr val="bg1">
                              <a:lumMod val="50000"/>
                            </a:schemeClr>
                          </a:solidFill>
                          <a:latin typeface="+mn-lt"/>
                          <a:ea typeface="+mn-ea"/>
                          <a:cs typeface="+mn-cs"/>
                        </a:rPr>
                        <a:t>Mulesoft</a:t>
                      </a:r>
                      <a:r>
                        <a:rPr lang="en-US" sz="1600" kern="1200" noProof="0">
                          <a:solidFill>
                            <a:schemeClr val="bg1">
                              <a:lumMod val="50000"/>
                            </a:schemeClr>
                          </a:solidFill>
                          <a:latin typeface="+mn-lt"/>
                          <a:ea typeface="+mn-ea"/>
                          <a:cs typeface="+mn-cs"/>
                        </a:rPr>
                        <a:t> Test -&gt; Oracle Cloud Test </a:t>
                      </a:r>
                      <a:r>
                        <a:rPr lang="en-US" sz="1600" kern="1200" noProof="0" err="1">
                          <a:solidFill>
                            <a:schemeClr val="bg1">
                              <a:lumMod val="50000"/>
                            </a:schemeClr>
                          </a:solidFill>
                          <a:latin typeface="+mn-lt"/>
                          <a:ea typeface="+mn-ea"/>
                          <a:cs typeface="+mn-cs"/>
                        </a:rPr>
                        <a:t>etc</a:t>
                      </a:r>
                      <a:r>
                        <a:rPr lang="en-US" sz="1600" kern="1200" noProof="0">
                          <a:solidFill>
                            <a:schemeClr val="bg1">
                              <a:lumMod val="50000"/>
                            </a:schemeClr>
                          </a:solidFill>
                          <a:latin typeface="+mn-lt"/>
                          <a:ea typeface="+mn-ea"/>
                          <a:cs typeface="+mn-cs"/>
                        </a:rPr>
                        <a:t>) </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Dev get mapped to Dev of boundary systems, for testing cycle not all boundary systems will not that many systems, the approach to work with boundary systems to connect non prod cycles</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Deloitte team (Ravi/Arvind)</a:t>
                      </a:r>
                      <a:endParaRPr lang="en-US" sz="1600" kern="1200">
                        <a:solidFill>
                          <a:schemeClr val="bg1">
                            <a:lumMod val="50000"/>
                          </a:schemeClr>
                        </a:solidFill>
                        <a:latin typeface="+mn-lt"/>
                        <a:ea typeface="+mn-ea"/>
                        <a:cs typeface="+mn-cs"/>
                      </a:endParaRPr>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92793626"/>
                  </a:ext>
                </a:extLst>
              </a:tr>
            </a:tbl>
          </a:graphicData>
        </a:graphic>
      </p:graphicFrame>
    </p:spTree>
    <p:extLst>
      <p:ext uri="{BB962C8B-B14F-4D97-AF65-F5344CB8AC3E}">
        <p14:creationId xmlns:p14="http://schemas.microsoft.com/office/powerpoint/2010/main" val="606551071"/>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17</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2648222678"/>
              </p:ext>
            </p:extLst>
          </p:nvPr>
        </p:nvGraphicFramePr>
        <p:xfrm>
          <a:off x="253869" y="1005002"/>
          <a:ext cx="9031275" cy="6253480"/>
        </p:xfrm>
        <a:graphic>
          <a:graphicData uri="http://schemas.openxmlformats.org/drawingml/2006/table">
            <a:tbl>
              <a:tblPr firstRow="1" bandRow="1">
                <a:tableStyleId>{5C22544A-7EE6-4342-B048-85BDC9FD1C3A}</a:tableStyleId>
              </a:tblPr>
              <a:tblGrid>
                <a:gridCol w="473741">
                  <a:extLst>
                    <a:ext uri="{9D8B030D-6E8A-4147-A177-3AD203B41FA5}">
                      <a16:colId xmlns:a16="http://schemas.microsoft.com/office/drawing/2014/main" val="1827704895"/>
                    </a:ext>
                  </a:extLst>
                </a:gridCol>
                <a:gridCol w="2462402">
                  <a:extLst>
                    <a:ext uri="{9D8B030D-6E8A-4147-A177-3AD203B41FA5}">
                      <a16:colId xmlns:a16="http://schemas.microsoft.com/office/drawing/2014/main" val="500437059"/>
                    </a:ext>
                  </a:extLst>
                </a:gridCol>
                <a:gridCol w="2771480">
                  <a:extLst>
                    <a:ext uri="{9D8B030D-6E8A-4147-A177-3AD203B41FA5}">
                      <a16:colId xmlns:a16="http://schemas.microsoft.com/office/drawing/2014/main" val="3614967738"/>
                    </a:ext>
                  </a:extLst>
                </a:gridCol>
                <a:gridCol w="1074653">
                  <a:extLst>
                    <a:ext uri="{9D8B030D-6E8A-4147-A177-3AD203B41FA5}">
                      <a16:colId xmlns:a16="http://schemas.microsoft.com/office/drawing/2014/main" val="1940596767"/>
                    </a:ext>
                  </a:extLst>
                </a:gridCol>
                <a:gridCol w="1284523">
                  <a:extLst>
                    <a:ext uri="{9D8B030D-6E8A-4147-A177-3AD203B41FA5}">
                      <a16:colId xmlns:a16="http://schemas.microsoft.com/office/drawing/2014/main" val="1617794175"/>
                    </a:ext>
                  </a:extLst>
                </a:gridCol>
                <a:gridCol w="964476">
                  <a:extLst>
                    <a:ext uri="{9D8B030D-6E8A-4147-A177-3AD203B41FA5}">
                      <a16:colId xmlns:a16="http://schemas.microsoft.com/office/drawing/2014/main" val="1619486834"/>
                    </a:ext>
                  </a:extLst>
                </a:gridCol>
              </a:tblGrid>
              <a:tr h="370840">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388275">
                <a:tc>
                  <a:txBody>
                    <a:bodyPr/>
                    <a:lstStyle/>
                    <a:p>
                      <a:r>
                        <a:rPr lang="en-US" sz="1600" kern="1200">
                          <a:solidFill>
                            <a:schemeClr val="bg1">
                              <a:lumMod val="50000"/>
                            </a:schemeClr>
                          </a:solidFill>
                          <a:latin typeface="+mn-lt"/>
                          <a:ea typeface="+mn-ea"/>
                          <a:cs typeface="+mn-cs"/>
                        </a:rPr>
                        <a:t>5</a:t>
                      </a:r>
                    </a:p>
                  </a:txBody>
                  <a:tcPr/>
                </a:tc>
                <a:tc>
                  <a:txBody>
                    <a:bodyPr/>
                    <a:lstStyle/>
                    <a:p>
                      <a:pPr lvl="0">
                        <a:buNone/>
                      </a:pPr>
                      <a:r>
                        <a:rPr lang="en-US" sz="1600" kern="1200" noProof="0">
                          <a:solidFill>
                            <a:schemeClr val="bg1">
                              <a:lumMod val="50000"/>
                            </a:schemeClr>
                          </a:solidFill>
                          <a:latin typeface="+mn-lt"/>
                          <a:ea typeface="+mn-ea"/>
                          <a:cs typeface="+mn-cs"/>
                        </a:rPr>
                        <a:t>What's the contingency plan if any of the new features rolled-out by Oracle for any 23X release fails?</a:t>
                      </a:r>
                      <a:r>
                        <a:rPr lang="en-US" sz="1600" kern="1200">
                          <a:solidFill>
                            <a:schemeClr val="bg1">
                              <a:lumMod val="50000"/>
                            </a:schemeClr>
                          </a:solidFill>
                          <a:latin typeface="+mn-lt"/>
                          <a:ea typeface="+mn-ea"/>
                          <a:cs typeface="+mn-cs"/>
                        </a:rPr>
                        <a:t> </a:t>
                      </a:r>
                    </a:p>
                  </a:txBody>
                  <a:tcPr/>
                </a:tc>
                <a:tc>
                  <a:txBody>
                    <a:bodyPr/>
                    <a:lstStyle/>
                    <a:p>
                      <a:pPr lvl="0">
                        <a:buNone/>
                      </a:pPr>
                      <a:r>
                        <a:rPr lang="en-US" sz="1600" kern="1200" noProof="0">
                          <a:solidFill>
                            <a:schemeClr val="bg1">
                              <a:lumMod val="50000"/>
                            </a:schemeClr>
                          </a:solidFill>
                          <a:latin typeface="+mn-lt"/>
                          <a:ea typeface="+mn-ea"/>
                          <a:cs typeface="+mn-cs"/>
                        </a:rPr>
                        <a:t>Oracle Provide 2 weeks to validate the functionality to work with oracle to close out if something is not working and push the patch in case issues does not get resolved.</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1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Closed</a:t>
                      </a:r>
                      <a:endParaRPr lang="en-US" sz="1600" kern="1200">
                        <a:solidFill>
                          <a:schemeClr val="bg1">
                            <a:lumMod val="50000"/>
                          </a:schemeClr>
                        </a:solidFill>
                        <a:latin typeface="+mn-lt"/>
                        <a:ea typeface="+mn-ea"/>
                        <a:cs typeface="+mn-cs"/>
                      </a:endParaRPr>
                    </a:p>
                  </a:txBody>
                  <a:tcPr/>
                </a:tc>
                <a:extLst>
                  <a:ext uri="{0D108BD9-81ED-4DB2-BD59-A6C34878D82A}">
                    <a16:rowId xmlns:a16="http://schemas.microsoft.com/office/drawing/2014/main" val="3726774488"/>
                  </a:ext>
                </a:extLst>
              </a:tr>
              <a:tr h="388275">
                <a:tc>
                  <a:txBody>
                    <a:bodyPr/>
                    <a:lstStyle/>
                    <a:p>
                      <a:pPr lvl="0">
                        <a:buNone/>
                      </a:pPr>
                      <a:r>
                        <a:rPr lang="en-US" sz="1600" kern="1200">
                          <a:solidFill>
                            <a:schemeClr val="bg1">
                              <a:lumMod val="50000"/>
                            </a:schemeClr>
                          </a:solidFill>
                          <a:latin typeface="+mn-lt"/>
                          <a:ea typeface="+mn-ea"/>
                          <a:cs typeface="+mn-cs"/>
                        </a:rPr>
                        <a:t>6</a:t>
                      </a:r>
                    </a:p>
                  </a:txBody>
                  <a:tcPr/>
                </a:tc>
                <a:tc>
                  <a:txBody>
                    <a:bodyPr/>
                    <a:lstStyle/>
                    <a:p>
                      <a:pPr lvl="0">
                        <a:buNone/>
                      </a:pPr>
                      <a:r>
                        <a:rPr lang="en-US" sz="1600" kern="1200" noProof="0">
                          <a:solidFill>
                            <a:schemeClr val="bg1">
                              <a:lumMod val="50000"/>
                            </a:schemeClr>
                          </a:solidFill>
                          <a:latin typeface="+mn-lt"/>
                          <a:ea typeface="+mn-ea"/>
                          <a:cs typeface="+mn-cs"/>
                        </a:rPr>
                        <a:t>Will UAT be the final env which will have conversions data, integrations, incremental 23X patches, boundary systems that way we will have a consolidated testing? </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Yes, UAT is the last environment before we move to prod, between UAT and PROD no new patches are introduced, while working with Oracle</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3483996987"/>
                  </a:ext>
                </a:extLst>
              </a:tr>
              <a:tr h="388275">
                <a:tc>
                  <a:txBody>
                    <a:bodyPr/>
                    <a:lstStyle/>
                    <a:p>
                      <a:pPr lvl="0">
                        <a:buNone/>
                      </a:pPr>
                      <a:r>
                        <a:rPr lang="en-US" sz="1600" kern="1200">
                          <a:solidFill>
                            <a:schemeClr val="bg1">
                              <a:lumMod val="50000"/>
                            </a:schemeClr>
                          </a:solidFill>
                          <a:latin typeface="+mn-lt"/>
                          <a:ea typeface="+mn-ea"/>
                          <a:cs typeface="+mn-cs"/>
                        </a:rPr>
                        <a:t>7</a:t>
                      </a:r>
                    </a:p>
                  </a:txBody>
                  <a:tcPr/>
                </a:tc>
                <a:tc>
                  <a:txBody>
                    <a:bodyPr/>
                    <a:lstStyle/>
                    <a:p>
                      <a:pPr lvl="0" algn="l">
                        <a:lnSpc>
                          <a:spcPct val="100000"/>
                        </a:lnSpc>
                        <a:spcBef>
                          <a:spcPts val="0"/>
                        </a:spcBef>
                        <a:spcAft>
                          <a:spcPts val="0"/>
                        </a:spcAft>
                        <a:buNone/>
                      </a:pPr>
                      <a:r>
                        <a:rPr lang="en-US" sz="1600" kern="1200" noProof="0">
                          <a:solidFill>
                            <a:schemeClr val="bg1">
                              <a:lumMod val="50000"/>
                            </a:schemeClr>
                          </a:solidFill>
                          <a:latin typeface="+mn-lt"/>
                          <a:ea typeface="+mn-ea"/>
                          <a:cs typeface="+mn-cs"/>
                        </a:rPr>
                        <a:t>How do we make sure the correct custom security roles are used for all testing cycles? (</a:t>
                      </a:r>
                      <a:r>
                        <a:rPr lang="en-US" sz="1600" kern="1200" noProof="0" err="1">
                          <a:solidFill>
                            <a:schemeClr val="bg1">
                              <a:lumMod val="50000"/>
                            </a:schemeClr>
                          </a:solidFill>
                          <a:latin typeface="+mn-lt"/>
                          <a:ea typeface="+mn-ea"/>
                          <a:cs typeface="+mn-cs"/>
                        </a:rPr>
                        <a:t>eg</a:t>
                      </a:r>
                      <a:r>
                        <a:rPr lang="en-US" sz="1600" kern="1200" noProof="0">
                          <a:solidFill>
                            <a:schemeClr val="bg1">
                              <a:lumMod val="50000"/>
                            </a:schemeClr>
                          </a:solidFill>
                          <a:latin typeface="+mn-lt"/>
                          <a:ea typeface="+mn-ea"/>
                          <a:cs typeface="+mn-cs"/>
                        </a:rPr>
                        <a:t>:- Conversion process should have it's own dedicated role/user for all Mock conversions)</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The roles are validated with business before setting up in the systems and users granted with those roles</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2372473830"/>
                  </a:ext>
                </a:extLst>
              </a:tr>
            </a:tbl>
          </a:graphicData>
        </a:graphic>
      </p:graphicFrame>
    </p:spTree>
    <p:extLst>
      <p:ext uri="{BB962C8B-B14F-4D97-AF65-F5344CB8AC3E}">
        <p14:creationId xmlns:p14="http://schemas.microsoft.com/office/powerpoint/2010/main" val="4166753457"/>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18</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3163822975"/>
              </p:ext>
            </p:extLst>
          </p:nvPr>
        </p:nvGraphicFramePr>
        <p:xfrm>
          <a:off x="253869" y="967295"/>
          <a:ext cx="9031275" cy="6253480"/>
        </p:xfrm>
        <a:graphic>
          <a:graphicData uri="http://schemas.openxmlformats.org/drawingml/2006/table">
            <a:tbl>
              <a:tblPr firstRow="1" bandRow="1">
                <a:tableStyleId>{5C22544A-7EE6-4342-B048-85BDC9FD1C3A}</a:tableStyleId>
              </a:tblPr>
              <a:tblGrid>
                <a:gridCol w="473741">
                  <a:extLst>
                    <a:ext uri="{9D8B030D-6E8A-4147-A177-3AD203B41FA5}">
                      <a16:colId xmlns:a16="http://schemas.microsoft.com/office/drawing/2014/main" val="1827704895"/>
                    </a:ext>
                  </a:extLst>
                </a:gridCol>
                <a:gridCol w="2462402">
                  <a:extLst>
                    <a:ext uri="{9D8B030D-6E8A-4147-A177-3AD203B41FA5}">
                      <a16:colId xmlns:a16="http://schemas.microsoft.com/office/drawing/2014/main" val="500437059"/>
                    </a:ext>
                  </a:extLst>
                </a:gridCol>
                <a:gridCol w="2771480">
                  <a:extLst>
                    <a:ext uri="{9D8B030D-6E8A-4147-A177-3AD203B41FA5}">
                      <a16:colId xmlns:a16="http://schemas.microsoft.com/office/drawing/2014/main" val="3614967738"/>
                    </a:ext>
                  </a:extLst>
                </a:gridCol>
                <a:gridCol w="1074653">
                  <a:extLst>
                    <a:ext uri="{9D8B030D-6E8A-4147-A177-3AD203B41FA5}">
                      <a16:colId xmlns:a16="http://schemas.microsoft.com/office/drawing/2014/main" val="1940596767"/>
                    </a:ext>
                  </a:extLst>
                </a:gridCol>
                <a:gridCol w="1284523">
                  <a:extLst>
                    <a:ext uri="{9D8B030D-6E8A-4147-A177-3AD203B41FA5}">
                      <a16:colId xmlns:a16="http://schemas.microsoft.com/office/drawing/2014/main" val="1617794175"/>
                    </a:ext>
                  </a:extLst>
                </a:gridCol>
                <a:gridCol w="964476">
                  <a:extLst>
                    <a:ext uri="{9D8B030D-6E8A-4147-A177-3AD203B41FA5}">
                      <a16:colId xmlns:a16="http://schemas.microsoft.com/office/drawing/2014/main" val="1619486834"/>
                    </a:ext>
                  </a:extLst>
                </a:gridCol>
              </a:tblGrid>
              <a:tr h="370840">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388275">
                <a:tc>
                  <a:txBody>
                    <a:bodyPr/>
                    <a:lstStyle/>
                    <a:p>
                      <a:r>
                        <a:rPr lang="en-US" sz="1600" kern="1200">
                          <a:solidFill>
                            <a:schemeClr val="bg1">
                              <a:lumMod val="50000"/>
                            </a:schemeClr>
                          </a:solidFill>
                          <a:latin typeface="+mn-lt"/>
                          <a:ea typeface="+mn-ea"/>
                          <a:cs typeface="+mn-cs"/>
                        </a:rPr>
                        <a:t>8</a:t>
                      </a:r>
                    </a:p>
                  </a:txBody>
                  <a:tcPr/>
                </a:tc>
                <a:tc>
                  <a:txBody>
                    <a:bodyPr/>
                    <a:lstStyle/>
                    <a:p>
                      <a:pPr lvl="0">
                        <a:buNone/>
                      </a:pPr>
                      <a:r>
                        <a:rPr lang="en-US" sz="1600" kern="1200" noProof="0">
                          <a:solidFill>
                            <a:schemeClr val="bg1">
                              <a:lumMod val="50000"/>
                            </a:schemeClr>
                          </a:solidFill>
                          <a:latin typeface="+mn-lt"/>
                          <a:ea typeface="+mn-ea"/>
                          <a:cs typeface="+mn-cs"/>
                        </a:rPr>
                        <a:t>Should we be expecting monthly patches too?</a:t>
                      </a:r>
                      <a:r>
                        <a:rPr lang="en-US" sz="1600" kern="1200">
                          <a:solidFill>
                            <a:schemeClr val="bg1">
                              <a:lumMod val="50000"/>
                            </a:schemeClr>
                          </a:solidFill>
                          <a:latin typeface="+mn-lt"/>
                          <a:ea typeface="+mn-ea"/>
                          <a:cs typeface="+mn-cs"/>
                        </a:rPr>
                        <a:t> </a:t>
                      </a:r>
                    </a:p>
                  </a:txBody>
                  <a:tcPr/>
                </a:tc>
                <a:tc>
                  <a:txBody>
                    <a:bodyPr/>
                    <a:lstStyle/>
                    <a:p>
                      <a:pPr lvl="0">
                        <a:buNone/>
                      </a:pPr>
                      <a:r>
                        <a:rPr lang="en-US" sz="1600" kern="1200" noProof="0">
                          <a:solidFill>
                            <a:schemeClr val="bg1">
                              <a:lumMod val="50000"/>
                            </a:schemeClr>
                          </a:solidFill>
                          <a:latin typeface="+mn-lt"/>
                          <a:ea typeface="+mn-ea"/>
                          <a:cs typeface="+mn-cs"/>
                        </a:rPr>
                        <a:t>This happens on ad-hoc basis by Oracle for critical bug-fixes. Oracle will publish downtime usually on weekends. These are not major releases and do not need regression test</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1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Closed</a:t>
                      </a:r>
                      <a:endParaRPr lang="en-US" sz="1600" kern="1200">
                        <a:solidFill>
                          <a:schemeClr val="bg1">
                            <a:lumMod val="50000"/>
                          </a:schemeClr>
                        </a:solidFill>
                        <a:latin typeface="+mn-lt"/>
                        <a:ea typeface="+mn-ea"/>
                        <a:cs typeface="+mn-cs"/>
                      </a:endParaRPr>
                    </a:p>
                  </a:txBody>
                  <a:tcPr/>
                </a:tc>
                <a:extLst>
                  <a:ext uri="{0D108BD9-81ED-4DB2-BD59-A6C34878D82A}">
                    <a16:rowId xmlns:a16="http://schemas.microsoft.com/office/drawing/2014/main" val="3726774488"/>
                  </a:ext>
                </a:extLst>
              </a:tr>
              <a:tr h="388275">
                <a:tc>
                  <a:txBody>
                    <a:bodyPr/>
                    <a:lstStyle/>
                    <a:p>
                      <a:pPr lvl="0">
                        <a:buNone/>
                      </a:pPr>
                      <a:r>
                        <a:rPr lang="en-US" sz="1600" kern="1200">
                          <a:solidFill>
                            <a:schemeClr val="bg1">
                              <a:lumMod val="50000"/>
                            </a:schemeClr>
                          </a:solidFill>
                          <a:latin typeface="+mn-lt"/>
                          <a:ea typeface="+mn-ea"/>
                          <a:cs typeface="+mn-cs"/>
                        </a:rPr>
                        <a:t>9</a:t>
                      </a:r>
                    </a:p>
                  </a:txBody>
                  <a:tcPr/>
                </a:tc>
                <a:tc>
                  <a:txBody>
                    <a:bodyPr/>
                    <a:lstStyle/>
                    <a:p>
                      <a:pPr lvl="0">
                        <a:buNone/>
                      </a:pPr>
                      <a:r>
                        <a:rPr lang="en-US" sz="1600" kern="1200" noProof="0">
                          <a:solidFill>
                            <a:schemeClr val="bg1">
                              <a:lumMod val="50000"/>
                            </a:schemeClr>
                          </a:solidFill>
                          <a:latin typeface="+mn-lt"/>
                          <a:ea typeface="+mn-ea"/>
                          <a:cs typeface="+mn-cs"/>
                        </a:rPr>
                        <a:t>“All payroll customers are by default on Monthly patch schedule”? Is it for Oracle Cloud HRMS only or for all other modules?</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ERP is not on monthly patch schedule. Updated Slides accordingly.</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3483996987"/>
                  </a:ext>
                </a:extLst>
              </a:tr>
              <a:tr h="388275">
                <a:tc>
                  <a:txBody>
                    <a:bodyPr/>
                    <a:lstStyle/>
                    <a:p>
                      <a:pPr lvl="0">
                        <a:buNone/>
                      </a:pPr>
                      <a:r>
                        <a:rPr lang="en-US" sz="1600" kern="1200">
                          <a:solidFill>
                            <a:schemeClr val="bg1">
                              <a:lumMod val="50000"/>
                            </a:schemeClr>
                          </a:solidFill>
                          <a:latin typeface="+mn-lt"/>
                          <a:ea typeface="+mn-ea"/>
                          <a:cs typeface="+mn-cs"/>
                        </a:rPr>
                        <a:t>10</a:t>
                      </a:r>
                    </a:p>
                  </a:txBody>
                  <a:tcPr/>
                </a:tc>
                <a:tc>
                  <a:txBody>
                    <a:bodyPr/>
                    <a:lstStyle/>
                    <a:p>
                      <a:pPr lvl="0" algn="l">
                        <a:lnSpc>
                          <a:spcPct val="100000"/>
                        </a:lnSpc>
                        <a:spcBef>
                          <a:spcPts val="0"/>
                        </a:spcBef>
                        <a:spcAft>
                          <a:spcPts val="0"/>
                        </a:spcAft>
                        <a:buNone/>
                      </a:pPr>
                      <a:r>
                        <a:rPr lang="en-US" sz="1600" kern="1200" noProof="0">
                          <a:solidFill>
                            <a:schemeClr val="bg1">
                              <a:lumMod val="50000"/>
                            </a:schemeClr>
                          </a:solidFill>
                          <a:latin typeface="+mn-lt"/>
                          <a:ea typeface="+mn-ea"/>
                          <a:cs typeface="+mn-cs"/>
                        </a:rPr>
                        <a:t>As patching window starts on 10pm EST on Friday, can the team elaborate when we say “Need to plan for POD downtime on monthly basis; might impact the overall implementation timeline”?</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Once we are live, we need to plan for the Integrations that usually run on weekends. We will need turn off the integrations to avoid failures. Removed the line on timeline impact.</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2372473830"/>
                  </a:ext>
                </a:extLst>
              </a:tr>
            </a:tbl>
          </a:graphicData>
        </a:graphic>
      </p:graphicFrame>
    </p:spTree>
    <p:extLst>
      <p:ext uri="{BB962C8B-B14F-4D97-AF65-F5344CB8AC3E}">
        <p14:creationId xmlns:p14="http://schemas.microsoft.com/office/powerpoint/2010/main" val="34976776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19</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4215436850"/>
              </p:ext>
            </p:extLst>
          </p:nvPr>
        </p:nvGraphicFramePr>
        <p:xfrm>
          <a:off x="253869" y="967295"/>
          <a:ext cx="9031275" cy="5851583"/>
        </p:xfrm>
        <a:graphic>
          <a:graphicData uri="http://schemas.openxmlformats.org/drawingml/2006/table">
            <a:tbl>
              <a:tblPr firstRow="1" bandRow="1">
                <a:tableStyleId>{5C22544A-7EE6-4342-B048-85BDC9FD1C3A}</a:tableStyleId>
              </a:tblPr>
              <a:tblGrid>
                <a:gridCol w="473741">
                  <a:extLst>
                    <a:ext uri="{9D8B030D-6E8A-4147-A177-3AD203B41FA5}">
                      <a16:colId xmlns:a16="http://schemas.microsoft.com/office/drawing/2014/main" val="1827704895"/>
                    </a:ext>
                  </a:extLst>
                </a:gridCol>
                <a:gridCol w="2462402">
                  <a:extLst>
                    <a:ext uri="{9D8B030D-6E8A-4147-A177-3AD203B41FA5}">
                      <a16:colId xmlns:a16="http://schemas.microsoft.com/office/drawing/2014/main" val="500437059"/>
                    </a:ext>
                  </a:extLst>
                </a:gridCol>
                <a:gridCol w="2771480">
                  <a:extLst>
                    <a:ext uri="{9D8B030D-6E8A-4147-A177-3AD203B41FA5}">
                      <a16:colId xmlns:a16="http://schemas.microsoft.com/office/drawing/2014/main" val="3614967738"/>
                    </a:ext>
                  </a:extLst>
                </a:gridCol>
                <a:gridCol w="1074653">
                  <a:extLst>
                    <a:ext uri="{9D8B030D-6E8A-4147-A177-3AD203B41FA5}">
                      <a16:colId xmlns:a16="http://schemas.microsoft.com/office/drawing/2014/main" val="1940596767"/>
                    </a:ext>
                  </a:extLst>
                </a:gridCol>
                <a:gridCol w="1284523">
                  <a:extLst>
                    <a:ext uri="{9D8B030D-6E8A-4147-A177-3AD203B41FA5}">
                      <a16:colId xmlns:a16="http://schemas.microsoft.com/office/drawing/2014/main" val="1617794175"/>
                    </a:ext>
                  </a:extLst>
                </a:gridCol>
                <a:gridCol w="964476">
                  <a:extLst>
                    <a:ext uri="{9D8B030D-6E8A-4147-A177-3AD203B41FA5}">
                      <a16:colId xmlns:a16="http://schemas.microsoft.com/office/drawing/2014/main" val="1619486834"/>
                    </a:ext>
                  </a:extLst>
                </a:gridCol>
              </a:tblGrid>
              <a:tr h="370840">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388275">
                <a:tc>
                  <a:txBody>
                    <a:bodyPr/>
                    <a:lstStyle/>
                    <a:p>
                      <a:r>
                        <a:rPr lang="en-US" sz="1600" kern="1200">
                          <a:solidFill>
                            <a:schemeClr val="bg1">
                              <a:lumMod val="50000"/>
                            </a:schemeClr>
                          </a:solidFill>
                          <a:latin typeface="+mn-lt"/>
                          <a:ea typeface="+mn-ea"/>
                          <a:cs typeface="+mn-cs"/>
                        </a:rPr>
                        <a:t>11</a:t>
                      </a:r>
                    </a:p>
                  </a:txBody>
                  <a:tcPr/>
                </a:tc>
                <a:tc>
                  <a:txBody>
                    <a:bodyPr/>
                    <a:lstStyle/>
                    <a:p>
                      <a:pPr lvl="0">
                        <a:buNone/>
                      </a:pPr>
                      <a:r>
                        <a:rPr lang="en-US" sz="1600" kern="1200" noProof="0">
                          <a:solidFill>
                            <a:schemeClr val="bg1">
                              <a:lumMod val="50000"/>
                            </a:schemeClr>
                          </a:solidFill>
                          <a:latin typeface="+mn-lt"/>
                          <a:ea typeface="+mn-ea"/>
                          <a:cs typeface="+mn-cs"/>
                        </a:rPr>
                        <a:t>How do we determine if POD sizing is required? Can we get sample copy of "Environment Usage Evaluation Form”?</a:t>
                      </a:r>
                      <a:r>
                        <a:rPr lang="en-US" sz="1600" kern="1200">
                          <a:solidFill>
                            <a:schemeClr val="bg1">
                              <a:lumMod val="50000"/>
                            </a:schemeClr>
                          </a:solidFill>
                          <a:latin typeface="+mn-lt"/>
                          <a:ea typeface="+mn-ea"/>
                          <a:cs typeface="+mn-cs"/>
                        </a:rPr>
                        <a:t> </a:t>
                      </a:r>
                    </a:p>
                  </a:txBody>
                  <a:tcPr/>
                </a:tc>
                <a:tc>
                  <a:txBody>
                    <a:bodyPr/>
                    <a:lstStyle/>
                    <a:p>
                      <a:pPr lvl="0">
                        <a:buNone/>
                      </a:pPr>
                      <a:r>
                        <a:rPr lang="en-US" sz="1600" kern="1200" noProof="0">
                          <a:solidFill>
                            <a:schemeClr val="bg1">
                              <a:lumMod val="50000"/>
                            </a:schemeClr>
                          </a:solidFill>
                          <a:latin typeface="+mn-lt"/>
                          <a:ea typeface="+mn-ea"/>
                          <a:cs typeface="+mn-cs"/>
                        </a:rPr>
                        <a:t>This form can be downloaded from Oracle Support, here : </a:t>
                      </a:r>
                      <a:r>
                        <a:rPr lang="en-US" sz="1600" kern="1200" noProof="0">
                          <a:solidFill>
                            <a:schemeClr val="bg1">
                              <a:lumMod val="50000"/>
                            </a:schemeClr>
                          </a:solidFill>
                          <a:latin typeface="+mn-lt"/>
                          <a:ea typeface="+mn-ea"/>
                          <a:cs typeface="+mn-cs"/>
                          <a:hlinkClick r:id="rId2">
                            <a:extLst>
                              <a:ext uri="{A12FA001-AC4F-418D-AE19-62706E023703}">
                                <ahyp:hlinkClr xmlns:ahyp="http://schemas.microsoft.com/office/drawing/2018/hyperlinkcolor" val="tx"/>
                              </a:ext>
                            </a:extLst>
                          </a:hlinkClick>
                        </a:rPr>
                        <a:t>link</a:t>
                      </a:r>
                    </a:p>
                    <a:p>
                      <a:pPr lvl="0">
                        <a:buNone/>
                      </a:pPr>
                      <a:r>
                        <a:rPr lang="en-US" sz="1600" kern="1200" noProof="0">
                          <a:solidFill>
                            <a:schemeClr val="bg1">
                              <a:lumMod val="50000"/>
                            </a:schemeClr>
                          </a:solidFill>
                          <a:latin typeface="+mn-lt"/>
                          <a:ea typeface="+mn-ea"/>
                          <a:cs typeface="+mn-cs"/>
                        </a:rPr>
                        <a:t>The right POD Sizing will be based on the transaction counts, concurrent user logins. These are the inputs we need to send in the above form.</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1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Closed</a:t>
                      </a:r>
                      <a:endParaRPr lang="en-US" sz="1600" kern="1200">
                        <a:solidFill>
                          <a:schemeClr val="bg1">
                            <a:lumMod val="50000"/>
                          </a:schemeClr>
                        </a:solidFill>
                        <a:latin typeface="+mn-lt"/>
                        <a:ea typeface="+mn-ea"/>
                        <a:cs typeface="+mn-cs"/>
                      </a:endParaRPr>
                    </a:p>
                  </a:txBody>
                  <a:tcPr/>
                </a:tc>
                <a:extLst>
                  <a:ext uri="{0D108BD9-81ED-4DB2-BD59-A6C34878D82A}">
                    <a16:rowId xmlns:a16="http://schemas.microsoft.com/office/drawing/2014/main" val="3726774488"/>
                  </a:ext>
                </a:extLst>
              </a:tr>
              <a:tr h="388275">
                <a:tc>
                  <a:txBody>
                    <a:bodyPr/>
                    <a:lstStyle/>
                    <a:p>
                      <a:pPr lvl="0">
                        <a:buNone/>
                      </a:pPr>
                      <a:r>
                        <a:rPr lang="en-US" sz="1600" kern="1200">
                          <a:solidFill>
                            <a:schemeClr val="bg1">
                              <a:lumMod val="50000"/>
                            </a:schemeClr>
                          </a:solidFill>
                          <a:latin typeface="+mn-lt"/>
                          <a:ea typeface="+mn-ea"/>
                          <a:cs typeface="+mn-cs"/>
                        </a:rPr>
                        <a:t>12</a:t>
                      </a:r>
                    </a:p>
                  </a:txBody>
                  <a:tcPr/>
                </a:tc>
                <a:tc>
                  <a:txBody>
                    <a:bodyPr/>
                    <a:lstStyle/>
                    <a:p>
                      <a:pPr lvl="0">
                        <a:buNone/>
                      </a:pPr>
                      <a:r>
                        <a:rPr lang="en-US" sz="1600" kern="1200" noProof="0">
                          <a:solidFill>
                            <a:schemeClr val="bg1">
                              <a:lumMod val="50000"/>
                            </a:schemeClr>
                          </a:solidFill>
                          <a:latin typeface="+mn-lt"/>
                          <a:ea typeface="+mn-ea"/>
                          <a:cs typeface="+mn-cs"/>
                        </a:rPr>
                        <a:t>FRS Reports: So, do we need to re-create the reports in new instance or is there way to migrate these between instances?</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No, we need not recreate these reports and they can migrate using import , export options.(Ref Oracle Documentation : </a:t>
                      </a:r>
                      <a:r>
                        <a:rPr lang="en-US" sz="1600" kern="1200" noProof="0">
                          <a:solidFill>
                            <a:schemeClr val="bg1">
                              <a:lumMod val="50000"/>
                            </a:schemeClr>
                          </a:solidFill>
                          <a:latin typeface="+mn-lt"/>
                          <a:ea typeface="+mn-ea"/>
                          <a:cs typeface="+mn-cs"/>
                          <a:hlinkClick r:id="rId3">
                            <a:extLst>
                              <a:ext uri="{A12FA001-AC4F-418D-AE19-62706E023703}">
                                <ahyp:hlinkClr xmlns:ahyp="http://schemas.microsoft.com/office/drawing/2018/hyperlinkcolor" val="tx"/>
                              </a:ext>
                            </a:extLst>
                          </a:hlinkClick>
                        </a:rPr>
                        <a:t>link)</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3483996987"/>
                  </a:ext>
                </a:extLst>
              </a:tr>
              <a:tr h="1640263">
                <a:tc>
                  <a:txBody>
                    <a:bodyPr/>
                    <a:lstStyle/>
                    <a:p>
                      <a:pPr lvl="0">
                        <a:buNone/>
                      </a:pPr>
                      <a:r>
                        <a:rPr lang="en-US" sz="1600" kern="1200">
                          <a:solidFill>
                            <a:schemeClr val="bg1">
                              <a:lumMod val="50000"/>
                            </a:schemeClr>
                          </a:solidFill>
                          <a:latin typeface="+mn-lt"/>
                          <a:ea typeface="+mn-ea"/>
                          <a:cs typeface="+mn-cs"/>
                        </a:rPr>
                        <a:t>13</a:t>
                      </a:r>
                    </a:p>
                  </a:txBody>
                  <a:tcPr/>
                </a:tc>
                <a:tc>
                  <a:txBody>
                    <a:bodyPr/>
                    <a:lstStyle/>
                    <a:p>
                      <a:pPr lvl="0">
                        <a:buNone/>
                      </a:pPr>
                      <a:r>
                        <a:rPr lang="en-US" sz="1600" kern="1200" noProof="0">
                          <a:solidFill>
                            <a:schemeClr val="bg1">
                              <a:lumMod val="50000"/>
                            </a:schemeClr>
                          </a:solidFill>
                          <a:latin typeface="+mn-lt"/>
                          <a:ea typeface="+mn-ea"/>
                          <a:cs typeface="+mn-cs"/>
                        </a:rPr>
                        <a:t>So, we need to copy FRS reports to the new refreshed instance every time? </a:t>
                      </a:r>
                      <a:endParaRPr lang="en-US" sz="1600" kern="1200">
                        <a:solidFill>
                          <a:schemeClr val="bg1">
                            <a:lumMod val="50000"/>
                          </a:schemeClr>
                        </a:solidFill>
                        <a:latin typeface="+mn-lt"/>
                        <a:ea typeface="+mn-ea"/>
                        <a:cs typeface="+mn-cs"/>
                      </a:endParaRPr>
                    </a:p>
                  </a:txBody>
                  <a:tcPr/>
                </a:tc>
                <a:tc>
                  <a:txBody>
                    <a:bodyPr/>
                    <a:lstStyle/>
                    <a:p>
                      <a:pPr lvl="0">
                        <a:buNone/>
                      </a:pPr>
                      <a:r>
                        <a:rPr lang="en-US" sz="1600" kern="1200" noProof="0">
                          <a:solidFill>
                            <a:schemeClr val="bg1">
                              <a:lumMod val="50000"/>
                            </a:schemeClr>
                          </a:solidFill>
                          <a:latin typeface="+mn-lt"/>
                          <a:ea typeface="+mn-ea"/>
                          <a:cs typeface="+mn-cs"/>
                        </a:rPr>
                        <a:t>In a refreshed instance it will get copied, but in a new instance we can use the import/export option. Removed this line from the deck.</a:t>
                      </a: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600" kern="1200">
                        <a:solidFill>
                          <a:schemeClr val="bg1">
                            <a:lumMod val="50000"/>
                          </a:schemeClr>
                        </a:solidFill>
                        <a:latin typeface="+mn-lt"/>
                        <a:ea typeface="+mn-ea"/>
                        <a:cs typeface="+mn-cs"/>
                      </a:endParaRPr>
                    </a:p>
                  </a:txBody>
                  <a:tcPr/>
                </a:tc>
                <a:tc>
                  <a:txBody>
                    <a:bodyPr/>
                    <a:lstStyle/>
                    <a:p>
                      <a:pPr lvl="0">
                        <a:buNone/>
                      </a:pPr>
                      <a:r>
                        <a:rPr lang="en-US" sz="1600" b="0" i="0" u="none" strike="noStrike" kern="1200" noProof="0">
                          <a:solidFill>
                            <a:schemeClr val="bg1">
                              <a:lumMod val="50000"/>
                            </a:schemeClr>
                          </a:solidFill>
                          <a:latin typeface="Arial"/>
                        </a:rPr>
                        <a:t>Closed</a:t>
                      </a:r>
                      <a:endParaRPr lang="en-US"/>
                    </a:p>
                  </a:txBody>
                  <a:tcPr/>
                </a:tc>
                <a:extLst>
                  <a:ext uri="{0D108BD9-81ED-4DB2-BD59-A6C34878D82A}">
                    <a16:rowId xmlns:a16="http://schemas.microsoft.com/office/drawing/2014/main" val="486788754"/>
                  </a:ext>
                </a:extLst>
              </a:tr>
            </a:tbl>
          </a:graphicData>
        </a:graphic>
      </p:graphicFrame>
    </p:spTree>
    <p:extLst>
      <p:ext uri="{BB962C8B-B14F-4D97-AF65-F5344CB8AC3E}">
        <p14:creationId xmlns:p14="http://schemas.microsoft.com/office/powerpoint/2010/main" val="3554791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031BDB-6EB8-4F85-96FB-B3264C9038D5}"/>
              </a:ext>
            </a:extLst>
          </p:cNvPr>
          <p:cNvSpPr>
            <a:spLocks noGrp="1"/>
          </p:cNvSpPr>
          <p:nvPr>
            <p:ph type="body" sz="quarter" idx="11"/>
          </p:nvPr>
        </p:nvSpPr>
        <p:spPr/>
        <p:txBody>
          <a:bodyPr>
            <a:normAutofit lnSpcReduction="10000"/>
          </a:bodyPr>
          <a:lstStyle/>
          <a:p>
            <a:pPr marL="171450" indent="-171450">
              <a:lnSpc>
                <a:spcPct val="150000"/>
              </a:lnSpc>
              <a:buFont typeface="Arial" panose="020B0604020202020204" pitchFamily="34" charset="0"/>
              <a:buChar char="•"/>
            </a:pPr>
            <a:r>
              <a:rPr lang="en-US" sz="1397"/>
              <a:t>Objective</a:t>
            </a:r>
          </a:p>
          <a:p>
            <a:pPr marL="171450" indent="-171450">
              <a:lnSpc>
                <a:spcPct val="150000"/>
              </a:lnSpc>
              <a:buFont typeface="Arial" panose="020B0604020202020204" pitchFamily="34" charset="0"/>
              <a:buChar char="•"/>
            </a:pPr>
            <a:r>
              <a:rPr lang="en-US" sz="1397"/>
              <a:t>Executive Summary</a:t>
            </a:r>
          </a:p>
          <a:p>
            <a:pPr marL="171450" indent="-171450">
              <a:lnSpc>
                <a:spcPct val="150000"/>
              </a:lnSpc>
              <a:buFont typeface="Arial" panose="020B0604020202020204" pitchFamily="34" charset="0"/>
              <a:buChar char="•"/>
            </a:pPr>
            <a:r>
              <a:rPr lang="en-US" sz="1397"/>
              <a:t>Deployment Strategy</a:t>
            </a:r>
          </a:p>
          <a:p>
            <a:pPr marL="171450" indent="-171450">
              <a:lnSpc>
                <a:spcPct val="150000"/>
              </a:lnSpc>
              <a:buFont typeface="Arial" panose="020B0604020202020204" pitchFamily="34" charset="0"/>
              <a:buChar char="•"/>
            </a:pPr>
            <a:r>
              <a:rPr lang="en-US" sz="1397"/>
              <a:t>Oracle Cloud Environment Details</a:t>
            </a:r>
          </a:p>
          <a:p>
            <a:pPr marL="171450" indent="-171450">
              <a:lnSpc>
                <a:spcPct val="150000"/>
              </a:lnSpc>
              <a:buFont typeface="Arial" panose="020B0604020202020204" pitchFamily="34" charset="0"/>
              <a:buChar char="•"/>
            </a:pPr>
            <a:r>
              <a:rPr lang="en-US" sz="1397"/>
              <a:t>Oracle EPM Environment Details</a:t>
            </a:r>
          </a:p>
          <a:p>
            <a:pPr marL="171450" indent="-171450">
              <a:lnSpc>
                <a:spcPct val="150000"/>
              </a:lnSpc>
              <a:buFont typeface="Arial" panose="020B0604020202020204" pitchFamily="34" charset="0"/>
              <a:buChar char="•"/>
            </a:pPr>
            <a:r>
              <a:rPr lang="en-US" sz="1397"/>
              <a:t>Oracle Middleware Environment Strategy</a:t>
            </a:r>
          </a:p>
          <a:p>
            <a:pPr marL="171450" indent="-171450">
              <a:lnSpc>
                <a:spcPct val="150000"/>
              </a:lnSpc>
              <a:buFont typeface="Arial" panose="020B0604020202020204" pitchFamily="34" charset="0"/>
              <a:buChar char="•"/>
            </a:pPr>
            <a:r>
              <a:rPr lang="en-US" sz="1397"/>
              <a:t>Oracle Environment Refresh Plan</a:t>
            </a:r>
          </a:p>
          <a:p>
            <a:pPr marL="171450" indent="-171450">
              <a:lnSpc>
                <a:spcPct val="150000"/>
              </a:lnSpc>
              <a:buFont typeface="Arial" panose="020B0604020202020204" pitchFamily="34" charset="0"/>
              <a:buChar char="•"/>
            </a:pPr>
            <a:r>
              <a:rPr lang="en-US" sz="1397"/>
              <a:t>Oracle Finance Cloud Patches</a:t>
            </a:r>
          </a:p>
          <a:p>
            <a:pPr marL="171450" indent="-171450">
              <a:lnSpc>
                <a:spcPct val="150000"/>
              </a:lnSpc>
              <a:buFont typeface="Arial" panose="020B0604020202020204" pitchFamily="34" charset="0"/>
              <a:buChar char="•"/>
            </a:pPr>
            <a:r>
              <a:rPr lang="en-US" sz="1397"/>
              <a:t>Oracle quarterly vs monthly patching</a:t>
            </a:r>
          </a:p>
          <a:p>
            <a:pPr marL="171450" indent="-171450">
              <a:lnSpc>
                <a:spcPct val="150000"/>
              </a:lnSpc>
              <a:buFont typeface="Arial" panose="020B0604020202020204" pitchFamily="34" charset="0"/>
              <a:buChar char="•"/>
            </a:pPr>
            <a:r>
              <a:rPr lang="en-US" sz="1397"/>
              <a:t>Refresh and Release Updates Considerations</a:t>
            </a:r>
          </a:p>
          <a:p>
            <a:pPr marL="171450" indent="-171450">
              <a:lnSpc>
                <a:spcPct val="150000"/>
              </a:lnSpc>
              <a:buFont typeface="Arial" panose="020B0604020202020204" pitchFamily="34" charset="0"/>
              <a:buChar char="•"/>
            </a:pPr>
            <a:r>
              <a:rPr lang="en-US" sz="1397"/>
              <a:t>What gets copied and what not during refresh</a:t>
            </a:r>
          </a:p>
          <a:p>
            <a:pPr marL="171450" indent="-171450">
              <a:lnSpc>
                <a:spcPct val="150000"/>
              </a:lnSpc>
              <a:buFont typeface="Arial" panose="020B0604020202020204" pitchFamily="34" charset="0"/>
              <a:buChar char="•"/>
            </a:pPr>
            <a:r>
              <a:rPr lang="en-US" sz="1397"/>
              <a:t>Responsibility Matrix</a:t>
            </a:r>
          </a:p>
          <a:p>
            <a:pPr marL="171450" indent="-171450">
              <a:lnSpc>
                <a:spcPct val="150000"/>
              </a:lnSpc>
              <a:buFont typeface="Arial" panose="020B0604020202020204" pitchFamily="34" charset="0"/>
              <a:buChar char="•"/>
            </a:pPr>
            <a:r>
              <a:rPr lang="en-US" sz="1397"/>
              <a:t>Boundary Applications Environment Strategy</a:t>
            </a:r>
          </a:p>
          <a:p>
            <a:pPr marL="171450" indent="-171450">
              <a:lnSpc>
                <a:spcPct val="150000"/>
              </a:lnSpc>
              <a:buFont typeface="Arial" panose="020B0604020202020204" pitchFamily="34" charset="0"/>
              <a:buChar char="•"/>
            </a:pPr>
            <a:r>
              <a:rPr lang="en-US" sz="1397"/>
              <a:t>Open Items</a:t>
            </a:r>
          </a:p>
        </p:txBody>
      </p:sp>
      <p:sp>
        <p:nvSpPr>
          <p:cNvPr id="3" name="Slide Number Placeholder 2">
            <a:extLst>
              <a:ext uri="{FF2B5EF4-FFF2-40B4-BE49-F238E27FC236}">
                <a16:creationId xmlns:a16="http://schemas.microsoft.com/office/drawing/2014/main" id="{B5999232-7F3B-438A-8D7A-077C6AB69289}"/>
              </a:ext>
            </a:extLst>
          </p:cNvPr>
          <p:cNvSpPr>
            <a:spLocks noGrp="1"/>
          </p:cNvSpPr>
          <p:nvPr>
            <p:ph type="sldNum" sz="quarter" idx="4"/>
          </p:nvPr>
        </p:nvSpPr>
        <p:spPr/>
        <p:txBody>
          <a:bodyPr/>
          <a:lstStyle/>
          <a:p>
            <a:fld id="{BF059A51-1513-4722-B38F-49BCC75F15CA}" type="slidenum">
              <a:rPr lang="en-US" smtClean="0"/>
              <a:pPr/>
              <a:t>2</a:t>
            </a:fld>
            <a:endParaRPr lang="en-US"/>
          </a:p>
        </p:txBody>
      </p:sp>
    </p:spTree>
    <p:extLst>
      <p:ext uri="{BB962C8B-B14F-4D97-AF65-F5344CB8AC3E}">
        <p14:creationId xmlns:p14="http://schemas.microsoft.com/office/powerpoint/2010/main" val="288873308"/>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20</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2673311382"/>
              </p:ext>
            </p:extLst>
          </p:nvPr>
        </p:nvGraphicFramePr>
        <p:xfrm>
          <a:off x="238816" y="967818"/>
          <a:ext cx="9047727" cy="6040120"/>
        </p:xfrm>
        <a:graphic>
          <a:graphicData uri="http://schemas.openxmlformats.org/drawingml/2006/table">
            <a:tbl>
              <a:tblPr firstRow="1" bandRow="1">
                <a:tableStyleId>{5C22544A-7EE6-4342-B048-85BDC9FD1C3A}</a:tableStyleId>
              </a:tblPr>
              <a:tblGrid>
                <a:gridCol w="490193">
                  <a:extLst>
                    <a:ext uri="{9D8B030D-6E8A-4147-A177-3AD203B41FA5}">
                      <a16:colId xmlns:a16="http://schemas.microsoft.com/office/drawing/2014/main" val="1827704895"/>
                    </a:ext>
                  </a:extLst>
                </a:gridCol>
                <a:gridCol w="2462402">
                  <a:extLst>
                    <a:ext uri="{9D8B030D-6E8A-4147-A177-3AD203B41FA5}">
                      <a16:colId xmlns:a16="http://schemas.microsoft.com/office/drawing/2014/main" val="500437059"/>
                    </a:ext>
                  </a:extLst>
                </a:gridCol>
                <a:gridCol w="2771480">
                  <a:extLst>
                    <a:ext uri="{9D8B030D-6E8A-4147-A177-3AD203B41FA5}">
                      <a16:colId xmlns:a16="http://schemas.microsoft.com/office/drawing/2014/main" val="3614967738"/>
                    </a:ext>
                  </a:extLst>
                </a:gridCol>
                <a:gridCol w="1074653">
                  <a:extLst>
                    <a:ext uri="{9D8B030D-6E8A-4147-A177-3AD203B41FA5}">
                      <a16:colId xmlns:a16="http://schemas.microsoft.com/office/drawing/2014/main" val="1940596767"/>
                    </a:ext>
                  </a:extLst>
                </a:gridCol>
                <a:gridCol w="1284523">
                  <a:extLst>
                    <a:ext uri="{9D8B030D-6E8A-4147-A177-3AD203B41FA5}">
                      <a16:colId xmlns:a16="http://schemas.microsoft.com/office/drawing/2014/main" val="1617794175"/>
                    </a:ext>
                  </a:extLst>
                </a:gridCol>
                <a:gridCol w="964476">
                  <a:extLst>
                    <a:ext uri="{9D8B030D-6E8A-4147-A177-3AD203B41FA5}">
                      <a16:colId xmlns:a16="http://schemas.microsoft.com/office/drawing/2014/main" val="1619486834"/>
                    </a:ext>
                  </a:extLst>
                </a:gridCol>
              </a:tblGrid>
              <a:tr h="370840">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388275">
                <a:tc>
                  <a:txBody>
                    <a:bodyPr/>
                    <a:lstStyle/>
                    <a:p>
                      <a:r>
                        <a:rPr lang="en-US" sz="1500" kern="1200">
                          <a:solidFill>
                            <a:schemeClr val="bg1">
                              <a:lumMod val="50000"/>
                            </a:schemeClr>
                          </a:solidFill>
                          <a:latin typeface="+mn-lt"/>
                          <a:ea typeface="+mn-ea"/>
                          <a:cs typeface="+mn-cs"/>
                        </a:rPr>
                        <a:t>14</a:t>
                      </a:r>
                      <a:endParaRPr lang="en-US"/>
                    </a:p>
                  </a:txBody>
                  <a:tcPr/>
                </a:tc>
                <a:tc>
                  <a:txBody>
                    <a:bodyPr/>
                    <a:lstStyle/>
                    <a:p>
                      <a:pPr lvl="0">
                        <a:buNone/>
                      </a:pPr>
                      <a:r>
                        <a:rPr lang="en-US" sz="1500" kern="1200" noProof="0">
                          <a:solidFill>
                            <a:schemeClr val="bg1">
                              <a:lumMod val="50000"/>
                            </a:schemeClr>
                          </a:solidFill>
                          <a:latin typeface="+mn-lt"/>
                          <a:ea typeface="+mn-ea"/>
                          <a:cs typeface="+mn-cs"/>
                        </a:rPr>
                        <a:t>Data Maintained in FSM (Functional Setup Manager). May I know what kind of data we are referring here?</a:t>
                      </a:r>
                      <a:endParaRPr lang="en-US" sz="1500" kern="1200">
                        <a:solidFill>
                          <a:schemeClr val="bg1">
                            <a:lumMod val="50000"/>
                          </a:schemeClr>
                        </a:solidFill>
                        <a:latin typeface="+mn-lt"/>
                        <a:ea typeface="+mn-ea"/>
                        <a:cs typeface="+mn-cs"/>
                      </a:endParaRPr>
                    </a:p>
                  </a:txBody>
                  <a:tcPr/>
                </a:tc>
                <a:tc>
                  <a:txBody>
                    <a:bodyPr/>
                    <a:lstStyle/>
                    <a:p>
                      <a:pPr lvl="0">
                        <a:buNone/>
                      </a:pPr>
                      <a:r>
                        <a:rPr lang="en-US" sz="1500" kern="1200" noProof="0">
                          <a:solidFill>
                            <a:schemeClr val="bg1">
                              <a:lumMod val="50000"/>
                            </a:schemeClr>
                          </a:solidFill>
                          <a:latin typeface="+mn-lt"/>
                          <a:ea typeface="+mn-ea"/>
                          <a:cs typeface="+mn-cs"/>
                        </a:rPr>
                        <a:t>FSM enables migration of setups between instances using export and import options. We first export these files in an instance which is then downloaded into local machine and can be imported to other instance for migration. These exported files (.zip/.csv) will not get copied to the target instance during refreshes. Hence as best practice we download the files and use for import purposes in other instances.</a:t>
                      </a:r>
                      <a:endParaRPr lang="en-US" sz="1500" kern="1200">
                        <a:solidFill>
                          <a:schemeClr val="bg1">
                            <a:lumMod val="50000"/>
                          </a:schemeClr>
                        </a:solidFill>
                        <a:latin typeface="+mn-lt"/>
                        <a:ea typeface="+mn-ea"/>
                        <a:cs typeface="+mn-cs"/>
                      </a:endParaRPr>
                    </a:p>
                  </a:txBody>
                  <a:tcPr/>
                </a:tc>
                <a:tc>
                  <a:txBody>
                    <a:bodyPr/>
                    <a:lstStyle/>
                    <a:p>
                      <a:pPr lvl="0">
                        <a:buNone/>
                      </a:pPr>
                      <a:r>
                        <a:rPr lang="en-US" sz="15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500" kern="1200">
                        <a:solidFill>
                          <a:schemeClr val="bg1">
                            <a:lumMod val="50000"/>
                          </a:schemeClr>
                        </a:solidFill>
                        <a:latin typeface="+mn-lt"/>
                        <a:ea typeface="+mn-ea"/>
                        <a:cs typeface="+mn-cs"/>
                      </a:endParaRPr>
                    </a:p>
                  </a:txBody>
                  <a:tcPr/>
                </a:tc>
                <a:tc>
                  <a:txBody>
                    <a:bodyPr/>
                    <a:lstStyle/>
                    <a:p>
                      <a:pPr lvl="0">
                        <a:buNone/>
                      </a:pPr>
                      <a:r>
                        <a:rPr lang="en-US" sz="1500" b="0" i="0" u="none" strike="noStrike" kern="1200" noProof="0">
                          <a:solidFill>
                            <a:schemeClr val="bg1">
                              <a:lumMod val="50000"/>
                            </a:schemeClr>
                          </a:solidFill>
                          <a:latin typeface="Arial"/>
                        </a:rPr>
                        <a:t>Closed</a:t>
                      </a:r>
                      <a:endParaRPr lang="en-US" sz="1500" kern="1200">
                        <a:solidFill>
                          <a:schemeClr val="bg1">
                            <a:lumMod val="50000"/>
                          </a:schemeClr>
                        </a:solidFill>
                        <a:latin typeface="+mn-lt"/>
                        <a:ea typeface="+mn-ea"/>
                        <a:cs typeface="+mn-cs"/>
                      </a:endParaRPr>
                    </a:p>
                  </a:txBody>
                  <a:tcPr/>
                </a:tc>
                <a:extLst>
                  <a:ext uri="{0D108BD9-81ED-4DB2-BD59-A6C34878D82A}">
                    <a16:rowId xmlns:a16="http://schemas.microsoft.com/office/drawing/2014/main" val="3726774488"/>
                  </a:ext>
                </a:extLst>
              </a:tr>
              <a:tr h="388275">
                <a:tc>
                  <a:txBody>
                    <a:bodyPr/>
                    <a:lstStyle/>
                    <a:p>
                      <a:pPr lvl="0">
                        <a:buNone/>
                      </a:pPr>
                      <a:r>
                        <a:rPr lang="en-US" sz="1500" kern="1200">
                          <a:solidFill>
                            <a:schemeClr val="bg1">
                              <a:lumMod val="50000"/>
                            </a:schemeClr>
                          </a:solidFill>
                          <a:latin typeface="+mn-lt"/>
                          <a:ea typeface="+mn-ea"/>
                          <a:cs typeface="+mn-cs"/>
                        </a:rPr>
                        <a:t>15</a:t>
                      </a:r>
                    </a:p>
                  </a:txBody>
                  <a:tcPr/>
                </a:tc>
                <a:tc>
                  <a:txBody>
                    <a:bodyPr/>
                    <a:lstStyle/>
                    <a:p>
                      <a:pPr lvl="0">
                        <a:buNone/>
                      </a:pPr>
                      <a:r>
                        <a:rPr lang="en-US" sz="1500" kern="1200" noProof="0">
                          <a:solidFill>
                            <a:schemeClr val="bg1">
                              <a:lumMod val="50000"/>
                            </a:schemeClr>
                          </a:solidFill>
                          <a:latin typeface="+mn-lt"/>
                          <a:ea typeface="+mn-ea"/>
                          <a:cs typeface="+mn-cs"/>
                        </a:rPr>
                        <a:t>So, are we talking about any specific setups here? As long as the setups are in Production, my understanding is they would be copied to the new refreshed instance? </a:t>
                      </a:r>
                      <a:endParaRPr lang="en-US" sz="1500" kern="1200">
                        <a:solidFill>
                          <a:schemeClr val="bg1">
                            <a:lumMod val="50000"/>
                          </a:schemeClr>
                        </a:solidFill>
                        <a:latin typeface="+mn-lt"/>
                        <a:ea typeface="+mn-ea"/>
                        <a:cs typeface="+mn-cs"/>
                      </a:endParaRPr>
                    </a:p>
                  </a:txBody>
                  <a:tcPr/>
                </a:tc>
                <a:tc>
                  <a:txBody>
                    <a:bodyPr/>
                    <a:lstStyle/>
                    <a:p>
                      <a:pPr lvl="0">
                        <a:buNone/>
                      </a:pPr>
                      <a:r>
                        <a:rPr lang="en-US" sz="1500" kern="1200" noProof="0">
                          <a:solidFill>
                            <a:schemeClr val="bg1">
                              <a:lumMod val="50000"/>
                            </a:schemeClr>
                          </a:solidFill>
                          <a:latin typeface="+mn-lt"/>
                          <a:ea typeface="+mn-ea"/>
                          <a:cs typeface="+mn-cs"/>
                        </a:rPr>
                        <a:t>Yes the setups that are done will get copied from the source to the target. These exported files(.zip/csv) are the temporary files containing the setups which can be used for import - export purposes(when we are setting up a new instance all together).</a:t>
                      </a:r>
                      <a:endParaRPr lang="en-US" sz="1500" kern="1200">
                        <a:solidFill>
                          <a:schemeClr val="bg1">
                            <a:lumMod val="50000"/>
                          </a:schemeClr>
                        </a:solidFill>
                        <a:latin typeface="+mn-lt"/>
                        <a:ea typeface="+mn-ea"/>
                        <a:cs typeface="+mn-cs"/>
                      </a:endParaRPr>
                    </a:p>
                  </a:txBody>
                  <a:tcPr/>
                </a:tc>
                <a:tc>
                  <a:txBody>
                    <a:bodyPr/>
                    <a:lstStyle/>
                    <a:p>
                      <a:pPr lvl="0">
                        <a:buNone/>
                      </a:pPr>
                      <a:r>
                        <a:rPr lang="en-US" sz="15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500" kern="1200">
                        <a:solidFill>
                          <a:schemeClr val="bg1">
                            <a:lumMod val="50000"/>
                          </a:schemeClr>
                        </a:solidFill>
                        <a:latin typeface="+mn-lt"/>
                        <a:ea typeface="+mn-ea"/>
                        <a:cs typeface="+mn-cs"/>
                      </a:endParaRPr>
                    </a:p>
                  </a:txBody>
                  <a:tcPr/>
                </a:tc>
                <a:tc>
                  <a:txBody>
                    <a:bodyPr/>
                    <a:lstStyle/>
                    <a:p>
                      <a:pPr lvl="0">
                        <a:buNone/>
                      </a:pPr>
                      <a:r>
                        <a:rPr lang="en-US" sz="1500" kern="1200">
                          <a:solidFill>
                            <a:schemeClr val="bg1">
                              <a:lumMod val="50000"/>
                            </a:schemeClr>
                          </a:solidFill>
                          <a:latin typeface="+mn-lt"/>
                          <a:ea typeface="+mn-ea"/>
                          <a:cs typeface="+mn-cs"/>
                        </a:rPr>
                        <a:t>Closed</a:t>
                      </a:r>
                    </a:p>
                  </a:txBody>
                  <a:tcPr/>
                </a:tc>
                <a:extLst>
                  <a:ext uri="{0D108BD9-81ED-4DB2-BD59-A6C34878D82A}">
                    <a16:rowId xmlns:a16="http://schemas.microsoft.com/office/drawing/2014/main" val="3483996987"/>
                  </a:ext>
                </a:extLst>
              </a:tr>
            </a:tbl>
          </a:graphicData>
        </a:graphic>
      </p:graphicFrame>
    </p:spTree>
    <p:extLst>
      <p:ext uri="{BB962C8B-B14F-4D97-AF65-F5344CB8AC3E}">
        <p14:creationId xmlns:p14="http://schemas.microsoft.com/office/powerpoint/2010/main" val="2161259270"/>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21</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1906120385"/>
              </p:ext>
            </p:extLst>
          </p:nvPr>
        </p:nvGraphicFramePr>
        <p:xfrm>
          <a:off x="253869" y="967295"/>
          <a:ext cx="9031275" cy="4348480"/>
        </p:xfrm>
        <a:graphic>
          <a:graphicData uri="http://schemas.openxmlformats.org/drawingml/2006/table">
            <a:tbl>
              <a:tblPr firstRow="1" bandRow="1">
                <a:tableStyleId>{5C22544A-7EE6-4342-B048-85BDC9FD1C3A}</a:tableStyleId>
              </a:tblPr>
              <a:tblGrid>
                <a:gridCol w="473741">
                  <a:extLst>
                    <a:ext uri="{9D8B030D-6E8A-4147-A177-3AD203B41FA5}">
                      <a16:colId xmlns:a16="http://schemas.microsoft.com/office/drawing/2014/main" val="1827704895"/>
                    </a:ext>
                  </a:extLst>
                </a:gridCol>
                <a:gridCol w="2462402">
                  <a:extLst>
                    <a:ext uri="{9D8B030D-6E8A-4147-A177-3AD203B41FA5}">
                      <a16:colId xmlns:a16="http://schemas.microsoft.com/office/drawing/2014/main" val="500437059"/>
                    </a:ext>
                  </a:extLst>
                </a:gridCol>
                <a:gridCol w="2771480">
                  <a:extLst>
                    <a:ext uri="{9D8B030D-6E8A-4147-A177-3AD203B41FA5}">
                      <a16:colId xmlns:a16="http://schemas.microsoft.com/office/drawing/2014/main" val="3614967738"/>
                    </a:ext>
                  </a:extLst>
                </a:gridCol>
                <a:gridCol w="1074653">
                  <a:extLst>
                    <a:ext uri="{9D8B030D-6E8A-4147-A177-3AD203B41FA5}">
                      <a16:colId xmlns:a16="http://schemas.microsoft.com/office/drawing/2014/main" val="1940596767"/>
                    </a:ext>
                  </a:extLst>
                </a:gridCol>
                <a:gridCol w="1284523">
                  <a:extLst>
                    <a:ext uri="{9D8B030D-6E8A-4147-A177-3AD203B41FA5}">
                      <a16:colId xmlns:a16="http://schemas.microsoft.com/office/drawing/2014/main" val="1617794175"/>
                    </a:ext>
                  </a:extLst>
                </a:gridCol>
                <a:gridCol w="964476">
                  <a:extLst>
                    <a:ext uri="{9D8B030D-6E8A-4147-A177-3AD203B41FA5}">
                      <a16:colId xmlns:a16="http://schemas.microsoft.com/office/drawing/2014/main" val="1619486834"/>
                    </a:ext>
                  </a:extLst>
                </a:gridCol>
              </a:tblGrid>
              <a:tr h="370840">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388275">
                <a:tc>
                  <a:txBody>
                    <a:bodyPr/>
                    <a:lstStyle/>
                    <a:p>
                      <a:r>
                        <a:rPr lang="en-US" sz="1500" kern="1200">
                          <a:solidFill>
                            <a:schemeClr val="bg1">
                              <a:lumMod val="50000"/>
                            </a:schemeClr>
                          </a:solidFill>
                          <a:latin typeface="+mn-lt"/>
                          <a:ea typeface="+mn-ea"/>
                          <a:cs typeface="+mn-cs"/>
                        </a:rPr>
                        <a:t>16</a:t>
                      </a:r>
                      <a:endParaRPr lang="en-US"/>
                    </a:p>
                  </a:txBody>
                  <a:tcPr/>
                </a:tc>
                <a:tc>
                  <a:txBody>
                    <a:bodyPr/>
                    <a:lstStyle/>
                    <a:p>
                      <a:pPr lvl="0">
                        <a:buNone/>
                      </a:pPr>
                      <a:r>
                        <a:rPr lang="en-US" sz="1500" kern="1200" noProof="0">
                          <a:solidFill>
                            <a:schemeClr val="bg1">
                              <a:lumMod val="50000"/>
                            </a:schemeClr>
                          </a:solidFill>
                          <a:latin typeface="+mn-lt"/>
                          <a:ea typeface="+mn-ea"/>
                          <a:cs typeface="+mn-cs"/>
                        </a:rPr>
                        <a:t>ESS: What is this used for?</a:t>
                      </a:r>
                      <a:endParaRPr lang="en-US" sz="1500" kern="1200">
                        <a:solidFill>
                          <a:schemeClr val="bg1">
                            <a:lumMod val="50000"/>
                          </a:schemeClr>
                        </a:solidFill>
                        <a:latin typeface="+mn-lt"/>
                        <a:ea typeface="+mn-ea"/>
                        <a:cs typeface="+mn-cs"/>
                      </a:endParaRPr>
                    </a:p>
                  </a:txBody>
                  <a:tcPr/>
                </a:tc>
                <a:tc>
                  <a:txBody>
                    <a:bodyPr/>
                    <a:lstStyle/>
                    <a:p>
                      <a:pPr lvl="0">
                        <a:buNone/>
                      </a:pPr>
                      <a:r>
                        <a:rPr lang="en-US" sz="1500" kern="1200" noProof="0">
                          <a:solidFill>
                            <a:schemeClr val="bg1">
                              <a:lumMod val="50000"/>
                            </a:schemeClr>
                          </a:solidFill>
                          <a:latin typeface="+mn-lt"/>
                          <a:ea typeface="+mn-ea"/>
                          <a:cs typeface="+mn-cs"/>
                        </a:rPr>
                        <a:t>Enterprise Schedule Service enables to schedule Jobs (Processes) in Oracle fusion to run at specified time, using the parameters specified during the schedule creation. These schedules can be created on Standard (out of box jobs) provided by Oracle e.g. ‘Create Accounting’ , or we can also create custom </a:t>
                      </a:r>
                      <a:r>
                        <a:rPr lang="en-US" sz="1500" kern="1200" noProof="0" err="1">
                          <a:solidFill>
                            <a:schemeClr val="bg1">
                              <a:lumMod val="50000"/>
                            </a:schemeClr>
                          </a:solidFill>
                          <a:latin typeface="+mn-lt"/>
                          <a:ea typeface="+mn-ea"/>
                          <a:cs typeface="+mn-cs"/>
                        </a:rPr>
                        <a:t>ess</a:t>
                      </a:r>
                      <a:r>
                        <a:rPr lang="en-US" sz="1500" kern="1200" noProof="0">
                          <a:solidFill>
                            <a:schemeClr val="bg1">
                              <a:lumMod val="50000"/>
                            </a:schemeClr>
                          </a:solidFill>
                          <a:latin typeface="+mn-lt"/>
                          <a:ea typeface="+mn-ea"/>
                          <a:cs typeface="+mn-cs"/>
                        </a:rPr>
                        <a:t> jobs e.g. an </a:t>
                      </a:r>
                      <a:r>
                        <a:rPr lang="en-US" sz="1500" kern="1200" noProof="0" err="1">
                          <a:solidFill>
                            <a:schemeClr val="bg1">
                              <a:lumMod val="50000"/>
                            </a:schemeClr>
                          </a:solidFill>
                          <a:latin typeface="+mn-lt"/>
                          <a:ea typeface="+mn-ea"/>
                          <a:cs typeface="+mn-cs"/>
                        </a:rPr>
                        <a:t>ess</a:t>
                      </a:r>
                      <a:r>
                        <a:rPr lang="en-US" sz="1500" kern="1200" noProof="0">
                          <a:solidFill>
                            <a:schemeClr val="bg1">
                              <a:lumMod val="50000"/>
                            </a:schemeClr>
                          </a:solidFill>
                          <a:latin typeface="+mn-lt"/>
                          <a:ea typeface="+mn-ea"/>
                          <a:cs typeface="+mn-cs"/>
                        </a:rPr>
                        <a:t> job to run a custom BI report. These schedules and related parameters for a given job will not get copied during refreshes</a:t>
                      </a:r>
                      <a:endParaRPr lang="en-US" sz="1500" kern="1200">
                        <a:solidFill>
                          <a:schemeClr val="bg1">
                            <a:lumMod val="50000"/>
                          </a:schemeClr>
                        </a:solidFill>
                        <a:latin typeface="+mn-lt"/>
                        <a:ea typeface="+mn-ea"/>
                        <a:cs typeface="+mn-cs"/>
                      </a:endParaRPr>
                    </a:p>
                  </a:txBody>
                  <a:tcPr/>
                </a:tc>
                <a:tc>
                  <a:txBody>
                    <a:bodyPr/>
                    <a:lstStyle/>
                    <a:p>
                      <a:pPr lvl="0">
                        <a:buNone/>
                      </a:pPr>
                      <a:r>
                        <a:rPr lang="en-US" sz="1500" b="0" i="0" u="none" strike="noStrike" kern="1200" noProof="0">
                          <a:solidFill>
                            <a:schemeClr val="bg1">
                              <a:lumMod val="50000"/>
                            </a:schemeClr>
                          </a:solidFill>
                          <a:latin typeface="Arial"/>
                        </a:rPr>
                        <a:t>Deloitte team (Ravi/Arvind)</a:t>
                      </a:r>
                      <a:endParaRPr lang="en-US"/>
                    </a:p>
                  </a:txBody>
                  <a:tcPr/>
                </a:tc>
                <a:tc>
                  <a:txBody>
                    <a:bodyPr/>
                    <a:lstStyle/>
                    <a:p>
                      <a:pPr lvl="0">
                        <a:buNone/>
                      </a:pPr>
                      <a:endParaRPr lang="en-US" sz="1500" kern="1200">
                        <a:solidFill>
                          <a:schemeClr val="bg1">
                            <a:lumMod val="50000"/>
                          </a:schemeClr>
                        </a:solidFill>
                        <a:latin typeface="+mn-lt"/>
                        <a:ea typeface="+mn-ea"/>
                        <a:cs typeface="+mn-cs"/>
                      </a:endParaRPr>
                    </a:p>
                  </a:txBody>
                  <a:tcPr/>
                </a:tc>
                <a:tc>
                  <a:txBody>
                    <a:bodyPr/>
                    <a:lstStyle/>
                    <a:p>
                      <a:pPr lvl="0">
                        <a:buNone/>
                      </a:pPr>
                      <a:r>
                        <a:rPr lang="en-US" sz="1500" b="0" i="0" u="none" strike="noStrike" kern="1200" noProof="0">
                          <a:solidFill>
                            <a:schemeClr val="bg1">
                              <a:lumMod val="50000"/>
                            </a:schemeClr>
                          </a:solidFill>
                          <a:latin typeface="Arial"/>
                        </a:rPr>
                        <a:t>Closed</a:t>
                      </a:r>
                      <a:endParaRPr lang="en-US" sz="1500" kern="1200">
                        <a:solidFill>
                          <a:schemeClr val="bg1">
                            <a:lumMod val="50000"/>
                          </a:schemeClr>
                        </a:solidFill>
                        <a:latin typeface="+mn-lt"/>
                        <a:ea typeface="+mn-ea"/>
                        <a:cs typeface="+mn-cs"/>
                      </a:endParaRPr>
                    </a:p>
                  </a:txBody>
                  <a:tcPr/>
                </a:tc>
                <a:extLst>
                  <a:ext uri="{0D108BD9-81ED-4DB2-BD59-A6C34878D82A}">
                    <a16:rowId xmlns:a16="http://schemas.microsoft.com/office/drawing/2014/main" val="3726774488"/>
                  </a:ext>
                </a:extLst>
              </a:tr>
            </a:tbl>
          </a:graphicData>
        </a:graphic>
      </p:graphicFrame>
    </p:spTree>
    <p:extLst>
      <p:ext uri="{BB962C8B-B14F-4D97-AF65-F5344CB8AC3E}">
        <p14:creationId xmlns:p14="http://schemas.microsoft.com/office/powerpoint/2010/main" val="2819900029"/>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2000" spc="-75">
                <a:ea typeface="Open Sans Light" panose="020B0306030504020204" pitchFamily="34" charset="0"/>
                <a:cs typeface="Open Sans Light" panose="020B0306030504020204" pitchFamily="34" charset="0"/>
              </a:rPr>
              <a:t>Open Items</a:t>
            </a:r>
            <a:endParaRPr lang="en-US" sz="200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22</a:t>
            </a:fld>
            <a:endParaRPr lang="en-US"/>
          </a:p>
        </p:txBody>
      </p:sp>
      <p:graphicFrame>
        <p:nvGraphicFramePr>
          <p:cNvPr id="9" name="Table 9">
            <a:extLst>
              <a:ext uri="{FF2B5EF4-FFF2-40B4-BE49-F238E27FC236}">
                <a16:creationId xmlns:a16="http://schemas.microsoft.com/office/drawing/2014/main" id="{81CF7B22-440C-4778-B9A1-913E1FDF8960}"/>
              </a:ext>
            </a:extLst>
          </p:cNvPr>
          <p:cNvGraphicFramePr>
            <a:graphicFrameLocks noGrp="1"/>
          </p:cNvGraphicFramePr>
          <p:nvPr>
            <p:ph sz="quarter" idx="12"/>
            <p:extLst>
              <p:ext uri="{D42A27DB-BD31-4B8C-83A1-F6EECF244321}">
                <p14:modId xmlns:p14="http://schemas.microsoft.com/office/powerpoint/2010/main" val="3170538375"/>
              </p:ext>
            </p:extLst>
          </p:nvPr>
        </p:nvGraphicFramePr>
        <p:xfrm>
          <a:off x="253869" y="967295"/>
          <a:ext cx="9139442" cy="5992985"/>
        </p:xfrm>
        <a:graphic>
          <a:graphicData uri="http://schemas.openxmlformats.org/drawingml/2006/table">
            <a:tbl>
              <a:tblPr firstRow="1" bandRow="1">
                <a:tableStyleId>{5C22544A-7EE6-4342-B048-85BDC9FD1C3A}</a:tableStyleId>
              </a:tblPr>
              <a:tblGrid>
                <a:gridCol w="479414">
                  <a:extLst>
                    <a:ext uri="{9D8B030D-6E8A-4147-A177-3AD203B41FA5}">
                      <a16:colId xmlns:a16="http://schemas.microsoft.com/office/drawing/2014/main" val="1827704895"/>
                    </a:ext>
                  </a:extLst>
                </a:gridCol>
                <a:gridCol w="2491896">
                  <a:extLst>
                    <a:ext uri="{9D8B030D-6E8A-4147-A177-3AD203B41FA5}">
                      <a16:colId xmlns:a16="http://schemas.microsoft.com/office/drawing/2014/main" val="500437059"/>
                    </a:ext>
                  </a:extLst>
                </a:gridCol>
                <a:gridCol w="3027626">
                  <a:extLst>
                    <a:ext uri="{9D8B030D-6E8A-4147-A177-3AD203B41FA5}">
                      <a16:colId xmlns:a16="http://schemas.microsoft.com/office/drawing/2014/main" val="3614967738"/>
                    </a:ext>
                  </a:extLst>
                </a:gridCol>
                <a:gridCol w="1109503">
                  <a:extLst>
                    <a:ext uri="{9D8B030D-6E8A-4147-A177-3AD203B41FA5}">
                      <a16:colId xmlns:a16="http://schemas.microsoft.com/office/drawing/2014/main" val="1940596767"/>
                    </a:ext>
                  </a:extLst>
                </a:gridCol>
                <a:gridCol w="1054975">
                  <a:extLst>
                    <a:ext uri="{9D8B030D-6E8A-4147-A177-3AD203B41FA5}">
                      <a16:colId xmlns:a16="http://schemas.microsoft.com/office/drawing/2014/main" val="1617794175"/>
                    </a:ext>
                  </a:extLst>
                </a:gridCol>
                <a:gridCol w="976028">
                  <a:extLst>
                    <a:ext uri="{9D8B030D-6E8A-4147-A177-3AD203B41FA5}">
                      <a16:colId xmlns:a16="http://schemas.microsoft.com/office/drawing/2014/main" val="1619486834"/>
                    </a:ext>
                  </a:extLst>
                </a:gridCol>
              </a:tblGrid>
              <a:tr h="303475">
                <a:tc>
                  <a:txBody>
                    <a:bodyPr/>
                    <a:lstStyle/>
                    <a:p>
                      <a:r>
                        <a:rPr lang="en-US"/>
                        <a:t>Id</a:t>
                      </a:r>
                    </a:p>
                  </a:txBody>
                  <a:tcPr/>
                </a:tc>
                <a:tc>
                  <a:txBody>
                    <a:bodyPr/>
                    <a:lstStyle/>
                    <a:p>
                      <a:r>
                        <a:rPr lang="en-US"/>
                        <a:t>Description</a:t>
                      </a:r>
                    </a:p>
                  </a:txBody>
                  <a:tcPr/>
                </a:tc>
                <a:tc>
                  <a:txBody>
                    <a:bodyPr/>
                    <a:lstStyle/>
                    <a:p>
                      <a:pPr lvl="0" algn="l">
                        <a:lnSpc>
                          <a:spcPct val="100000"/>
                        </a:lnSpc>
                        <a:spcBef>
                          <a:spcPts val="0"/>
                        </a:spcBef>
                        <a:spcAft>
                          <a:spcPts val="0"/>
                        </a:spcAft>
                        <a:buNone/>
                      </a:pPr>
                      <a:r>
                        <a:rPr lang="en-US" sz="1800" b="1" i="0" u="none" strike="noStrike" noProof="0">
                          <a:latin typeface="Arial"/>
                        </a:rPr>
                        <a:t>Follow up Comments</a:t>
                      </a:r>
                      <a:endParaRPr lang="en-US"/>
                    </a:p>
                  </a:txBody>
                  <a:tcPr/>
                </a:tc>
                <a:tc>
                  <a:txBody>
                    <a:bodyPr/>
                    <a:lstStyle/>
                    <a:p>
                      <a:r>
                        <a:rPr lang="en-US"/>
                        <a:t>Owner</a:t>
                      </a:r>
                    </a:p>
                  </a:txBody>
                  <a:tcPr/>
                </a:tc>
                <a:tc>
                  <a:txBody>
                    <a:bodyPr/>
                    <a:lstStyle/>
                    <a:p>
                      <a:r>
                        <a:rPr lang="en-US"/>
                        <a:t>Due Date</a:t>
                      </a:r>
                    </a:p>
                  </a:txBody>
                  <a:tcPr/>
                </a:tc>
                <a:tc>
                  <a:txBody>
                    <a:bodyPr/>
                    <a:lstStyle/>
                    <a:p>
                      <a:r>
                        <a:rPr lang="en-US"/>
                        <a:t>Status</a:t>
                      </a:r>
                    </a:p>
                  </a:txBody>
                  <a:tcPr/>
                </a:tc>
                <a:extLst>
                  <a:ext uri="{0D108BD9-81ED-4DB2-BD59-A6C34878D82A}">
                    <a16:rowId xmlns:a16="http://schemas.microsoft.com/office/drawing/2014/main" val="3530993338"/>
                  </a:ext>
                </a:extLst>
              </a:tr>
              <a:tr h="2912346">
                <a:tc>
                  <a:txBody>
                    <a:bodyPr/>
                    <a:lstStyle/>
                    <a:p>
                      <a:pPr lvl="0">
                        <a:buNone/>
                      </a:pPr>
                      <a:r>
                        <a:rPr lang="en-US" sz="1500" kern="1200">
                          <a:solidFill>
                            <a:schemeClr val="bg1">
                              <a:lumMod val="50000"/>
                            </a:schemeClr>
                          </a:solidFill>
                          <a:latin typeface="+mn-lt"/>
                          <a:ea typeface="+mn-ea"/>
                          <a:cs typeface="+mn-cs"/>
                        </a:rPr>
                        <a:t>17</a:t>
                      </a:r>
                    </a:p>
                  </a:txBody>
                  <a:tcPr/>
                </a:tc>
                <a:tc>
                  <a:txBody>
                    <a:bodyPr/>
                    <a:lstStyle/>
                    <a:p>
                      <a:pPr lvl="0">
                        <a:buNone/>
                      </a:pPr>
                      <a:r>
                        <a:rPr lang="en-US" sz="1400" kern="1200" noProof="0">
                          <a:solidFill>
                            <a:schemeClr val="bg1">
                              <a:lumMod val="50000"/>
                            </a:schemeClr>
                          </a:solidFill>
                          <a:latin typeface="+mn-lt"/>
                          <a:ea typeface="+mn-ea"/>
                          <a:cs typeface="+mn-cs"/>
                        </a:rPr>
                        <a:t>When should we request for change in Cohort? Is it a month before the current upgrade cycle or a month before the new upgrade cycle that we want to move into?</a:t>
                      </a:r>
                      <a:endParaRPr lang="en-US" sz="1400" kern="1200">
                        <a:solidFill>
                          <a:schemeClr val="bg1">
                            <a:lumMod val="50000"/>
                          </a:schemeClr>
                        </a:solidFill>
                        <a:latin typeface="+mn-lt"/>
                        <a:ea typeface="+mn-ea"/>
                        <a:cs typeface="+mn-cs"/>
                      </a:endParaRPr>
                    </a:p>
                  </a:txBody>
                  <a:tcPr/>
                </a:tc>
                <a:tc>
                  <a:txBody>
                    <a:bodyPr/>
                    <a:lstStyle/>
                    <a:p>
                      <a:pPr marL="0" lvl="0" algn="l" defTabSz="918705" rtl="0" eaLnBrk="1" latinLnBrk="0" hangingPunct="1">
                        <a:buNone/>
                      </a:pPr>
                      <a:r>
                        <a:rPr lang="en-US" sz="1400" kern="1200">
                          <a:solidFill>
                            <a:schemeClr val="bg1">
                              <a:lumMod val="50000"/>
                            </a:schemeClr>
                          </a:solidFill>
                          <a:latin typeface="+mn-lt"/>
                          <a:ea typeface="+mn-ea"/>
                          <a:cs typeface="+mn-cs"/>
                        </a:rPr>
                        <a:t>for the cohort switch to happen from C to A, we will have to raise the SR with Oracle latest by 1-Jul 2023(1 month before the scheduled update in the new cohort), for the 23C upgrade to happen in Aug as per Cohort A.</a:t>
                      </a:r>
                    </a:p>
                    <a:p>
                      <a:pPr marL="0" lvl="0" algn="l" defTabSz="918705" rtl="0" eaLnBrk="1" latinLnBrk="0" hangingPunct="1">
                        <a:buNone/>
                      </a:pPr>
                      <a:r>
                        <a:rPr lang="en-US" sz="1400" kern="1200">
                          <a:solidFill>
                            <a:schemeClr val="bg1">
                              <a:lumMod val="50000"/>
                            </a:schemeClr>
                          </a:solidFill>
                          <a:latin typeface="+mn-lt"/>
                          <a:ea typeface="+mn-ea"/>
                          <a:cs typeface="+mn-cs"/>
                        </a:rPr>
                        <a:t>With that we will basically have 2 back to back upgrades:</a:t>
                      </a:r>
                    </a:p>
                    <a:p>
                      <a:pPr marL="0" lvl="0" algn="l" defTabSz="918705" rtl="0" eaLnBrk="1" latinLnBrk="0" hangingPunct="1">
                        <a:buNone/>
                      </a:pPr>
                      <a:r>
                        <a:rPr lang="en-US" sz="1400" kern="1200">
                          <a:solidFill>
                            <a:schemeClr val="bg1">
                              <a:lumMod val="50000"/>
                            </a:schemeClr>
                          </a:solidFill>
                          <a:latin typeface="+mn-lt"/>
                          <a:ea typeface="+mn-ea"/>
                          <a:cs typeface="+mn-cs"/>
                        </a:rPr>
                        <a:t>23B Quarterly Update in Jul as per Cohort C</a:t>
                      </a:r>
                    </a:p>
                    <a:p>
                      <a:pPr marL="0" lvl="0" algn="l" defTabSz="918705" rtl="0" eaLnBrk="1" latinLnBrk="0" hangingPunct="1">
                        <a:buNone/>
                      </a:pPr>
                      <a:r>
                        <a:rPr lang="en-US" sz="1400" kern="1200">
                          <a:solidFill>
                            <a:schemeClr val="bg1">
                              <a:lumMod val="50000"/>
                            </a:schemeClr>
                          </a:solidFill>
                          <a:latin typeface="+mn-lt"/>
                          <a:ea typeface="+mn-ea"/>
                          <a:cs typeface="+mn-cs"/>
                        </a:rPr>
                        <a:t>23C Quarterly Update in Aug as per Cohort A</a:t>
                      </a:r>
                    </a:p>
                  </a:txBody>
                  <a:tcPr/>
                </a:tc>
                <a:tc>
                  <a:txBody>
                    <a:bodyPr/>
                    <a:lstStyle/>
                    <a:p>
                      <a:pPr lvl="0">
                        <a:buNone/>
                      </a:pPr>
                      <a:r>
                        <a:rPr lang="en-US" sz="1400" b="0" i="0" u="none" strike="noStrike" kern="1200" noProof="0">
                          <a:solidFill>
                            <a:schemeClr val="bg1">
                              <a:lumMod val="50000"/>
                            </a:schemeClr>
                          </a:solidFill>
                          <a:latin typeface="Arial"/>
                        </a:rPr>
                        <a:t>Deloitte team (Ravi/Arvind)</a:t>
                      </a:r>
                      <a:endParaRPr lang="en-US" sz="1400"/>
                    </a:p>
                  </a:txBody>
                  <a:tcPr/>
                </a:tc>
                <a:tc>
                  <a:txBody>
                    <a:bodyPr/>
                    <a:lstStyle/>
                    <a:p>
                      <a:pPr lvl="0">
                        <a:buNone/>
                      </a:pPr>
                      <a:endParaRPr lang="en-US" sz="1400" kern="1200">
                        <a:solidFill>
                          <a:schemeClr val="bg1">
                            <a:lumMod val="50000"/>
                          </a:schemeClr>
                        </a:solidFill>
                        <a:latin typeface="+mn-lt"/>
                        <a:ea typeface="+mn-ea"/>
                        <a:cs typeface="+mn-cs"/>
                      </a:endParaRPr>
                    </a:p>
                  </a:txBody>
                  <a:tcPr/>
                </a:tc>
                <a:tc>
                  <a:txBody>
                    <a:bodyPr/>
                    <a:lstStyle/>
                    <a:p>
                      <a:pPr lvl="0">
                        <a:buNone/>
                      </a:pPr>
                      <a:r>
                        <a:rPr lang="en-US" sz="1400" b="0" i="0" u="none" strike="noStrike" kern="1200" noProof="0">
                          <a:solidFill>
                            <a:schemeClr val="bg1">
                              <a:lumMod val="50000"/>
                            </a:schemeClr>
                          </a:solidFill>
                          <a:latin typeface="Arial"/>
                        </a:rPr>
                        <a:t>Closed</a:t>
                      </a:r>
                    </a:p>
                  </a:txBody>
                  <a:tcPr/>
                </a:tc>
                <a:extLst>
                  <a:ext uri="{0D108BD9-81ED-4DB2-BD59-A6C34878D82A}">
                    <a16:rowId xmlns:a16="http://schemas.microsoft.com/office/drawing/2014/main" val="1488637055"/>
                  </a:ext>
                </a:extLst>
              </a:tr>
              <a:tr h="2345006">
                <a:tc>
                  <a:txBody>
                    <a:bodyPr/>
                    <a:lstStyle/>
                    <a:p>
                      <a:pPr lvl="0">
                        <a:buNone/>
                      </a:pPr>
                      <a:r>
                        <a:rPr lang="en-US" sz="1500" kern="1200">
                          <a:solidFill>
                            <a:schemeClr val="bg1">
                              <a:lumMod val="50000"/>
                            </a:schemeClr>
                          </a:solidFill>
                          <a:latin typeface="+mn-lt"/>
                          <a:ea typeface="+mn-ea"/>
                          <a:cs typeface="+mn-cs"/>
                        </a:rPr>
                        <a:t>18</a:t>
                      </a: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400" kern="1200">
                          <a:solidFill>
                            <a:schemeClr val="dk1"/>
                          </a:solidFill>
                          <a:effectLst/>
                          <a:latin typeface="+mn-lt"/>
                          <a:ea typeface="+mn-ea"/>
                          <a:cs typeface="+mn-cs"/>
                        </a:rPr>
                        <a:t>Should this be 23C as 23B will be updated in Apr as per Cohort C? If it's 23C, it would be just change of Cohort from C to A in Aug right and no need of another upgrade. Please confirm?</a:t>
                      </a:r>
                    </a:p>
                    <a:p>
                      <a:pPr lvl="0">
                        <a:buNone/>
                      </a:pPr>
                      <a:endParaRPr lang="en-US" sz="1400" kern="1200">
                        <a:solidFill>
                          <a:schemeClr val="bg1">
                            <a:lumMod val="50000"/>
                          </a:schemeClr>
                        </a:solidFill>
                        <a:latin typeface="+mn-lt"/>
                        <a:ea typeface="+mn-ea"/>
                        <a:cs typeface="+mn-cs"/>
                      </a:endParaRP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400" kern="1200">
                          <a:solidFill>
                            <a:schemeClr val="dk1"/>
                          </a:solidFill>
                          <a:effectLst/>
                          <a:latin typeface="+mn-lt"/>
                          <a:ea typeface="+mn-ea"/>
                          <a:cs typeface="+mn-cs"/>
                        </a:rPr>
                        <a:t>As per the Upgrades shared by Lisa from Oracle, 23B Quarterly Update will happen in Jul as per Cohort C</a:t>
                      </a:r>
                      <a:br>
                        <a:rPr lang="en-US" sz="1400" kern="1200">
                          <a:solidFill>
                            <a:schemeClr val="dk1"/>
                          </a:solidFill>
                          <a:effectLst/>
                          <a:latin typeface="+mn-lt"/>
                          <a:ea typeface="+mn-ea"/>
                          <a:cs typeface="+mn-cs"/>
                        </a:rPr>
                      </a:br>
                      <a:r>
                        <a:rPr lang="en-US" sz="1400" kern="1200">
                          <a:solidFill>
                            <a:schemeClr val="dk1"/>
                          </a:solidFill>
                          <a:effectLst/>
                          <a:latin typeface="+mn-lt"/>
                          <a:ea typeface="+mn-ea"/>
                          <a:cs typeface="+mn-cs"/>
                        </a:rPr>
                        <a:t>23C Quarterly Update in Aug as per Cohort A.</a:t>
                      </a:r>
                      <a:br>
                        <a:rPr lang="en-US" sz="1400" kern="1200">
                          <a:solidFill>
                            <a:schemeClr val="dk1"/>
                          </a:solidFill>
                          <a:effectLst/>
                          <a:latin typeface="+mn-lt"/>
                          <a:ea typeface="+mn-ea"/>
                          <a:cs typeface="+mn-cs"/>
                        </a:rPr>
                      </a:br>
                      <a:r>
                        <a:rPr lang="en-US" sz="1400" kern="1200">
                          <a:solidFill>
                            <a:schemeClr val="dk1"/>
                          </a:solidFill>
                          <a:effectLst/>
                          <a:latin typeface="+mn-lt"/>
                          <a:ea typeface="+mn-ea"/>
                          <a:cs typeface="+mn-cs"/>
                        </a:rPr>
                        <a:t>Hence we will have back to back updates in Jul and Aug.</a:t>
                      </a:r>
                      <a:br>
                        <a:rPr lang="en-US" sz="1400" kern="1200">
                          <a:solidFill>
                            <a:schemeClr val="dk1"/>
                          </a:solidFill>
                          <a:effectLst/>
                          <a:latin typeface="+mn-lt"/>
                          <a:ea typeface="+mn-ea"/>
                          <a:cs typeface="+mn-cs"/>
                        </a:rPr>
                      </a:br>
                      <a:r>
                        <a:rPr lang="en-US" sz="1400" kern="1200">
                          <a:solidFill>
                            <a:schemeClr val="dk1"/>
                          </a:solidFill>
                          <a:effectLst/>
                          <a:latin typeface="+mn-lt"/>
                          <a:ea typeface="+mn-ea"/>
                          <a:cs typeface="+mn-cs"/>
                        </a:rPr>
                        <a:t>Updated the Upgrade versions in slide 10 to reflect the correct versions shared by Oracle.</a:t>
                      </a:r>
                    </a:p>
                    <a:p>
                      <a:pPr marL="0" lvl="0" algn="l" defTabSz="918705" rtl="0" eaLnBrk="1" latinLnBrk="0" hangingPunct="1">
                        <a:buNone/>
                      </a:pPr>
                      <a:endParaRPr lang="en-US" sz="1400" kern="1200">
                        <a:solidFill>
                          <a:schemeClr val="bg1">
                            <a:lumMod val="50000"/>
                          </a:schemeClr>
                        </a:solidFill>
                        <a:latin typeface="+mn-lt"/>
                        <a:ea typeface="+mn-ea"/>
                        <a:cs typeface="+mn-cs"/>
                      </a:endParaRP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400" b="0" i="0" u="none" strike="noStrike" kern="1200" noProof="0">
                          <a:solidFill>
                            <a:schemeClr val="bg1">
                              <a:lumMod val="50000"/>
                            </a:schemeClr>
                          </a:solidFill>
                          <a:latin typeface="+mn-lt"/>
                        </a:rPr>
                        <a:t>Deloitte team (Ravi/Arvind)</a:t>
                      </a:r>
                      <a:endParaRPr lang="en-US" sz="1400"/>
                    </a:p>
                    <a:p>
                      <a:pPr lvl="0">
                        <a:buNone/>
                      </a:pPr>
                      <a:endParaRPr lang="en-US" sz="1400"/>
                    </a:p>
                  </a:txBody>
                  <a:tcPr/>
                </a:tc>
                <a:tc>
                  <a:txBody>
                    <a:bodyPr/>
                    <a:lstStyle/>
                    <a:p>
                      <a:pPr lvl="0">
                        <a:buNone/>
                      </a:pPr>
                      <a:endParaRPr lang="en-US" sz="1400" kern="1200">
                        <a:solidFill>
                          <a:schemeClr val="bg1">
                            <a:lumMod val="50000"/>
                          </a:schemeClr>
                        </a:solidFill>
                        <a:latin typeface="+mn-lt"/>
                        <a:ea typeface="+mn-ea"/>
                        <a:cs typeface="+mn-cs"/>
                      </a:endParaRPr>
                    </a:p>
                  </a:txBody>
                  <a:tcPr/>
                </a:tc>
                <a:tc>
                  <a:txBody>
                    <a:bodyPr/>
                    <a:lstStyle/>
                    <a:p>
                      <a:pPr marL="0" marR="0" lvl="0" indent="0" algn="l" defTabSz="918705" rtl="0" eaLnBrk="1" fontAlgn="auto" latinLnBrk="0" hangingPunct="1">
                        <a:lnSpc>
                          <a:spcPct val="100000"/>
                        </a:lnSpc>
                        <a:spcBef>
                          <a:spcPts val="0"/>
                        </a:spcBef>
                        <a:spcAft>
                          <a:spcPts val="0"/>
                        </a:spcAft>
                        <a:buClrTx/>
                        <a:buSzTx/>
                        <a:buFontTx/>
                        <a:buNone/>
                        <a:tabLst/>
                        <a:defRPr/>
                      </a:pPr>
                      <a:r>
                        <a:rPr lang="en-US" sz="1400" b="0" i="0" u="none" strike="noStrike" kern="1200" noProof="0">
                          <a:solidFill>
                            <a:schemeClr val="bg1">
                              <a:lumMod val="50000"/>
                            </a:schemeClr>
                          </a:solidFill>
                          <a:latin typeface="+mn-lt"/>
                        </a:rPr>
                        <a:t>Closed</a:t>
                      </a:r>
                    </a:p>
                    <a:p>
                      <a:pPr lvl="0">
                        <a:buNone/>
                      </a:pPr>
                      <a:endParaRPr lang="en-US" sz="1400" b="0" i="0" u="none" strike="noStrike" kern="1200" noProof="0">
                        <a:solidFill>
                          <a:schemeClr val="bg1">
                            <a:lumMod val="50000"/>
                          </a:schemeClr>
                        </a:solidFill>
                        <a:latin typeface="Arial"/>
                      </a:endParaRPr>
                    </a:p>
                  </a:txBody>
                  <a:tcPr/>
                </a:tc>
                <a:extLst>
                  <a:ext uri="{0D108BD9-81ED-4DB2-BD59-A6C34878D82A}">
                    <a16:rowId xmlns:a16="http://schemas.microsoft.com/office/drawing/2014/main" val="2105005667"/>
                  </a:ext>
                </a:extLst>
              </a:tr>
            </a:tbl>
          </a:graphicData>
        </a:graphic>
      </p:graphicFrame>
    </p:spTree>
    <p:extLst>
      <p:ext uri="{BB962C8B-B14F-4D97-AF65-F5344CB8AC3E}">
        <p14:creationId xmlns:p14="http://schemas.microsoft.com/office/powerpoint/2010/main" val="571761150"/>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7D1AA3-F8EB-4179-97D9-FC3716D2B229}"/>
              </a:ext>
            </a:extLst>
          </p:cNvPr>
          <p:cNvSpPr>
            <a:spLocks noGrp="1"/>
          </p:cNvSpPr>
          <p:nvPr>
            <p:ph type="body" idx="1"/>
          </p:nvPr>
        </p:nvSpPr>
        <p:spPr/>
        <p:txBody>
          <a:bodyPr/>
          <a:lstStyle/>
          <a:p>
            <a:r>
              <a:rPr lang="en-US"/>
              <a:t>Q&amp;A</a:t>
            </a:r>
          </a:p>
        </p:txBody>
      </p:sp>
      <p:sp>
        <p:nvSpPr>
          <p:cNvPr id="3" name="Slide Number Placeholder 2">
            <a:extLst>
              <a:ext uri="{FF2B5EF4-FFF2-40B4-BE49-F238E27FC236}">
                <a16:creationId xmlns:a16="http://schemas.microsoft.com/office/drawing/2014/main" id="{A8A20654-B68B-497B-8978-ADED27BF149D}"/>
              </a:ext>
            </a:extLst>
          </p:cNvPr>
          <p:cNvSpPr>
            <a:spLocks noGrp="1"/>
          </p:cNvSpPr>
          <p:nvPr>
            <p:ph type="sldNum" sz="quarter" idx="4"/>
          </p:nvPr>
        </p:nvSpPr>
        <p:spPr/>
        <p:txBody>
          <a:bodyPr/>
          <a:lstStyle/>
          <a:p>
            <a:fld id="{BF059A51-1513-4722-B38F-49BCC75F15CA}" type="slidenum">
              <a:rPr lang="en-US" smtClean="0"/>
              <a:pPr/>
              <a:t>23</a:t>
            </a:fld>
            <a:endParaRPr lang="en-US"/>
          </a:p>
        </p:txBody>
      </p:sp>
    </p:spTree>
    <p:extLst>
      <p:ext uri="{BB962C8B-B14F-4D97-AF65-F5344CB8AC3E}">
        <p14:creationId xmlns:p14="http://schemas.microsoft.com/office/powerpoint/2010/main" val="707731638"/>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a:xfrm>
            <a:off x="241015" y="163464"/>
            <a:ext cx="9031251" cy="497360"/>
          </a:xfrm>
        </p:spPr>
        <p:txBody>
          <a:bodyPr>
            <a:noAutofit/>
          </a:bodyPr>
          <a:lstStyle/>
          <a:p>
            <a:r>
              <a:rPr lang="en-US" altLang="ja-JP" sz="3000" spc="-75">
                <a:ea typeface="Open Sans Light" panose="020B0306030504020204" pitchFamily="34" charset="0"/>
                <a:cs typeface="Open Sans Light" panose="020B0306030504020204" pitchFamily="34" charset="0"/>
              </a:rPr>
              <a:t>Objective</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969502"/>
            <a:ext cx="9031251" cy="5658439"/>
          </a:xfrm>
        </p:spPr>
        <p:txBody>
          <a:bodyPr/>
          <a:lstStyle/>
          <a:p>
            <a:r>
              <a:rPr lang="en-US" sz="1610"/>
              <a:t>The </a:t>
            </a:r>
            <a:r>
              <a:rPr lang="en-US" sz="1610">
                <a:ea typeface="Open Sans Light" panose="020B0306030504020204" pitchFamily="34" charset="0"/>
                <a:cs typeface="Open Sans Light" panose="020B0306030504020204" pitchFamily="34" charset="0"/>
              </a:rPr>
              <a:t>objective of this document is to explain the proposed environment strategy for Oracle Cloud transformation project for Cornerstone</a:t>
            </a:r>
          </a:p>
          <a:p>
            <a:r>
              <a:rPr lang="en-US" sz="1610">
                <a:ea typeface="Open Sans Light" panose="020B0306030504020204" pitchFamily="34" charset="0"/>
                <a:cs typeface="Open Sans Light" panose="020B0306030504020204" pitchFamily="34" charset="0"/>
              </a:rPr>
              <a:t>The strategy details how many environments are required, when they are required and how they would be used during the project timeline</a:t>
            </a:r>
          </a:p>
          <a:p>
            <a:r>
              <a:rPr lang="en-US" sz="1610">
                <a:ea typeface="Open Sans Light" panose="020B0306030504020204" pitchFamily="34" charset="0"/>
                <a:cs typeface="Open Sans Light" panose="020B0306030504020204" pitchFamily="34" charset="0"/>
              </a:rPr>
              <a:t>It outlines the refreshes planned to synchronize the data and configurations between different PODS at various stages of the project lifecycle</a:t>
            </a:r>
          </a:p>
          <a:p>
            <a:r>
              <a:rPr lang="en-US" sz="1610">
                <a:ea typeface="Open Sans Light" panose="020B0306030504020204" pitchFamily="34" charset="0"/>
                <a:cs typeface="Open Sans Light" panose="020B0306030504020204" pitchFamily="34" charset="0"/>
              </a:rPr>
              <a:t>The document also provides guidance on managing quarterly updates by Oracle</a:t>
            </a:r>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3</a:t>
            </a:fld>
            <a:endParaRPr lang="en-US"/>
          </a:p>
        </p:txBody>
      </p:sp>
    </p:spTree>
    <p:extLst>
      <p:ext uri="{BB962C8B-B14F-4D97-AF65-F5344CB8AC3E}">
        <p14:creationId xmlns:p14="http://schemas.microsoft.com/office/powerpoint/2010/main" val="246185545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3000" spc="-75">
                <a:ea typeface="Open Sans Light" panose="020B0306030504020204" pitchFamily="34" charset="0"/>
                <a:cs typeface="Open Sans Light" panose="020B0306030504020204" pitchFamily="34" charset="0"/>
              </a:rPr>
              <a:t>Executive Summary</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871290"/>
            <a:ext cx="9031252" cy="6054444"/>
          </a:xfrm>
        </p:spPr>
        <p:txBody>
          <a:bodyPr/>
          <a:lstStyle/>
          <a:p>
            <a:pPr marL="0" indent="0">
              <a:buNone/>
            </a:pPr>
            <a:r>
              <a:rPr lang="en-US" sz="1610">
                <a:ea typeface="Open Sans Light" panose="020B0306030504020204" pitchFamily="34" charset="0"/>
                <a:cs typeface="Open Sans Light" panose="020B0306030504020204" pitchFamily="34" charset="0"/>
              </a:rPr>
              <a:t>In order to support the implementation, cutover and post go-live activities of Oracle Cloud application, following instance strategy is proposed :-</a:t>
            </a:r>
            <a:endParaRPr lang="en-US" sz="1600"/>
          </a:p>
          <a:p>
            <a:r>
              <a:rPr lang="en-US" sz="1610">
                <a:ea typeface="Open Sans Light" panose="020B0306030504020204" pitchFamily="34" charset="0"/>
                <a:cs typeface="Open Sans Light" panose="020B0306030504020204" pitchFamily="34" charset="0"/>
              </a:rPr>
              <a:t>Cornerstone needs to have at least PROD + 4 Non-PROD Oracle Cloud instances(PODs) for the project</a:t>
            </a:r>
          </a:p>
          <a:p>
            <a:r>
              <a:rPr lang="en-US" sz="1610">
                <a:ea typeface="Open Sans Light" panose="020B0306030504020204" pitchFamily="34" charset="0"/>
                <a:cs typeface="Open Sans Light" panose="020B0306030504020204" pitchFamily="34" charset="0"/>
              </a:rPr>
              <a:t>The best practice dictates a dedicated instance each for development, conversion and integration testing for implementation</a:t>
            </a:r>
          </a:p>
          <a:p>
            <a:r>
              <a:rPr lang="en-US" sz="1610">
                <a:ea typeface="Open Sans Light" panose="020B0306030504020204" pitchFamily="34" charset="0"/>
                <a:cs typeface="Open Sans Light" panose="020B0306030504020204" pitchFamily="34" charset="0"/>
              </a:rPr>
              <a:t>The refreshes of instances will be carried out based on the project time lines and inline with Oracle patch/update releases</a:t>
            </a:r>
          </a:p>
          <a:p>
            <a:r>
              <a:rPr lang="en-US" sz="1610">
                <a:ea typeface="Open Sans Light" panose="020B0306030504020204" pitchFamily="34" charset="0"/>
                <a:cs typeface="Open Sans Light" panose="020B0306030504020204" pitchFamily="34" charset="0"/>
              </a:rPr>
              <a:t>As the project unfolds and makes progress, the proposed refresh</a:t>
            </a:r>
            <a:r>
              <a:rPr lang="en-US" sz="1610">
                <a:solidFill>
                  <a:srgbClr val="FF0000"/>
                </a:solidFill>
                <a:ea typeface="Open Sans Light" panose="020B0306030504020204" pitchFamily="34" charset="0"/>
                <a:cs typeface="Open Sans Light" panose="020B0306030504020204" pitchFamily="34" charset="0"/>
              </a:rPr>
              <a:t> </a:t>
            </a:r>
            <a:r>
              <a:rPr lang="en-US" sz="1610">
                <a:ea typeface="Open Sans Light" panose="020B0306030504020204" pitchFamily="34" charset="0"/>
                <a:cs typeface="Open Sans Light" panose="020B0306030504020204" pitchFamily="34" charset="0"/>
              </a:rPr>
              <a:t>dates might change and would need to be kept abreast of changes in schedule and </a:t>
            </a:r>
            <a:r>
              <a:rPr lang="en-US" sz="1610">
                <a:solidFill>
                  <a:srgbClr val="7F7F7F"/>
                </a:solidFill>
                <a:ea typeface="Open Sans Light" panose="020B0306030504020204" pitchFamily="34" charset="0"/>
                <a:cs typeface="Open Sans Light" panose="020B0306030504020204" pitchFamily="34" charset="0"/>
              </a:rPr>
              <a:t>communicated with Oracle</a:t>
            </a:r>
            <a:endParaRPr lang="en-US" sz="1800">
              <a:solidFill>
                <a:srgbClr val="7F7F7F"/>
              </a:solidFill>
              <a:ea typeface="Open Sans Light" panose="020B0306030504020204" pitchFamily="34" charset="0"/>
              <a:cs typeface="Open Sans Light" panose="020B0306030504020204" pitchFamily="34" charset="0"/>
            </a:endParaRPr>
          </a:p>
          <a:p>
            <a:pPr marL="0" indent="0">
              <a:buNone/>
            </a:pPr>
            <a:endParaRPr lang="en-US" sz="1610">
              <a:ea typeface="Open Sans Light" panose="020B0306030504020204" pitchFamily="34" charset="0"/>
              <a:cs typeface="Open Sans Light" panose="020B0306030504020204" pitchFamily="34" charset="0"/>
            </a:endParaRPr>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4</a:t>
            </a:fld>
            <a:endParaRPr lang="en-US"/>
          </a:p>
        </p:txBody>
      </p:sp>
      <p:graphicFrame>
        <p:nvGraphicFramePr>
          <p:cNvPr id="7" name="Table 6">
            <a:extLst>
              <a:ext uri="{FF2B5EF4-FFF2-40B4-BE49-F238E27FC236}">
                <a16:creationId xmlns:a16="http://schemas.microsoft.com/office/drawing/2014/main" id="{CCAB5E84-2E7A-45A7-8BE4-6512CCC4C952}"/>
              </a:ext>
            </a:extLst>
          </p:cNvPr>
          <p:cNvGraphicFramePr>
            <a:graphicFrameLocks noGrp="1"/>
          </p:cNvGraphicFramePr>
          <p:nvPr>
            <p:extLst>
              <p:ext uri="{D42A27DB-BD31-4B8C-83A1-F6EECF244321}">
                <p14:modId xmlns:p14="http://schemas.microsoft.com/office/powerpoint/2010/main" val="2519809665"/>
              </p:ext>
            </p:extLst>
          </p:nvPr>
        </p:nvGraphicFramePr>
        <p:xfrm>
          <a:off x="470768" y="4208933"/>
          <a:ext cx="8523137" cy="2229120"/>
        </p:xfrm>
        <a:graphic>
          <a:graphicData uri="http://schemas.openxmlformats.org/drawingml/2006/table">
            <a:tbl>
              <a:tblPr firstRow="1" bandRow="1">
                <a:tableStyleId>{073A0DAA-6AF3-43AB-8588-CEC1D06C72B9}</a:tableStyleId>
              </a:tblPr>
              <a:tblGrid>
                <a:gridCol w="1469226">
                  <a:extLst>
                    <a:ext uri="{9D8B030D-6E8A-4147-A177-3AD203B41FA5}">
                      <a16:colId xmlns:a16="http://schemas.microsoft.com/office/drawing/2014/main" val="20000"/>
                    </a:ext>
                  </a:extLst>
                </a:gridCol>
                <a:gridCol w="7053911">
                  <a:extLst>
                    <a:ext uri="{9D8B030D-6E8A-4147-A177-3AD203B41FA5}">
                      <a16:colId xmlns:a16="http://schemas.microsoft.com/office/drawing/2014/main" val="20001"/>
                    </a:ext>
                  </a:extLst>
                </a:gridCol>
              </a:tblGrid>
              <a:tr h="480372">
                <a:tc>
                  <a:txBody>
                    <a:bodyPr/>
                    <a:lstStyle/>
                    <a:p>
                      <a:pPr algn="ctr"/>
                      <a:r>
                        <a:rPr lang="en-US" sz="1600">
                          <a:latin typeface="+mn-lt"/>
                        </a:rPr>
                        <a:t>Terminology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b="1" kern="1200">
                          <a:solidFill>
                            <a:schemeClr val="lt1"/>
                          </a:solidFill>
                          <a:latin typeface="+mn-lt"/>
                          <a:ea typeface="+mn-ea"/>
                          <a:cs typeface="+mn-cs"/>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extLst>
                  <a:ext uri="{0D108BD9-81ED-4DB2-BD59-A6C34878D82A}">
                    <a16:rowId xmlns:a16="http://schemas.microsoft.com/office/drawing/2014/main" val="10000"/>
                  </a:ext>
                </a:extLst>
              </a:tr>
              <a:tr h="223827">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POD</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Oracle refers to an instance/environment as a POD (Portable on Demand)</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3958">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P2T Refresh</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algn="l" defTabSz="914400" rtl="0" eaLnBrk="1" latinLnBrk="0" hangingPunct="1">
                        <a:spcBef>
                          <a:spcPts val="600"/>
                        </a:spcBef>
                        <a:spcAft>
                          <a:spcPts val="600"/>
                        </a:spcAft>
                      </a:pPr>
                      <a:r>
                        <a:rPr lang="en-US" sz="1400" kern="1200">
                          <a:solidFill>
                            <a:srgbClr val="7F7F7F"/>
                          </a:solidFill>
                          <a:latin typeface="+mn-lt"/>
                          <a:ea typeface="Open Sans Light" panose="020B0306030504020204" pitchFamily="34" charset="0"/>
                          <a:cs typeface="Open Sans Light" panose="020B0306030504020204" pitchFamily="34" charset="0"/>
                        </a:rPr>
                        <a:t>Production to Test Refresh. Refreshing Test (stage) instance from Production (Gold) instance</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223827">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T2T Refresh</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lvl1pPr marL="0" algn="l" defTabSz="820583" rtl="0" eaLnBrk="1" latinLnBrk="0" hangingPunct="1">
                        <a:defRPr sz="1600" kern="1200">
                          <a:solidFill>
                            <a:schemeClr val="tx1"/>
                          </a:solidFill>
                          <a:latin typeface="Verdana"/>
                        </a:defRPr>
                      </a:lvl1pPr>
                      <a:lvl2pPr marL="410291" algn="l" defTabSz="820583" rtl="0" eaLnBrk="1" latinLnBrk="0" hangingPunct="1">
                        <a:defRPr sz="1600" kern="1200">
                          <a:solidFill>
                            <a:schemeClr val="tx1"/>
                          </a:solidFill>
                          <a:latin typeface="Verdana"/>
                        </a:defRPr>
                      </a:lvl2pPr>
                      <a:lvl3pPr marL="820583" algn="l" defTabSz="820583" rtl="0" eaLnBrk="1" latinLnBrk="0" hangingPunct="1">
                        <a:defRPr sz="1600" kern="1200">
                          <a:solidFill>
                            <a:schemeClr val="tx1"/>
                          </a:solidFill>
                          <a:latin typeface="Verdana"/>
                        </a:defRPr>
                      </a:lvl3pPr>
                      <a:lvl4pPr marL="1230874" algn="l" defTabSz="820583" rtl="0" eaLnBrk="1" latinLnBrk="0" hangingPunct="1">
                        <a:defRPr sz="1600" kern="1200">
                          <a:solidFill>
                            <a:schemeClr val="tx1"/>
                          </a:solidFill>
                          <a:latin typeface="Verdana"/>
                        </a:defRPr>
                      </a:lvl4pPr>
                      <a:lvl5pPr marL="1641165" algn="l" defTabSz="820583" rtl="0" eaLnBrk="1" latinLnBrk="0" hangingPunct="1">
                        <a:defRPr sz="1600" kern="1200">
                          <a:solidFill>
                            <a:schemeClr val="tx1"/>
                          </a:solidFill>
                          <a:latin typeface="Verdana"/>
                        </a:defRPr>
                      </a:lvl5pPr>
                      <a:lvl6pPr marL="2051456" algn="l" defTabSz="820583" rtl="0" eaLnBrk="1" latinLnBrk="0" hangingPunct="1">
                        <a:defRPr sz="1600" kern="1200">
                          <a:solidFill>
                            <a:schemeClr val="tx1"/>
                          </a:solidFill>
                          <a:latin typeface="Verdana"/>
                        </a:defRPr>
                      </a:lvl6pPr>
                      <a:lvl7pPr marL="2461748" algn="l" defTabSz="820583" rtl="0" eaLnBrk="1" latinLnBrk="0" hangingPunct="1">
                        <a:defRPr sz="1600" kern="1200">
                          <a:solidFill>
                            <a:schemeClr val="tx1"/>
                          </a:solidFill>
                          <a:latin typeface="Verdana"/>
                        </a:defRPr>
                      </a:lvl7pPr>
                      <a:lvl8pPr marL="2872039" algn="l" defTabSz="820583" rtl="0" eaLnBrk="1" latinLnBrk="0" hangingPunct="1">
                        <a:defRPr sz="1600" kern="1200">
                          <a:solidFill>
                            <a:schemeClr val="tx1"/>
                          </a:solidFill>
                          <a:latin typeface="Verdana"/>
                        </a:defRPr>
                      </a:lvl8pPr>
                      <a:lvl9pPr marL="3282330" algn="l" defTabSz="820583" rtl="0" eaLnBrk="1" latinLnBrk="0" hangingPunct="1">
                        <a:defRPr sz="1600" kern="1200">
                          <a:solidFill>
                            <a:schemeClr val="tx1"/>
                          </a:solidFill>
                          <a:latin typeface="Verdana"/>
                        </a:defRPr>
                      </a:lvl9p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Test to Test Refresh. Refreshing Test (stage) instance from another test instance</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4483218"/>
                  </a:ext>
                </a:extLst>
              </a:tr>
              <a:tr h="223827">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Oracle Cloud ERP</a:t>
                      </a:r>
                    </a:p>
                  </a:txBody>
                  <a:tcPr marL="91215" marR="912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l" defTabSz="914400" rtl="0" eaLnBrk="1" latinLnBrk="0" hangingPunct="1">
                        <a:spcBef>
                          <a:spcPts val="600"/>
                        </a:spcBef>
                        <a:spcAft>
                          <a:spcPts val="600"/>
                        </a:spcAft>
                      </a:pPr>
                      <a:r>
                        <a:rPr lang="en-US" sz="1400" kern="1200">
                          <a:solidFill>
                            <a:srgbClr val="7F7F7F"/>
                          </a:solidFill>
                          <a:latin typeface="+mn-lt"/>
                          <a:ea typeface="Open Sans Light" panose="020B0306030504020204" pitchFamily="34" charset="0"/>
                          <a:cs typeface="Open Sans Light" panose="020B0306030504020204" pitchFamily="34" charset="0"/>
                        </a:rPr>
                        <a:t>Enterprise Resource Planning</a:t>
                      </a:r>
                    </a:p>
                  </a:txBody>
                  <a:tcPr marL="91215" marR="9121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608107"/>
                  </a:ext>
                </a:extLst>
              </a:tr>
              <a:tr h="223827">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SIT</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System Integration Testing</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6079765"/>
                  </a:ext>
                </a:extLst>
              </a:tr>
              <a:tr h="223827">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UAT</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600"/>
                        </a:spcBef>
                        <a:spcAft>
                          <a:spcPts val="60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User Acceptance Testing</a:t>
                      </a:r>
                    </a:p>
                  </a:txBody>
                  <a:tcPr marL="91214" marR="91214"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7329245"/>
                  </a:ext>
                </a:extLst>
              </a:tr>
            </a:tbl>
          </a:graphicData>
        </a:graphic>
      </p:graphicFrame>
    </p:spTree>
    <p:extLst>
      <p:ext uri="{BB962C8B-B14F-4D97-AF65-F5344CB8AC3E}">
        <p14:creationId xmlns:p14="http://schemas.microsoft.com/office/powerpoint/2010/main" val="1710665690"/>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a:xfrm>
            <a:off x="241015" y="163464"/>
            <a:ext cx="9031251" cy="497360"/>
          </a:xfrm>
        </p:spPr>
        <p:txBody>
          <a:bodyPr>
            <a:noAutofit/>
          </a:bodyPr>
          <a:lstStyle/>
          <a:p>
            <a:r>
              <a:rPr lang="en-US" sz="3000"/>
              <a:t>Deployment Strategy – wholistic POD strategy</a:t>
            </a:r>
          </a:p>
        </p:txBody>
      </p:sp>
      <p:sp>
        <p:nvSpPr>
          <p:cNvPr id="6" name="Text Placeholder 3">
            <a:extLst>
              <a:ext uri="{FF2B5EF4-FFF2-40B4-BE49-F238E27FC236}">
                <a16:creationId xmlns:a16="http://schemas.microsoft.com/office/drawing/2014/main" id="{FE2F2588-E44F-413D-8460-57A80BDB3338}"/>
              </a:ext>
            </a:extLst>
          </p:cNvPr>
          <p:cNvSpPr>
            <a:spLocks noGrp="1"/>
          </p:cNvSpPr>
          <p:nvPr>
            <p:ph type="body" sz="quarter" idx="13"/>
          </p:nvPr>
        </p:nvSpPr>
        <p:spPr>
          <a:xfrm>
            <a:off x="208636" y="769341"/>
            <a:ext cx="11252200" cy="446673"/>
          </a:xfrm>
        </p:spPr>
        <p:txBody>
          <a:bodyPr/>
          <a:lstStyle/>
          <a:p>
            <a:r>
              <a:rPr lang="en-US" sz="1800">
                <a:solidFill>
                  <a:srgbClr val="7F7F7F"/>
                </a:solidFill>
              </a:rPr>
              <a:t>We recommend the following instances, to deliver the project effectively.</a:t>
            </a:r>
          </a:p>
        </p:txBody>
      </p:sp>
      <p:sp>
        <p:nvSpPr>
          <p:cNvPr id="7" name="Rectangle: Rounded Corners 6">
            <a:extLst>
              <a:ext uri="{FF2B5EF4-FFF2-40B4-BE49-F238E27FC236}">
                <a16:creationId xmlns:a16="http://schemas.microsoft.com/office/drawing/2014/main" id="{EDAF3A1C-49CE-4B16-8D91-C11A8FE25B0C}"/>
              </a:ext>
            </a:extLst>
          </p:cNvPr>
          <p:cNvSpPr/>
          <p:nvPr/>
        </p:nvSpPr>
        <p:spPr bwMode="gray">
          <a:xfrm>
            <a:off x="374557" y="1140293"/>
            <a:ext cx="3763826" cy="796038"/>
          </a:xfrm>
          <a:prstGeom prst="roundRect">
            <a:avLst>
              <a:gd name="adj" fmla="val 4927"/>
            </a:avLst>
          </a:prstGeom>
          <a:solidFill>
            <a:schemeClr val="bg1"/>
          </a:solidFill>
          <a:ln w="6350" algn="ctr">
            <a:noFill/>
            <a:miter lim="800000"/>
            <a:headEnd/>
            <a:tailEnd/>
          </a:ln>
          <a:effectLst>
            <a:outerShdw blurRad="63500" sx="102000" sy="102000" algn="ctr" rotWithShape="0">
              <a:prstClr val="black">
                <a:alpha val="10000"/>
              </a:prstClr>
            </a:outerShdw>
          </a:effectLst>
        </p:spPr>
        <p:txBody>
          <a:bodyPr wrap="square" lIns="91440" tIns="91440" rIns="91440" bIns="91440" rtlCol="0" anchor="t" anchorCtr="0"/>
          <a:lstStyle/>
          <a:p>
            <a:pPr>
              <a:spcAft>
                <a:spcPts val="800"/>
              </a:spcAft>
            </a:pPr>
            <a:endParaRPr lang="en-US" sz="1000">
              <a:solidFill>
                <a:srgbClr val="7F7F7F"/>
              </a:solidFill>
            </a:endParaRPr>
          </a:p>
        </p:txBody>
      </p:sp>
      <p:graphicFrame>
        <p:nvGraphicFramePr>
          <p:cNvPr id="8" name="Table 7">
            <a:extLst>
              <a:ext uri="{FF2B5EF4-FFF2-40B4-BE49-F238E27FC236}">
                <a16:creationId xmlns:a16="http://schemas.microsoft.com/office/drawing/2014/main" id="{2DC0E7A1-0F38-47D7-9292-16E51D5700BB}"/>
              </a:ext>
            </a:extLst>
          </p:cNvPr>
          <p:cNvGraphicFramePr>
            <a:graphicFrameLocks noGrp="1"/>
          </p:cNvGraphicFramePr>
          <p:nvPr>
            <p:extLst>
              <p:ext uri="{D42A27DB-BD31-4B8C-83A1-F6EECF244321}">
                <p14:modId xmlns:p14="http://schemas.microsoft.com/office/powerpoint/2010/main" val="667163806"/>
              </p:ext>
            </p:extLst>
          </p:nvPr>
        </p:nvGraphicFramePr>
        <p:xfrm>
          <a:off x="336755" y="5675725"/>
          <a:ext cx="7435538" cy="1097280"/>
        </p:xfrm>
        <a:graphic>
          <a:graphicData uri="http://schemas.openxmlformats.org/drawingml/2006/table">
            <a:tbl>
              <a:tblPr firstRow="1" bandRow="1"/>
              <a:tblGrid>
                <a:gridCol w="514028">
                  <a:extLst>
                    <a:ext uri="{9D8B030D-6E8A-4147-A177-3AD203B41FA5}">
                      <a16:colId xmlns:a16="http://schemas.microsoft.com/office/drawing/2014/main" val="20000"/>
                    </a:ext>
                  </a:extLst>
                </a:gridCol>
                <a:gridCol w="1384302">
                  <a:extLst>
                    <a:ext uri="{9D8B030D-6E8A-4147-A177-3AD203B41FA5}">
                      <a16:colId xmlns:a16="http://schemas.microsoft.com/office/drawing/2014/main" val="1494653260"/>
                    </a:ext>
                  </a:extLst>
                </a:gridCol>
                <a:gridCol w="1384302">
                  <a:extLst>
                    <a:ext uri="{9D8B030D-6E8A-4147-A177-3AD203B41FA5}">
                      <a16:colId xmlns:a16="http://schemas.microsoft.com/office/drawing/2014/main" val="1238314679"/>
                    </a:ext>
                  </a:extLst>
                </a:gridCol>
                <a:gridCol w="1384302">
                  <a:extLst>
                    <a:ext uri="{9D8B030D-6E8A-4147-A177-3AD203B41FA5}">
                      <a16:colId xmlns:a16="http://schemas.microsoft.com/office/drawing/2014/main" val="20001"/>
                    </a:ext>
                  </a:extLst>
                </a:gridCol>
                <a:gridCol w="1384302">
                  <a:extLst>
                    <a:ext uri="{9D8B030D-6E8A-4147-A177-3AD203B41FA5}">
                      <a16:colId xmlns:a16="http://schemas.microsoft.com/office/drawing/2014/main" val="20003"/>
                    </a:ext>
                  </a:extLst>
                </a:gridCol>
                <a:gridCol w="1384302">
                  <a:extLst>
                    <a:ext uri="{9D8B030D-6E8A-4147-A177-3AD203B41FA5}">
                      <a16:colId xmlns:a16="http://schemas.microsoft.com/office/drawing/2014/main" val="20004"/>
                    </a:ext>
                  </a:extLst>
                </a:gridCol>
              </a:tblGrid>
              <a:tr h="0">
                <a:tc gridSpan="6">
                  <a:txBody>
                    <a:bodyPr/>
                    <a:lstStyle/>
                    <a:p>
                      <a:pPr algn="l"/>
                      <a:r>
                        <a:rPr lang="en-US" sz="900" b="1">
                          <a:solidFill>
                            <a:srgbClr val="7F7F7F"/>
                          </a:solidFill>
                          <a:latin typeface="+mn-lt"/>
                        </a:rPr>
                        <a:t>Recommendation</a:t>
                      </a:r>
                    </a:p>
                  </a:txBody>
                  <a:tcPr marL="91667" marR="91667" marT="91440" marB="91440">
                    <a:lnL w="12700" cmpd="sng">
                      <a:noFill/>
                      <a:prstDash val="solid"/>
                    </a:lnL>
                    <a:lnR w="12700" cmpd="sng">
                      <a:noFill/>
                      <a:prstDash val="solid"/>
                    </a:lnR>
                    <a:lnT w="381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US" sz="800">
                        <a:solidFill>
                          <a:schemeClr val="accent1"/>
                        </a:solidFill>
                      </a:endParaRPr>
                    </a:p>
                  </a:txBody>
                  <a:tcPr marL="91667" marR="91667" marT="45833" marB="45833"/>
                </a:tc>
                <a:tc hMerge="1">
                  <a:txBody>
                    <a:bodyPr/>
                    <a:lstStyle/>
                    <a:p>
                      <a:endParaRPr lang="en-US"/>
                    </a:p>
                  </a:txBody>
                  <a:tcPr/>
                </a:tc>
                <a:tc hMerge="1">
                  <a:txBody>
                    <a:bodyPr/>
                    <a:lstStyle/>
                    <a:p>
                      <a:endParaRPr lang="en-US" sz="800">
                        <a:solidFill>
                          <a:schemeClr val="tx1"/>
                        </a:solidFill>
                      </a:endParaRPr>
                    </a:p>
                  </a:txBody>
                  <a:tcPr marL="91667" marR="91667" marT="45833" marB="45833">
                    <a:lnL w="12700" cmpd="sng">
                      <a:noFill/>
                      <a:prstDash val="solid"/>
                    </a:lnL>
                  </a:tcPr>
                </a:tc>
                <a:tc hMerge="1">
                  <a:txBody>
                    <a:bodyPr/>
                    <a:lstStyle/>
                    <a:p>
                      <a:endParaRPr lang="en-US" sz="800">
                        <a:solidFill>
                          <a:schemeClr val="tx1"/>
                        </a:solidFill>
                      </a:endParaRPr>
                    </a:p>
                  </a:txBody>
                  <a:tcPr marL="91667" marR="91667" marT="45833" marB="45833">
                    <a:lnL w="12700" cmpd="sng">
                      <a:noFill/>
                      <a:prstDash val="solid"/>
                    </a:lnL>
                  </a:tcPr>
                </a:tc>
                <a:tc hMerge="1">
                  <a:txBody>
                    <a:bodyPr/>
                    <a:lstStyle/>
                    <a:p>
                      <a:endParaRPr lang="en-US" sz="800">
                        <a:solidFill>
                          <a:schemeClr val="tx1"/>
                        </a:solidFill>
                      </a:endParaRPr>
                    </a:p>
                  </a:txBody>
                  <a:tcPr marL="91667" marR="91667" marT="45833" marB="45833"/>
                </a:tc>
                <a:extLst>
                  <a:ext uri="{0D108BD9-81ED-4DB2-BD59-A6C34878D82A}">
                    <a16:rowId xmlns:a16="http://schemas.microsoft.com/office/drawing/2014/main" val="10000"/>
                  </a:ext>
                </a:extLst>
              </a:tr>
              <a:tr h="0">
                <a:tc rowSpan="2">
                  <a:txBody>
                    <a:bodyPr/>
                    <a:lstStyle/>
                    <a:p>
                      <a:pPr algn="ctr" defTabSz="916686">
                        <a:lnSpc>
                          <a:spcPct val="106000"/>
                        </a:lnSpc>
                      </a:pPr>
                      <a:r>
                        <a:rPr lang="en-US" sz="900" b="1">
                          <a:solidFill>
                            <a:schemeClr val="tx1"/>
                          </a:solidFill>
                          <a:latin typeface="+mn-lt"/>
                        </a:rPr>
                        <a:t>ERP</a:t>
                      </a:r>
                    </a:p>
                    <a:p>
                      <a:pPr algn="ctr" defTabSz="916686">
                        <a:lnSpc>
                          <a:spcPct val="106000"/>
                        </a:lnSpc>
                      </a:pPr>
                      <a:r>
                        <a:rPr lang="en-US" sz="900" b="1">
                          <a:solidFill>
                            <a:schemeClr val="tx1"/>
                          </a:solidFill>
                          <a:latin typeface="+mn-lt"/>
                        </a:rPr>
                        <a:t>(SaaS)</a:t>
                      </a:r>
                    </a:p>
                  </a:txBody>
                  <a:tcPr marL="91667" marR="91667" marT="91440" marB="91440" vert="vert270">
                    <a:lnL w="12700" cmpd="sng">
                      <a:noFill/>
                      <a:prstDash val="solid"/>
                    </a:lnL>
                    <a:lnR w="9525" cap="flat" cmpd="sng" algn="ctr">
                      <a:noFill/>
                      <a:prstDash val="solid"/>
                      <a:round/>
                      <a:headEnd type="none" w="med" len="med"/>
                      <a:tailEnd type="none" w="med" len="me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900" b="1">
                          <a:solidFill>
                            <a:schemeClr val="tx1"/>
                          </a:solidFill>
                          <a:latin typeface="+mn-lt"/>
                        </a:rPr>
                        <a:t>Non-Prod</a:t>
                      </a:r>
                    </a:p>
                  </a:txBody>
                  <a:tcPr marL="91667" marR="91667" marT="91440" marB="91440">
                    <a:lnL w="9525" cap="flat" cmpd="sng" algn="ctr">
                      <a:noFill/>
                      <a:prstDash val="solid"/>
                      <a:round/>
                      <a:headEnd type="none" w="med" len="med"/>
                      <a:tailEnd type="none" w="med" len="me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solidFill>
                      <a:srgbClr val="21999E">
                        <a:alpha val="50196"/>
                      </a:srgbClr>
                    </a:solidFill>
                  </a:tcPr>
                </a:tc>
                <a:tc>
                  <a:txBody>
                    <a:bodyPr/>
                    <a:lstStyle/>
                    <a:p>
                      <a:pPr algn="l"/>
                      <a:r>
                        <a:rPr lang="en-US" sz="900" b="1">
                          <a:solidFill>
                            <a:schemeClr val="tx1"/>
                          </a:solidFill>
                          <a:latin typeface="+mn-lt"/>
                        </a:rPr>
                        <a:t>Non-Prod</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solidFill>
                      <a:srgbClr val="21999E">
                        <a:alpha val="50196"/>
                      </a:srgbClr>
                    </a:solidFill>
                  </a:tcPr>
                </a:tc>
                <a:tc>
                  <a:txBody>
                    <a:bodyPr/>
                    <a:lstStyle/>
                    <a:p>
                      <a:pPr algn="l"/>
                      <a:r>
                        <a:rPr lang="en-US" sz="900" b="1">
                          <a:solidFill>
                            <a:schemeClr val="tx1"/>
                          </a:solidFill>
                          <a:latin typeface="+mn-lt"/>
                        </a:rPr>
                        <a:t>Non-Prod</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solidFill>
                      <a:srgbClr val="21999E">
                        <a:alpha val="50196"/>
                      </a:srgbClr>
                    </a:solidFill>
                  </a:tcPr>
                </a:tc>
                <a:tc>
                  <a:txBody>
                    <a:bodyPr/>
                    <a:lstStyle/>
                    <a:p>
                      <a:pPr algn="l"/>
                      <a:r>
                        <a:rPr lang="en-US" sz="900" b="1">
                          <a:solidFill>
                            <a:schemeClr val="tx1"/>
                          </a:solidFill>
                          <a:latin typeface="+mn-lt"/>
                        </a:rPr>
                        <a:t>Non-Prod</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solidFill>
                      <a:srgbClr val="21999E">
                        <a:alpha val="50196"/>
                      </a:srgbClr>
                    </a:solidFill>
                  </a:tcPr>
                </a:tc>
                <a:tc>
                  <a:txBody>
                    <a:bodyPr/>
                    <a:lstStyle/>
                    <a:p>
                      <a:pPr algn="l"/>
                      <a:r>
                        <a:rPr lang="en-US" sz="900" b="1">
                          <a:solidFill>
                            <a:schemeClr val="tx1"/>
                          </a:solidFill>
                          <a:latin typeface="+mn-lt"/>
                        </a:rPr>
                        <a:t>Prod</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solidFill>
                      <a:srgbClr val="21999E">
                        <a:alpha val="50196"/>
                      </a:srgbClr>
                    </a:solidFill>
                  </a:tcPr>
                </a:tc>
                <a:extLst>
                  <a:ext uri="{0D108BD9-81ED-4DB2-BD59-A6C34878D82A}">
                    <a16:rowId xmlns:a16="http://schemas.microsoft.com/office/drawing/2014/main" val="10001"/>
                  </a:ext>
                </a:extLst>
              </a:tr>
              <a:tr h="0">
                <a:tc vMerge="1">
                  <a:txBody>
                    <a:bodyPr/>
                    <a:lstStyle/>
                    <a:p>
                      <a:endParaRPr lang="en-US" sz="800"/>
                    </a:p>
                  </a:txBody>
                  <a:tcPr marL="91667" marR="91667" marT="45833" marB="45833"/>
                </a:tc>
                <a:tc>
                  <a:txBody>
                    <a:bodyPr/>
                    <a:lstStyle/>
                    <a:p>
                      <a:pPr algn="l"/>
                      <a:r>
                        <a:rPr lang="en-US" sz="900">
                          <a:solidFill>
                            <a:srgbClr val="7F7F7F"/>
                          </a:solidFill>
                          <a:latin typeface="+mn-lt"/>
                        </a:rPr>
                        <a:t>Development Environment</a:t>
                      </a:r>
                    </a:p>
                  </a:txBody>
                  <a:tcPr marL="91667" marR="91667" marT="91440" marB="91440">
                    <a:lnL w="9525" cap="flat" cmpd="sng" algn="ctr">
                      <a:noFill/>
                      <a:prstDash val="solid"/>
                      <a:round/>
                      <a:headEnd type="none" w="med" len="med"/>
                      <a:tailEnd type="none" w="med" len="me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900" baseline="0">
                          <a:solidFill>
                            <a:srgbClr val="7F7F7F"/>
                          </a:solidFill>
                          <a:latin typeface="+mn-lt"/>
                        </a:rPr>
                        <a:t>FUT , Training</a:t>
                      </a:r>
                      <a:endParaRPr lang="en-US" sz="900">
                        <a:solidFill>
                          <a:srgbClr val="7F7F7F"/>
                        </a:solidFill>
                        <a:latin typeface="+mn-lt"/>
                      </a:endParaRP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900">
                          <a:solidFill>
                            <a:srgbClr val="7F7F7F"/>
                          </a:solidFill>
                          <a:latin typeface="+mn-lt"/>
                        </a:rPr>
                        <a:t>GOLD,SIT2, Mock Cutover</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900">
                          <a:solidFill>
                            <a:srgbClr val="7F7F7F"/>
                          </a:solidFill>
                          <a:latin typeface="+mn-lt"/>
                        </a:rPr>
                        <a:t>Conversion, SIT1, UAT</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900">
                          <a:solidFill>
                            <a:srgbClr val="7F7F7F"/>
                          </a:solidFill>
                          <a:latin typeface="+mn-lt"/>
                        </a:rPr>
                        <a:t>Production Environment</a:t>
                      </a:r>
                    </a:p>
                  </a:txBody>
                  <a:tcPr marL="91667" marR="91667" marT="91440" marB="91440">
                    <a:lnL w="12700" cmpd="sng">
                      <a:noFill/>
                      <a:prstDash val="solid"/>
                    </a:lnL>
                    <a:lnR w="12700" cmpd="sng">
                      <a:noFill/>
                      <a:prstDash val="solid"/>
                    </a:lnR>
                    <a:lnT w="12700" cap="flat" cmpd="sng" algn="ctr">
                      <a:solidFill>
                        <a:srgbClr val="21999E"/>
                      </a:solidFill>
                      <a:prstDash val="solid"/>
                      <a:round/>
                      <a:headEnd type="none" w="med" len="med"/>
                      <a:tailEnd type="none" w="med" len="med"/>
                    </a:lnT>
                    <a:lnB w="12700" cap="flat" cmpd="sng" algn="ctr">
                      <a:solidFill>
                        <a:srgbClr val="21999E"/>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9" name="Pentagon 100">
            <a:extLst>
              <a:ext uri="{FF2B5EF4-FFF2-40B4-BE49-F238E27FC236}">
                <a16:creationId xmlns:a16="http://schemas.microsoft.com/office/drawing/2014/main" id="{C04AF44A-9873-421F-8A4D-40D306901AF2}"/>
              </a:ext>
            </a:extLst>
          </p:cNvPr>
          <p:cNvSpPr/>
          <p:nvPr/>
        </p:nvSpPr>
        <p:spPr>
          <a:xfrm>
            <a:off x="315886" y="2073561"/>
            <a:ext cx="1516090" cy="314431"/>
          </a:xfrm>
          <a:prstGeom prst="homePlate">
            <a:avLst/>
          </a:prstGeom>
          <a:solidFill>
            <a:srgbClr val="21999E"/>
          </a:solidFill>
          <a:ln w="3175" cap="flat" cmpd="sng" algn="ctr">
            <a:noFill/>
            <a:prstDash val="solid"/>
          </a:ln>
          <a:effectLst/>
        </p:spPr>
        <p:txBody>
          <a:bodyPr lIns="45833" rIns="45833" rtlCol="0" anchor="ctr"/>
          <a:lstStyle/>
          <a:p>
            <a:pPr marL="0" marR="0" lvl="0" indent="0" algn="ctr" defTabSz="916686"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chemeClr val="bg1"/>
                </a:solidFill>
                <a:effectLst/>
                <a:uLnTx/>
                <a:uFillTx/>
                <a:ea typeface="+mn-ea"/>
                <a:cs typeface="+mn-cs"/>
              </a:rPr>
              <a:t>IMAGINE</a:t>
            </a:r>
          </a:p>
        </p:txBody>
      </p:sp>
      <p:sp>
        <p:nvSpPr>
          <p:cNvPr id="10" name="Chevron 110">
            <a:extLst>
              <a:ext uri="{FF2B5EF4-FFF2-40B4-BE49-F238E27FC236}">
                <a16:creationId xmlns:a16="http://schemas.microsoft.com/office/drawing/2014/main" id="{2D44056F-3FD0-4418-ABB5-6129B9C2D802}"/>
              </a:ext>
            </a:extLst>
          </p:cNvPr>
          <p:cNvSpPr/>
          <p:nvPr/>
        </p:nvSpPr>
        <p:spPr>
          <a:xfrm>
            <a:off x="1731935" y="2070311"/>
            <a:ext cx="4115197" cy="314431"/>
          </a:xfrm>
          <a:prstGeom prst="chevron">
            <a:avLst/>
          </a:prstGeom>
          <a:solidFill>
            <a:srgbClr val="21999E">
              <a:alpha val="85098"/>
            </a:srgbClr>
          </a:solidFill>
          <a:ln w="3175" cap="flat" cmpd="sng" algn="ctr">
            <a:noFill/>
            <a:prstDash val="solid"/>
          </a:ln>
          <a:effectLst/>
        </p:spPr>
        <p:txBody>
          <a:bodyPr rtlCol="0" anchor="ctr"/>
          <a:lstStyle/>
          <a:p>
            <a:pPr marL="0" marR="0" lvl="0" indent="0" algn="ctr" defTabSz="916686" rtl="0" eaLnBrk="1" fontAlgn="auto" latinLnBrk="0" hangingPunct="1">
              <a:lnSpc>
                <a:spcPct val="100000"/>
              </a:lnSpc>
              <a:spcBef>
                <a:spcPts val="0"/>
              </a:spcBef>
              <a:spcAft>
                <a:spcPts val="0"/>
              </a:spcAft>
              <a:buClrTx/>
              <a:buSzTx/>
              <a:buFontTx/>
              <a:buNone/>
              <a:tabLst/>
              <a:defRPr/>
            </a:pPr>
            <a:r>
              <a:rPr lang="en-US" sz="1000" b="1" kern="0">
                <a:solidFill>
                  <a:schemeClr val="bg1"/>
                </a:solidFill>
              </a:rPr>
              <a:t>DELIVER</a:t>
            </a:r>
            <a:endParaRPr kumimoji="0" lang="en-US" sz="1000" b="1" i="0" u="none" strike="noStrike" kern="0" cap="none" spc="0" normalizeH="0" baseline="0" noProof="0">
              <a:ln>
                <a:noFill/>
              </a:ln>
              <a:solidFill>
                <a:schemeClr val="bg1"/>
              </a:solidFill>
              <a:effectLst/>
              <a:uLnTx/>
              <a:uFillTx/>
            </a:endParaRPr>
          </a:p>
        </p:txBody>
      </p:sp>
      <p:sp>
        <p:nvSpPr>
          <p:cNvPr id="11" name="Chevron 111">
            <a:extLst>
              <a:ext uri="{FF2B5EF4-FFF2-40B4-BE49-F238E27FC236}">
                <a16:creationId xmlns:a16="http://schemas.microsoft.com/office/drawing/2014/main" id="{369DBBFE-8ACA-4307-9A9B-B0203A03B3E3}"/>
              </a:ext>
            </a:extLst>
          </p:cNvPr>
          <p:cNvSpPr/>
          <p:nvPr/>
        </p:nvSpPr>
        <p:spPr>
          <a:xfrm>
            <a:off x="5747090" y="2070311"/>
            <a:ext cx="2022828" cy="314431"/>
          </a:xfrm>
          <a:prstGeom prst="chevron">
            <a:avLst/>
          </a:prstGeom>
          <a:solidFill>
            <a:srgbClr val="21999E">
              <a:alpha val="60000"/>
            </a:srgbClr>
          </a:solidFill>
          <a:ln w="3175" cap="flat" cmpd="sng" algn="ctr">
            <a:noFill/>
            <a:prstDash val="solid"/>
          </a:ln>
          <a:effectLst/>
        </p:spPr>
        <p:txBody>
          <a:bodyPr rtlCol="0" anchor="ctr"/>
          <a:lstStyle/>
          <a:p>
            <a:pPr marL="0" marR="0" lvl="0" indent="0" algn="ctr" defTabSz="916686"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effectLst/>
                <a:uLnTx/>
                <a:uFillTx/>
                <a:ea typeface="+mn-ea"/>
                <a:cs typeface="+mn-cs"/>
              </a:rPr>
              <a:t>RUN</a:t>
            </a:r>
          </a:p>
        </p:txBody>
      </p:sp>
      <p:sp>
        <p:nvSpPr>
          <p:cNvPr id="12" name="Freeform 50">
            <a:extLst>
              <a:ext uri="{FF2B5EF4-FFF2-40B4-BE49-F238E27FC236}">
                <a16:creationId xmlns:a16="http://schemas.microsoft.com/office/drawing/2014/main" id="{1F1851ED-2087-4C1D-9811-B2FE49D9B94C}"/>
              </a:ext>
            </a:extLst>
          </p:cNvPr>
          <p:cNvSpPr>
            <a:spLocks noChangeAspect="1"/>
          </p:cNvSpPr>
          <p:nvPr/>
        </p:nvSpPr>
        <p:spPr bwMode="auto">
          <a:xfrm>
            <a:off x="5644119" y="2553440"/>
            <a:ext cx="257858" cy="221558"/>
          </a:xfrm>
          <a:custGeom>
            <a:avLst/>
            <a:gdLst>
              <a:gd name="T0" fmla="*/ 136 w 273"/>
              <a:gd name="T1" fmla="*/ 0 h 274"/>
              <a:gd name="T2" fmla="*/ 174 w 273"/>
              <a:gd name="T3" fmla="*/ 106 h 274"/>
              <a:gd name="T4" fmla="*/ 273 w 273"/>
              <a:gd name="T5" fmla="*/ 106 h 274"/>
              <a:gd name="T6" fmla="*/ 191 w 273"/>
              <a:gd name="T7" fmla="*/ 167 h 274"/>
              <a:gd name="T8" fmla="*/ 220 w 273"/>
              <a:gd name="T9" fmla="*/ 274 h 274"/>
              <a:gd name="T10" fmla="*/ 136 w 273"/>
              <a:gd name="T11" fmla="*/ 209 h 274"/>
              <a:gd name="T12" fmla="*/ 52 w 273"/>
              <a:gd name="T13" fmla="*/ 274 h 274"/>
              <a:gd name="T14" fmla="*/ 82 w 273"/>
              <a:gd name="T15" fmla="*/ 167 h 274"/>
              <a:gd name="T16" fmla="*/ 0 w 273"/>
              <a:gd name="T17" fmla="*/ 106 h 274"/>
              <a:gd name="T18" fmla="*/ 98 w 273"/>
              <a:gd name="T19" fmla="*/ 106 h 274"/>
              <a:gd name="T20" fmla="*/ 136 w 273"/>
              <a:gd name="T21" fmla="*/ 0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3" h="274">
                <a:moveTo>
                  <a:pt x="136" y="0"/>
                </a:moveTo>
                <a:lnTo>
                  <a:pt x="174" y="106"/>
                </a:lnTo>
                <a:lnTo>
                  <a:pt x="273" y="106"/>
                </a:lnTo>
                <a:lnTo>
                  <a:pt x="191" y="167"/>
                </a:lnTo>
                <a:lnTo>
                  <a:pt x="220" y="274"/>
                </a:lnTo>
                <a:lnTo>
                  <a:pt x="136" y="209"/>
                </a:lnTo>
                <a:lnTo>
                  <a:pt x="52" y="274"/>
                </a:lnTo>
                <a:lnTo>
                  <a:pt x="82" y="167"/>
                </a:lnTo>
                <a:lnTo>
                  <a:pt x="0" y="106"/>
                </a:lnTo>
                <a:lnTo>
                  <a:pt x="98" y="106"/>
                </a:lnTo>
                <a:lnTo>
                  <a:pt x="136" y="0"/>
                </a:lnTo>
                <a:close/>
              </a:path>
            </a:pathLst>
          </a:custGeom>
          <a:solidFill>
            <a:schemeClr val="tx1"/>
          </a:solidFill>
          <a:ln>
            <a:noFill/>
          </a:ln>
        </p:spPr>
        <p:txBody>
          <a:bodyPr vert="horz" wrap="square" lIns="91365" tIns="45682" rIns="91365" bIns="4568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2499" b="1" i="0" u="none" strike="noStrike" kern="0" cap="none" spc="0" normalizeH="0" baseline="0" noProof="0">
              <a:ln>
                <a:noFill/>
              </a:ln>
              <a:solidFill>
                <a:srgbClr val="7F7F7F"/>
              </a:solidFill>
              <a:effectLst/>
              <a:uLnTx/>
              <a:uFillTx/>
              <a:ea typeface="+mn-ea"/>
              <a:cs typeface="+mn-cs"/>
            </a:endParaRPr>
          </a:p>
        </p:txBody>
      </p:sp>
      <p:sp>
        <p:nvSpPr>
          <p:cNvPr id="13" name="TextBox 12">
            <a:extLst>
              <a:ext uri="{FF2B5EF4-FFF2-40B4-BE49-F238E27FC236}">
                <a16:creationId xmlns:a16="http://schemas.microsoft.com/office/drawing/2014/main" id="{5407A3F0-33E5-45D3-BA73-99456310E175}"/>
              </a:ext>
            </a:extLst>
          </p:cNvPr>
          <p:cNvSpPr txBox="1"/>
          <p:nvPr/>
        </p:nvSpPr>
        <p:spPr>
          <a:xfrm>
            <a:off x="2174619" y="2434150"/>
            <a:ext cx="3229828" cy="138499"/>
          </a:xfrm>
          <a:prstGeom prst="rect">
            <a:avLst/>
          </a:prstGeom>
          <a:noFill/>
        </p:spPr>
        <p:txBody>
          <a:bodyPr wrap="square" lIns="0" tIns="0" rIns="0" bIns="0" rtlCol="0">
            <a:spAutoFit/>
          </a:bodyPr>
          <a:lstStyle/>
          <a:p>
            <a:pPr lvl="0" algn="ctr" defTabSz="1044137">
              <a:defRPr/>
            </a:pPr>
            <a:r>
              <a:rPr lang="en-US" sz="900" b="1" kern="0">
                <a:solidFill>
                  <a:srgbClr val="7F7F7F"/>
                </a:solidFill>
              </a:rPr>
              <a:t>5 Pods : 1 Dev, 1 Test *, 1 Gold, 1 Conv , 1 Prod</a:t>
            </a:r>
          </a:p>
        </p:txBody>
      </p:sp>
      <p:sp>
        <p:nvSpPr>
          <p:cNvPr id="14" name="TextBox 13">
            <a:extLst>
              <a:ext uri="{FF2B5EF4-FFF2-40B4-BE49-F238E27FC236}">
                <a16:creationId xmlns:a16="http://schemas.microsoft.com/office/drawing/2014/main" id="{F0786961-EE9E-487E-A2A2-24542D2027FB}"/>
              </a:ext>
            </a:extLst>
          </p:cNvPr>
          <p:cNvSpPr txBox="1"/>
          <p:nvPr/>
        </p:nvSpPr>
        <p:spPr>
          <a:xfrm>
            <a:off x="5913035" y="2434150"/>
            <a:ext cx="1686269" cy="276999"/>
          </a:xfrm>
          <a:prstGeom prst="rect">
            <a:avLst/>
          </a:prstGeom>
          <a:noFill/>
        </p:spPr>
        <p:txBody>
          <a:bodyPr wrap="square" lIns="0" tIns="0" rIns="0" bIns="0" rtlCol="0">
            <a:spAutoFit/>
          </a:bodyPr>
          <a:lstStyle/>
          <a:p>
            <a:pPr lvl="0" algn="ctr" defTabSz="1044137">
              <a:defRPr/>
            </a:pPr>
            <a:r>
              <a:rPr lang="en-US" sz="900" b="1" kern="0">
                <a:solidFill>
                  <a:srgbClr val="7F7F7F"/>
                </a:solidFill>
              </a:rPr>
              <a:t>Support, Dev, Test, Training Post Go-Live</a:t>
            </a:r>
          </a:p>
        </p:txBody>
      </p:sp>
      <p:cxnSp>
        <p:nvCxnSpPr>
          <p:cNvPr id="15" name="Straight Connector 14">
            <a:extLst>
              <a:ext uri="{FF2B5EF4-FFF2-40B4-BE49-F238E27FC236}">
                <a16:creationId xmlns:a16="http://schemas.microsoft.com/office/drawing/2014/main" id="{C0922097-258E-4111-BF1E-BFA41951435C}"/>
              </a:ext>
            </a:extLst>
          </p:cNvPr>
          <p:cNvCxnSpPr>
            <a:cxnSpLocks/>
            <a:stCxn id="12" idx="5"/>
          </p:cNvCxnSpPr>
          <p:nvPr/>
        </p:nvCxnSpPr>
        <p:spPr>
          <a:xfrm>
            <a:off x="5772576" y="2722439"/>
            <a:ext cx="472" cy="2234008"/>
          </a:xfrm>
          <a:prstGeom prst="line">
            <a:avLst/>
          </a:prstGeom>
          <a:noFill/>
          <a:ln w="9525" cap="flat" cmpd="sng" algn="ctr">
            <a:solidFill>
              <a:schemeClr val="bg1">
                <a:lumMod val="50000"/>
              </a:schemeClr>
            </a:solidFill>
            <a:prstDash val="sysDot"/>
          </a:ln>
          <a:effectLst/>
        </p:spPr>
      </p:cxnSp>
      <p:sp>
        <p:nvSpPr>
          <p:cNvPr id="16" name="TextBox 15">
            <a:extLst>
              <a:ext uri="{FF2B5EF4-FFF2-40B4-BE49-F238E27FC236}">
                <a16:creationId xmlns:a16="http://schemas.microsoft.com/office/drawing/2014/main" id="{43F4FE8C-C4CC-4905-912B-EA6BA0D8FA0B}"/>
              </a:ext>
            </a:extLst>
          </p:cNvPr>
          <p:cNvSpPr txBox="1"/>
          <p:nvPr/>
        </p:nvSpPr>
        <p:spPr>
          <a:xfrm>
            <a:off x="5092123" y="2618330"/>
            <a:ext cx="458499" cy="138499"/>
          </a:xfrm>
          <a:prstGeom prst="rect">
            <a:avLst/>
          </a:prstGeom>
          <a:noFill/>
        </p:spPr>
        <p:txBody>
          <a:bodyPr wrap="square" lIns="0" tIns="0" rIns="0" bIns="0" rtlCol="0">
            <a:spAutoFit/>
          </a:bodyPr>
          <a:lstStyle/>
          <a:p>
            <a:pPr marL="0" marR="0" lvl="0" indent="0" algn="r" defTabSz="1044137" rtl="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a:ln>
                  <a:noFill/>
                </a:ln>
                <a:solidFill>
                  <a:srgbClr val="7F7F7F"/>
                </a:solidFill>
                <a:effectLst/>
                <a:uLnTx/>
                <a:uFillTx/>
                <a:ea typeface="+mn-ea"/>
                <a:cs typeface="+mn-cs"/>
              </a:rPr>
              <a:t>Go-Live</a:t>
            </a:r>
          </a:p>
        </p:txBody>
      </p:sp>
      <p:sp>
        <p:nvSpPr>
          <p:cNvPr id="17" name="Rectangle 16">
            <a:extLst>
              <a:ext uri="{FF2B5EF4-FFF2-40B4-BE49-F238E27FC236}">
                <a16:creationId xmlns:a16="http://schemas.microsoft.com/office/drawing/2014/main" id="{3E9D91AD-6844-4291-B8B5-9CB3C53CC479}"/>
              </a:ext>
            </a:extLst>
          </p:cNvPr>
          <p:cNvSpPr/>
          <p:nvPr/>
        </p:nvSpPr>
        <p:spPr>
          <a:xfrm>
            <a:off x="2253775" y="1147529"/>
            <a:ext cx="1554480" cy="769441"/>
          </a:xfrm>
          <a:prstGeom prst="rect">
            <a:avLst/>
          </a:prstGeom>
        </p:spPr>
        <p:txBody>
          <a:bodyPr wrap="square" lIns="0" tIns="0" rIns="0" bIns="0" anchor="ctr" anchorCtr="0">
            <a:spAutoFit/>
          </a:bodyPr>
          <a:lstStyle/>
          <a:p>
            <a:pPr marL="171450" lvl="0" indent="-171450" defTabSz="1044137">
              <a:spcAft>
                <a:spcPts val="300"/>
              </a:spcAft>
              <a:buClr>
                <a:schemeClr val="bg2"/>
              </a:buClr>
              <a:buSzPct val="85000"/>
              <a:buFont typeface="Arial" panose="020B0604020202020204" pitchFamily="34" charset="0"/>
              <a:buChar char="•"/>
              <a:defRPr/>
            </a:pPr>
            <a:r>
              <a:rPr lang="en-US" sz="900" kern="0">
                <a:solidFill>
                  <a:srgbClr val="7F7F7F"/>
                </a:solidFill>
              </a:rPr>
              <a:t>5 Pods are recommended</a:t>
            </a:r>
          </a:p>
          <a:p>
            <a:pPr marL="171450" lvl="0" indent="-171450" defTabSz="1044137">
              <a:spcAft>
                <a:spcPts val="300"/>
              </a:spcAft>
              <a:buClr>
                <a:schemeClr val="bg2"/>
              </a:buClr>
              <a:buSzPct val="85000"/>
              <a:buFont typeface="Arial" panose="020B0604020202020204" pitchFamily="34" charset="0"/>
              <a:buChar char="•"/>
              <a:defRPr/>
            </a:pPr>
            <a:r>
              <a:rPr lang="en-US" sz="900" kern="0">
                <a:solidFill>
                  <a:srgbClr val="7F7F7F"/>
                </a:solidFill>
              </a:rPr>
              <a:t>Pods sized based on their purpose</a:t>
            </a:r>
          </a:p>
          <a:p>
            <a:pPr marL="171450" lvl="0" indent="-171450" defTabSz="1044137">
              <a:spcAft>
                <a:spcPts val="300"/>
              </a:spcAft>
              <a:buClr>
                <a:schemeClr val="bg2"/>
              </a:buClr>
              <a:buSzPct val="85000"/>
              <a:buFont typeface="Arial" panose="020B0604020202020204" pitchFamily="34" charset="0"/>
              <a:buChar char="•"/>
              <a:defRPr/>
            </a:pPr>
            <a:r>
              <a:rPr lang="en-US" sz="900" kern="0">
                <a:solidFill>
                  <a:srgbClr val="7F7F7F"/>
                </a:solidFill>
              </a:rPr>
              <a:t>UAT Pod needs to be sized as Prod.</a:t>
            </a:r>
          </a:p>
        </p:txBody>
      </p:sp>
      <p:grpSp>
        <p:nvGrpSpPr>
          <p:cNvPr id="18" name="Group 17">
            <a:extLst>
              <a:ext uri="{FF2B5EF4-FFF2-40B4-BE49-F238E27FC236}">
                <a16:creationId xmlns:a16="http://schemas.microsoft.com/office/drawing/2014/main" id="{810C2AA2-757B-4061-A31D-FA00154937F4}"/>
              </a:ext>
            </a:extLst>
          </p:cNvPr>
          <p:cNvGrpSpPr/>
          <p:nvPr/>
        </p:nvGrpSpPr>
        <p:grpSpPr>
          <a:xfrm>
            <a:off x="476652" y="1374687"/>
            <a:ext cx="1690782" cy="548640"/>
            <a:chOff x="618177" y="3137815"/>
            <a:chExt cx="1690782" cy="548640"/>
          </a:xfrm>
        </p:grpSpPr>
        <p:sp>
          <p:nvSpPr>
            <p:cNvPr id="19" name="Rectangle 18">
              <a:extLst>
                <a:ext uri="{FF2B5EF4-FFF2-40B4-BE49-F238E27FC236}">
                  <a16:creationId xmlns:a16="http://schemas.microsoft.com/office/drawing/2014/main" id="{9C1D4ECF-A708-4D78-A66C-871EC518A92C}"/>
                </a:ext>
              </a:extLst>
            </p:cNvPr>
            <p:cNvSpPr/>
            <p:nvPr/>
          </p:nvSpPr>
          <p:spPr>
            <a:xfrm>
              <a:off x="1301678" y="3204386"/>
              <a:ext cx="1007281" cy="415498"/>
            </a:xfrm>
            <a:prstGeom prst="rect">
              <a:avLst/>
            </a:prstGeom>
            <a:noFill/>
            <a:ln w="9525" cap="flat" cmpd="sng" algn="ctr">
              <a:noFill/>
              <a:prstDash val="solid"/>
            </a:ln>
            <a:effectLst/>
          </p:spPr>
          <p:txBody>
            <a:bodyPr wrap="square" lIns="0" tIns="0" rIns="0" bIns="0" rtlCol="0" anchor="ctr" anchorCtr="0">
              <a:spAutoFit/>
            </a:bodyPr>
            <a:lstStyle/>
            <a:p>
              <a:pPr marL="0" marR="0" lvl="0" indent="0" algn="l" defTabSz="1044137" rtl="0" eaLnBrk="1" fontAlgn="auto" latinLnBrk="0" hangingPunct="1">
                <a:lnSpc>
                  <a:spcPct val="100000"/>
                </a:lnSpc>
                <a:spcBef>
                  <a:spcPts val="499"/>
                </a:spcBef>
                <a:spcAft>
                  <a:spcPts val="0"/>
                </a:spcAft>
                <a:buClrTx/>
                <a:buSzPct val="100000"/>
                <a:buFontTx/>
                <a:buNone/>
                <a:tabLst/>
                <a:defRPr/>
              </a:pPr>
              <a:r>
                <a:rPr kumimoji="0" lang="en-US" sz="900" b="1" i="0" u="none" strike="noStrike" kern="0" cap="none" spc="0" normalizeH="0" baseline="0" noProof="0">
                  <a:ln>
                    <a:noFill/>
                  </a:ln>
                  <a:solidFill>
                    <a:srgbClr val="7F7F7F"/>
                  </a:solidFill>
                  <a:effectLst/>
                  <a:uLnTx/>
                  <a:uFillTx/>
                  <a:ea typeface="+mn-ea"/>
                  <a:cs typeface="+mn-cs"/>
                </a:rPr>
                <a:t>Number and purpose of environments</a:t>
              </a:r>
            </a:p>
          </p:txBody>
        </p:sp>
        <p:grpSp>
          <p:nvGrpSpPr>
            <p:cNvPr id="20" name="Group 4">
              <a:extLst>
                <a:ext uri="{FF2B5EF4-FFF2-40B4-BE49-F238E27FC236}">
                  <a16:creationId xmlns:a16="http://schemas.microsoft.com/office/drawing/2014/main" id="{8E74C8B6-8D7A-438C-8B69-F0ABF7DC62EC}"/>
                </a:ext>
              </a:extLst>
            </p:cNvPr>
            <p:cNvGrpSpPr>
              <a:grpSpLocks noChangeAspect="1"/>
            </p:cNvGrpSpPr>
            <p:nvPr/>
          </p:nvGrpSpPr>
          <p:grpSpPr bwMode="auto">
            <a:xfrm>
              <a:off x="618177" y="3137815"/>
              <a:ext cx="548640" cy="548640"/>
              <a:chOff x="-173" y="456"/>
              <a:chExt cx="1517" cy="1517"/>
            </a:xfrm>
            <a:solidFill>
              <a:schemeClr val="tx1"/>
            </a:solidFill>
          </p:grpSpPr>
          <p:sp>
            <p:nvSpPr>
              <p:cNvPr id="21" name="Freeform 5">
                <a:extLst>
                  <a:ext uri="{FF2B5EF4-FFF2-40B4-BE49-F238E27FC236}">
                    <a16:creationId xmlns:a16="http://schemas.microsoft.com/office/drawing/2014/main" id="{C3AD27BC-69AA-4EF2-A9F0-EA160BD6D215}"/>
                  </a:ext>
                </a:extLst>
              </p:cNvPr>
              <p:cNvSpPr>
                <a:spLocks noEditPoints="1"/>
              </p:cNvSpPr>
              <p:nvPr/>
            </p:nvSpPr>
            <p:spPr bwMode="auto">
              <a:xfrm>
                <a:off x="-173" y="456"/>
                <a:ext cx="1517" cy="1517"/>
              </a:xfrm>
              <a:custGeom>
                <a:avLst/>
                <a:gdLst>
                  <a:gd name="T0" fmla="*/ 320 w 639"/>
                  <a:gd name="T1" fmla="*/ 0 h 639"/>
                  <a:gd name="T2" fmla="*/ 0 w 639"/>
                  <a:gd name="T3" fmla="*/ 319 h 639"/>
                  <a:gd name="T4" fmla="*/ 320 w 639"/>
                  <a:gd name="T5" fmla="*/ 639 h 639"/>
                  <a:gd name="T6" fmla="*/ 639 w 639"/>
                  <a:gd name="T7" fmla="*/ 319 h 639"/>
                  <a:gd name="T8" fmla="*/ 320 w 639"/>
                  <a:gd name="T9" fmla="*/ 0 h 639"/>
                  <a:gd name="T10" fmla="*/ 320 w 639"/>
                  <a:gd name="T11" fmla="*/ 0 h 639"/>
                  <a:gd name="T12" fmla="*/ 320 w 639"/>
                  <a:gd name="T13" fmla="*/ 26 h 639"/>
                  <a:gd name="T14" fmla="*/ 613 w 639"/>
                  <a:gd name="T15" fmla="*/ 319 h 639"/>
                  <a:gd name="T16" fmla="*/ 320 w 639"/>
                  <a:gd name="T17" fmla="*/ 612 h 639"/>
                  <a:gd name="T18" fmla="*/ 27 w 639"/>
                  <a:gd name="T19" fmla="*/ 319 h 639"/>
                  <a:gd name="T20" fmla="*/ 320 w 639"/>
                  <a:gd name="T21" fmla="*/ 26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9" h="639">
                    <a:moveTo>
                      <a:pt x="320" y="0"/>
                    </a:moveTo>
                    <a:cubicBezTo>
                      <a:pt x="143" y="0"/>
                      <a:pt x="0" y="143"/>
                      <a:pt x="0" y="319"/>
                    </a:cubicBezTo>
                    <a:cubicBezTo>
                      <a:pt x="0" y="496"/>
                      <a:pt x="143" y="639"/>
                      <a:pt x="320" y="639"/>
                    </a:cubicBezTo>
                    <a:cubicBezTo>
                      <a:pt x="496" y="639"/>
                      <a:pt x="639" y="496"/>
                      <a:pt x="639" y="319"/>
                    </a:cubicBezTo>
                    <a:cubicBezTo>
                      <a:pt x="639" y="143"/>
                      <a:pt x="496" y="0"/>
                      <a:pt x="320" y="0"/>
                    </a:cubicBezTo>
                    <a:cubicBezTo>
                      <a:pt x="320" y="0"/>
                      <a:pt x="320" y="0"/>
                      <a:pt x="320" y="0"/>
                    </a:cubicBezTo>
                    <a:close/>
                    <a:moveTo>
                      <a:pt x="320" y="26"/>
                    </a:moveTo>
                    <a:cubicBezTo>
                      <a:pt x="481" y="26"/>
                      <a:pt x="613" y="158"/>
                      <a:pt x="613" y="319"/>
                    </a:cubicBezTo>
                    <a:cubicBezTo>
                      <a:pt x="613" y="481"/>
                      <a:pt x="481" y="612"/>
                      <a:pt x="320" y="612"/>
                    </a:cubicBezTo>
                    <a:cubicBezTo>
                      <a:pt x="158" y="612"/>
                      <a:pt x="27" y="481"/>
                      <a:pt x="27" y="319"/>
                    </a:cubicBezTo>
                    <a:cubicBezTo>
                      <a:pt x="27" y="158"/>
                      <a:pt x="158" y="26"/>
                      <a:pt x="320" y="2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7F7F"/>
                  </a:solidFill>
                  <a:effectLst/>
                  <a:uLnTx/>
                  <a:uFillTx/>
                  <a:ea typeface="+mn-ea"/>
                  <a:cs typeface="+mn-cs"/>
                </a:endParaRPr>
              </a:p>
            </p:txBody>
          </p:sp>
          <p:sp>
            <p:nvSpPr>
              <p:cNvPr id="22" name="Freeform 6">
                <a:extLst>
                  <a:ext uri="{FF2B5EF4-FFF2-40B4-BE49-F238E27FC236}">
                    <a16:creationId xmlns:a16="http://schemas.microsoft.com/office/drawing/2014/main" id="{6E765BBE-DF42-4EA6-A0C6-89B925D0530F}"/>
                  </a:ext>
                </a:extLst>
              </p:cNvPr>
              <p:cNvSpPr>
                <a:spLocks noEditPoints="1"/>
              </p:cNvSpPr>
              <p:nvPr/>
            </p:nvSpPr>
            <p:spPr bwMode="auto">
              <a:xfrm>
                <a:off x="121" y="721"/>
                <a:ext cx="962" cy="952"/>
              </a:xfrm>
              <a:custGeom>
                <a:avLst/>
                <a:gdLst>
                  <a:gd name="T0" fmla="*/ 272 w 405"/>
                  <a:gd name="T1" fmla="*/ 119 h 401"/>
                  <a:gd name="T2" fmla="*/ 297 w 405"/>
                  <a:gd name="T3" fmla="*/ 98 h 401"/>
                  <a:gd name="T4" fmla="*/ 276 w 405"/>
                  <a:gd name="T5" fmla="*/ 72 h 401"/>
                  <a:gd name="T6" fmla="*/ 289 w 405"/>
                  <a:gd name="T7" fmla="*/ 158 h 401"/>
                  <a:gd name="T8" fmla="*/ 310 w 405"/>
                  <a:gd name="T9" fmla="*/ 75 h 401"/>
                  <a:gd name="T10" fmla="*/ 359 w 405"/>
                  <a:gd name="T11" fmla="*/ 166 h 401"/>
                  <a:gd name="T12" fmla="*/ 315 w 405"/>
                  <a:gd name="T13" fmla="*/ 197 h 401"/>
                  <a:gd name="T14" fmla="*/ 266 w 405"/>
                  <a:gd name="T15" fmla="*/ 192 h 401"/>
                  <a:gd name="T16" fmla="*/ 224 w 405"/>
                  <a:gd name="T17" fmla="*/ 165 h 401"/>
                  <a:gd name="T18" fmla="*/ 206 w 405"/>
                  <a:gd name="T19" fmla="*/ 116 h 401"/>
                  <a:gd name="T20" fmla="*/ 221 w 405"/>
                  <a:gd name="T21" fmla="*/ 67 h 401"/>
                  <a:gd name="T22" fmla="*/ 261 w 405"/>
                  <a:gd name="T23" fmla="*/ 37 h 401"/>
                  <a:gd name="T24" fmla="*/ 290 w 405"/>
                  <a:gd name="T25" fmla="*/ 47 h 401"/>
                  <a:gd name="T26" fmla="*/ 331 w 405"/>
                  <a:gd name="T27" fmla="*/ 58 h 401"/>
                  <a:gd name="T28" fmla="*/ 357 w 405"/>
                  <a:gd name="T29" fmla="*/ 93 h 401"/>
                  <a:gd name="T30" fmla="*/ 389 w 405"/>
                  <a:gd name="T31" fmla="*/ 91 h 401"/>
                  <a:gd name="T32" fmla="*/ 356 w 405"/>
                  <a:gd name="T33" fmla="*/ 37 h 401"/>
                  <a:gd name="T34" fmla="*/ 298 w 405"/>
                  <a:gd name="T35" fmla="*/ 12 h 401"/>
                  <a:gd name="T36" fmla="*/ 236 w 405"/>
                  <a:gd name="T37" fmla="*/ 27 h 401"/>
                  <a:gd name="T38" fmla="*/ 195 w 405"/>
                  <a:gd name="T39" fmla="*/ 75 h 401"/>
                  <a:gd name="T40" fmla="*/ 190 w 405"/>
                  <a:gd name="T41" fmla="*/ 137 h 401"/>
                  <a:gd name="T42" fmla="*/ 223 w 405"/>
                  <a:gd name="T43" fmla="*/ 191 h 401"/>
                  <a:gd name="T44" fmla="*/ 280 w 405"/>
                  <a:gd name="T45" fmla="*/ 216 h 401"/>
                  <a:gd name="T46" fmla="*/ 323 w 405"/>
                  <a:gd name="T47" fmla="*/ 225 h 401"/>
                  <a:gd name="T48" fmla="*/ 382 w 405"/>
                  <a:gd name="T49" fmla="*/ 183 h 401"/>
                  <a:gd name="T50" fmla="*/ 405 w 405"/>
                  <a:gd name="T51" fmla="*/ 116 h 401"/>
                  <a:gd name="T52" fmla="*/ 108 w 405"/>
                  <a:gd name="T53" fmla="*/ 303 h 401"/>
                  <a:gd name="T54" fmla="*/ 116 w 405"/>
                  <a:gd name="T55" fmla="*/ 269 h 401"/>
                  <a:gd name="T56" fmla="*/ 137 w 405"/>
                  <a:gd name="T57" fmla="*/ 248 h 401"/>
                  <a:gd name="T58" fmla="*/ 95 w 405"/>
                  <a:gd name="T59" fmla="*/ 326 h 401"/>
                  <a:gd name="T60" fmla="*/ 158 w 405"/>
                  <a:gd name="T61" fmla="*/ 274 h 401"/>
                  <a:gd name="T62" fmla="*/ 185 w 405"/>
                  <a:gd name="T63" fmla="*/ 334 h 401"/>
                  <a:gd name="T64" fmla="*/ 144 w 405"/>
                  <a:gd name="T65" fmla="*/ 364 h 401"/>
                  <a:gd name="T66" fmla="*/ 115 w 405"/>
                  <a:gd name="T67" fmla="*/ 354 h 401"/>
                  <a:gd name="T68" fmla="*/ 74 w 405"/>
                  <a:gd name="T69" fmla="*/ 344 h 401"/>
                  <a:gd name="T70" fmla="*/ 49 w 405"/>
                  <a:gd name="T71" fmla="*/ 308 h 401"/>
                  <a:gd name="T72" fmla="*/ 49 w 405"/>
                  <a:gd name="T73" fmla="*/ 264 h 401"/>
                  <a:gd name="T74" fmla="*/ 75 w 405"/>
                  <a:gd name="T75" fmla="*/ 230 h 401"/>
                  <a:gd name="T76" fmla="*/ 117 w 405"/>
                  <a:gd name="T77" fmla="*/ 221 h 401"/>
                  <a:gd name="T78" fmla="*/ 146 w 405"/>
                  <a:gd name="T79" fmla="*/ 210 h 401"/>
                  <a:gd name="T80" fmla="*/ 186 w 405"/>
                  <a:gd name="T81" fmla="*/ 242 h 401"/>
                  <a:gd name="T82" fmla="*/ 199 w 405"/>
                  <a:gd name="T83" fmla="*/ 292 h 401"/>
                  <a:gd name="T84" fmla="*/ 211 w 405"/>
                  <a:gd name="T85" fmla="*/ 220 h 401"/>
                  <a:gd name="T86" fmla="*/ 153 w 405"/>
                  <a:gd name="T87" fmla="*/ 177 h 401"/>
                  <a:gd name="T88" fmla="*/ 82 w 405"/>
                  <a:gd name="T89" fmla="*/ 176 h 401"/>
                  <a:gd name="T90" fmla="*/ 23 w 405"/>
                  <a:gd name="T91" fmla="*/ 218 h 401"/>
                  <a:gd name="T92" fmla="*/ 0 w 405"/>
                  <a:gd name="T93" fmla="*/ 285 h 401"/>
                  <a:gd name="T94" fmla="*/ 21 w 405"/>
                  <a:gd name="T95" fmla="*/ 354 h 401"/>
                  <a:gd name="T96" fmla="*/ 79 w 405"/>
                  <a:gd name="T97" fmla="*/ 397 h 401"/>
                  <a:gd name="T98" fmla="*/ 144 w 405"/>
                  <a:gd name="T99" fmla="*/ 399 h 401"/>
                  <a:gd name="T100" fmla="*/ 181 w 405"/>
                  <a:gd name="T101" fmla="*/ 366 h 401"/>
                  <a:gd name="T102" fmla="*/ 215 w 405"/>
                  <a:gd name="T103" fmla="*/ 313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5" h="401">
                    <a:moveTo>
                      <a:pt x="305" y="122"/>
                    </a:moveTo>
                    <a:cubicBezTo>
                      <a:pt x="303" y="126"/>
                      <a:pt x="299" y="130"/>
                      <a:pt x="294" y="131"/>
                    </a:cubicBezTo>
                    <a:cubicBezTo>
                      <a:pt x="290" y="132"/>
                      <a:pt x="285" y="132"/>
                      <a:pt x="281" y="130"/>
                    </a:cubicBezTo>
                    <a:cubicBezTo>
                      <a:pt x="277" y="128"/>
                      <a:pt x="274" y="124"/>
                      <a:pt x="272" y="119"/>
                    </a:cubicBezTo>
                    <a:cubicBezTo>
                      <a:pt x="271" y="115"/>
                      <a:pt x="271" y="110"/>
                      <a:pt x="273" y="106"/>
                    </a:cubicBezTo>
                    <a:cubicBezTo>
                      <a:pt x="276" y="102"/>
                      <a:pt x="279" y="98"/>
                      <a:pt x="284" y="97"/>
                    </a:cubicBezTo>
                    <a:cubicBezTo>
                      <a:pt x="286" y="97"/>
                      <a:pt x="287" y="96"/>
                      <a:pt x="289" y="96"/>
                    </a:cubicBezTo>
                    <a:cubicBezTo>
                      <a:pt x="292" y="96"/>
                      <a:pt x="295" y="97"/>
                      <a:pt x="297" y="98"/>
                    </a:cubicBezTo>
                    <a:cubicBezTo>
                      <a:pt x="302" y="101"/>
                      <a:pt x="305" y="104"/>
                      <a:pt x="306" y="109"/>
                    </a:cubicBezTo>
                    <a:cubicBezTo>
                      <a:pt x="307" y="113"/>
                      <a:pt x="307" y="118"/>
                      <a:pt x="305" y="122"/>
                    </a:cubicBezTo>
                    <a:close/>
                    <a:moveTo>
                      <a:pt x="310" y="75"/>
                    </a:moveTo>
                    <a:cubicBezTo>
                      <a:pt x="299" y="69"/>
                      <a:pt x="287" y="68"/>
                      <a:pt x="276" y="72"/>
                    </a:cubicBezTo>
                    <a:cubicBezTo>
                      <a:pt x="265" y="75"/>
                      <a:pt x="255" y="83"/>
                      <a:pt x="250" y="93"/>
                    </a:cubicBezTo>
                    <a:cubicBezTo>
                      <a:pt x="244" y="104"/>
                      <a:pt x="243" y="116"/>
                      <a:pt x="247" y="127"/>
                    </a:cubicBezTo>
                    <a:cubicBezTo>
                      <a:pt x="250" y="138"/>
                      <a:pt x="258" y="148"/>
                      <a:pt x="268" y="153"/>
                    </a:cubicBezTo>
                    <a:cubicBezTo>
                      <a:pt x="275" y="157"/>
                      <a:pt x="282" y="158"/>
                      <a:pt x="289" y="158"/>
                    </a:cubicBezTo>
                    <a:cubicBezTo>
                      <a:pt x="293" y="158"/>
                      <a:pt x="298" y="158"/>
                      <a:pt x="302" y="156"/>
                    </a:cubicBezTo>
                    <a:cubicBezTo>
                      <a:pt x="314" y="153"/>
                      <a:pt x="323" y="145"/>
                      <a:pt x="328" y="135"/>
                    </a:cubicBezTo>
                    <a:cubicBezTo>
                      <a:pt x="334" y="124"/>
                      <a:pt x="335" y="112"/>
                      <a:pt x="332" y="101"/>
                    </a:cubicBezTo>
                    <a:cubicBezTo>
                      <a:pt x="328" y="90"/>
                      <a:pt x="320" y="80"/>
                      <a:pt x="310" y="75"/>
                    </a:cubicBezTo>
                    <a:close/>
                    <a:moveTo>
                      <a:pt x="372" y="119"/>
                    </a:moveTo>
                    <a:cubicBezTo>
                      <a:pt x="366" y="123"/>
                      <a:pt x="359" y="129"/>
                      <a:pt x="356" y="137"/>
                    </a:cubicBezTo>
                    <a:cubicBezTo>
                      <a:pt x="353" y="145"/>
                      <a:pt x="356" y="153"/>
                      <a:pt x="358" y="161"/>
                    </a:cubicBezTo>
                    <a:cubicBezTo>
                      <a:pt x="358" y="162"/>
                      <a:pt x="359" y="164"/>
                      <a:pt x="359" y="166"/>
                    </a:cubicBezTo>
                    <a:cubicBezTo>
                      <a:pt x="357" y="166"/>
                      <a:pt x="355" y="166"/>
                      <a:pt x="353" y="166"/>
                    </a:cubicBezTo>
                    <a:cubicBezTo>
                      <a:pt x="346" y="166"/>
                      <a:pt x="337" y="166"/>
                      <a:pt x="330" y="171"/>
                    </a:cubicBezTo>
                    <a:cubicBezTo>
                      <a:pt x="323" y="176"/>
                      <a:pt x="320" y="184"/>
                      <a:pt x="317" y="191"/>
                    </a:cubicBezTo>
                    <a:cubicBezTo>
                      <a:pt x="317" y="193"/>
                      <a:pt x="316" y="195"/>
                      <a:pt x="315" y="197"/>
                    </a:cubicBezTo>
                    <a:cubicBezTo>
                      <a:pt x="313" y="196"/>
                      <a:pt x="311" y="193"/>
                      <a:pt x="310" y="192"/>
                    </a:cubicBezTo>
                    <a:cubicBezTo>
                      <a:pt x="304" y="188"/>
                      <a:pt x="297" y="181"/>
                      <a:pt x="288" y="181"/>
                    </a:cubicBezTo>
                    <a:cubicBezTo>
                      <a:pt x="288" y="181"/>
                      <a:pt x="288" y="181"/>
                      <a:pt x="288" y="181"/>
                    </a:cubicBezTo>
                    <a:cubicBezTo>
                      <a:pt x="279" y="181"/>
                      <a:pt x="272" y="187"/>
                      <a:pt x="266" y="192"/>
                    </a:cubicBezTo>
                    <a:cubicBezTo>
                      <a:pt x="264" y="193"/>
                      <a:pt x="263" y="196"/>
                      <a:pt x="261" y="197"/>
                    </a:cubicBezTo>
                    <a:cubicBezTo>
                      <a:pt x="260" y="195"/>
                      <a:pt x="260" y="193"/>
                      <a:pt x="259" y="191"/>
                    </a:cubicBezTo>
                    <a:cubicBezTo>
                      <a:pt x="257" y="184"/>
                      <a:pt x="254" y="176"/>
                      <a:pt x="247" y="171"/>
                    </a:cubicBezTo>
                    <a:cubicBezTo>
                      <a:pt x="240" y="165"/>
                      <a:pt x="231" y="165"/>
                      <a:pt x="224" y="165"/>
                    </a:cubicBezTo>
                    <a:cubicBezTo>
                      <a:pt x="222" y="165"/>
                      <a:pt x="220" y="165"/>
                      <a:pt x="218" y="164"/>
                    </a:cubicBezTo>
                    <a:cubicBezTo>
                      <a:pt x="218" y="163"/>
                      <a:pt x="219" y="161"/>
                      <a:pt x="219" y="159"/>
                    </a:cubicBezTo>
                    <a:cubicBezTo>
                      <a:pt x="222" y="152"/>
                      <a:pt x="224" y="143"/>
                      <a:pt x="222" y="135"/>
                    </a:cubicBezTo>
                    <a:cubicBezTo>
                      <a:pt x="219" y="127"/>
                      <a:pt x="212" y="121"/>
                      <a:pt x="206" y="116"/>
                    </a:cubicBezTo>
                    <a:cubicBezTo>
                      <a:pt x="205" y="115"/>
                      <a:pt x="203" y="114"/>
                      <a:pt x="202" y="113"/>
                    </a:cubicBezTo>
                    <a:cubicBezTo>
                      <a:pt x="203" y="112"/>
                      <a:pt x="205" y="110"/>
                      <a:pt x="206" y="109"/>
                    </a:cubicBezTo>
                    <a:cubicBezTo>
                      <a:pt x="213" y="105"/>
                      <a:pt x="220" y="99"/>
                      <a:pt x="222" y="91"/>
                    </a:cubicBezTo>
                    <a:cubicBezTo>
                      <a:pt x="225" y="83"/>
                      <a:pt x="223" y="75"/>
                      <a:pt x="221" y="67"/>
                    </a:cubicBezTo>
                    <a:cubicBezTo>
                      <a:pt x="220" y="66"/>
                      <a:pt x="220" y="64"/>
                      <a:pt x="219" y="62"/>
                    </a:cubicBezTo>
                    <a:cubicBezTo>
                      <a:pt x="221" y="62"/>
                      <a:pt x="223" y="62"/>
                      <a:pt x="225" y="62"/>
                    </a:cubicBezTo>
                    <a:cubicBezTo>
                      <a:pt x="233" y="62"/>
                      <a:pt x="241" y="62"/>
                      <a:pt x="248" y="57"/>
                    </a:cubicBezTo>
                    <a:cubicBezTo>
                      <a:pt x="255" y="52"/>
                      <a:pt x="258" y="44"/>
                      <a:pt x="261" y="37"/>
                    </a:cubicBezTo>
                    <a:cubicBezTo>
                      <a:pt x="262" y="35"/>
                      <a:pt x="262" y="33"/>
                      <a:pt x="263" y="31"/>
                    </a:cubicBezTo>
                    <a:cubicBezTo>
                      <a:pt x="265" y="32"/>
                      <a:pt x="267" y="35"/>
                      <a:pt x="268" y="36"/>
                    </a:cubicBezTo>
                    <a:cubicBezTo>
                      <a:pt x="275" y="40"/>
                      <a:pt x="282" y="47"/>
                      <a:pt x="290" y="47"/>
                    </a:cubicBezTo>
                    <a:cubicBezTo>
                      <a:pt x="290" y="47"/>
                      <a:pt x="290" y="47"/>
                      <a:pt x="290" y="47"/>
                    </a:cubicBezTo>
                    <a:cubicBezTo>
                      <a:pt x="299" y="47"/>
                      <a:pt x="306" y="41"/>
                      <a:pt x="313" y="36"/>
                    </a:cubicBezTo>
                    <a:cubicBezTo>
                      <a:pt x="314" y="36"/>
                      <a:pt x="316" y="32"/>
                      <a:pt x="317" y="31"/>
                    </a:cubicBezTo>
                    <a:cubicBezTo>
                      <a:pt x="318" y="33"/>
                      <a:pt x="319" y="35"/>
                      <a:pt x="319" y="37"/>
                    </a:cubicBezTo>
                    <a:cubicBezTo>
                      <a:pt x="322" y="44"/>
                      <a:pt x="324" y="52"/>
                      <a:pt x="331" y="58"/>
                    </a:cubicBezTo>
                    <a:cubicBezTo>
                      <a:pt x="338" y="63"/>
                      <a:pt x="347" y="63"/>
                      <a:pt x="355" y="63"/>
                    </a:cubicBezTo>
                    <a:cubicBezTo>
                      <a:pt x="356" y="63"/>
                      <a:pt x="358" y="63"/>
                      <a:pt x="360" y="64"/>
                    </a:cubicBezTo>
                    <a:cubicBezTo>
                      <a:pt x="360" y="65"/>
                      <a:pt x="359" y="67"/>
                      <a:pt x="359" y="69"/>
                    </a:cubicBezTo>
                    <a:cubicBezTo>
                      <a:pt x="357" y="76"/>
                      <a:pt x="354" y="85"/>
                      <a:pt x="357" y="93"/>
                    </a:cubicBezTo>
                    <a:cubicBezTo>
                      <a:pt x="359" y="102"/>
                      <a:pt x="366" y="107"/>
                      <a:pt x="372" y="112"/>
                    </a:cubicBezTo>
                    <a:cubicBezTo>
                      <a:pt x="373" y="113"/>
                      <a:pt x="375" y="114"/>
                      <a:pt x="376" y="115"/>
                    </a:cubicBezTo>
                    <a:cubicBezTo>
                      <a:pt x="375" y="117"/>
                      <a:pt x="373" y="118"/>
                      <a:pt x="372" y="119"/>
                    </a:cubicBezTo>
                    <a:close/>
                    <a:moveTo>
                      <a:pt x="389" y="91"/>
                    </a:moveTo>
                    <a:cubicBezTo>
                      <a:pt x="387" y="89"/>
                      <a:pt x="383" y="87"/>
                      <a:pt x="382" y="85"/>
                    </a:cubicBezTo>
                    <a:cubicBezTo>
                      <a:pt x="382" y="83"/>
                      <a:pt x="384" y="79"/>
                      <a:pt x="384" y="77"/>
                    </a:cubicBezTo>
                    <a:cubicBezTo>
                      <a:pt x="387" y="68"/>
                      <a:pt x="390" y="57"/>
                      <a:pt x="384" y="47"/>
                    </a:cubicBezTo>
                    <a:cubicBezTo>
                      <a:pt x="377" y="37"/>
                      <a:pt x="365" y="37"/>
                      <a:pt x="356" y="37"/>
                    </a:cubicBezTo>
                    <a:cubicBezTo>
                      <a:pt x="353" y="37"/>
                      <a:pt x="349" y="36"/>
                      <a:pt x="347" y="36"/>
                    </a:cubicBezTo>
                    <a:cubicBezTo>
                      <a:pt x="346" y="34"/>
                      <a:pt x="345" y="31"/>
                      <a:pt x="344" y="28"/>
                    </a:cubicBezTo>
                    <a:cubicBezTo>
                      <a:pt x="342" y="20"/>
                      <a:pt x="338" y="8"/>
                      <a:pt x="326" y="4"/>
                    </a:cubicBezTo>
                    <a:cubicBezTo>
                      <a:pt x="315" y="1"/>
                      <a:pt x="305" y="7"/>
                      <a:pt x="298" y="12"/>
                    </a:cubicBezTo>
                    <a:cubicBezTo>
                      <a:pt x="296" y="14"/>
                      <a:pt x="292" y="16"/>
                      <a:pt x="291" y="17"/>
                    </a:cubicBezTo>
                    <a:cubicBezTo>
                      <a:pt x="289" y="16"/>
                      <a:pt x="286" y="14"/>
                      <a:pt x="284" y="12"/>
                    </a:cubicBezTo>
                    <a:cubicBezTo>
                      <a:pt x="276" y="7"/>
                      <a:pt x="266" y="0"/>
                      <a:pt x="255" y="3"/>
                    </a:cubicBezTo>
                    <a:cubicBezTo>
                      <a:pt x="243" y="7"/>
                      <a:pt x="239" y="19"/>
                      <a:pt x="236" y="27"/>
                    </a:cubicBezTo>
                    <a:cubicBezTo>
                      <a:pt x="235" y="29"/>
                      <a:pt x="234" y="33"/>
                      <a:pt x="233" y="35"/>
                    </a:cubicBezTo>
                    <a:cubicBezTo>
                      <a:pt x="231" y="35"/>
                      <a:pt x="227" y="35"/>
                      <a:pt x="224" y="35"/>
                    </a:cubicBezTo>
                    <a:cubicBezTo>
                      <a:pt x="216" y="35"/>
                      <a:pt x="203" y="35"/>
                      <a:pt x="196" y="45"/>
                    </a:cubicBezTo>
                    <a:cubicBezTo>
                      <a:pt x="189" y="54"/>
                      <a:pt x="193" y="66"/>
                      <a:pt x="195" y="75"/>
                    </a:cubicBezTo>
                    <a:cubicBezTo>
                      <a:pt x="196" y="77"/>
                      <a:pt x="197" y="81"/>
                      <a:pt x="197" y="83"/>
                    </a:cubicBezTo>
                    <a:cubicBezTo>
                      <a:pt x="196" y="84"/>
                      <a:pt x="192" y="86"/>
                      <a:pt x="191" y="88"/>
                    </a:cubicBezTo>
                    <a:cubicBezTo>
                      <a:pt x="183" y="93"/>
                      <a:pt x="173" y="100"/>
                      <a:pt x="173" y="112"/>
                    </a:cubicBezTo>
                    <a:cubicBezTo>
                      <a:pt x="173" y="124"/>
                      <a:pt x="182" y="131"/>
                      <a:pt x="190" y="137"/>
                    </a:cubicBezTo>
                    <a:cubicBezTo>
                      <a:pt x="192" y="139"/>
                      <a:pt x="196" y="142"/>
                      <a:pt x="196" y="142"/>
                    </a:cubicBezTo>
                    <a:cubicBezTo>
                      <a:pt x="196" y="144"/>
                      <a:pt x="195" y="149"/>
                      <a:pt x="194" y="151"/>
                    </a:cubicBezTo>
                    <a:cubicBezTo>
                      <a:pt x="191" y="160"/>
                      <a:pt x="188" y="171"/>
                      <a:pt x="194" y="181"/>
                    </a:cubicBezTo>
                    <a:cubicBezTo>
                      <a:pt x="201" y="191"/>
                      <a:pt x="214" y="191"/>
                      <a:pt x="223" y="191"/>
                    </a:cubicBezTo>
                    <a:cubicBezTo>
                      <a:pt x="225" y="191"/>
                      <a:pt x="229" y="192"/>
                      <a:pt x="231" y="192"/>
                    </a:cubicBezTo>
                    <a:cubicBezTo>
                      <a:pt x="232" y="194"/>
                      <a:pt x="233" y="197"/>
                      <a:pt x="234" y="200"/>
                    </a:cubicBezTo>
                    <a:cubicBezTo>
                      <a:pt x="237" y="208"/>
                      <a:pt x="241" y="220"/>
                      <a:pt x="252" y="224"/>
                    </a:cubicBezTo>
                    <a:cubicBezTo>
                      <a:pt x="263" y="227"/>
                      <a:pt x="273" y="221"/>
                      <a:pt x="280" y="216"/>
                    </a:cubicBezTo>
                    <a:cubicBezTo>
                      <a:pt x="283" y="214"/>
                      <a:pt x="286" y="212"/>
                      <a:pt x="288" y="211"/>
                    </a:cubicBezTo>
                    <a:cubicBezTo>
                      <a:pt x="289" y="212"/>
                      <a:pt x="292" y="214"/>
                      <a:pt x="294" y="216"/>
                    </a:cubicBezTo>
                    <a:cubicBezTo>
                      <a:pt x="300" y="220"/>
                      <a:pt x="308" y="226"/>
                      <a:pt x="317" y="226"/>
                    </a:cubicBezTo>
                    <a:cubicBezTo>
                      <a:pt x="319" y="226"/>
                      <a:pt x="321" y="225"/>
                      <a:pt x="323" y="225"/>
                    </a:cubicBezTo>
                    <a:cubicBezTo>
                      <a:pt x="335" y="221"/>
                      <a:pt x="339" y="209"/>
                      <a:pt x="342" y="201"/>
                    </a:cubicBezTo>
                    <a:cubicBezTo>
                      <a:pt x="343" y="199"/>
                      <a:pt x="344" y="195"/>
                      <a:pt x="345" y="194"/>
                    </a:cubicBezTo>
                    <a:cubicBezTo>
                      <a:pt x="347" y="193"/>
                      <a:pt x="351" y="193"/>
                      <a:pt x="354" y="193"/>
                    </a:cubicBezTo>
                    <a:cubicBezTo>
                      <a:pt x="363" y="193"/>
                      <a:pt x="375" y="193"/>
                      <a:pt x="382" y="183"/>
                    </a:cubicBezTo>
                    <a:cubicBezTo>
                      <a:pt x="389" y="174"/>
                      <a:pt x="386" y="162"/>
                      <a:pt x="383" y="153"/>
                    </a:cubicBezTo>
                    <a:cubicBezTo>
                      <a:pt x="383" y="151"/>
                      <a:pt x="382" y="147"/>
                      <a:pt x="381" y="145"/>
                    </a:cubicBezTo>
                    <a:cubicBezTo>
                      <a:pt x="383" y="144"/>
                      <a:pt x="386" y="142"/>
                      <a:pt x="388" y="140"/>
                    </a:cubicBezTo>
                    <a:cubicBezTo>
                      <a:pt x="395" y="135"/>
                      <a:pt x="405" y="128"/>
                      <a:pt x="405" y="116"/>
                    </a:cubicBezTo>
                    <a:cubicBezTo>
                      <a:pt x="405" y="104"/>
                      <a:pt x="396" y="97"/>
                      <a:pt x="389" y="91"/>
                    </a:cubicBezTo>
                    <a:close/>
                    <a:moveTo>
                      <a:pt x="132" y="295"/>
                    </a:moveTo>
                    <a:cubicBezTo>
                      <a:pt x="130" y="300"/>
                      <a:pt x="126" y="303"/>
                      <a:pt x="121" y="304"/>
                    </a:cubicBezTo>
                    <a:cubicBezTo>
                      <a:pt x="117" y="305"/>
                      <a:pt x="112" y="305"/>
                      <a:pt x="108" y="303"/>
                    </a:cubicBezTo>
                    <a:cubicBezTo>
                      <a:pt x="104" y="301"/>
                      <a:pt x="101" y="297"/>
                      <a:pt x="99" y="292"/>
                    </a:cubicBezTo>
                    <a:cubicBezTo>
                      <a:pt x="98" y="288"/>
                      <a:pt x="98" y="283"/>
                      <a:pt x="100" y="279"/>
                    </a:cubicBezTo>
                    <a:cubicBezTo>
                      <a:pt x="103" y="275"/>
                      <a:pt x="106" y="272"/>
                      <a:pt x="111" y="270"/>
                    </a:cubicBezTo>
                    <a:cubicBezTo>
                      <a:pt x="113" y="270"/>
                      <a:pt x="114" y="269"/>
                      <a:pt x="116" y="269"/>
                    </a:cubicBezTo>
                    <a:cubicBezTo>
                      <a:pt x="119" y="269"/>
                      <a:pt x="122" y="270"/>
                      <a:pt x="124" y="271"/>
                    </a:cubicBezTo>
                    <a:cubicBezTo>
                      <a:pt x="129" y="274"/>
                      <a:pt x="132" y="277"/>
                      <a:pt x="133" y="282"/>
                    </a:cubicBezTo>
                    <a:cubicBezTo>
                      <a:pt x="134" y="286"/>
                      <a:pt x="134" y="291"/>
                      <a:pt x="132" y="295"/>
                    </a:cubicBezTo>
                    <a:close/>
                    <a:moveTo>
                      <a:pt x="137" y="248"/>
                    </a:moveTo>
                    <a:cubicBezTo>
                      <a:pt x="126" y="242"/>
                      <a:pt x="114" y="241"/>
                      <a:pt x="103" y="245"/>
                    </a:cubicBezTo>
                    <a:cubicBezTo>
                      <a:pt x="92" y="248"/>
                      <a:pt x="82" y="256"/>
                      <a:pt x="77" y="266"/>
                    </a:cubicBezTo>
                    <a:cubicBezTo>
                      <a:pt x="71" y="277"/>
                      <a:pt x="70" y="289"/>
                      <a:pt x="74" y="300"/>
                    </a:cubicBezTo>
                    <a:cubicBezTo>
                      <a:pt x="77" y="312"/>
                      <a:pt x="85" y="321"/>
                      <a:pt x="95" y="326"/>
                    </a:cubicBezTo>
                    <a:cubicBezTo>
                      <a:pt x="102" y="330"/>
                      <a:pt x="109" y="331"/>
                      <a:pt x="116" y="331"/>
                    </a:cubicBezTo>
                    <a:cubicBezTo>
                      <a:pt x="120" y="331"/>
                      <a:pt x="125" y="331"/>
                      <a:pt x="129" y="329"/>
                    </a:cubicBezTo>
                    <a:cubicBezTo>
                      <a:pt x="141" y="326"/>
                      <a:pt x="150" y="318"/>
                      <a:pt x="155" y="308"/>
                    </a:cubicBezTo>
                    <a:cubicBezTo>
                      <a:pt x="161" y="297"/>
                      <a:pt x="162" y="285"/>
                      <a:pt x="158" y="274"/>
                    </a:cubicBezTo>
                    <a:cubicBezTo>
                      <a:pt x="155" y="263"/>
                      <a:pt x="147" y="253"/>
                      <a:pt x="137" y="248"/>
                    </a:cubicBezTo>
                    <a:close/>
                    <a:moveTo>
                      <a:pt x="199" y="292"/>
                    </a:moveTo>
                    <a:cubicBezTo>
                      <a:pt x="193" y="296"/>
                      <a:pt x="186" y="302"/>
                      <a:pt x="183" y="310"/>
                    </a:cubicBezTo>
                    <a:cubicBezTo>
                      <a:pt x="180" y="318"/>
                      <a:pt x="182" y="326"/>
                      <a:pt x="185" y="334"/>
                    </a:cubicBezTo>
                    <a:cubicBezTo>
                      <a:pt x="185" y="335"/>
                      <a:pt x="186" y="337"/>
                      <a:pt x="186" y="339"/>
                    </a:cubicBezTo>
                    <a:cubicBezTo>
                      <a:pt x="184" y="339"/>
                      <a:pt x="182" y="339"/>
                      <a:pt x="180" y="339"/>
                    </a:cubicBezTo>
                    <a:cubicBezTo>
                      <a:pt x="173" y="339"/>
                      <a:pt x="164" y="339"/>
                      <a:pt x="157" y="344"/>
                    </a:cubicBezTo>
                    <a:cubicBezTo>
                      <a:pt x="150" y="349"/>
                      <a:pt x="147" y="357"/>
                      <a:pt x="144" y="364"/>
                    </a:cubicBezTo>
                    <a:cubicBezTo>
                      <a:pt x="144" y="366"/>
                      <a:pt x="143" y="368"/>
                      <a:pt x="142" y="370"/>
                    </a:cubicBezTo>
                    <a:cubicBezTo>
                      <a:pt x="140" y="369"/>
                      <a:pt x="138" y="366"/>
                      <a:pt x="137" y="365"/>
                    </a:cubicBezTo>
                    <a:cubicBezTo>
                      <a:pt x="131" y="361"/>
                      <a:pt x="124" y="354"/>
                      <a:pt x="115" y="354"/>
                    </a:cubicBezTo>
                    <a:cubicBezTo>
                      <a:pt x="115" y="354"/>
                      <a:pt x="115" y="354"/>
                      <a:pt x="115" y="354"/>
                    </a:cubicBezTo>
                    <a:cubicBezTo>
                      <a:pt x="106" y="354"/>
                      <a:pt x="99" y="360"/>
                      <a:pt x="93" y="365"/>
                    </a:cubicBezTo>
                    <a:cubicBezTo>
                      <a:pt x="91" y="366"/>
                      <a:pt x="90" y="369"/>
                      <a:pt x="88" y="370"/>
                    </a:cubicBezTo>
                    <a:cubicBezTo>
                      <a:pt x="87" y="368"/>
                      <a:pt x="87" y="366"/>
                      <a:pt x="86" y="364"/>
                    </a:cubicBezTo>
                    <a:cubicBezTo>
                      <a:pt x="84" y="357"/>
                      <a:pt x="81" y="349"/>
                      <a:pt x="74" y="344"/>
                    </a:cubicBezTo>
                    <a:cubicBezTo>
                      <a:pt x="67" y="338"/>
                      <a:pt x="58" y="338"/>
                      <a:pt x="51" y="338"/>
                    </a:cubicBezTo>
                    <a:cubicBezTo>
                      <a:pt x="49" y="338"/>
                      <a:pt x="47" y="338"/>
                      <a:pt x="45" y="338"/>
                    </a:cubicBezTo>
                    <a:cubicBezTo>
                      <a:pt x="45" y="336"/>
                      <a:pt x="46" y="334"/>
                      <a:pt x="46" y="332"/>
                    </a:cubicBezTo>
                    <a:cubicBezTo>
                      <a:pt x="49" y="325"/>
                      <a:pt x="51" y="316"/>
                      <a:pt x="49" y="308"/>
                    </a:cubicBezTo>
                    <a:cubicBezTo>
                      <a:pt x="46" y="300"/>
                      <a:pt x="39" y="294"/>
                      <a:pt x="33" y="289"/>
                    </a:cubicBezTo>
                    <a:cubicBezTo>
                      <a:pt x="32" y="288"/>
                      <a:pt x="30" y="287"/>
                      <a:pt x="29" y="286"/>
                    </a:cubicBezTo>
                    <a:cubicBezTo>
                      <a:pt x="30" y="285"/>
                      <a:pt x="32" y="283"/>
                      <a:pt x="33" y="282"/>
                    </a:cubicBezTo>
                    <a:cubicBezTo>
                      <a:pt x="40" y="278"/>
                      <a:pt x="47" y="272"/>
                      <a:pt x="49" y="264"/>
                    </a:cubicBezTo>
                    <a:cubicBezTo>
                      <a:pt x="52" y="256"/>
                      <a:pt x="50" y="248"/>
                      <a:pt x="48" y="240"/>
                    </a:cubicBezTo>
                    <a:cubicBezTo>
                      <a:pt x="47" y="239"/>
                      <a:pt x="47" y="237"/>
                      <a:pt x="46" y="235"/>
                    </a:cubicBezTo>
                    <a:cubicBezTo>
                      <a:pt x="48" y="235"/>
                      <a:pt x="50" y="235"/>
                      <a:pt x="52" y="235"/>
                    </a:cubicBezTo>
                    <a:cubicBezTo>
                      <a:pt x="59" y="235"/>
                      <a:pt x="68" y="235"/>
                      <a:pt x="75" y="230"/>
                    </a:cubicBezTo>
                    <a:cubicBezTo>
                      <a:pt x="82" y="225"/>
                      <a:pt x="85" y="217"/>
                      <a:pt x="88" y="210"/>
                    </a:cubicBezTo>
                    <a:cubicBezTo>
                      <a:pt x="88" y="208"/>
                      <a:pt x="89" y="206"/>
                      <a:pt x="90" y="204"/>
                    </a:cubicBezTo>
                    <a:cubicBezTo>
                      <a:pt x="92" y="206"/>
                      <a:pt x="94" y="208"/>
                      <a:pt x="95" y="209"/>
                    </a:cubicBezTo>
                    <a:cubicBezTo>
                      <a:pt x="102" y="213"/>
                      <a:pt x="109" y="221"/>
                      <a:pt x="117" y="221"/>
                    </a:cubicBezTo>
                    <a:cubicBezTo>
                      <a:pt x="117" y="221"/>
                      <a:pt x="117" y="221"/>
                      <a:pt x="117" y="221"/>
                    </a:cubicBezTo>
                    <a:cubicBezTo>
                      <a:pt x="126" y="221"/>
                      <a:pt x="133" y="214"/>
                      <a:pt x="139" y="209"/>
                    </a:cubicBezTo>
                    <a:cubicBezTo>
                      <a:pt x="141" y="209"/>
                      <a:pt x="143" y="205"/>
                      <a:pt x="144" y="204"/>
                    </a:cubicBezTo>
                    <a:cubicBezTo>
                      <a:pt x="145" y="206"/>
                      <a:pt x="146" y="208"/>
                      <a:pt x="146" y="210"/>
                    </a:cubicBezTo>
                    <a:cubicBezTo>
                      <a:pt x="149" y="217"/>
                      <a:pt x="151" y="225"/>
                      <a:pt x="158" y="231"/>
                    </a:cubicBezTo>
                    <a:cubicBezTo>
                      <a:pt x="165" y="236"/>
                      <a:pt x="174" y="236"/>
                      <a:pt x="182" y="236"/>
                    </a:cubicBezTo>
                    <a:cubicBezTo>
                      <a:pt x="183" y="236"/>
                      <a:pt x="185" y="236"/>
                      <a:pt x="187" y="237"/>
                    </a:cubicBezTo>
                    <a:cubicBezTo>
                      <a:pt x="187" y="238"/>
                      <a:pt x="186" y="240"/>
                      <a:pt x="186" y="242"/>
                    </a:cubicBezTo>
                    <a:cubicBezTo>
                      <a:pt x="183" y="249"/>
                      <a:pt x="181" y="258"/>
                      <a:pt x="183" y="266"/>
                    </a:cubicBezTo>
                    <a:cubicBezTo>
                      <a:pt x="186" y="275"/>
                      <a:pt x="193" y="280"/>
                      <a:pt x="199" y="285"/>
                    </a:cubicBezTo>
                    <a:cubicBezTo>
                      <a:pt x="200" y="286"/>
                      <a:pt x="202" y="287"/>
                      <a:pt x="203" y="288"/>
                    </a:cubicBezTo>
                    <a:cubicBezTo>
                      <a:pt x="202" y="290"/>
                      <a:pt x="200" y="291"/>
                      <a:pt x="199" y="292"/>
                    </a:cubicBezTo>
                    <a:close/>
                    <a:moveTo>
                      <a:pt x="216" y="264"/>
                    </a:moveTo>
                    <a:cubicBezTo>
                      <a:pt x="214" y="262"/>
                      <a:pt x="210" y="260"/>
                      <a:pt x="209" y="258"/>
                    </a:cubicBezTo>
                    <a:cubicBezTo>
                      <a:pt x="209" y="256"/>
                      <a:pt x="210" y="252"/>
                      <a:pt x="211" y="250"/>
                    </a:cubicBezTo>
                    <a:cubicBezTo>
                      <a:pt x="214" y="241"/>
                      <a:pt x="217" y="230"/>
                      <a:pt x="211" y="220"/>
                    </a:cubicBezTo>
                    <a:cubicBezTo>
                      <a:pt x="204" y="210"/>
                      <a:pt x="192" y="210"/>
                      <a:pt x="183" y="210"/>
                    </a:cubicBezTo>
                    <a:cubicBezTo>
                      <a:pt x="180" y="210"/>
                      <a:pt x="176" y="209"/>
                      <a:pt x="174" y="209"/>
                    </a:cubicBezTo>
                    <a:cubicBezTo>
                      <a:pt x="173" y="207"/>
                      <a:pt x="172" y="204"/>
                      <a:pt x="171" y="201"/>
                    </a:cubicBezTo>
                    <a:cubicBezTo>
                      <a:pt x="169" y="193"/>
                      <a:pt x="165" y="181"/>
                      <a:pt x="153" y="177"/>
                    </a:cubicBezTo>
                    <a:cubicBezTo>
                      <a:pt x="142" y="174"/>
                      <a:pt x="132" y="180"/>
                      <a:pt x="125" y="185"/>
                    </a:cubicBezTo>
                    <a:cubicBezTo>
                      <a:pt x="123" y="187"/>
                      <a:pt x="119" y="189"/>
                      <a:pt x="117" y="190"/>
                    </a:cubicBezTo>
                    <a:cubicBezTo>
                      <a:pt x="116" y="189"/>
                      <a:pt x="113" y="187"/>
                      <a:pt x="111" y="185"/>
                    </a:cubicBezTo>
                    <a:cubicBezTo>
                      <a:pt x="103" y="180"/>
                      <a:pt x="93" y="173"/>
                      <a:pt x="82" y="176"/>
                    </a:cubicBezTo>
                    <a:cubicBezTo>
                      <a:pt x="70" y="180"/>
                      <a:pt x="66" y="192"/>
                      <a:pt x="63" y="200"/>
                    </a:cubicBezTo>
                    <a:cubicBezTo>
                      <a:pt x="62" y="203"/>
                      <a:pt x="61" y="206"/>
                      <a:pt x="60" y="208"/>
                    </a:cubicBezTo>
                    <a:cubicBezTo>
                      <a:pt x="58" y="208"/>
                      <a:pt x="54" y="208"/>
                      <a:pt x="51" y="208"/>
                    </a:cubicBezTo>
                    <a:cubicBezTo>
                      <a:pt x="43" y="208"/>
                      <a:pt x="30" y="208"/>
                      <a:pt x="23" y="218"/>
                    </a:cubicBezTo>
                    <a:cubicBezTo>
                      <a:pt x="16" y="227"/>
                      <a:pt x="20" y="239"/>
                      <a:pt x="22" y="248"/>
                    </a:cubicBezTo>
                    <a:cubicBezTo>
                      <a:pt x="23" y="250"/>
                      <a:pt x="24" y="254"/>
                      <a:pt x="24" y="256"/>
                    </a:cubicBezTo>
                    <a:cubicBezTo>
                      <a:pt x="23" y="257"/>
                      <a:pt x="19" y="259"/>
                      <a:pt x="17" y="261"/>
                    </a:cubicBezTo>
                    <a:cubicBezTo>
                      <a:pt x="10" y="266"/>
                      <a:pt x="0" y="274"/>
                      <a:pt x="0" y="285"/>
                    </a:cubicBezTo>
                    <a:cubicBezTo>
                      <a:pt x="0" y="297"/>
                      <a:pt x="9" y="304"/>
                      <a:pt x="16" y="310"/>
                    </a:cubicBezTo>
                    <a:cubicBezTo>
                      <a:pt x="19" y="312"/>
                      <a:pt x="23" y="315"/>
                      <a:pt x="23" y="315"/>
                    </a:cubicBezTo>
                    <a:cubicBezTo>
                      <a:pt x="23" y="317"/>
                      <a:pt x="22" y="322"/>
                      <a:pt x="21" y="324"/>
                    </a:cubicBezTo>
                    <a:cubicBezTo>
                      <a:pt x="18" y="333"/>
                      <a:pt x="15" y="344"/>
                      <a:pt x="21" y="354"/>
                    </a:cubicBezTo>
                    <a:cubicBezTo>
                      <a:pt x="28" y="364"/>
                      <a:pt x="41" y="364"/>
                      <a:pt x="50" y="364"/>
                    </a:cubicBezTo>
                    <a:cubicBezTo>
                      <a:pt x="52" y="365"/>
                      <a:pt x="56" y="365"/>
                      <a:pt x="58" y="365"/>
                    </a:cubicBezTo>
                    <a:cubicBezTo>
                      <a:pt x="59" y="367"/>
                      <a:pt x="60" y="371"/>
                      <a:pt x="61" y="373"/>
                    </a:cubicBezTo>
                    <a:cubicBezTo>
                      <a:pt x="64" y="381"/>
                      <a:pt x="68" y="393"/>
                      <a:pt x="79" y="397"/>
                    </a:cubicBezTo>
                    <a:cubicBezTo>
                      <a:pt x="90" y="401"/>
                      <a:pt x="100" y="394"/>
                      <a:pt x="107" y="389"/>
                    </a:cubicBezTo>
                    <a:cubicBezTo>
                      <a:pt x="110" y="387"/>
                      <a:pt x="113" y="385"/>
                      <a:pt x="115" y="384"/>
                    </a:cubicBezTo>
                    <a:cubicBezTo>
                      <a:pt x="116" y="385"/>
                      <a:pt x="119" y="387"/>
                      <a:pt x="121" y="389"/>
                    </a:cubicBezTo>
                    <a:cubicBezTo>
                      <a:pt x="127" y="393"/>
                      <a:pt x="135" y="399"/>
                      <a:pt x="144" y="399"/>
                    </a:cubicBezTo>
                    <a:cubicBezTo>
                      <a:pt x="146" y="399"/>
                      <a:pt x="148" y="398"/>
                      <a:pt x="150" y="398"/>
                    </a:cubicBezTo>
                    <a:cubicBezTo>
                      <a:pt x="162" y="394"/>
                      <a:pt x="166" y="382"/>
                      <a:pt x="169" y="374"/>
                    </a:cubicBezTo>
                    <a:cubicBezTo>
                      <a:pt x="170" y="372"/>
                      <a:pt x="171" y="368"/>
                      <a:pt x="172" y="367"/>
                    </a:cubicBezTo>
                    <a:cubicBezTo>
                      <a:pt x="174" y="366"/>
                      <a:pt x="178" y="366"/>
                      <a:pt x="181" y="366"/>
                    </a:cubicBezTo>
                    <a:cubicBezTo>
                      <a:pt x="190" y="366"/>
                      <a:pt x="202" y="366"/>
                      <a:pt x="209" y="356"/>
                    </a:cubicBezTo>
                    <a:cubicBezTo>
                      <a:pt x="216" y="347"/>
                      <a:pt x="213" y="335"/>
                      <a:pt x="210" y="327"/>
                    </a:cubicBezTo>
                    <a:cubicBezTo>
                      <a:pt x="210" y="324"/>
                      <a:pt x="208" y="320"/>
                      <a:pt x="208" y="318"/>
                    </a:cubicBezTo>
                    <a:cubicBezTo>
                      <a:pt x="210" y="317"/>
                      <a:pt x="213" y="315"/>
                      <a:pt x="215" y="313"/>
                    </a:cubicBezTo>
                    <a:cubicBezTo>
                      <a:pt x="222" y="308"/>
                      <a:pt x="232" y="301"/>
                      <a:pt x="232" y="289"/>
                    </a:cubicBezTo>
                    <a:cubicBezTo>
                      <a:pt x="232" y="277"/>
                      <a:pt x="223" y="270"/>
                      <a:pt x="216"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7F7F7F"/>
                  </a:solidFill>
                  <a:effectLst/>
                  <a:uLnTx/>
                  <a:uFillTx/>
                  <a:ea typeface="+mn-ea"/>
                  <a:cs typeface="+mn-cs"/>
                </a:endParaRPr>
              </a:p>
            </p:txBody>
          </p:sp>
        </p:grpSp>
      </p:grpSp>
      <p:cxnSp>
        <p:nvCxnSpPr>
          <p:cNvPr id="23" name="Straight Connector 22">
            <a:extLst>
              <a:ext uri="{FF2B5EF4-FFF2-40B4-BE49-F238E27FC236}">
                <a16:creationId xmlns:a16="http://schemas.microsoft.com/office/drawing/2014/main" id="{AB9CF4EA-7E5A-41BE-8C6E-63FB3D7DACFE}"/>
              </a:ext>
            </a:extLst>
          </p:cNvPr>
          <p:cNvCxnSpPr>
            <a:cxnSpLocks/>
          </p:cNvCxnSpPr>
          <p:nvPr/>
        </p:nvCxnSpPr>
        <p:spPr>
          <a:xfrm>
            <a:off x="331515" y="5423687"/>
            <a:ext cx="7438403" cy="0"/>
          </a:xfrm>
          <a:prstGeom prst="line">
            <a:avLst/>
          </a:prstGeom>
          <a:noFill/>
          <a:ln w="9525" cap="flat" cmpd="sng" algn="ctr">
            <a:solidFill>
              <a:schemeClr val="bg1">
                <a:lumMod val="75000"/>
              </a:schemeClr>
            </a:solidFill>
            <a:prstDash val="sysDot"/>
          </a:ln>
          <a:effectLst/>
        </p:spPr>
      </p:cxnSp>
      <p:sp>
        <p:nvSpPr>
          <p:cNvPr id="26" name="AutoShape 66">
            <a:extLst>
              <a:ext uri="{FF2B5EF4-FFF2-40B4-BE49-F238E27FC236}">
                <a16:creationId xmlns:a16="http://schemas.microsoft.com/office/drawing/2014/main" id="{5860D710-E4D5-4593-B718-FD1D8CFDCD11}"/>
              </a:ext>
            </a:extLst>
          </p:cNvPr>
          <p:cNvSpPr>
            <a:spLocks noChangeArrowheads="1"/>
          </p:cNvSpPr>
          <p:nvPr/>
        </p:nvSpPr>
        <p:spPr bwMode="gray">
          <a:xfrm>
            <a:off x="941373" y="2820656"/>
            <a:ext cx="4767247" cy="274320"/>
          </a:xfrm>
          <a:prstGeom prst="chevron">
            <a:avLst>
              <a:gd name="adj" fmla="val 32277"/>
            </a:avLst>
          </a:prstGeom>
          <a:noFill/>
          <a:ln w="19050" cap="rnd" algn="ctr">
            <a:solidFill>
              <a:srgbClr val="005587"/>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27" name="TextBox 26">
            <a:extLst>
              <a:ext uri="{FF2B5EF4-FFF2-40B4-BE49-F238E27FC236}">
                <a16:creationId xmlns:a16="http://schemas.microsoft.com/office/drawing/2014/main" id="{400C85A7-5FCE-4371-BF63-5D8A59108A83}"/>
              </a:ext>
            </a:extLst>
          </p:cNvPr>
          <p:cNvSpPr txBox="1"/>
          <p:nvPr/>
        </p:nvSpPr>
        <p:spPr>
          <a:xfrm>
            <a:off x="2852992" y="2896261"/>
            <a:ext cx="944008" cy="123111"/>
          </a:xfrm>
          <a:prstGeom prst="rect">
            <a:avLst/>
          </a:prstGeom>
          <a:noFill/>
        </p:spPr>
        <p:txBody>
          <a:bodyPr wrap="square" lIns="0" tIns="0" rIns="0" bIns="0" rtlCol="0" anchor="ctr" anchorCtr="0">
            <a:spAutoFit/>
          </a:bodyPr>
          <a:lstStyle/>
          <a:p>
            <a:pPr lvl="0" algn="ctr" defTabSz="1044137">
              <a:defRPr/>
            </a:pPr>
            <a:r>
              <a:rPr lang="en-US" sz="800" b="1" kern="0">
                <a:solidFill>
                  <a:srgbClr val="7F7F7F"/>
                </a:solidFill>
              </a:rPr>
              <a:t>DEV + SPRINTS</a:t>
            </a:r>
          </a:p>
        </p:txBody>
      </p:sp>
      <p:sp>
        <p:nvSpPr>
          <p:cNvPr id="28" name="Oval 27">
            <a:extLst>
              <a:ext uri="{FF2B5EF4-FFF2-40B4-BE49-F238E27FC236}">
                <a16:creationId xmlns:a16="http://schemas.microsoft.com/office/drawing/2014/main" id="{0721F9AE-1604-4EF8-90CC-9617A02B0803}"/>
              </a:ext>
            </a:extLst>
          </p:cNvPr>
          <p:cNvSpPr>
            <a:spLocks noChangeAspect="1"/>
          </p:cNvSpPr>
          <p:nvPr/>
        </p:nvSpPr>
        <p:spPr>
          <a:xfrm>
            <a:off x="331515" y="2844355"/>
            <a:ext cx="225458" cy="226922"/>
          </a:xfrm>
          <a:prstGeom prst="ellipse">
            <a:avLst/>
          </a:prstGeom>
          <a:noFill/>
          <a:ln w="19050" cap="flat" cmpd="sng" algn="ctr">
            <a:solidFill>
              <a:srgbClr val="005587"/>
            </a:solidFill>
            <a:prstDash val="solid"/>
          </a:ln>
          <a:effectLst/>
        </p:spPr>
        <p:txBody>
          <a:bodyPr lIns="76136" tIns="38067" rIns="76136" bIns="38067" rtlCol="0" anchor="ctr"/>
          <a:lstStyle/>
          <a:p>
            <a:pPr marL="0" marR="0" lvl="0" indent="0" algn="ctr" defTabSz="104413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7F7F7F"/>
                </a:solidFill>
                <a:effectLst/>
                <a:uLnTx/>
                <a:uFillTx/>
                <a:ea typeface="Open Sans" charset="0"/>
                <a:cs typeface="Open Sans" charset="0"/>
              </a:rPr>
              <a:t>1</a:t>
            </a:r>
          </a:p>
        </p:txBody>
      </p:sp>
      <p:sp>
        <p:nvSpPr>
          <p:cNvPr id="30" name="AutoShape 66">
            <a:extLst>
              <a:ext uri="{FF2B5EF4-FFF2-40B4-BE49-F238E27FC236}">
                <a16:creationId xmlns:a16="http://schemas.microsoft.com/office/drawing/2014/main" id="{E06FE57E-B7B2-4FD4-B4DC-2BEE412A0AD9}"/>
              </a:ext>
            </a:extLst>
          </p:cNvPr>
          <p:cNvSpPr>
            <a:spLocks noChangeArrowheads="1"/>
          </p:cNvSpPr>
          <p:nvPr/>
        </p:nvSpPr>
        <p:spPr bwMode="gray">
          <a:xfrm>
            <a:off x="6074172" y="2820656"/>
            <a:ext cx="1695745" cy="274320"/>
          </a:xfrm>
          <a:prstGeom prst="chevron">
            <a:avLst>
              <a:gd name="adj" fmla="val 32277"/>
            </a:avLst>
          </a:prstGeom>
          <a:noFill/>
          <a:ln w="19050" cap="rnd" algn="ctr">
            <a:solidFill>
              <a:srgbClr val="005587"/>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31" name="TextBox 30">
            <a:extLst>
              <a:ext uri="{FF2B5EF4-FFF2-40B4-BE49-F238E27FC236}">
                <a16:creationId xmlns:a16="http://schemas.microsoft.com/office/drawing/2014/main" id="{5D1484BC-0553-4685-91D9-B04F7BA60BE2}"/>
              </a:ext>
            </a:extLst>
          </p:cNvPr>
          <p:cNvSpPr txBox="1"/>
          <p:nvPr/>
        </p:nvSpPr>
        <p:spPr>
          <a:xfrm>
            <a:off x="6253717" y="2896261"/>
            <a:ext cx="816981" cy="123111"/>
          </a:xfrm>
          <a:prstGeom prst="rect">
            <a:avLst/>
          </a:prstGeom>
          <a:noFill/>
        </p:spPr>
        <p:txBody>
          <a:bodyPr wrap="square" lIns="0" tIns="0" rIns="0" bIns="0" rtlCol="0" anchor="ctr" anchorCtr="0">
            <a:spAutoFit/>
          </a:bodyPr>
          <a:lstStyle/>
          <a:p>
            <a:pPr marL="0" marR="0" lvl="0" indent="0" defTabSz="104413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7F7F7F"/>
                </a:solidFill>
                <a:effectLst/>
                <a:uLnTx/>
                <a:uFillTx/>
                <a:ea typeface="+mn-ea"/>
                <a:cs typeface="+mn-cs"/>
              </a:rPr>
              <a:t>DEV</a:t>
            </a:r>
          </a:p>
        </p:txBody>
      </p:sp>
      <p:sp>
        <p:nvSpPr>
          <p:cNvPr id="32" name="Freeform 158">
            <a:extLst>
              <a:ext uri="{FF2B5EF4-FFF2-40B4-BE49-F238E27FC236}">
                <a16:creationId xmlns:a16="http://schemas.microsoft.com/office/drawing/2014/main" id="{0C6C81A8-B124-40AA-9F7D-4A5474E61025}"/>
              </a:ext>
            </a:extLst>
          </p:cNvPr>
          <p:cNvSpPr>
            <a:spLocks noEditPoints="1"/>
          </p:cNvSpPr>
          <p:nvPr/>
        </p:nvSpPr>
        <p:spPr bwMode="auto">
          <a:xfrm>
            <a:off x="5891292" y="2866376"/>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rgbClr val="005587"/>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33" name="AutoShape 66">
            <a:extLst>
              <a:ext uri="{FF2B5EF4-FFF2-40B4-BE49-F238E27FC236}">
                <a16:creationId xmlns:a16="http://schemas.microsoft.com/office/drawing/2014/main" id="{802DA287-DFA8-4DDF-84B2-89D69D7A6110}"/>
              </a:ext>
            </a:extLst>
          </p:cNvPr>
          <p:cNvSpPr>
            <a:spLocks noChangeArrowheads="1"/>
          </p:cNvSpPr>
          <p:nvPr/>
        </p:nvSpPr>
        <p:spPr bwMode="gray">
          <a:xfrm>
            <a:off x="4667226" y="4956447"/>
            <a:ext cx="3102691" cy="274320"/>
          </a:xfrm>
          <a:prstGeom prst="chevron">
            <a:avLst>
              <a:gd name="adj" fmla="val 32277"/>
            </a:avLst>
          </a:prstGeom>
          <a:noFill/>
          <a:ln w="19050" cap="rnd" algn="ctr">
            <a:solidFill>
              <a:srgbClr val="00ABAB"/>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34" name="TextBox 33">
            <a:extLst>
              <a:ext uri="{FF2B5EF4-FFF2-40B4-BE49-F238E27FC236}">
                <a16:creationId xmlns:a16="http://schemas.microsoft.com/office/drawing/2014/main" id="{E8CB5D1F-FB2B-4E89-A69B-EE0AC91B26E1}"/>
              </a:ext>
            </a:extLst>
          </p:cNvPr>
          <p:cNvSpPr txBox="1"/>
          <p:nvPr/>
        </p:nvSpPr>
        <p:spPr>
          <a:xfrm>
            <a:off x="4861182" y="5011505"/>
            <a:ext cx="319583" cy="123111"/>
          </a:xfrm>
          <a:prstGeom prst="rect">
            <a:avLst/>
          </a:prstGeom>
          <a:noFill/>
        </p:spPr>
        <p:txBody>
          <a:bodyPr wrap="square" lIns="0" tIns="0" rIns="0" bIns="0" rtlCol="0" anchor="ctr" anchorCtr="0">
            <a:spAutoFit/>
          </a:bodyPr>
          <a:lstStyle/>
          <a:p>
            <a:pPr marL="0" marR="0" lvl="0" indent="0" algn="ctr" defTabSz="104413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7F7F7F"/>
                </a:solidFill>
                <a:effectLst/>
                <a:uLnTx/>
                <a:uFillTx/>
                <a:ea typeface="+mn-ea"/>
                <a:cs typeface="+mn-cs"/>
              </a:rPr>
              <a:t>PROD</a:t>
            </a:r>
          </a:p>
        </p:txBody>
      </p:sp>
      <p:sp>
        <p:nvSpPr>
          <p:cNvPr id="35" name="Oval 34">
            <a:extLst>
              <a:ext uri="{FF2B5EF4-FFF2-40B4-BE49-F238E27FC236}">
                <a16:creationId xmlns:a16="http://schemas.microsoft.com/office/drawing/2014/main" id="{88313245-E55D-4229-9546-39743B7DAACD}"/>
              </a:ext>
            </a:extLst>
          </p:cNvPr>
          <p:cNvSpPr>
            <a:spLocks noChangeAspect="1"/>
          </p:cNvSpPr>
          <p:nvPr/>
        </p:nvSpPr>
        <p:spPr>
          <a:xfrm>
            <a:off x="338659" y="4980146"/>
            <a:ext cx="225458" cy="226922"/>
          </a:xfrm>
          <a:prstGeom prst="ellipse">
            <a:avLst/>
          </a:prstGeom>
          <a:noFill/>
          <a:ln w="19050" cap="flat" cmpd="sng" algn="ctr">
            <a:solidFill>
              <a:srgbClr val="00ABAB"/>
            </a:solidFill>
            <a:prstDash val="solid"/>
          </a:ln>
          <a:effectLst/>
        </p:spPr>
        <p:txBody>
          <a:bodyPr lIns="76136" tIns="38067" rIns="76136" bIns="38067" rtlCol="0" anchor="ctr"/>
          <a:lstStyle/>
          <a:p>
            <a:pPr algn="ctr" defTabSz="1044137"/>
            <a:r>
              <a:rPr lang="en-US" sz="1000" b="1" kern="0">
                <a:solidFill>
                  <a:srgbClr val="7F7F7F"/>
                </a:solidFill>
              </a:rPr>
              <a:t>5</a:t>
            </a:r>
          </a:p>
        </p:txBody>
      </p:sp>
      <p:sp>
        <p:nvSpPr>
          <p:cNvPr id="36" name="TextBox 35">
            <a:extLst>
              <a:ext uri="{FF2B5EF4-FFF2-40B4-BE49-F238E27FC236}">
                <a16:creationId xmlns:a16="http://schemas.microsoft.com/office/drawing/2014/main" id="{A71AEF3D-E4DF-46CA-AF76-80A32F54DAA5}"/>
              </a:ext>
            </a:extLst>
          </p:cNvPr>
          <p:cNvSpPr txBox="1"/>
          <p:nvPr/>
        </p:nvSpPr>
        <p:spPr>
          <a:xfrm>
            <a:off x="5952071" y="5021789"/>
            <a:ext cx="319583" cy="123111"/>
          </a:xfrm>
          <a:prstGeom prst="rect">
            <a:avLst/>
          </a:prstGeom>
          <a:noFill/>
        </p:spPr>
        <p:txBody>
          <a:bodyPr wrap="square" lIns="0" tIns="0" rIns="0" bIns="0" rtlCol="0" anchor="ctr" anchorCtr="0">
            <a:spAutoFit/>
          </a:bodyPr>
          <a:lstStyle/>
          <a:p>
            <a:pPr marL="0" marR="0" lvl="0" indent="0" algn="ctr" defTabSz="104413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7F7F7F"/>
                </a:solidFill>
                <a:effectLst/>
                <a:uLnTx/>
                <a:uFillTx/>
                <a:ea typeface="+mn-ea"/>
                <a:cs typeface="+mn-cs"/>
              </a:rPr>
              <a:t>PROD</a:t>
            </a:r>
          </a:p>
        </p:txBody>
      </p:sp>
      <p:sp>
        <p:nvSpPr>
          <p:cNvPr id="37" name="Oval 36">
            <a:extLst>
              <a:ext uri="{FF2B5EF4-FFF2-40B4-BE49-F238E27FC236}">
                <a16:creationId xmlns:a16="http://schemas.microsoft.com/office/drawing/2014/main" id="{4CC5E839-F9CD-4EC2-B6CA-8E5255502DF8}"/>
              </a:ext>
            </a:extLst>
          </p:cNvPr>
          <p:cNvSpPr>
            <a:spLocks noChangeAspect="1"/>
          </p:cNvSpPr>
          <p:nvPr/>
        </p:nvSpPr>
        <p:spPr>
          <a:xfrm>
            <a:off x="331515" y="3943280"/>
            <a:ext cx="225458" cy="226922"/>
          </a:xfrm>
          <a:prstGeom prst="ellipse">
            <a:avLst/>
          </a:prstGeom>
          <a:noFill/>
          <a:ln w="19050" cap="flat" cmpd="sng" algn="ctr">
            <a:solidFill>
              <a:srgbClr val="53565A"/>
            </a:solidFill>
            <a:prstDash val="solid"/>
          </a:ln>
          <a:effectLst/>
        </p:spPr>
        <p:txBody>
          <a:bodyPr lIns="76136" tIns="38067" rIns="76136" bIns="38067" rtlCol="0" anchor="ctr"/>
          <a:lstStyle/>
          <a:p>
            <a:pPr algn="ctr" defTabSz="1044137"/>
            <a:r>
              <a:rPr lang="en-US" sz="1000" b="1" kern="0">
                <a:solidFill>
                  <a:srgbClr val="7F7F7F"/>
                </a:solidFill>
              </a:rPr>
              <a:t>3</a:t>
            </a:r>
          </a:p>
        </p:txBody>
      </p:sp>
      <p:sp>
        <p:nvSpPr>
          <p:cNvPr id="38" name="AutoShape 66">
            <a:extLst>
              <a:ext uri="{FF2B5EF4-FFF2-40B4-BE49-F238E27FC236}">
                <a16:creationId xmlns:a16="http://schemas.microsoft.com/office/drawing/2014/main" id="{1E78EF8C-388E-4EDE-887A-417B562217DE}"/>
              </a:ext>
            </a:extLst>
          </p:cNvPr>
          <p:cNvSpPr>
            <a:spLocks noChangeArrowheads="1"/>
          </p:cNvSpPr>
          <p:nvPr/>
        </p:nvSpPr>
        <p:spPr bwMode="gray">
          <a:xfrm>
            <a:off x="3182922" y="3919581"/>
            <a:ext cx="510089" cy="274320"/>
          </a:xfrm>
          <a:prstGeom prst="chevron">
            <a:avLst>
              <a:gd name="adj" fmla="val 32277"/>
            </a:avLst>
          </a:prstGeom>
          <a:noFill/>
          <a:ln w="19050" cap="rnd" algn="ctr">
            <a:solidFill>
              <a:srgbClr val="53565A"/>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39" name="TextBox 38">
            <a:extLst>
              <a:ext uri="{FF2B5EF4-FFF2-40B4-BE49-F238E27FC236}">
                <a16:creationId xmlns:a16="http://schemas.microsoft.com/office/drawing/2014/main" id="{623D373F-BBEE-4082-B090-8DB1AA9F3091}"/>
              </a:ext>
            </a:extLst>
          </p:cNvPr>
          <p:cNvSpPr txBox="1"/>
          <p:nvPr/>
        </p:nvSpPr>
        <p:spPr>
          <a:xfrm>
            <a:off x="3310829" y="3995186"/>
            <a:ext cx="320379" cy="123111"/>
          </a:xfrm>
          <a:prstGeom prst="rect">
            <a:avLst/>
          </a:prstGeom>
          <a:noFill/>
        </p:spPr>
        <p:txBody>
          <a:bodyPr wrap="square" lIns="0" tIns="0" rIns="0" bIns="0" rtlCol="0" anchor="ctr" anchorCtr="0">
            <a:spAutoFit/>
          </a:bodyPr>
          <a:lstStyle/>
          <a:p>
            <a:pPr marL="0" marR="0" lvl="0" indent="0" algn="l" defTabSz="104413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7F7F7F"/>
                </a:solidFill>
                <a:effectLst/>
                <a:uLnTx/>
                <a:uFillTx/>
                <a:ea typeface="+mn-ea"/>
                <a:cs typeface="+mn-cs"/>
              </a:rPr>
              <a:t>SIT 2</a:t>
            </a:r>
          </a:p>
        </p:txBody>
      </p:sp>
      <p:sp>
        <p:nvSpPr>
          <p:cNvPr id="40" name="Freeform 158">
            <a:extLst>
              <a:ext uri="{FF2B5EF4-FFF2-40B4-BE49-F238E27FC236}">
                <a16:creationId xmlns:a16="http://schemas.microsoft.com/office/drawing/2014/main" id="{682C21A5-6D27-448A-A4F8-4C1B89EA24A8}"/>
              </a:ext>
            </a:extLst>
          </p:cNvPr>
          <p:cNvSpPr>
            <a:spLocks noEditPoints="1"/>
          </p:cNvSpPr>
          <p:nvPr/>
        </p:nvSpPr>
        <p:spPr bwMode="auto">
          <a:xfrm>
            <a:off x="3020822" y="3965301"/>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rgbClr val="53565A"/>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41" name="AutoShape 66">
            <a:extLst>
              <a:ext uri="{FF2B5EF4-FFF2-40B4-BE49-F238E27FC236}">
                <a16:creationId xmlns:a16="http://schemas.microsoft.com/office/drawing/2014/main" id="{BE53A564-BF11-4C02-95A9-432A332BFD10}"/>
              </a:ext>
            </a:extLst>
          </p:cNvPr>
          <p:cNvSpPr>
            <a:spLocks noChangeArrowheads="1"/>
          </p:cNvSpPr>
          <p:nvPr/>
        </p:nvSpPr>
        <p:spPr bwMode="gray">
          <a:xfrm>
            <a:off x="4174622" y="3919581"/>
            <a:ext cx="1572094" cy="284602"/>
          </a:xfrm>
          <a:prstGeom prst="chevron">
            <a:avLst>
              <a:gd name="adj" fmla="val 32277"/>
            </a:avLst>
          </a:prstGeom>
          <a:noFill/>
          <a:ln w="19050" cap="rnd" algn="ctr">
            <a:solidFill>
              <a:srgbClr val="53565A"/>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42" name="TextBox 41">
            <a:extLst>
              <a:ext uri="{FF2B5EF4-FFF2-40B4-BE49-F238E27FC236}">
                <a16:creationId xmlns:a16="http://schemas.microsoft.com/office/drawing/2014/main" id="{EE14F31E-5009-49B9-B13F-A55C44192FC1}"/>
              </a:ext>
            </a:extLst>
          </p:cNvPr>
          <p:cNvSpPr txBox="1"/>
          <p:nvPr/>
        </p:nvSpPr>
        <p:spPr>
          <a:xfrm>
            <a:off x="4393719" y="3995187"/>
            <a:ext cx="1182045" cy="123111"/>
          </a:xfrm>
          <a:prstGeom prst="rect">
            <a:avLst/>
          </a:prstGeom>
          <a:noFill/>
        </p:spPr>
        <p:txBody>
          <a:bodyPr wrap="square" lIns="0" tIns="0" rIns="0" bIns="0" rtlCol="0" anchor="ctr" anchorCtr="0">
            <a:spAutoFit/>
          </a:bodyPr>
          <a:lstStyle/>
          <a:p>
            <a:pPr lvl="0" defTabSz="1044137">
              <a:defRPr/>
            </a:pPr>
            <a:r>
              <a:rPr lang="en-US" sz="800" b="1" kern="0">
                <a:solidFill>
                  <a:srgbClr val="7F7F7F"/>
                </a:solidFill>
              </a:rPr>
              <a:t>Mock Cutover</a:t>
            </a:r>
          </a:p>
        </p:txBody>
      </p:sp>
      <p:sp>
        <p:nvSpPr>
          <p:cNvPr id="43" name="Freeform 158">
            <a:extLst>
              <a:ext uri="{FF2B5EF4-FFF2-40B4-BE49-F238E27FC236}">
                <a16:creationId xmlns:a16="http://schemas.microsoft.com/office/drawing/2014/main" id="{A242F49C-804B-4849-B2C2-93CED3006EDE}"/>
              </a:ext>
            </a:extLst>
          </p:cNvPr>
          <p:cNvSpPr>
            <a:spLocks noEditPoints="1"/>
          </p:cNvSpPr>
          <p:nvPr/>
        </p:nvSpPr>
        <p:spPr bwMode="auto">
          <a:xfrm>
            <a:off x="4008567" y="3965301"/>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rgbClr val="53565A"/>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44" name="AutoShape 66">
            <a:extLst>
              <a:ext uri="{FF2B5EF4-FFF2-40B4-BE49-F238E27FC236}">
                <a16:creationId xmlns:a16="http://schemas.microsoft.com/office/drawing/2014/main" id="{E4179EFA-3814-4C54-8C2E-F5746D51BECA}"/>
              </a:ext>
            </a:extLst>
          </p:cNvPr>
          <p:cNvSpPr>
            <a:spLocks noChangeArrowheads="1"/>
          </p:cNvSpPr>
          <p:nvPr/>
        </p:nvSpPr>
        <p:spPr bwMode="gray">
          <a:xfrm>
            <a:off x="6074172" y="3919581"/>
            <a:ext cx="1695745" cy="274320"/>
          </a:xfrm>
          <a:prstGeom prst="chevron">
            <a:avLst>
              <a:gd name="adj" fmla="val 32277"/>
            </a:avLst>
          </a:prstGeom>
          <a:noFill/>
          <a:ln w="19050" cap="rnd" algn="ctr">
            <a:solidFill>
              <a:srgbClr val="53565A"/>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45" name="TextBox 44">
            <a:extLst>
              <a:ext uri="{FF2B5EF4-FFF2-40B4-BE49-F238E27FC236}">
                <a16:creationId xmlns:a16="http://schemas.microsoft.com/office/drawing/2014/main" id="{6165A7C7-94D7-42B0-A77F-259A91C4CB1C}"/>
              </a:ext>
            </a:extLst>
          </p:cNvPr>
          <p:cNvSpPr txBox="1"/>
          <p:nvPr/>
        </p:nvSpPr>
        <p:spPr>
          <a:xfrm>
            <a:off x="6275488" y="3995748"/>
            <a:ext cx="1137683" cy="123111"/>
          </a:xfrm>
          <a:prstGeom prst="rect">
            <a:avLst/>
          </a:prstGeom>
          <a:noFill/>
        </p:spPr>
        <p:txBody>
          <a:bodyPr wrap="square" lIns="0" tIns="0" rIns="0" bIns="0" rtlCol="0" anchor="ctr" anchorCtr="0">
            <a:spAutoFit/>
          </a:bodyPr>
          <a:lstStyle/>
          <a:p>
            <a:pPr lvl="0" defTabSz="1044137">
              <a:defRPr/>
            </a:pPr>
            <a:r>
              <a:rPr lang="en-US" sz="800" b="1" kern="0">
                <a:solidFill>
                  <a:srgbClr val="7F7F7F"/>
                </a:solidFill>
              </a:rPr>
              <a:t>TEST</a:t>
            </a:r>
          </a:p>
        </p:txBody>
      </p:sp>
      <p:sp>
        <p:nvSpPr>
          <p:cNvPr id="46" name="Freeform 158">
            <a:extLst>
              <a:ext uri="{FF2B5EF4-FFF2-40B4-BE49-F238E27FC236}">
                <a16:creationId xmlns:a16="http://schemas.microsoft.com/office/drawing/2014/main" id="{F091078F-9ADB-49E7-99D0-25A52FF202CB}"/>
              </a:ext>
            </a:extLst>
          </p:cNvPr>
          <p:cNvSpPr>
            <a:spLocks noEditPoints="1"/>
          </p:cNvSpPr>
          <p:nvPr/>
        </p:nvSpPr>
        <p:spPr bwMode="auto">
          <a:xfrm>
            <a:off x="5891292" y="3965301"/>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rgbClr val="53565A"/>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47" name="AutoShape 66">
            <a:extLst>
              <a:ext uri="{FF2B5EF4-FFF2-40B4-BE49-F238E27FC236}">
                <a16:creationId xmlns:a16="http://schemas.microsoft.com/office/drawing/2014/main" id="{0546C7F2-93D6-4DBD-BE4B-3648FD45C33B}"/>
              </a:ext>
            </a:extLst>
          </p:cNvPr>
          <p:cNvSpPr>
            <a:spLocks noChangeArrowheads="1"/>
          </p:cNvSpPr>
          <p:nvPr/>
        </p:nvSpPr>
        <p:spPr bwMode="gray">
          <a:xfrm>
            <a:off x="2591776" y="4443155"/>
            <a:ext cx="548418" cy="274320"/>
          </a:xfrm>
          <a:prstGeom prst="chevron">
            <a:avLst>
              <a:gd name="adj" fmla="val 32277"/>
            </a:avLst>
          </a:prstGeom>
          <a:noFill/>
          <a:ln w="19050" cap="rnd" algn="ctr">
            <a:solidFill>
              <a:srgbClr val="7F7F7F"/>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48" name="TextBox 47">
            <a:extLst>
              <a:ext uri="{FF2B5EF4-FFF2-40B4-BE49-F238E27FC236}">
                <a16:creationId xmlns:a16="http://schemas.microsoft.com/office/drawing/2014/main" id="{0456DC6C-F70E-4ECE-ADA8-0100C6A8402A}"/>
              </a:ext>
            </a:extLst>
          </p:cNvPr>
          <p:cNvSpPr txBox="1"/>
          <p:nvPr/>
        </p:nvSpPr>
        <p:spPr>
          <a:xfrm>
            <a:off x="2714484" y="4518760"/>
            <a:ext cx="321070" cy="123111"/>
          </a:xfrm>
          <a:prstGeom prst="rect">
            <a:avLst/>
          </a:prstGeom>
          <a:noFill/>
        </p:spPr>
        <p:txBody>
          <a:bodyPr wrap="square" lIns="0" tIns="0" rIns="0" bIns="0" rtlCol="0" anchor="ctr" anchorCtr="0">
            <a:spAutoFit/>
          </a:bodyPr>
          <a:lstStyle/>
          <a:p>
            <a:pPr marL="0" marR="0" lvl="0" indent="0" algn="l" defTabSz="1044137" rtl="0" eaLnBrk="1" fontAlgn="auto" latinLnBrk="0" hangingPunct="1">
              <a:lnSpc>
                <a:spcPct val="100000"/>
              </a:lnSpc>
              <a:spcBef>
                <a:spcPts val="0"/>
              </a:spcBef>
              <a:spcAft>
                <a:spcPts val="0"/>
              </a:spcAft>
              <a:buClrTx/>
              <a:buSzTx/>
              <a:buFontTx/>
              <a:buNone/>
              <a:tabLst/>
              <a:defRPr/>
            </a:pPr>
            <a:r>
              <a:rPr lang="en-US" sz="800" b="1" kern="0">
                <a:solidFill>
                  <a:srgbClr val="7F7F7F"/>
                </a:solidFill>
              </a:rPr>
              <a:t>SIT 1,</a:t>
            </a:r>
            <a:endParaRPr kumimoji="0" lang="en-US" sz="800" b="1" i="0" u="none" strike="noStrike" kern="0" cap="none" spc="0" normalizeH="0" baseline="0" noProof="0">
              <a:ln>
                <a:noFill/>
              </a:ln>
              <a:solidFill>
                <a:srgbClr val="7F7F7F"/>
              </a:solidFill>
              <a:effectLst/>
              <a:uLnTx/>
              <a:uFillTx/>
            </a:endParaRPr>
          </a:p>
        </p:txBody>
      </p:sp>
      <p:sp>
        <p:nvSpPr>
          <p:cNvPr id="49" name="Oval 48">
            <a:extLst>
              <a:ext uri="{FF2B5EF4-FFF2-40B4-BE49-F238E27FC236}">
                <a16:creationId xmlns:a16="http://schemas.microsoft.com/office/drawing/2014/main" id="{66220CE1-A6D4-4839-8244-A2061227E102}"/>
              </a:ext>
            </a:extLst>
          </p:cNvPr>
          <p:cNvSpPr>
            <a:spLocks noChangeAspect="1"/>
          </p:cNvSpPr>
          <p:nvPr/>
        </p:nvSpPr>
        <p:spPr>
          <a:xfrm>
            <a:off x="331515" y="4466854"/>
            <a:ext cx="225458" cy="226922"/>
          </a:xfrm>
          <a:prstGeom prst="ellipse">
            <a:avLst/>
          </a:prstGeom>
          <a:noFill/>
          <a:ln w="19050" cap="flat" cmpd="sng" algn="ctr">
            <a:solidFill>
              <a:schemeClr val="bg1">
                <a:lumMod val="50000"/>
              </a:schemeClr>
            </a:solidFill>
            <a:prstDash val="solid"/>
          </a:ln>
          <a:effectLst/>
        </p:spPr>
        <p:txBody>
          <a:bodyPr lIns="76136" tIns="38067" rIns="76136" bIns="38067" rtlCol="0" anchor="ctr"/>
          <a:lstStyle/>
          <a:p>
            <a:pPr marL="0" marR="0" lvl="0" indent="0" algn="ctr" defTabSz="1044137" rtl="0" eaLnBrk="1" fontAlgn="auto" latinLnBrk="0" hangingPunct="1">
              <a:lnSpc>
                <a:spcPct val="100000"/>
              </a:lnSpc>
              <a:spcBef>
                <a:spcPts val="0"/>
              </a:spcBef>
              <a:spcAft>
                <a:spcPts val="0"/>
              </a:spcAft>
              <a:buClrTx/>
              <a:buSzTx/>
              <a:buFontTx/>
              <a:buNone/>
              <a:tabLst/>
              <a:defRPr/>
            </a:pPr>
            <a:r>
              <a:rPr lang="en-US" sz="1000" b="1" kern="0">
                <a:solidFill>
                  <a:srgbClr val="7F7F7F"/>
                </a:solidFill>
              </a:rPr>
              <a:t>4</a:t>
            </a:r>
            <a:endParaRPr kumimoji="0" lang="en-US" sz="1000" b="1" i="0" u="none" strike="noStrike" kern="0" cap="none" spc="0" normalizeH="0" baseline="0" noProof="0">
              <a:ln>
                <a:noFill/>
              </a:ln>
              <a:solidFill>
                <a:srgbClr val="7F7F7F"/>
              </a:solidFill>
              <a:effectLst/>
              <a:uLnTx/>
              <a:uFillTx/>
            </a:endParaRPr>
          </a:p>
        </p:txBody>
      </p:sp>
      <p:sp>
        <p:nvSpPr>
          <p:cNvPr id="50" name="Freeform 158">
            <a:extLst>
              <a:ext uri="{FF2B5EF4-FFF2-40B4-BE49-F238E27FC236}">
                <a16:creationId xmlns:a16="http://schemas.microsoft.com/office/drawing/2014/main" id="{753258B5-D3FD-4CBA-8EA1-2379FE41924F}"/>
              </a:ext>
            </a:extLst>
          </p:cNvPr>
          <p:cNvSpPr>
            <a:spLocks noEditPoints="1"/>
          </p:cNvSpPr>
          <p:nvPr/>
        </p:nvSpPr>
        <p:spPr bwMode="auto">
          <a:xfrm>
            <a:off x="2370936" y="4488875"/>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chemeClr val="bg1">
              <a:lumMod val="50000"/>
            </a:schemeClr>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51" name="AutoShape 66">
            <a:extLst>
              <a:ext uri="{FF2B5EF4-FFF2-40B4-BE49-F238E27FC236}">
                <a16:creationId xmlns:a16="http://schemas.microsoft.com/office/drawing/2014/main" id="{724FCB35-3FA8-4AE1-BF54-375E083A3406}"/>
              </a:ext>
            </a:extLst>
          </p:cNvPr>
          <p:cNvSpPr>
            <a:spLocks noChangeArrowheads="1"/>
          </p:cNvSpPr>
          <p:nvPr/>
        </p:nvSpPr>
        <p:spPr bwMode="gray">
          <a:xfrm>
            <a:off x="3813616" y="4443155"/>
            <a:ext cx="751519" cy="274320"/>
          </a:xfrm>
          <a:prstGeom prst="chevron">
            <a:avLst>
              <a:gd name="adj" fmla="val 32277"/>
            </a:avLst>
          </a:prstGeom>
          <a:noFill/>
          <a:ln w="19050" cap="rnd" algn="ctr">
            <a:solidFill>
              <a:schemeClr val="bg1">
                <a:lumMod val="50000"/>
              </a:schemeClr>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52" name="TextBox 51">
            <a:extLst>
              <a:ext uri="{FF2B5EF4-FFF2-40B4-BE49-F238E27FC236}">
                <a16:creationId xmlns:a16="http://schemas.microsoft.com/office/drawing/2014/main" id="{EBBD2AA8-7EC6-4E1E-8730-D1568C584D62}"/>
              </a:ext>
            </a:extLst>
          </p:cNvPr>
          <p:cNvSpPr txBox="1"/>
          <p:nvPr/>
        </p:nvSpPr>
        <p:spPr>
          <a:xfrm>
            <a:off x="3979367" y="4481279"/>
            <a:ext cx="280325" cy="123111"/>
          </a:xfrm>
          <a:prstGeom prst="rect">
            <a:avLst/>
          </a:prstGeom>
          <a:noFill/>
        </p:spPr>
        <p:txBody>
          <a:bodyPr wrap="square" lIns="0" tIns="0" rIns="0" bIns="0" rtlCol="0" anchor="ctr" anchorCtr="0">
            <a:spAutoFit/>
          </a:bodyPr>
          <a:lstStyle/>
          <a:p>
            <a:pPr marL="0" marR="0" lvl="0" indent="0" algn="l" defTabSz="104413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7F7F7F"/>
                </a:solidFill>
                <a:effectLst/>
                <a:uLnTx/>
                <a:uFillTx/>
                <a:ea typeface="+mn-ea"/>
                <a:cs typeface="+mn-cs"/>
              </a:rPr>
              <a:t>UAT</a:t>
            </a:r>
          </a:p>
        </p:txBody>
      </p:sp>
      <p:sp>
        <p:nvSpPr>
          <p:cNvPr id="53" name="Freeform 158">
            <a:extLst>
              <a:ext uri="{FF2B5EF4-FFF2-40B4-BE49-F238E27FC236}">
                <a16:creationId xmlns:a16="http://schemas.microsoft.com/office/drawing/2014/main" id="{C03FD1B3-A572-4F6A-8C9A-42F3AD28135B}"/>
              </a:ext>
            </a:extLst>
          </p:cNvPr>
          <p:cNvSpPr>
            <a:spLocks noEditPoints="1"/>
          </p:cNvSpPr>
          <p:nvPr/>
        </p:nvSpPr>
        <p:spPr bwMode="auto">
          <a:xfrm>
            <a:off x="3608503" y="4488875"/>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chemeClr val="bg1">
              <a:lumMod val="50000"/>
            </a:schemeClr>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54" name="AutoShape 66">
            <a:extLst>
              <a:ext uri="{FF2B5EF4-FFF2-40B4-BE49-F238E27FC236}">
                <a16:creationId xmlns:a16="http://schemas.microsoft.com/office/drawing/2014/main" id="{8DFCE8CF-2F59-4976-8AE3-820B3D99124B}"/>
              </a:ext>
            </a:extLst>
          </p:cNvPr>
          <p:cNvSpPr>
            <a:spLocks noChangeArrowheads="1"/>
          </p:cNvSpPr>
          <p:nvPr/>
        </p:nvSpPr>
        <p:spPr bwMode="gray">
          <a:xfrm>
            <a:off x="6074172" y="4443155"/>
            <a:ext cx="1695745" cy="274320"/>
          </a:xfrm>
          <a:prstGeom prst="chevron">
            <a:avLst>
              <a:gd name="adj" fmla="val 32277"/>
            </a:avLst>
          </a:prstGeom>
          <a:noFill/>
          <a:ln w="19050" cap="rnd" algn="ctr">
            <a:solidFill>
              <a:schemeClr val="bg1">
                <a:lumMod val="50000"/>
              </a:schemeClr>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55" name="TextBox 54">
            <a:extLst>
              <a:ext uri="{FF2B5EF4-FFF2-40B4-BE49-F238E27FC236}">
                <a16:creationId xmlns:a16="http://schemas.microsoft.com/office/drawing/2014/main" id="{0AFAA61D-28A9-4A99-B951-8C1EF8DCD7F7}"/>
              </a:ext>
            </a:extLst>
          </p:cNvPr>
          <p:cNvSpPr txBox="1"/>
          <p:nvPr/>
        </p:nvSpPr>
        <p:spPr>
          <a:xfrm>
            <a:off x="6253717" y="4518760"/>
            <a:ext cx="1340856" cy="123111"/>
          </a:xfrm>
          <a:prstGeom prst="rect">
            <a:avLst/>
          </a:prstGeom>
          <a:noFill/>
        </p:spPr>
        <p:txBody>
          <a:bodyPr wrap="square" lIns="0" tIns="0" rIns="0" bIns="0" rtlCol="0" anchor="ctr" anchorCtr="0">
            <a:spAutoFit/>
          </a:bodyPr>
          <a:lstStyle/>
          <a:p>
            <a:pPr lvl="0" defTabSz="1044137">
              <a:defRPr/>
            </a:pPr>
            <a:r>
              <a:rPr lang="en-US" sz="800" b="1" kern="0">
                <a:solidFill>
                  <a:srgbClr val="7F7F7F"/>
                </a:solidFill>
              </a:rPr>
              <a:t>Prod Support </a:t>
            </a:r>
          </a:p>
        </p:txBody>
      </p:sp>
      <p:sp>
        <p:nvSpPr>
          <p:cNvPr id="56" name="Freeform 158">
            <a:extLst>
              <a:ext uri="{FF2B5EF4-FFF2-40B4-BE49-F238E27FC236}">
                <a16:creationId xmlns:a16="http://schemas.microsoft.com/office/drawing/2014/main" id="{AB56B3AB-460A-4EF6-953D-316F9FE79AD8}"/>
              </a:ext>
            </a:extLst>
          </p:cNvPr>
          <p:cNvSpPr>
            <a:spLocks noEditPoints="1"/>
          </p:cNvSpPr>
          <p:nvPr/>
        </p:nvSpPr>
        <p:spPr bwMode="auto">
          <a:xfrm>
            <a:off x="5891292" y="4488875"/>
            <a:ext cx="182880" cy="182880"/>
          </a:xfrm>
          <a:custGeom>
            <a:avLst/>
            <a:gdLst>
              <a:gd name="T0" fmla="*/ 33 w 132"/>
              <a:gd name="T1" fmla="*/ 92 h 121"/>
              <a:gd name="T2" fmla="*/ 34 w 132"/>
              <a:gd name="T3" fmla="*/ 28 h 121"/>
              <a:gd name="T4" fmla="*/ 59 w 132"/>
              <a:gd name="T5" fmla="*/ 15 h 121"/>
              <a:gd name="T6" fmla="*/ 59 w 132"/>
              <a:gd name="T7" fmla="*/ 0 h 121"/>
              <a:gd name="T8" fmla="*/ 23 w 132"/>
              <a:gd name="T9" fmla="*/ 17 h 121"/>
              <a:gd name="T10" fmla="*/ 22 w 132"/>
              <a:gd name="T11" fmla="*/ 103 h 121"/>
              <a:gd name="T12" fmla="*/ 9 w 132"/>
              <a:gd name="T13" fmla="*/ 115 h 121"/>
              <a:gd name="T14" fmla="*/ 50 w 132"/>
              <a:gd name="T15" fmla="*/ 118 h 121"/>
              <a:gd name="T16" fmla="*/ 50 w 132"/>
              <a:gd name="T17" fmla="*/ 75 h 121"/>
              <a:gd name="T18" fmla="*/ 33 w 132"/>
              <a:gd name="T19" fmla="*/ 92 h 121"/>
              <a:gd name="T20" fmla="*/ 82 w 132"/>
              <a:gd name="T21" fmla="*/ 4 h 121"/>
              <a:gd name="T22" fmla="*/ 82 w 132"/>
              <a:gd name="T23" fmla="*/ 47 h 121"/>
              <a:gd name="T24" fmla="*/ 99 w 132"/>
              <a:gd name="T25" fmla="*/ 29 h 121"/>
              <a:gd name="T26" fmla="*/ 98 w 132"/>
              <a:gd name="T27" fmla="*/ 93 h 121"/>
              <a:gd name="T28" fmla="*/ 73 w 132"/>
              <a:gd name="T29" fmla="*/ 106 h 121"/>
              <a:gd name="T30" fmla="*/ 73 w 132"/>
              <a:gd name="T31" fmla="*/ 121 h 121"/>
              <a:gd name="T32" fmla="*/ 109 w 132"/>
              <a:gd name="T33" fmla="*/ 104 h 121"/>
              <a:gd name="T34" fmla="*/ 110 w 132"/>
              <a:gd name="T35" fmla="*/ 19 h 121"/>
              <a:gd name="T36" fmla="*/ 123 w 132"/>
              <a:gd name="T37" fmla="*/ 6 h 121"/>
              <a:gd name="T38" fmla="*/ 82 w 132"/>
              <a:gd name="T39" fmla="*/ 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2" h="121">
                <a:moveTo>
                  <a:pt x="33" y="92"/>
                </a:moveTo>
                <a:cubicBezTo>
                  <a:pt x="16" y="74"/>
                  <a:pt x="17" y="46"/>
                  <a:pt x="34" y="28"/>
                </a:cubicBezTo>
                <a:cubicBezTo>
                  <a:pt x="41" y="21"/>
                  <a:pt x="50" y="17"/>
                  <a:pt x="59" y="15"/>
                </a:cubicBezTo>
                <a:cubicBezTo>
                  <a:pt x="59" y="0"/>
                  <a:pt x="59" y="0"/>
                  <a:pt x="59" y="0"/>
                </a:cubicBezTo>
                <a:cubicBezTo>
                  <a:pt x="46" y="2"/>
                  <a:pt x="33" y="7"/>
                  <a:pt x="23" y="17"/>
                </a:cubicBezTo>
                <a:cubicBezTo>
                  <a:pt x="0" y="41"/>
                  <a:pt x="0" y="79"/>
                  <a:pt x="22" y="103"/>
                </a:cubicBezTo>
                <a:cubicBezTo>
                  <a:pt x="9" y="115"/>
                  <a:pt x="9" y="115"/>
                  <a:pt x="9" y="115"/>
                </a:cubicBezTo>
                <a:cubicBezTo>
                  <a:pt x="50" y="118"/>
                  <a:pt x="50" y="118"/>
                  <a:pt x="50" y="118"/>
                </a:cubicBezTo>
                <a:cubicBezTo>
                  <a:pt x="50" y="75"/>
                  <a:pt x="50" y="75"/>
                  <a:pt x="50" y="75"/>
                </a:cubicBezTo>
                <a:lnTo>
                  <a:pt x="33" y="92"/>
                </a:lnTo>
                <a:close/>
                <a:moveTo>
                  <a:pt x="82" y="4"/>
                </a:moveTo>
                <a:cubicBezTo>
                  <a:pt x="82" y="47"/>
                  <a:pt x="82" y="47"/>
                  <a:pt x="82" y="47"/>
                </a:cubicBezTo>
                <a:cubicBezTo>
                  <a:pt x="99" y="29"/>
                  <a:pt x="99" y="29"/>
                  <a:pt x="99" y="29"/>
                </a:cubicBezTo>
                <a:cubicBezTo>
                  <a:pt x="116" y="47"/>
                  <a:pt x="115" y="76"/>
                  <a:pt x="98" y="93"/>
                </a:cubicBezTo>
                <a:cubicBezTo>
                  <a:pt x="91" y="100"/>
                  <a:pt x="82" y="104"/>
                  <a:pt x="73" y="106"/>
                </a:cubicBezTo>
                <a:cubicBezTo>
                  <a:pt x="73" y="121"/>
                  <a:pt x="73" y="121"/>
                  <a:pt x="73" y="121"/>
                </a:cubicBezTo>
                <a:cubicBezTo>
                  <a:pt x="86" y="120"/>
                  <a:pt x="99" y="114"/>
                  <a:pt x="109" y="104"/>
                </a:cubicBezTo>
                <a:cubicBezTo>
                  <a:pt x="132" y="80"/>
                  <a:pt x="132" y="43"/>
                  <a:pt x="110" y="19"/>
                </a:cubicBezTo>
                <a:cubicBezTo>
                  <a:pt x="123" y="6"/>
                  <a:pt x="123" y="6"/>
                  <a:pt x="123" y="6"/>
                </a:cubicBezTo>
                <a:lnTo>
                  <a:pt x="82" y="4"/>
                </a:lnTo>
                <a:close/>
              </a:path>
            </a:pathLst>
          </a:custGeom>
          <a:solidFill>
            <a:schemeClr val="bg1">
              <a:lumMod val="50000"/>
            </a:schemeClr>
          </a:solidFill>
          <a:ln>
            <a:noFill/>
          </a:ln>
        </p:spPr>
        <p:txBody>
          <a:bodyPr vert="horz" wrap="square" lIns="75925" tIns="37962" rIns="75925" bIns="37962" numCol="1" anchor="t" anchorCtr="0" compatLnSpc="1">
            <a:prstTxWarp prst="textNoShape">
              <a:avLst/>
            </a:prstTxWarp>
          </a:bodyPr>
          <a:lstStyle/>
          <a:p>
            <a:pPr marL="0" marR="0" lvl="0" indent="0" algn="l" defTabSz="1044137" rtl="0" eaLnBrk="1" fontAlgn="auto" latinLnBrk="0" hangingPunct="1">
              <a:lnSpc>
                <a:spcPct val="100000"/>
              </a:lnSpc>
              <a:spcBef>
                <a:spcPts val="0"/>
              </a:spcBef>
              <a:spcAft>
                <a:spcPts val="0"/>
              </a:spcAft>
              <a:buClrTx/>
              <a:buSzTx/>
              <a:buFontTx/>
              <a:buNone/>
              <a:tabLst/>
              <a:defRPr/>
            </a:pPr>
            <a:endParaRPr kumimoji="0" lang="en-US" sz="1999" b="0" i="0" u="none" strike="noStrike" kern="0" cap="none" spc="0" normalizeH="0" baseline="0" noProof="0">
              <a:ln>
                <a:noFill/>
              </a:ln>
              <a:solidFill>
                <a:srgbClr val="7F7F7F"/>
              </a:solidFill>
              <a:effectLst/>
              <a:uLnTx/>
              <a:uFillTx/>
              <a:ea typeface="+mn-ea"/>
              <a:cs typeface="+mn-cs"/>
            </a:endParaRPr>
          </a:p>
        </p:txBody>
      </p:sp>
      <p:sp>
        <p:nvSpPr>
          <p:cNvPr id="57" name="AutoShape 66">
            <a:extLst>
              <a:ext uri="{FF2B5EF4-FFF2-40B4-BE49-F238E27FC236}">
                <a16:creationId xmlns:a16="http://schemas.microsoft.com/office/drawing/2014/main" id="{21B8C0F3-BC6C-4684-AD19-E3961A27D301}"/>
              </a:ext>
            </a:extLst>
          </p:cNvPr>
          <p:cNvSpPr>
            <a:spLocks noChangeArrowheads="1"/>
          </p:cNvSpPr>
          <p:nvPr/>
        </p:nvSpPr>
        <p:spPr bwMode="gray">
          <a:xfrm>
            <a:off x="936605" y="3401687"/>
            <a:ext cx="4767247" cy="274320"/>
          </a:xfrm>
          <a:prstGeom prst="chevron">
            <a:avLst>
              <a:gd name="adj" fmla="val 32277"/>
            </a:avLst>
          </a:prstGeom>
          <a:noFill/>
          <a:ln w="19050" cap="rnd" algn="ctr">
            <a:solidFill>
              <a:schemeClr val="accent3">
                <a:lumMod val="60000"/>
                <a:lumOff val="40000"/>
              </a:schemeClr>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58" name="TextBox 57">
            <a:extLst>
              <a:ext uri="{FF2B5EF4-FFF2-40B4-BE49-F238E27FC236}">
                <a16:creationId xmlns:a16="http://schemas.microsoft.com/office/drawing/2014/main" id="{BFFA11F7-76C4-4AEE-90DF-32ABEC0856AA}"/>
              </a:ext>
            </a:extLst>
          </p:cNvPr>
          <p:cNvSpPr txBox="1"/>
          <p:nvPr/>
        </p:nvSpPr>
        <p:spPr>
          <a:xfrm>
            <a:off x="2883943" y="3417005"/>
            <a:ext cx="1681191" cy="246221"/>
          </a:xfrm>
          <a:prstGeom prst="rect">
            <a:avLst/>
          </a:prstGeom>
          <a:noFill/>
        </p:spPr>
        <p:txBody>
          <a:bodyPr wrap="square" lIns="0" tIns="0" rIns="0" bIns="0" rtlCol="0" anchor="ctr" anchorCtr="0">
            <a:spAutoFit/>
          </a:bodyPr>
          <a:lstStyle/>
          <a:p>
            <a:pPr lvl="0" algn="ctr" defTabSz="1044137">
              <a:defRPr/>
            </a:pPr>
            <a:r>
              <a:rPr lang="en-US" sz="800" b="1" kern="0">
                <a:solidFill>
                  <a:srgbClr val="7F7F7F"/>
                </a:solidFill>
              </a:rPr>
              <a:t>FUT + Mock Conversion (2&amp;3) + Training Activities</a:t>
            </a:r>
          </a:p>
        </p:txBody>
      </p:sp>
      <p:sp>
        <p:nvSpPr>
          <p:cNvPr id="59" name="Oval 58">
            <a:extLst>
              <a:ext uri="{FF2B5EF4-FFF2-40B4-BE49-F238E27FC236}">
                <a16:creationId xmlns:a16="http://schemas.microsoft.com/office/drawing/2014/main" id="{E815DF9B-3FCF-4E21-800C-8BC47F4D7EBD}"/>
              </a:ext>
            </a:extLst>
          </p:cNvPr>
          <p:cNvSpPr>
            <a:spLocks noChangeAspect="1"/>
          </p:cNvSpPr>
          <p:nvPr/>
        </p:nvSpPr>
        <p:spPr>
          <a:xfrm>
            <a:off x="333891" y="3425386"/>
            <a:ext cx="225458" cy="226922"/>
          </a:xfrm>
          <a:prstGeom prst="ellipse">
            <a:avLst/>
          </a:prstGeom>
          <a:noFill/>
          <a:ln w="19050" cap="flat" cmpd="sng" algn="ctr">
            <a:solidFill>
              <a:schemeClr val="accent3">
                <a:lumMod val="60000"/>
                <a:lumOff val="40000"/>
              </a:schemeClr>
            </a:solidFill>
            <a:prstDash val="solid"/>
          </a:ln>
          <a:effectLst/>
        </p:spPr>
        <p:txBody>
          <a:bodyPr lIns="76136" tIns="38067" rIns="76136" bIns="38067" rtlCol="0" anchor="ctr"/>
          <a:lstStyle/>
          <a:p>
            <a:pPr marL="0" marR="0" lvl="0" indent="0" algn="ctr" defTabSz="1044137" rtl="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a:ln>
                  <a:noFill/>
                </a:ln>
                <a:solidFill>
                  <a:srgbClr val="7F7F7F"/>
                </a:solidFill>
                <a:effectLst/>
                <a:uLnTx/>
                <a:uFillTx/>
                <a:ea typeface="Open Sans" charset="0"/>
                <a:cs typeface="Open Sans" charset="0"/>
              </a:rPr>
              <a:t>2</a:t>
            </a:r>
          </a:p>
        </p:txBody>
      </p:sp>
      <p:sp>
        <p:nvSpPr>
          <p:cNvPr id="64" name="AutoShape 66">
            <a:extLst>
              <a:ext uri="{FF2B5EF4-FFF2-40B4-BE49-F238E27FC236}">
                <a16:creationId xmlns:a16="http://schemas.microsoft.com/office/drawing/2014/main" id="{8A8EF031-E4B6-4C34-8D3A-8D46930CC49D}"/>
              </a:ext>
            </a:extLst>
          </p:cNvPr>
          <p:cNvSpPr>
            <a:spLocks noChangeArrowheads="1"/>
          </p:cNvSpPr>
          <p:nvPr/>
        </p:nvSpPr>
        <p:spPr bwMode="gray">
          <a:xfrm>
            <a:off x="940464" y="3907844"/>
            <a:ext cx="2018083" cy="286053"/>
          </a:xfrm>
          <a:prstGeom prst="chevron">
            <a:avLst>
              <a:gd name="adj" fmla="val 32277"/>
            </a:avLst>
          </a:prstGeom>
          <a:noFill/>
          <a:ln w="19050" cap="rnd" algn="ctr">
            <a:solidFill>
              <a:srgbClr val="53565A"/>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65" name="TextBox 64">
            <a:extLst>
              <a:ext uri="{FF2B5EF4-FFF2-40B4-BE49-F238E27FC236}">
                <a16:creationId xmlns:a16="http://schemas.microsoft.com/office/drawing/2014/main" id="{55030471-44A1-4AC3-877B-9DC01BE5E98D}"/>
              </a:ext>
            </a:extLst>
          </p:cNvPr>
          <p:cNvSpPr txBox="1"/>
          <p:nvPr/>
        </p:nvSpPr>
        <p:spPr>
          <a:xfrm>
            <a:off x="1438487" y="3992549"/>
            <a:ext cx="1267527" cy="123111"/>
          </a:xfrm>
          <a:prstGeom prst="rect">
            <a:avLst/>
          </a:prstGeom>
          <a:noFill/>
        </p:spPr>
        <p:txBody>
          <a:bodyPr wrap="square" lIns="0" tIns="0" rIns="0" bIns="0" rtlCol="0" anchor="ctr" anchorCtr="0">
            <a:spAutoFit/>
          </a:bodyPr>
          <a:lstStyle/>
          <a:p>
            <a:pPr marL="0" marR="0" lvl="0" indent="0" algn="l" defTabSz="1044137" rtl="0" eaLnBrk="1" fontAlgn="auto" latinLnBrk="0" hangingPunct="1">
              <a:lnSpc>
                <a:spcPct val="100000"/>
              </a:lnSpc>
              <a:spcBef>
                <a:spcPts val="0"/>
              </a:spcBef>
              <a:spcAft>
                <a:spcPts val="0"/>
              </a:spcAft>
              <a:buClrTx/>
              <a:buSzTx/>
              <a:buFontTx/>
              <a:buNone/>
              <a:tabLst/>
              <a:defRPr/>
            </a:pPr>
            <a:r>
              <a:rPr lang="en-US" sz="800" b="1" kern="0">
                <a:solidFill>
                  <a:srgbClr val="7F7F7F"/>
                </a:solidFill>
              </a:rPr>
              <a:t>GOLD Configs</a:t>
            </a:r>
            <a:endParaRPr kumimoji="0" lang="en-US" sz="800" b="1" i="0" u="none" strike="noStrike" kern="0" cap="none" spc="0" normalizeH="0" baseline="0" noProof="0">
              <a:ln>
                <a:noFill/>
              </a:ln>
              <a:solidFill>
                <a:srgbClr val="7F7F7F"/>
              </a:solidFill>
              <a:effectLst/>
              <a:uLnTx/>
              <a:uFillTx/>
            </a:endParaRPr>
          </a:p>
        </p:txBody>
      </p:sp>
      <p:sp>
        <p:nvSpPr>
          <p:cNvPr id="67" name="AutoShape 66">
            <a:extLst>
              <a:ext uri="{FF2B5EF4-FFF2-40B4-BE49-F238E27FC236}">
                <a16:creationId xmlns:a16="http://schemas.microsoft.com/office/drawing/2014/main" id="{D96AA6AB-F874-4C4C-989B-51BA076C6905}"/>
              </a:ext>
            </a:extLst>
          </p:cNvPr>
          <p:cNvSpPr>
            <a:spLocks noChangeArrowheads="1"/>
          </p:cNvSpPr>
          <p:nvPr/>
        </p:nvSpPr>
        <p:spPr bwMode="gray">
          <a:xfrm>
            <a:off x="991572" y="4454037"/>
            <a:ext cx="1341404" cy="239739"/>
          </a:xfrm>
          <a:prstGeom prst="chevron">
            <a:avLst>
              <a:gd name="adj" fmla="val 32277"/>
            </a:avLst>
          </a:prstGeom>
          <a:noFill/>
          <a:ln w="19050" cap="rnd" algn="ctr">
            <a:solidFill>
              <a:srgbClr val="7F7F7F"/>
            </a:solidFill>
            <a:miter lim="800000"/>
            <a:headEnd/>
            <a:tailEnd/>
          </a:ln>
        </p:spPr>
        <p:txBody>
          <a:bodyPr lIns="0" tIns="50623" rIns="0" bIns="50623" anchor="ctr" anchorCtr="1"/>
          <a:lstStyle/>
          <a:p>
            <a:pPr marL="0" marR="0" lvl="0" indent="0" algn="ctr" defTabSz="1044137" rtl="0" eaLnBrk="1" fontAlgn="auto" latinLnBrk="0" hangingPunct="1">
              <a:lnSpc>
                <a:spcPct val="100000"/>
              </a:lnSpc>
              <a:spcBef>
                <a:spcPts val="0"/>
              </a:spcBef>
              <a:spcAft>
                <a:spcPts val="0"/>
              </a:spcAft>
              <a:buClrTx/>
              <a:buSzTx/>
              <a:buFontTx/>
              <a:buNone/>
              <a:tabLst/>
              <a:defRPr/>
            </a:pPr>
            <a:endParaRPr kumimoji="0" lang="en-US" altLang="ja-JP" sz="999" b="1" i="0" u="none" strike="noStrike" kern="0" cap="none" spc="0" normalizeH="0" baseline="0" noProof="0">
              <a:ln>
                <a:noFill/>
              </a:ln>
              <a:solidFill>
                <a:srgbClr val="7F7F7F"/>
              </a:solidFill>
              <a:effectLst/>
              <a:uLnTx/>
              <a:uFillTx/>
              <a:ea typeface="+mn-ea"/>
              <a:cs typeface="+mn-cs"/>
            </a:endParaRPr>
          </a:p>
        </p:txBody>
      </p:sp>
      <p:sp>
        <p:nvSpPr>
          <p:cNvPr id="68" name="TextBox 67">
            <a:extLst>
              <a:ext uri="{FF2B5EF4-FFF2-40B4-BE49-F238E27FC236}">
                <a16:creationId xmlns:a16="http://schemas.microsoft.com/office/drawing/2014/main" id="{E3CFD8CA-517A-4995-8B60-309E48FFCC23}"/>
              </a:ext>
            </a:extLst>
          </p:cNvPr>
          <p:cNvSpPr txBox="1"/>
          <p:nvPr/>
        </p:nvSpPr>
        <p:spPr>
          <a:xfrm>
            <a:off x="1268958" y="4503724"/>
            <a:ext cx="798478" cy="123111"/>
          </a:xfrm>
          <a:prstGeom prst="rect">
            <a:avLst/>
          </a:prstGeom>
          <a:noFill/>
        </p:spPr>
        <p:txBody>
          <a:bodyPr wrap="square" lIns="0" tIns="0" rIns="0" bIns="0" rtlCol="0" anchor="ctr" anchorCtr="0">
            <a:spAutoFit/>
          </a:bodyPr>
          <a:lstStyle/>
          <a:p>
            <a:pPr marL="0" marR="0" lvl="0" indent="0" algn="l" defTabSz="1044137" rtl="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srgbClr val="7F7F7F"/>
                </a:solidFill>
                <a:effectLst/>
                <a:uLnTx/>
                <a:uFillTx/>
              </a:rPr>
              <a:t>Conversion</a:t>
            </a:r>
          </a:p>
        </p:txBody>
      </p:sp>
      <p:sp>
        <p:nvSpPr>
          <p:cNvPr id="66" name="TextBox 65">
            <a:extLst>
              <a:ext uri="{FF2B5EF4-FFF2-40B4-BE49-F238E27FC236}">
                <a16:creationId xmlns:a16="http://schemas.microsoft.com/office/drawing/2014/main" id="{07652217-D69B-4170-82D9-6FA58DD3F7DF}"/>
              </a:ext>
            </a:extLst>
          </p:cNvPr>
          <p:cNvSpPr txBox="1"/>
          <p:nvPr/>
        </p:nvSpPr>
        <p:spPr>
          <a:xfrm>
            <a:off x="348297" y="6816926"/>
            <a:ext cx="8768080" cy="461665"/>
          </a:xfrm>
          <a:prstGeom prst="rect">
            <a:avLst/>
          </a:prstGeom>
          <a:noFill/>
        </p:spPr>
        <p:txBody>
          <a:bodyPr wrap="square" rtlCol="0">
            <a:spAutoFit/>
          </a:bodyPr>
          <a:lstStyle/>
          <a:p>
            <a:r>
              <a:rPr lang="en-US" sz="1200">
                <a:solidFill>
                  <a:schemeClr val="bg1">
                    <a:lumMod val="50000"/>
                  </a:schemeClr>
                </a:solidFill>
                <a:ea typeface="Open Sans Light" panose="020B0306030504020204" pitchFamily="34" charset="0"/>
                <a:cs typeface="Open Sans Light" panose="020B0306030504020204" pitchFamily="34" charset="0"/>
              </a:rPr>
              <a:t>* Test Instance will be used only during the implementation phase and post go-live we will have  3+1 PODS(3 Non Prod and 1 Prod)</a:t>
            </a:r>
          </a:p>
        </p:txBody>
      </p:sp>
    </p:spTree>
    <p:extLst>
      <p:ext uri="{BB962C8B-B14F-4D97-AF65-F5344CB8AC3E}">
        <p14:creationId xmlns:p14="http://schemas.microsoft.com/office/powerpoint/2010/main" val="253242306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539E-12C8-4227-B2F9-7B10C9CE78B5}"/>
              </a:ext>
            </a:extLst>
          </p:cNvPr>
          <p:cNvSpPr>
            <a:spLocks noGrp="1"/>
          </p:cNvSpPr>
          <p:nvPr>
            <p:ph type="title"/>
          </p:nvPr>
        </p:nvSpPr>
        <p:spPr/>
        <p:txBody>
          <a:bodyPr>
            <a:noAutofit/>
          </a:bodyPr>
          <a:lstStyle/>
          <a:p>
            <a:r>
              <a:rPr lang="en-US" sz="3000">
                <a:ea typeface="Open Sans Light" panose="020B0306030504020204" pitchFamily="34" charset="0"/>
                <a:cs typeface="Open Sans Light" panose="020B0306030504020204" pitchFamily="34" charset="0"/>
              </a:rPr>
              <a:t>Oracle Finance Cloud Environments (PODS)</a:t>
            </a:r>
            <a:endParaRPr lang="en-US" sz="3000"/>
          </a:p>
        </p:txBody>
      </p:sp>
      <p:sp>
        <p:nvSpPr>
          <p:cNvPr id="4" name="Slide Number Placeholder 3">
            <a:extLst>
              <a:ext uri="{FF2B5EF4-FFF2-40B4-BE49-F238E27FC236}">
                <a16:creationId xmlns:a16="http://schemas.microsoft.com/office/drawing/2014/main" id="{4A56EBB1-6873-4A33-BBDE-85FCA2FFE077}"/>
              </a:ext>
            </a:extLst>
          </p:cNvPr>
          <p:cNvSpPr>
            <a:spLocks noGrp="1"/>
          </p:cNvSpPr>
          <p:nvPr>
            <p:ph type="sldNum" sz="quarter" idx="4"/>
          </p:nvPr>
        </p:nvSpPr>
        <p:spPr/>
        <p:txBody>
          <a:bodyPr/>
          <a:lstStyle/>
          <a:p>
            <a:fld id="{BF059A51-1513-4722-B38F-49BCC75F15CA}" type="slidenum">
              <a:rPr lang="en-US" smtClean="0"/>
              <a:pPr/>
              <a:t>6</a:t>
            </a:fld>
            <a:endParaRPr lang="en-US"/>
          </a:p>
        </p:txBody>
      </p:sp>
      <p:sp>
        <p:nvSpPr>
          <p:cNvPr id="6" name="TextBox 5">
            <a:extLst>
              <a:ext uri="{FF2B5EF4-FFF2-40B4-BE49-F238E27FC236}">
                <a16:creationId xmlns:a16="http://schemas.microsoft.com/office/drawing/2014/main" id="{A3F7B4B5-E6F8-4ADE-ADBE-F90356D445CB}"/>
              </a:ext>
            </a:extLst>
          </p:cNvPr>
          <p:cNvSpPr txBox="1"/>
          <p:nvPr/>
        </p:nvSpPr>
        <p:spPr>
          <a:xfrm>
            <a:off x="342267" y="848145"/>
            <a:ext cx="8768080" cy="923330"/>
          </a:xfrm>
          <a:prstGeom prst="rect">
            <a:avLst/>
          </a:prstGeom>
          <a:noFill/>
        </p:spPr>
        <p:txBody>
          <a:bodyPr wrap="square" rtlCol="0">
            <a:spAutoFit/>
          </a:bodyPr>
          <a:lstStyle/>
          <a:p>
            <a:r>
              <a:rPr lang="en-US" sz="1800">
                <a:solidFill>
                  <a:schemeClr val="bg1">
                    <a:lumMod val="50000"/>
                  </a:schemeClr>
                </a:solidFill>
                <a:ea typeface="Open Sans Light" panose="020B0306030504020204" pitchFamily="34" charset="0"/>
                <a:cs typeface="Open Sans Light" panose="020B0306030504020204" pitchFamily="34" charset="0"/>
              </a:rPr>
              <a:t>Below table illustrates the 5 oracle finance cloud PODs (4 Non-Prod + 1 Prod) to be utilized to support design, build, conversions, integration and cutover dress rehearsal testing, break fixes and production.</a:t>
            </a:r>
          </a:p>
        </p:txBody>
      </p:sp>
      <p:graphicFrame>
        <p:nvGraphicFramePr>
          <p:cNvPr id="7" name="Table 6">
            <a:extLst>
              <a:ext uri="{FF2B5EF4-FFF2-40B4-BE49-F238E27FC236}">
                <a16:creationId xmlns:a16="http://schemas.microsoft.com/office/drawing/2014/main" id="{8C1A4740-24D5-45A1-9377-90AD6DE10D81}"/>
              </a:ext>
            </a:extLst>
          </p:cNvPr>
          <p:cNvGraphicFramePr>
            <a:graphicFrameLocks noGrp="1"/>
          </p:cNvGraphicFramePr>
          <p:nvPr>
            <p:extLst>
              <p:ext uri="{D42A27DB-BD31-4B8C-83A1-F6EECF244321}">
                <p14:modId xmlns:p14="http://schemas.microsoft.com/office/powerpoint/2010/main" val="3847165207"/>
              </p:ext>
            </p:extLst>
          </p:nvPr>
        </p:nvGraphicFramePr>
        <p:xfrm>
          <a:off x="342267" y="1838934"/>
          <a:ext cx="8876026" cy="4951881"/>
        </p:xfrm>
        <a:graphic>
          <a:graphicData uri="http://schemas.openxmlformats.org/drawingml/2006/table">
            <a:tbl>
              <a:tblPr firstRow="1" bandRow="1">
                <a:tableStyleId>{073A0DAA-6AF3-43AB-8588-CEC1D06C72B9}</a:tableStyleId>
              </a:tblPr>
              <a:tblGrid>
                <a:gridCol w="1431224">
                  <a:extLst>
                    <a:ext uri="{9D8B030D-6E8A-4147-A177-3AD203B41FA5}">
                      <a16:colId xmlns:a16="http://schemas.microsoft.com/office/drawing/2014/main" val="20000"/>
                    </a:ext>
                  </a:extLst>
                </a:gridCol>
                <a:gridCol w="1938229">
                  <a:extLst>
                    <a:ext uri="{9D8B030D-6E8A-4147-A177-3AD203B41FA5}">
                      <a16:colId xmlns:a16="http://schemas.microsoft.com/office/drawing/2014/main" val="20001"/>
                    </a:ext>
                  </a:extLst>
                </a:gridCol>
                <a:gridCol w="5506573">
                  <a:extLst>
                    <a:ext uri="{9D8B030D-6E8A-4147-A177-3AD203B41FA5}">
                      <a16:colId xmlns:a16="http://schemas.microsoft.com/office/drawing/2014/main" val="20002"/>
                    </a:ext>
                  </a:extLst>
                </a:gridCol>
              </a:tblGrid>
              <a:tr h="334210">
                <a:tc>
                  <a:txBody>
                    <a:bodyPr/>
                    <a:lstStyle/>
                    <a:p>
                      <a:pPr algn="ctr"/>
                      <a:r>
                        <a:rPr lang="en-US" sz="1600">
                          <a:latin typeface="+mn-lt"/>
                        </a:rPr>
                        <a:t>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a:latin typeface="+mn-lt"/>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b="1" kern="1200">
                          <a:solidFill>
                            <a:schemeClr val="lt1"/>
                          </a:solidFill>
                          <a:latin typeface="+mn-lt"/>
                          <a:ea typeface="+mn-ea"/>
                          <a:cs typeface="+mn-cs"/>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extLst>
                  <a:ext uri="{0D108BD9-81ED-4DB2-BD59-A6C34878D82A}">
                    <a16:rowId xmlns:a16="http://schemas.microsoft.com/office/drawing/2014/main" val="10000"/>
                  </a:ext>
                </a:extLst>
              </a:tr>
              <a:tr h="340269">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DEV1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RICE Development</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Unit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Used for developing custom RICE components.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Perform the unit testing of the components and doing Proof of concepts.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06597">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DEV2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Functional Unit Testing</a:t>
                      </a:r>
                    </a:p>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User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Used for Functional Unit Testing of Integrations and Reports.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Used for User 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4976712"/>
                  </a:ext>
                </a:extLst>
              </a:tr>
              <a:tr h="801475">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TEST1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Mock Conversion</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SIT Cycle 1</a:t>
                      </a:r>
                    </a:p>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User Acceptance Testing</a:t>
                      </a:r>
                    </a:p>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QA Post Go-Live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kern="1200">
                          <a:solidFill>
                            <a:srgbClr val="7F7F7F"/>
                          </a:solidFill>
                          <a:latin typeface="+mn-lt"/>
                          <a:ea typeface="Open Sans Light" panose="020B0306030504020204" pitchFamily="34" charset="0"/>
                          <a:cs typeface="Open Sans Light" panose="020B0306030504020204" pitchFamily="34" charset="0"/>
                        </a:rPr>
                        <a:t>Used for executing mock conversions, SIT1, UAT.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Used as QA Environment post Go 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0755782"/>
                  </a:ext>
                </a:extLst>
              </a:tr>
              <a:tr h="517831">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TEST2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GOLD</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SIT Cycle 2</a:t>
                      </a:r>
                    </a:p>
                    <a:p>
                      <a:pPr marL="285750" marR="0" lvl="0" indent="-285750" algn="l"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Mock Cutover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sz="1400" kern="1200">
                          <a:solidFill>
                            <a:srgbClr val="7F7F7F"/>
                          </a:solidFill>
                          <a:latin typeface="+mn-lt"/>
                          <a:ea typeface="Open Sans Light" panose="020B0306030504020204" pitchFamily="34" charset="0"/>
                          <a:cs typeface="Open Sans Light" panose="020B0306030504020204" pitchFamily="34" charset="0"/>
                        </a:rPr>
                        <a:t>Used for executing SIT2 and mock cutover environment before the “Go-Live” cutover start.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9989545"/>
                  </a:ext>
                </a:extLst>
              </a:tr>
              <a:tr h="1263801">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PROD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Production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At the time of go live, this instance will be used as the live production environment and final resting spot for all information after “Go-Live”.  All approved reports, security, interfaces, and conversion data will be migrated to the Production Environment during “Go-Live” Cutover.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2162601"/>
                  </a:ext>
                </a:extLst>
              </a:tr>
            </a:tbl>
          </a:graphicData>
        </a:graphic>
      </p:graphicFrame>
      <p:sp>
        <p:nvSpPr>
          <p:cNvPr id="8" name="TextBox 7">
            <a:extLst>
              <a:ext uri="{FF2B5EF4-FFF2-40B4-BE49-F238E27FC236}">
                <a16:creationId xmlns:a16="http://schemas.microsoft.com/office/drawing/2014/main" id="{FDB070C1-9C11-4125-B001-083FD5ACF0FB}"/>
              </a:ext>
            </a:extLst>
          </p:cNvPr>
          <p:cNvSpPr txBox="1"/>
          <p:nvPr/>
        </p:nvSpPr>
        <p:spPr>
          <a:xfrm>
            <a:off x="348297" y="6816926"/>
            <a:ext cx="8768080" cy="461665"/>
          </a:xfrm>
          <a:prstGeom prst="rect">
            <a:avLst/>
          </a:prstGeom>
          <a:noFill/>
        </p:spPr>
        <p:txBody>
          <a:bodyPr wrap="square" rtlCol="0">
            <a:spAutoFit/>
          </a:bodyPr>
          <a:lstStyle/>
          <a:p>
            <a:r>
              <a:rPr lang="en-US" sz="1200">
                <a:solidFill>
                  <a:schemeClr val="bg1">
                    <a:lumMod val="50000"/>
                  </a:schemeClr>
                </a:solidFill>
                <a:ea typeface="Open Sans Light" panose="020B0306030504020204" pitchFamily="34" charset="0"/>
                <a:cs typeface="Open Sans Light" panose="020B0306030504020204" pitchFamily="34" charset="0"/>
              </a:rPr>
              <a:t>At the time of UAT , we will need to expand environment strategy for Post Production, considering Future phases, production release planning</a:t>
            </a:r>
          </a:p>
        </p:txBody>
      </p:sp>
    </p:spTree>
    <p:extLst>
      <p:ext uri="{BB962C8B-B14F-4D97-AF65-F5344CB8AC3E}">
        <p14:creationId xmlns:p14="http://schemas.microsoft.com/office/powerpoint/2010/main" val="3749644335"/>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539E-12C8-4227-B2F9-7B10C9CE78B5}"/>
              </a:ext>
            </a:extLst>
          </p:cNvPr>
          <p:cNvSpPr>
            <a:spLocks noGrp="1"/>
          </p:cNvSpPr>
          <p:nvPr>
            <p:ph type="title"/>
          </p:nvPr>
        </p:nvSpPr>
        <p:spPr/>
        <p:txBody>
          <a:bodyPr>
            <a:noAutofit/>
          </a:bodyPr>
          <a:lstStyle/>
          <a:p>
            <a:r>
              <a:rPr lang="en-US" sz="3000">
                <a:ea typeface="Open Sans Light" panose="020B0306030504020204" pitchFamily="34" charset="0"/>
                <a:cs typeface="Open Sans Light" panose="020B0306030504020204" pitchFamily="34" charset="0"/>
              </a:rPr>
              <a:t>Oracle EPM Environments (PODS)</a:t>
            </a:r>
            <a:endParaRPr lang="en-US" sz="3000"/>
          </a:p>
        </p:txBody>
      </p:sp>
      <p:sp>
        <p:nvSpPr>
          <p:cNvPr id="4" name="Slide Number Placeholder 3">
            <a:extLst>
              <a:ext uri="{FF2B5EF4-FFF2-40B4-BE49-F238E27FC236}">
                <a16:creationId xmlns:a16="http://schemas.microsoft.com/office/drawing/2014/main" id="{4A56EBB1-6873-4A33-BBDE-85FCA2FFE077}"/>
              </a:ext>
            </a:extLst>
          </p:cNvPr>
          <p:cNvSpPr>
            <a:spLocks noGrp="1"/>
          </p:cNvSpPr>
          <p:nvPr>
            <p:ph type="sldNum" sz="quarter" idx="4"/>
          </p:nvPr>
        </p:nvSpPr>
        <p:spPr/>
        <p:txBody>
          <a:bodyPr/>
          <a:lstStyle/>
          <a:p>
            <a:fld id="{BF059A51-1513-4722-B38F-49BCC75F15CA}" type="slidenum">
              <a:rPr lang="en-US" smtClean="0"/>
              <a:pPr/>
              <a:t>7</a:t>
            </a:fld>
            <a:endParaRPr lang="en-US"/>
          </a:p>
        </p:txBody>
      </p:sp>
      <p:sp>
        <p:nvSpPr>
          <p:cNvPr id="6" name="TextBox 5">
            <a:extLst>
              <a:ext uri="{FF2B5EF4-FFF2-40B4-BE49-F238E27FC236}">
                <a16:creationId xmlns:a16="http://schemas.microsoft.com/office/drawing/2014/main" id="{A3F7B4B5-E6F8-4ADE-ADBE-F90356D445CB}"/>
              </a:ext>
            </a:extLst>
          </p:cNvPr>
          <p:cNvSpPr txBox="1"/>
          <p:nvPr/>
        </p:nvSpPr>
        <p:spPr>
          <a:xfrm>
            <a:off x="342267" y="848145"/>
            <a:ext cx="8768080" cy="646331"/>
          </a:xfrm>
          <a:prstGeom prst="rect">
            <a:avLst/>
          </a:prstGeom>
          <a:noFill/>
        </p:spPr>
        <p:txBody>
          <a:bodyPr wrap="square" rtlCol="0">
            <a:spAutoFit/>
          </a:bodyPr>
          <a:lstStyle/>
          <a:p>
            <a:r>
              <a:rPr lang="en-US" sz="1800">
                <a:solidFill>
                  <a:schemeClr val="bg1">
                    <a:lumMod val="50000"/>
                  </a:schemeClr>
                </a:solidFill>
                <a:ea typeface="Open Sans Light" panose="020B0306030504020204" pitchFamily="34" charset="0"/>
                <a:cs typeface="Open Sans Light" panose="020B0306030504020204" pitchFamily="34" charset="0"/>
              </a:rPr>
              <a:t>Below table illustrates the 2 oracle EPM PODs (1 Non-Prod + 1 Prod) to be utilized to support design, build, test, break fixes and production.</a:t>
            </a:r>
          </a:p>
        </p:txBody>
      </p:sp>
      <p:graphicFrame>
        <p:nvGraphicFramePr>
          <p:cNvPr id="7" name="Table 6">
            <a:extLst>
              <a:ext uri="{FF2B5EF4-FFF2-40B4-BE49-F238E27FC236}">
                <a16:creationId xmlns:a16="http://schemas.microsoft.com/office/drawing/2014/main" id="{8C1A4740-24D5-45A1-9377-90AD6DE10D81}"/>
              </a:ext>
            </a:extLst>
          </p:cNvPr>
          <p:cNvGraphicFramePr>
            <a:graphicFrameLocks noGrp="1"/>
          </p:cNvGraphicFramePr>
          <p:nvPr>
            <p:extLst>
              <p:ext uri="{D42A27DB-BD31-4B8C-83A1-F6EECF244321}">
                <p14:modId xmlns:p14="http://schemas.microsoft.com/office/powerpoint/2010/main" val="4157841980"/>
              </p:ext>
            </p:extLst>
          </p:nvPr>
        </p:nvGraphicFramePr>
        <p:xfrm>
          <a:off x="342267" y="1838934"/>
          <a:ext cx="8876026" cy="2438400"/>
        </p:xfrm>
        <a:graphic>
          <a:graphicData uri="http://schemas.openxmlformats.org/drawingml/2006/table">
            <a:tbl>
              <a:tblPr firstRow="1" bandRow="1">
                <a:tableStyleId>{073A0DAA-6AF3-43AB-8588-CEC1D06C72B9}</a:tableStyleId>
              </a:tblPr>
              <a:tblGrid>
                <a:gridCol w="1431224">
                  <a:extLst>
                    <a:ext uri="{9D8B030D-6E8A-4147-A177-3AD203B41FA5}">
                      <a16:colId xmlns:a16="http://schemas.microsoft.com/office/drawing/2014/main" val="20000"/>
                    </a:ext>
                  </a:extLst>
                </a:gridCol>
                <a:gridCol w="1938229">
                  <a:extLst>
                    <a:ext uri="{9D8B030D-6E8A-4147-A177-3AD203B41FA5}">
                      <a16:colId xmlns:a16="http://schemas.microsoft.com/office/drawing/2014/main" val="20001"/>
                    </a:ext>
                  </a:extLst>
                </a:gridCol>
                <a:gridCol w="5506573">
                  <a:extLst>
                    <a:ext uri="{9D8B030D-6E8A-4147-A177-3AD203B41FA5}">
                      <a16:colId xmlns:a16="http://schemas.microsoft.com/office/drawing/2014/main" val="20002"/>
                    </a:ext>
                  </a:extLst>
                </a:gridCol>
              </a:tblGrid>
              <a:tr h="334210">
                <a:tc>
                  <a:txBody>
                    <a:bodyPr/>
                    <a:lstStyle/>
                    <a:p>
                      <a:pPr algn="ctr"/>
                      <a:r>
                        <a:rPr lang="en-US" sz="1600">
                          <a:latin typeface="+mn-lt"/>
                        </a:rPr>
                        <a:t>Environment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a:latin typeface="+mn-lt"/>
                        </a:rPr>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b="1" kern="1200">
                          <a:solidFill>
                            <a:schemeClr val="lt1"/>
                          </a:solidFill>
                          <a:latin typeface="+mn-lt"/>
                          <a:ea typeface="+mn-ea"/>
                          <a:cs typeface="+mn-cs"/>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extLst>
                  <a:ext uri="{0D108BD9-81ED-4DB2-BD59-A6C34878D82A}">
                    <a16:rowId xmlns:a16="http://schemas.microsoft.com/office/drawing/2014/main" val="10000"/>
                  </a:ext>
                </a:extLst>
              </a:tr>
              <a:tr h="340269">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Build</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Testing</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Training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Used for build, testing data loads and training purposes.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263801">
                <a:tc>
                  <a: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PROD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Data Validation</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End to End Testing</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UAT</a:t>
                      </a:r>
                    </a:p>
                    <a:p>
                      <a:pPr marL="285750" marR="0" lvl="0" indent="-285750" algn="just" defTabSz="914400" rtl="0" eaLnBrk="1" fontAlgn="auto" latinLnBrk="0" hangingPunct="1">
                        <a:lnSpc>
                          <a:spcPct val="100000"/>
                        </a:lnSpc>
                        <a:spcBef>
                          <a:spcPts val="0"/>
                        </a:spcBef>
                        <a:spcAft>
                          <a:spcPts val="0"/>
                        </a:spcAft>
                        <a:buClr>
                          <a:schemeClr val="bg2"/>
                        </a:buClr>
                        <a:buSzTx/>
                        <a:buFont typeface="Arial" panose="020B0604020202020204" pitchFamily="34" charset="0"/>
                        <a:buChar char="•"/>
                        <a:tabLst/>
                        <a:defRPr/>
                      </a:pPr>
                      <a:r>
                        <a:rPr lang="en-US" sz="1400" kern="1200">
                          <a:solidFill>
                            <a:srgbClr val="7F7F7F"/>
                          </a:solidFill>
                          <a:latin typeface="+mn-lt"/>
                          <a:ea typeface="Open Sans Light" panose="020B0306030504020204" pitchFamily="34" charset="0"/>
                          <a:cs typeface="Open Sans Light" panose="020B0306030504020204" pitchFamily="34" charset="0"/>
                        </a:rPr>
                        <a:t>Production Deployment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Before go-live this instance will be used for Data Validation, Validation Reports, end to end testing, UAT.</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kern="1200">
                          <a:solidFill>
                            <a:srgbClr val="7F7F7F"/>
                          </a:solidFill>
                          <a:latin typeface="+mn-lt"/>
                          <a:ea typeface="Open Sans Light" panose="020B0306030504020204" pitchFamily="34" charset="0"/>
                          <a:cs typeface="Open Sans Light" panose="020B0306030504020204" pitchFamily="34" charset="0"/>
                        </a:rPr>
                        <a:t>At the time of go live, this instance will be used as the live production environment and final resting spot for all information after “Go-Live”.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2162601"/>
                  </a:ext>
                </a:extLst>
              </a:tr>
            </a:tbl>
          </a:graphicData>
        </a:graphic>
      </p:graphicFrame>
    </p:spTree>
    <p:extLst>
      <p:ext uri="{BB962C8B-B14F-4D97-AF65-F5344CB8AC3E}">
        <p14:creationId xmlns:p14="http://schemas.microsoft.com/office/powerpoint/2010/main" val="3892644547"/>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539E-12C8-4227-B2F9-7B10C9CE78B5}"/>
              </a:ext>
            </a:extLst>
          </p:cNvPr>
          <p:cNvSpPr>
            <a:spLocks noGrp="1"/>
          </p:cNvSpPr>
          <p:nvPr>
            <p:ph type="title"/>
          </p:nvPr>
        </p:nvSpPr>
        <p:spPr/>
        <p:txBody>
          <a:bodyPr>
            <a:noAutofit/>
          </a:bodyPr>
          <a:lstStyle/>
          <a:p>
            <a:r>
              <a:rPr lang="en-US" sz="3000">
                <a:ea typeface="Open Sans Light" panose="020B0306030504020204" pitchFamily="34" charset="0"/>
                <a:cs typeface="Open Sans Light" panose="020B0306030504020204" pitchFamily="34" charset="0"/>
              </a:rPr>
              <a:t>Oracle-SFDC- Middleware Environment Strategy</a:t>
            </a:r>
            <a:endParaRPr lang="en-US" sz="3000"/>
          </a:p>
        </p:txBody>
      </p:sp>
      <p:sp>
        <p:nvSpPr>
          <p:cNvPr id="4" name="Slide Number Placeholder 3">
            <a:extLst>
              <a:ext uri="{FF2B5EF4-FFF2-40B4-BE49-F238E27FC236}">
                <a16:creationId xmlns:a16="http://schemas.microsoft.com/office/drawing/2014/main" id="{4A56EBB1-6873-4A33-BBDE-85FCA2FFE077}"/>
              </a:ext>
            </a:extLst>
          </p:cNvPr>
          <p:cNvSpPr>
            <a:spLocks noGrp="1"/>
          </p:cNvSpPr>
          <p:nvPr>
            <p:ph type="sldNum" sz="quarter" idx="4"/>
          </p:nvPr>
        </p:nvSpPr>
        <p:spPr/>
        <p:txBody>
          <a:bodyPr/>
          <a:lstStyle/>
          <a:p>
            <a:fld id="{BF059A51-1513-4722-B38F-49BCC75F15CA}" type="slidenum">
              <a:rPr lang="en-US" smtClean="0"/>
              <a:pPr/>
              <a:t>8</a:t>
            </a:fld>
            <a:endParaRPr lang="en-US"/>
          </a:p>
        </p:txBody>
      </p:sp>
      <p:sp>
        <p:nvSpPr>
          <p:cNvPr id="6" name="TextBox 5">
            <a:extLst>
              <a:ext uri="{FF2B5EF4-FFF2-40B4-BE49-F238E27FC236}">
                <a16:creationId xmlns:a16="http://schemas.microsoft.com/office/drawing/2014/main" id="{A3F7B4B5-E6F8-4ADE-ADBE-F90356D445CB}"/>
              </a:ext>
            </a:extLst>
          </p:cNvPr>
          <p:cNvSpPr txBox="1"/>
          <p:nvPr/>
        </p:nvSpPr>
        <p:spPr>
          <a:xfrm>
            <a:off x="151382" y="666603"/>
            <a:ext cx="9163617" cy="835613"/>
          </a:xfrm>
          <a:prstGeom prst="rect">
            <a:avLst/>
          </a:prstGeom>
          <a:noFill/>
        </p:spPr>
        <p:txBody>
          <a:bodyPr wrap="square" lIns="91440" tIns="45720" rIns="91440" bIns="45720" rtlCol="0" anchor="t">
            <a:spAutoFit/>
          </a:bodyPr>
          <a:lstStyle/>
          <a:p>
            <a:r>
              <a:rPr lang="en-US" sz="1600">
                <a:solidFill>
                  <a:schemeClr val="bg1">
                    <a:lumMod val="50000"/>
                  </a:schemeClr>
                </a:solidFill>
                <a:ea typeface="Open Sans Light"/>
                <a:cs typeface="Open Sans Light"/>
              </a:rPr>
              <a:t>MuleSoft is the identified platform for the middleware-based integrations.</a:t>
            </a:r>
          </a:p>
          <a:p>
            <a:r>
              <a:rPr lang="en-US" sz="1600">
                <a:solidFill>
                  <a:schemeClr val="bg1">
                    <a:lumMod val="50000"/>
                  </a:schemeClr>
                </a:solidFill>
                <a:ea typeface="Open Sans Light"/>
                <a:cs typeface="Open Sans Light"/>
              </a:rPr>
              <a:t>Middleware platform will be repurposed between environments.</a:t>
            </a:r>
          </a:p>
          <a:p>
            <a:r>
              <a:rPr lang="en-US" sz="1610">
                <a:solidFill>
                  <a:schemeClr val="bg1">
                    <a:lumMod val="50000"/>
                  </a:schemeClr>
                </a:solidFill>
                <a:ea typeface="Open Sans Light" panose="020B0306030504020204" pitchFamily="34" charset="0"/>
                <a:cs typeface="Open Sans Light" panose="020B0306030504020204" pitchFamily="34" charset="0"/>
              </a:rPr>
              <a:t>Table below illustrates how the mule environment will be connected to different ERP Pods.</a:t>
            </a:r>
          </a:p>
        </p:txBody>
      </p:sp>
      <p:graphicFrame>
        <p:nvGraphicFramePr>
          <p:cNvPr id="5" name="Table 4">
            <a:extLst>
              <a:ext uri="{FF2B5EF4-FFF2-40B4-BE49-F238E27FC236}">
                <a16:creationId xmlns:a16="http://schemas.microsoft.com/office/drawing/2014/main" id="{C1D5960C-6433-41B2-A7B8-340FEC42A8F2}"/>
              </a:ext>
            </a:extLst>
          </p:cNvPr>
          <p:cNvGraphicFramePr>
            <a:graphicFrameLocks noGrp="1"/>
          </p:cNvGraphicFramePr>
          <p:nvPr>
            <p:extLst>
              <p:ext uri="{D42A27DB-BD31-4B8C-83A1-F6EECF244321}">
                <p14:modId xmlns:p14="http://schemas.microsoft.com/office/powerpoint/2010/main" val="428796428"/>
              </p:ext>
            </p:extLst>
          </p:nvPr>
        </p:nvGraphicFramePr>
        <p:xfrm>
          <a:off x="302064" y="1492264"/>
          <a:ext cx="8876018" cy="4743134"/>
        </p:xfrm>
        <a:graphic>
          <a:graphicData uri="http://schemas.openxmlformats.org/drawingml/2006/table">
            <a:tbl>
              <a:tblPr firstRow="1" bandRow="1">
                <a:tableStyleId>{073A0DAA-6AF3-43AB-8588-CEC1D06C72B9}</a:tableStyleId>
              </a:tblPr>
              <a:tblGrid>
                <a:gridCol w="883260">
                  <a:extLst>
                    <a:ext uri="{9D8B030D-6E8A-4147-A177-3AD203B41FA5}">
                      <a16:colId xmlns:a16="http://schemas.microsoft.com/office/drawing/2014/main" val="20000"/>
                    </a:ext>
                  </a:extLst>
                </a:gridCol>
                <a:gridCol w="1090697">
                  <a:extLst>
                    <a:ext uri="{9D8B030D-6E8A-4147-A177-3AD203B41FA5}">
                      <a16:colId xmlns:a16="http://schemas.microsoft.com/office/drawing/2014/main" val="20001"/>
                    </a:ext>
                  </a:extLst>
                </a:gridCol>
                <a:gridCol w="1570229">
                  <a:extLst>
                    <a:ext uri="{9D8B030D-6E8A-4147-A177-3AD203B41FA5}">
                      <a16:colId xmlns:a16="http://schemas.microsoft.com/office/drawing/2014/main" val="1282350828"/>
                    </a:ext>
                  </a:extLst>
                </a:gridCol>
                <a:gridCol w="5331832">
                  <a:extLst>
                    <a:ext uri="{9D8B030D-6E8A-4147-A177-3AD203B41FA5}">
                      <a16:colId xmlns:a16="http://schemas.microsoft.com/office/drawing/2014/main" val="20002"/>
                    </a:ext>
                  </a:extLst>
                </a:gridCol>
              </a:tblGrid>
              <a:tr h="334210">
                <a:tc>
                  <a:txBody>
                    <a:bodyPr/>
                    <a:lstStyle/>
                    <a:p>
                      <a:pPr algn="ctr"/>
                      <a:r>
                        <a:rPr lang="en-US" sz="1600">
                          <a:latin typeface="+mn-lt"/>
                        </a:rPr>
                        <a:t>Mule Env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algn="ctr"/>
                      <a:r>
                        <a:rPr lang="en-US" sz="1600">
                          <a:latin typeface="+mn-lt"/>
                        </a:rPr>
                        <a:t>Oracle ERP POD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tc>
                  <a:txBody>
                    <a:bodyPr/>
                    <a:lstStyle/>
                    <a:p>
                      <a:pPr lvl="0" algn="ctr">
                        <a:buNone/>
                      </a:pPr>
                      <a:r>
                        <a:rPr lang="en-US" sz="1600" b="1" kern="1200">
                          <a:solidFill>
                            <a:schemeClr val="lt1"/>
                          </a:solidFill>
                          <a:latin typeface="+mn-lt"/>
                          <a:ea typeface="+mn-ea"/>
                          <a:cs typeface="+mn-cs"/>
                        </a:rPr>
                        <a:t>SFDC Een</a:t>
                      </a:r>
                    </a:p>
                  </a:txBody>
                  <a:tcPr>
                    <a:lnL w="12700">
                      <a:solidFill>
                        <a:schemeClr val="tx1"/>
                      </a:solidFill>
                    </a:lnL>
                    <a:lnR w="12700">
                      <a:solidFill>
                        <a:schemeClr val="tx1"/>
                      </a:solidFill>
                    </a:lnR>
                    <a:lnT w="12700">
                      <a:solidFill>
                        <a:schemeClr val="tx1"/>
                      </a:solidFill>
                    </a:lnT>
                    <a:lnB w="12700">
                      <a:solidFill>
                        <a:schemeClr val="tx1"/>
                      </a:solidFill>
                    </a:lnB>
                    <a:solidFill>
                      <a:srgbClr val="21999E"/>
                    </a:solidFill>
                  </a:tcPr>
                </a:tc>
                <a:tc>
                  <a:txBody>
                    <a:bodyPr/>
                    <a:lstStyle/>
                    <a:p>
                      <a:pPr algn="ctr"/>
                      <a:r>
                        <a:rPr lang="en-US" sz="1600" b="1" kern="1200">
                          <a:solidFill>
                            <a:schemeClr val="lt1"/>
                          </a:solidFill>
                          <a:latin typeface="+mn-lt"/>
                          <a:ea typeface="+mn-ea"/>
                          <a:cs typeface="+mn-cs"/>
                        </a:rPr>
                        <a:t>Description &amp; 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1999E"/>
                    </a:solidFill>
                  </a:tcPr>
                </a:tc>
                <a:extLst>
                  <a:ext uri="{0D108BD9-81ED-4DB2-BD59-A6C34878D82A}">
                    <a16:rowId xmlns:a16="http://schemas.microsoft.com/office/drawing/2014/main" val="10000"/>
                  </a:ext>
                </a:extLst>
              </a:tr>
              <a:tr h="340269">
                <a:tc>
                  <a:txBody>
                    <a:bodyPr/>
                    <a:lstStyle/>
                    <a:p>
                      <a:pPr marL="0" marR="0" lvl="0" indent="0" algn="just"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7F7F7F"/>
                          </a:solidFill>
                          <a:latin typeface="+mn-lt"/>
                          <a:ea typeface="+mn-ea"/>
                          <a:cs typeface="+mn-cs"/>
                        </a:rPr>
                        <a:t>Dev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8705"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i="0" u="none" strike="noStrike" kern="1200">
                          <a:solidFill>
                            <a:srgbClr val="7F7F7F"/>
                          </a:solidFill>
                          <a:latin typeface="+mn-lt"/>
                          <a:ea typeface="+mn-ea"/>
                          <a:cs typeface="+mn-cs"/>
                        </a:rPr>
                        <a:t>DEV1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8705" rtl="0" eaLnBrk="1" fontAlgn="auto" latinLnBrk="0" hangingPunct="1">
                        <a:lnSpc>
                          <a:spcPct val="100000"/>
                        </a:lnSpc>
                        <a:spcBef>
                          <a:spcPts val="0"/>
                        </a:spcBef>
                        <a:spcAft>
                          <a:spcPts val="0"/>
                        </a:spcAft>
                        <a:buClrTx/>
                        <a:buSzTx/>
                        <a:buFontTx/>
                        <a:buNone/>
                        <a:tabLst/>
                        <a:defRPr/>
                      </a:pPr>
                      <a:r>
                        <a:rPr lang="en-US" sz="1200" b="0" i="0" u="none" strike="noStrike" kern="0" noProof="0">
                          <a:solidFill>
                            <a:srgbClr val="7F7F7F"/>
                          </a:solidFill>
                          <a:latin typeface="+mn-lt"/>
                        </a:rPr>
                        <a:t>NORTHSTAR_R1DEV</a:t>
                      </a:r>
                      <a:endParaRPr lang="en-US" sz="1200" b="0" i="0" u="none" strike="noStrike" kern="0" noProof="0">
                        <a:latin typeface="+mn-lt"/>
                      </a:endParaRPr>
                    </a:p>
                    <a:p>
                      <a:pPr marL="0" lvl="0" indent="0" algn="ctr">
                        <a:lnSpc>
                          <a:spcPct val="100000"/>
                        </a:lnSpc>
                        <a:spcBef>
                          <a:spcPts val="0"/>
                        </a:spcBef>
                        <a:spcAft>
                          <a:spcPts val="0"/>
                        </a:spcAft>
                        <a:buNone/>
                      </a:pPr>
                      <a:endParaRPr lang="en-US" sz="1200" b="0" i="0" u="none" strike="noStrike" kern="1200" noProof="0">
                        <a:solidFill>
                          <a:srgbClr val="7F7F7F"/>
                        </a:solidFill>
                        <a:latin typeface="+mn-lt"/>
                        <a:ea typeface="+mn-ea"/>
                        <a:cs typeface="+mn-cs"/>
                      </a:endParaRPr>
                    </a:p>
                    <a:p>
                      <a:pPr marL="285750" lvl="0" indent="-285750" defTabSz="1044137">
                        <a:spcAft>
                          <a:spcPts val="300"/>
                        </a:spcAft>
                        <a:buFont typeface="Arial"/>
                        <a:buChar char="•"/>
                        <a:defRPr/>
                      </a:pPr>
                      <a:endParaRPr lang="en-US" sz="1200" kern="0">
                        <a:solidFill>
                          <a:srgbClr val="7F7F7F"/>
                        </a:solidFill>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171450" marR="0" lvl="0" indent="-171450" algn="l" defTabSz="1044137" rtl="0" eaLnBrk="1" fontAlgn="auto" latinLnBrk="0" hangingPunct="1">
                        <a:lnSpc>
                          <a:spcPct val="100000"/>
                        </a:lnSpc>
                        <a:spcBef>
                          <a:spcPts val="0"/>
                        </a:spcBef>
                        <a:spcAft>
                          <a:spcPts val="300"/>
                        </a:spcAft>
                        <a:buClr>
                          <a:schemeClr val="bg2"/>
                        </a:buClr>
                        <a:buSzPct val="85000"/>
                        <a:buFont typeface="Arial" panose="020B0604020202020204" pitchFamily="34" charset="0"/>
                        <a:buChar char="•"/>
                        <a:defRPr/>
                      </a:pPr>
                      <a:r>
                        <a:rPr lang="en-US" sz="1200" kern="0">
                          <a:solidFill>
                            <a:srgbClr val="7F7F7F"/>
                          </a:solidFill>
                          <a:latin typeface="+mn-lt"/>
                          <a:ea typeface="+mn-ea"/>
                          <a:cs typeface="+mn-cs"/>
                        </a:rPr>
                        <a:t>Separate set of application for Dev1 and Dev 2 but both hosted on Dev Box</a:t>
                      </a:r>
                    </a:p>
                    <a:p>
                      <a:pPr marL="171450" lvl="0" indent="-171450" defTabSz="1044137">
                        <a:spcAft>
                          <a:spcPts val="300"/>
                        </a:spcAft>
                        <a:buClr>
                          <a:schemeClr val="bg2"/>
                        </a:buClr>
                        <a:buSzPct val="85000"/>
                        <a:buFont typeface="Arial" panose="020B0604020202020204" pitchFamily="34" charset="0"/>
                        <a:buChar char="•"/>
                        <a:defRPr/>
                      </a:pPr>
                      <a:r>
                        <a:rPr lang="en-US" sz="1200" kern="0">
                          <a:solidFill>
                            <a:srgbClr val="7F7F7F"/>
                          </a:solidFill>
                        </a:rPr>
                        <a:t>Connected to ERP Dev1 used for development purposes.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706597">
                <a:tc>
                  <a:txBody>
                    <a:bodyPr/>
                    <a:lstStyle/>
                    <a:p>
                      <a:pPr marL="0" marR="0" lvl="0" indent="0" algn="just" defTabSz="918705" rtl="0" eaLnBrk="1" latinLnBrk="0" hangingPunct="1">
                        <a:lnSpc>
                          <a:spcPct val="100000"/>
                        </a:lnSpc>
                        <a:spcBef>
                          <a:spcPts val="0"/>
                        </a:spcBef>
                        <a:spcAft>
                          <a:spcPts val="0"/>
                        </a:spcAft>
                        <a:buNone/>
                        <a:tabLst/>
                        <a:defRPr/>
                      </a:pPr>
                      <a:r>
                        <a:rPr lang="en-US" sz="1200" b="0" i="0" u="none" strike="noStrike" kern="1200" noProof="0">
                          <a:solidFill>
                            <a:srgbClr val="7F7F7F"/>
                          </a:solidFill>
                          <a:latin typeface="+mn-lt"/>
                          <a:ea typeface="+mn-ea"/>
                          <a:cs typeface="+mn-cs"/>
                        </a:rPr>
                        <a:t>Dev</a:t>
                      </a:r>
                      <a:endParaRPr lang="en-US" sz="1200" b="0" i="0" u="none" strike="noStrike" kern="1200">
                        <a:solidFill>
                          <a:srgbClr val="7F7F7F"/>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just" defTabSz="918705" rtl="0" eaLnBrk="1" fontAlgn="auto" latinLnBrk="0" hangingPunct="1">
                        <a:lnSpc>
                          <a:spcPct val="100000"/>
                        </a:lnSpc>
                        <a:spcBef>
                          <a:spcPts val="0"/>
                        </a:spcBef>
                        <a:spcAft>
                          <a:spcPts val="0"/>
                        </a:spcAft>
                        <a:buClrTx/>
                        <a:buSzTx/>
                        <a:buFont typeface="Arial" panose="020B0604020202020204" pitchFamily="34" charset="0"/>
                        <a:buNone/>
                      </a:pPr>
                      <a:r>
                        <a:rPr lang="en-US" sz="1200" b="0" i="0" u="none" strike="noStrike" kern="1200">
                          <a:solidFill>
                            <a:srgbClr val="7F7F7F"/>
                          </a:solidFill>
                          <a:latin typeface="+mn-lt"/>
                          <a:ea typeface="+mn-ea"/>
                          <a:cs typeface="+mn-cs"/>
                        </a:rPr>
                        <a:t>DEV2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ctr">
                        <a:lnSpc>
                          <a:spcPct val="100000"/>
                        </a:lnSpc>
                        <a:spcBef>
                          <a:spcPts val="0"/>
                        </a:spcBef>
                        <a:spcAft>
                          <a:spcPts val="0"/>
                        </a:spcAft>
                        <a:buNone/>
                      </a:pPr>
                      <a:r>
                        <a:rPr lang="en-US" sz="1200" b="0" i="0" u="none" strike="noStrike" kern="0" noProof="0">
                          <a:solidFill>
                            <a:srgbClr val="7F7F7F"/>
                          </a:solidFill>
                          <a:latin typeface="Arial"/>
                        </a:rPr>
                        <a:t>NORTHSTAR_R1QA</a:t>
                      </a:r>
                      <a:endParaRPr lang="en-US" sz="1200" b="0" i="0" u="none" strike="noStrike" kern="0" noProof="0">
                        <a:latin typeface="Arial"/>
                      </a:endParaRPr>
                    </a:p>
                    <a:p>
                      <a:pPr marL="0" lvl="0" indent="0" algn="ctr">
                        <a:lnSpc>
                          <a:spcPct val="100000"/>
                        </a:lnSpc>
                        <a:spcBef>
                          <a:spcPts val="0"/>
                        </a:spcBef>
                        <a:spcAft>
                          <a:spcPts val="0"/>
                        </a:spcAft>
                        <a:buNone/>
                      </a:pPr>
                      <a:r>
                        <a:rPr lang="en-US" sz="1200" b="0" i="0" u="none" strike="noStrike" kern="0" noProof="0">
                          <a:solidFill>
                            <a:srgbClr val="7F7F7F"/>
                          </a:solidFill>
                          <a:latin typeface="Arial"/>
                        </a:rPr>
                        <a:t>(Developer Org)</a:t>
                      </a:r>
                      <a:endParaRPr lang="en-US" sz="1200"/>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171450" marR="0" lvl="0" indent="-171450" algn="l" defTabSz="1044137" rtl="0" eaLnBrk="1" fontAlgn="auto" latinLnBrk="0" hangingPunct="1">
                        <a:lnSpc>
                          <a:spcPct val="100000"/>
                        </a:lnSpc>
                        <a:spcBef>
                          <a:spcPts val="0"/>
                        </a:spcBef>
                        <a:spcAft>
                          <a:spcPts val="300"/>
                        </a:spcAft>
                        <a:buClr>
                          <a:schemeClr val="bg2"/>
                        </a:buClr>
                        <a:buSzPct val="85000"/>
                        <a:buFont typeface="Arial" panose="020B0604020202020204" pitchFamily="34" charset="0"/>
                        <a:buChar char="•"/>
                        <a:defRPr/>
                      </a:pPr>
                      <a:r>
                        <a:rPr lang="en-US" sz="1200" kern="0">
                          <a:solidFill>
                            <a:srgbClr val="7F7F7F"/>
                          </a:solidFill>
                          <a:latin typeface="+mn-lt"/>
                          <a:ea typeface="+mn-ea"/>
                          <a:cs typeface="+mn-cs"/>
                        </a:rPr>
                        <a:t>Separate set of application for Dev1 and Dev 2 but both hosted on Dev Box</a:t>
                      </a:r>
                    </a:p>
                    <a:p>
                      <a:pPr marL="171450" lvl="0" indent="-171450" defTabSz="1044137">
                        <a:spcAft>
                          <a:spcPts val="300"/>
                        </a:spcAft>
                        <a:buClr>
                          <a:schemeClr val="bg2"/>
                        </a:buClr>
                        <a:buSzPct val="85000"/>
                        <a:buFont typeface="Arial" panose="020B0604020202020204" pitchFamily="34" charset="0"/>
                        <a:buChar char="•"/>
                        <a:defRPr/>
                      </a:pPr>
                      <a:r>
                        <a:rPr lang="en-US" sz="1200" kern="0">
                          <a:solidFill>
                            <a:srgbClr val="7F7F7F"/>
                          </a:solidFill>
                        </a:rPr>
                        <a:t>Connected to ERP Dev2(TEST) used for FUT, mock conversion 2 and 3 and training purposes.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4976712"/>
                  </a:ext>
                </a:extLst>
              </a:tr>
              <a:tr h="706597">
                <a:tc>
                  <a:txBody>
                    <a:bodyPr/>
                    <a:lstStyle/>
                    <a:p>
                      <a:pPr marL="0" lvl="0" indent="0" algn="just" defTabSz="914400">
                        <a:lnSpc>
                          <a:spcPct val="100000"/>
                        </a:lnSpc>
                        <a:spcBef>
                          <a:spcPts val="0"/>
                        </a:spcBef>
                        <a:spcAft>
                          <a:spcPts val="0"/>
                        </a:spcAft>
                        <a:buNone/>
                        <a:tabLst/>
                        <a:defRPr/>
                      </a:pPr>
                      <a:r>
                        <a:rPr lang="en-US" sz="1200" b="0" i="0" u="none" strike="noStrike" kern="1200" noProof="0">
                          <a:solidFill>
                            <a:srgbClr val="7F7F7F"/>
                          </a:solidFill>
                          <a:latin typeface="+mn-lt"/>
                        </a:rPr>
                        <a:t>Sandbox</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Font typeface="Arial"/>
                        <a:buNone/>
                      </a:pPr>
                      <a:r>
                        <a:rPr lang="en-US" sz="1200" b="0" i="0" u="none" strike="noStrike" kern="1200" noProof="0">
                          <a:solidFill>
                            <a:srgbClr val="7F7F7F"/>
                          </a:solidFill>
                          <a:latin typeface="+mn-lt"/>
                        </a:rPr>
                        <a:t>TEST</a:t>
                      </a:r>
                      <a:endParaRPr lang="en-US" sz="1200" kern="1200">
                        <a:solidFill>
                          <a:srgbClr val="7F7F7F"/>
                        </a:solidFill>
                        <a:latin typeface="+mn-lt"/>
                        <a:ea typeface="Open Sans Light"/>
                        <a:cs typeface="Open Sans Light"/>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0" lvl="0" indent="0" algn="ctr" defTabSz="918705" rtl="0" eaLnBrk="1" latinLnBrk="0" hangingPunct="1">
                        <a:lnSpc>
                          <a:spcPct val="100000"/>
                        </a:lnSpc>
                        <a:spcBef>
                          <a:spcPts val="0"/>
                        </a:spcBef>
                        <a:spcAft>
                          <a:spcPts val="0"/>
                        </a:spcAft>
                        <a:buNone/>
                      </a:pPr>
                      <a:r>
                        <a:rPr lang="en-US" sz="1200" b="0" i="0" u="none" strike="noStrike" kern="0" noProof="0">
                          <a:solidFill>
                            <a:srgbClr val="7F7F7F"/>
                          </a:solidFill>
                          <a:latin typeface="Arial"/>
                          <a:ea typeface="+mn-ea"/>
                          <a:cs typeface="+mn-cs"/>
                        </a:rPr>
                        <a:t>NORTHSTAR_SIT</a:t>
                      </a:r>
                      <a:endParaRPr lang="en-US" sz="1200" b="0" i="0" u="none" strike="noStrike" kern="0">
                        <a:solidFill>
                          <a:srgbClr val="7F7F7F"/>
                        </a:solidFill>
                        <a:latin typeface="Arial"/>
                        <a:ea typeface="+mn-ea"/>
                        <a:cs typeface="+mn-cs"/>
                      </a:endParaRPr>
                    </a:p>
                    <a:p>
                      <a:pPr marL="0" lvl="0" indent="0" algn="ctr" defTabSz="918705" rtl="0" eaLnBrk="1" latinLnBrk="0" hangingPunct="1">
                        <a:lnSpc>
                          <a:spcPct val="100000"/>
                        </a:lnSpc>
                        <a:spcBef>
                          <a:spcPts val="0"/>
                        </a:spcBef>
                        <a:spcAft>
                          <a:spcPts val="0"/>
                        </a:spcAft>
                        <a:buNone/>
                      </a:pPr>
                      <a:r>
                        <a:rPr lang="en-US" sz="1200" b="0" i="0" u="none" strike="noStrike" kern="0" noProof="0">
                          <a:solidFill>
                            <a:srgbClr val="7F7F7F"/>
                          </a:solidFill>
                          <a:latin typeface="Arial"/>
                          <a:ea typeface="+mn-ea"/>
                          <a:cs typeface="+mn-cs"/>
                        </a:rPr>
                        <a:t>(Full Copy Org)</a:t>
                      </a:r>
                      <a:endParaRPr lang="en-US" sz="1200" b="0" i="0" u="none" strike="noStrike" kern="0">
                        <a:solidFill>
                          <a:srgbClr val="7F7F7F"/>
                        </a:solidFill>
                        <a:latin typeface="Arial"/>
                        <a:ea typeface="+mn-ea"/>
                        <a:cs typeface="+mn-cs"/>
                      </a:endParaRPr>
                    </a:p>
                    <a:p>
                      <a:pPr marL="285750" lvl="0" indent="-285750" algn="l" defTabSz="1044137">
                        <a:spcAft>
                          <a:spcPts val="300"/>
                        </a:spcAft>
                        <a:buFont typeface="Arial"/>
                        <a:buChar char="•"/>
                        <a:defRPr/>
                      </a:pPr>
                      <a:endParaRPr lang="en-US" sz="1200" kern="0">
                        <a:solidFill>
                          <a:srgbClr val="7F7F7F"/>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171450" lvl="0" indent="-171450" algn="l" defTabSz="1044137" rtl="0" eaLnBrk="1" latinLnBrk="0" hangingPunct="1">
                        <a:spcAft>
                          <a:spcPts val="300"/>
                        </a:spcAft>
                        <a:buClr>
                          <a:schemeClr val="bg2"/>
                        </a:buClr>
                        <a:buSzPct val="85000"/>
                        <a:buFont typeface="Arial" panose="020B0604020202020204" pitchFamily="34" charset="0"/>
                        <a:buChar char="•"/>
                        <a:defRPr/>
                      </a:pPr>
                      <a:r>
                        <a:rPr lang="en-US" sz="1200" kern="0">
                          <a:solidFill>
                            <a:srgbClr val="7F7F7F"/>
                          </a:solidFill>
                          <a:latin typeface="+mn-lt"/>
                          <a:ea typeface="+mn-ea"/>
                          <a:cs typeface="+mn-cs"/>
                        </a:rPr>
                        <a:t>Connected to ERP TEST(CONV) used for conversions,SIT1 and UAT.</a:t>
                      </a:r>
                    </a:p>
                    <a:p>
                      <a:pPr marL="171450" lvl="0" indent="-171450" algn="l" defTabSz="1044137" rtl="0" eaLnBrk="1" latinLnBrk="0" hangingPunct="1">
                        <a:spcAft>
                          <a:spcPts val="300"/>
                        </a:spcAft>
                        <a:buClr>
                          <a:schemeClr val="bg2"/>
                        </a:buClr>
                        <a:buSzPct val="85000"/>
                        <a:buFont typeface="Arial" panose="020B0604020202020204" pitchFamily="34" charset="0"/>
                        <a:buChar char="•"/>
                        <a:defRPr/>
                      </a:pPr>
                      <a:r>
                        <a:rPr lang="en-US" sz="1200" kern="0">
                          <a:solidFill>
                            <a:srgbClr val="7F7F7F"/>
                          </a:solidFill>
                          <a:latin typeface="+mn-lt"/>
                          <a:ea typeface="+mn-ea"/>
                          <a:cs typeface="+mn-cs"/>
                        </a:rPr>
                        <a:t>Post Go-live ERP TEST will be the production support Instance.</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5173642"/>
                  </a:ext>
                </a:extLst>
              </a:tr>
              <a:tr h="706597">
                <a:tc>
                  <a:txBody>
                    <a:bodyPr/>
                    <a:lstStyle/>
                    <a:p>
                      <a:pPr marL="0" lvl="0" indent="0" algn="just" defTabSz="914400">
                        <a:lnSpc>
                          <a:spcPct val="100000"/>
                        </a:lnSpc>
                        <a:spcBef>
                          <a:spcPts val="0"/>
                        </a:spcBef>
                        <a:spcAft>
                          <a:spcPts val="0"/>
                        </a:spcAft>
                        <a:buNone/>
                        <a:tabLst/>
                        <a:defRPr/>
                      </a:pPr>
                      <a:r>
                        <a:rPr lang="en-US" sz="1200" b="0" i="0" u="none" strike="noStrike" kern="1200" noProof="0">
                          <a:solidFill>
                            <a:srgbClr val="7F7F7F"/>
                          </a:solidFill>
                          <a:latin typeface="+mn-lt"/>
                        </a:rPr>
                        <a:t>UAT</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0" lvl="0" indent="0" algn="just">
                        <a:lnSpc>
                          <a:spcPct val="100000"/>
                        </a:lnSpc>
                        <a:spcBef>
                          <a:spcPts val="0"/>
                        </a:spcBef>
                        <a:spcAft>
                          <a:spcPts val="0"/>
                        </a:spcAft>
                        <a:buFont typeface="Arial"/>
                        <a:buNone/>
                      </a:pPr>
                      <a:r>
                        <a:rPr lang="en-US" sz="1200" b="0" i="0" u="none" strike="noStrike" kern="1200" noProof="0">
                          <a:solidFill>
                            <a:srgbClr val="7F7F7F"/>
                          </a:solidFill>
                          <a:latin typeface="+mn-lt"/>
                        </a:rPr>
                        <a:t>DEV3</a:t>
                      </a:r>
                      <a:endParaRPr lang="en-US" sz="1200" kern="1200">
                        <a:solidFill>
                          <a:srgbClr val="7F7F7F"/>
                        </a:solidFill>
                        <a:latin typeface="+mn-lt"/>
                        <a:ea typeface="Open Sans Light"/>
                        <a:cs typeface="Open Sans Light"/>
                      </a:endParaRP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marL="0" lvl="0" indent="0" algn="ctr" defTabSz="918705" rtl="0" eaLnBrk="1" latinLnBrk="0" hangingPunct="1">
                        <a:lnSpc>
                          <a:spcPct val="100000"/>
                        </a:lnSpc>
                        <a:spcBef>
                          <a:spcPts val="0"/>
                        </a:spcBef>
                        <a:spcAft>
                          <a:spcPts val="0"/>
                        </a:spcAft>
                        <a:buNone/>
                      </a:pPr>
                      <a:r>
                        <a:rPr lang="en-US" sz="1200" b="0" i="0" u="none" strike="noStrike" kern="0" noProof="0">
                          <a:solidFill>
                            <a:srgbClr val="7F7F7F"/>
                          </a:solidFill>
                          <a:latin typeface="Arial"/>
                          <a:ea typeface="+mn-ea"/>
                          <a:cs typeface="+mn-cs"/>
                        </a:rPr>
                        <a:t>NORTHSTAR_UAT</a:t>
                      </a:r>
                      <a:endParaRPr lang="en-US" sz="1200" b="0" i="0" u="none" strike="noStrike" kern="0">
                        <a:solidFill>
                          <a:srgbClr val="7F7F7F"/>
                        </a:solidFill>
                        <a:latin typeface="Arial"/>
                        <a:ea typeface="+mn-ea"/>
                        <a:cs typeface="+mn-cs"/>
                      </a:endParaRPr>
                    </a:p>
                    <a:p>
                      <a:pPr marL="0" lvl="0" indent="0" algn="ctr" defTabSz="918705" rtl="0" eaLnBrk="1" latinLnBrk="0" hangingPunct="1">
                        <a:lnSpc>
                          <a:spcPct val="100000"/>
                        </a:lnSpc>
                        <a:spcBef>
                          <a:spcPts val="0"/>
                        </a:spcBef>
                        <a:spcAft>
                          <a:spcPts val="0"/>
                        </a:spcAft>
                        <a:buNone/>
                      </a:pPr>
                      <a:r>
                        <a:rPr lang="en-US" sz="1200" b="0" i="0" u="none" strike="noStrike" kern="0" noProof="0">
                          <a:solidFill>
                            <a:srgbClr val="7F7F7F"/>
                          </a:solidFill>
                          <a:latin typeface="Arial"/>
                          <a:ea typeface="+mn-ea"/>
                          <a:cs typeface="+mn-cs"/>
                        </a:rPr>
                        <a:t>(Full Copy Org)</a:t>
                      </a:r>
                      <a:endParaRPr lang="en-US" sz="1200" b="0" i="0" u="none" strike="noStrike" kern="0">
                        <a:solidFill>
                          <a:srgbClr val="7F7F7F"/>
                        </a:solidFill>
                        <a:latin typeface="Arial"/>
                        <a:ea typeface="+mn-ea"/>
                        <a:cs typeface="+mn-cs"/>
                      </a:endParaRPr>
                    </a:p>
                    <a:p>
                      <a:pPr marL="285750" lvl="0" indent="-285750" algn="l" defTabSz="1044137">
                        <a:spcAft>
                          <a:spcPts val="300"/>
                        </a:spcAft>
                        <a:buFont typeface="Arial"/>
                        <a:buChar char="•"/>
                        <a:defRPr/>
                      </a:pPr>
                      <a:endParaRPr lang="en-US" sz="1200" kern="0">
                        <a:solidFill>
                          <a:srgbClr val="7F7F7F"/>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171450" lvl="0" indent="-171450" algn="l" defTabSz="1044137" rtl="0" eaLnBrk="1" latinLnBrk="0" hangingPunct="1">
                        <a:spcAft>
                          <a:spcPts val="300"/>
                        </a:spcAft>
                        <a:buClr>
                          <a:schemeClr val="bg2"/>
                        </a:buClr>
                        <a:buSzPct val="85000"/>
                        <a:buFont typeface="Arial" panose="020B0604020202020204" pitchFamily="34" charset="0"/>
                        <a:buChar char="•"/>
                        <a:defRPr/>
                      </a:pPr>
                      <a:r>
                        <a:rPr lang="en-US" sz="1200" kern="0">
                          <a:solidFill>
                            <a:srgbClr val="7F7F7F"/>
                          </a:solidFill>
                          <a:latin typeface="+mn-lt"/>
                          <a:ea typeface="+mn-ea"/>
                          <a:cs typeface="+mn-cs"/>
                        </a:rPr>
                        <a:t>Connected to ERP DEV3(GOLD) used for Gold configurations,SIT2 and mock cutover.</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3105455"/>
                  </a:ext>
                </a:extLst>
              </a:tr>
              <a:tr h="706597">
                <a:tc>
                  <a:txBody>
                    <a:bodyPr/>
                    <a:lstStyle/>
                    <a:p>
                      <a:pPr marL="0" lvl="0" indent="0" algn="just" defTabSz="914400">
                        <a:lnSpc>
                          <a:spcPct val="100000"/>
                        </a:lnSpc>
                        <a:spcBef>
                          <a:spcPts val="0"/>
                        </a:spcBef>
                        <a:spcAft>
                          <a:spcPts val="0"/>
                        </a:spcAft>
                        <a:buNone/>
                        <a:tabLst/>
                        <a:defRPr/>
                      </a:pPr>
                      <a:r>
                        <a:rPr lang="en-US" sz="1200" b="0" i="0" u="none" strike="noStrike" kern="1200" noProof="0">
                          <a:solidFill>
                            <a:srgbClr val="7F7F7F"/>
                          </a:solidFill>
                          <a:latin typeface="+mn-lt"/>
                        </a:rPr>
                        <a:t>PROD</a:t>
                      </a:r>
                      <a:endParaRPr lang="en-US" sz="1200">
                        <a:solidFill>
                          <a:srgbClr val="7F7F7F"/>
                        </a:solidFill>
                        <a:latin typeface="+mn-lt"/>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indent="0" algn="just">
                        <a:lnSpc>
                          <a:spcPct val="100000"/>
                        </a:lnSpc>
                        <a:spcBef>
                          <a:spcPts val="0"/>
                        </a:spcBef>
                        <a:spcAft>
                          <a:spcPts val="0"/>
                        </a:spcAft>
                        <a:buFont typeface="Arial"/>
                        <a:buNone/>
                      </a:pPr>
                      <a:r>
                        <a:rPr lang="en-US" sz="1200" b="0" i="0" u="none" strike="noStrike" kern="1200" noProof="0">
                          <a:solidFill>
                            <a:srgbClr val="7F7F7F"/>
                          </a:solidFill>
                          <a:latin typeface="+mn-lt"/>
                        </a:rPr>
                        <a:t>PROD</a:t>
                      </a: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0" lvl="0" indent="0" algn="ctr" defTabSz="918705" rtl="0" eaLnBrk="1" latinLnBrk="0" hangingPunct="1">
                        <a:lnSpc>
                          <a:spcPct val="100000"/>
                        </a:lnSpc>
                        <a:spcBef>
                          <a:spcPts val="0"/>
                        </a:spcBef>
                        <a:spcAft>
                          <a:spcPts val="0"/>
                        </a:spcAft>
                        <a:buNone/>
                      </a:pPr>
                      <a:r>
                        <a:rPr lang="en-US" sz="1200" b="0" i="0" u="none" strike="noStrike" kern="0" noProof="0">
                          <a:solidFill>
                            <a:srgbClr val="7F7F7F"/>
                          </a:solidFill>
                          <a:latin typeface="Arial"/>
                          <a:ea typeface="+mn-ea"/>
                          <a:cs typeface="+mn-cs"/>
                        </a:rPr>
                        <a:t>NORTHSTAR PROD</a:t>
                      </a:r>
                    </a:p>
                    <a:p>
                      <a:pPr marL="0" lvl="0" indent="0" algn="ctr" defTabSz="918705" rtl="0" eaLnBrk="1" latinLnBrk="0" hangingPunct="1">
                        <a:lnSpc>
                          <a:spcPct val="100000"/>
                        </a:lnSpc>
                        <a:spcBef>
                          <a:spcPts val="0"/>
                        </a:spcBef>
                        <a:spcAft>
                          <a:spcPts val="0"/>
                        </a:spcAft>
                        <a:buNone/>
                      </a:pPr>
                      <a:r>
                        <a:rPr lang="en-US" sz="1200" b="0" i="0" u="none" strike="noStrike" kern="0" noProof="0">
                          <a:solidFill>
                            <a:srgbClr val="7F7F7F"/>
                          </a:solidFill>
                          <a:latin typeface="Arial"/>
                          <a:ea typeface="+mn-ea"/>
                          <a:cs typeface="+mn-cs"/>
                        </a:rPr>
                        <a:t>(Production)</a:t>
                      </a:r>
                      <a:endParaRPr lang="en-US" sz="1200" b="0" i="0" u="none" strike="noStrike" kern="0">
                        <a:solidFill>
                          <a:srgbClr val="7F7F7F"/>
                        </a:solidFill>
                        <a:latin typeface="Arial"/>
                        <a:ea typeface="+mn-ea"/>
                        <a:cs typeface="+mn-cs"/>
                      </a:endParaRPr>
                    </a:p>
                    <a:p>
                      <a:pPr marL="285750" lvl="0" indent="-285750" algn="l" defTabSz="1044137">
                        <a:lnSpc>
                          <a:spcPct val="100000"/>
                        </a:lnSpc>
                        <a:spcBef>
                          <a:spcPts val="0"/>
                        </a:spcBef>
                        <a:spcAft>
                          <a:spcPts val="300"/>
                        </a:spcAft>
                        <a:buFont typeface="Arial"/>
                        <a:buChar char="•"/>
                        <a:defRPr/>
                      </a:pPr>
                      <a:endParaRPr lang="en-US" sz="1200" kern="0" noProof="0">
                        <a:solidFill>
                          <a:srgbClr val="7F7F7F"/>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marL="171450" lvl="0" indent="-171450" algn="l" defTabSz="1044137" rtl="0" eaLnBrk="1" latinLnBrk="0" hangingPunct="1">
                        <a:lnSpc>
                          <a:spcPct val="100000"/>
                        </a:lnSpc>
                        <a:spcBef>
                          <a:spcPts val="0"/>
                        </a:spcBef>
                        <a:spcAft>
                          <a:spcPts val="300"/>
                        </a:spcAft>
                        <a:buClr>
                          <a:schemeClr val="bg2"/>
                        </a:buClr>
                        <a:buSzPct val="85000"/>
                        <a:buFont typeface="Arial" panose="020B0604020202020204" pitchFamily="34" charset="0"/>
                        <a:buChar char="•"/>
                        <a:defRPr/>
                      </a:pPr>
                      <a:r>
                        <a:rPr lang="en-US" sz="1200" kern="0" noProof="0">
                          <a:solidFill>
                            <a:srgbClr val="7F7F7F"/>
                          </a:solidFill>
                          <a:latin typeface="+mn-lt"/>
                          <a:ea typeface="+mn-ea"/>
                          <a:cs typeface="+mn-cs"/>
                        </a:rPr>
                        <a:t>Connected to PROD ERP.</a:t>
                      </a:r>
                      <a:endParaRPr lang="en-US" sz="1200" kern="0">
                        <a:solidFill>
                          <a:srgbClr val="7F7F7F"/>
                        </a:solidFill>
                        <a:latin typeface="+mn-lt"/>
                        <a:ea typeface="+mn-ea"/>
                        <a:cs typeface="+mn-cs"/>
                      </a:endParaRPr>
                    </a:p>
                  </a:txBody>
                  <a:tcP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459917292"/>
                  </a:ext>
                </a:extLst>
              </a:tr>
            </a:tbl>
          </a:graphicData>
        </a:graphic>
      </p:graphicFrame>
    </p:spTree>
    <p:extLst>
      <p:ext uri="{BB962C8B-B14F-4D97-AF65-F5344CB8AC3E}">
        <p14:creationId xmlns:p14="http://schemas.microsoft.com/office/powerpoint/2010/main" val="343558384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893B5-6FEC-4F27-A02A-B6CCD2A2273B}"/>
              </a:ext>
            </a:extLst>
          </p:cNvPr>
          <p:cNvSpPr>
            <a:spLocks noGrp="1"/>
          </p:cNvSpPr>
          <p:nvPr>
            <p:ph type="title"/>
          </p:nvPr>
        </p:nvSpPr>
        <p:spPr/>
        <p:txBody>
          <a:bodyPr>
            <a:noAutofit/>
          </a:bodyPr>
          <a:lstStyle/>
          <a:p>
            <a:r>
              <a:rPr lang="en-US" altLang="ja-JP" sz="3000" spc="-75">
                <a:ea typeface="Open Sans Light" panose="020B0306030504020204" pitchFamily="34" charset="0"/>
                <a:cs typeface="Open Sans Light" panose="020B0306030504020204" pitchFamily="34" charset="0"/>
              </a:rPr>
              <a:t>Oracle Environment Refresh Plan</a:t>
            </a:r>
            <a:endParaRPr lang="en-US" sz="3000"/>
          </a:p>
        </p:txBody>
      </p:sp>
      <p:sp>
        <p:nvSpPr>
          <p:cNvPr id="3" name="Content Placeholder 2">
            <a:extLst>
              <a:ext uri="{FF2B5EF4-FFF2-40B4-BE49-F238E27FC236}">
                <a16:creationId xmlns:a16="http://schemas.microsoft.com/office/drawing/2014/main" id="{25129570-46FA-4862-9BDB-84A453C97259}"/>
              </a:ext>
            </a:extLst>
          </p:cNvPr>
          <p:cNvSpPr>
            <a:spLocks noGrp="1"/>
          </p:cNvSpPr>
          <p:nvPr>
            <p:ph sz="quarter" idx="12"/>
          </p:nvPr>
        </p:nvSpPr>
        <p:spPr>
          <a:xfrm>
            <a:off x="241014" y="969502"/>
            <a:ext cx="9031251" cy="5658439"/>
          </a:xfrm>
        </p:spPr>
        <p:txBody>
          <a:bodyPr/>
          <a:lstStyle/>
          <a:p>
            <a:r>
              <a:rPr lang="en-US" sz="1610" dirty="0"/>
              <a:t>Oracle Financials cloud environments should be refreshed in parallel to keep the data in sync between the environments. E.g. : When development environment for Oracle Financials cloud is refreshed</a:t>
            </a:r>
          </a:p>
          <a:p>
            <a:r>
              <a:rPr lang="en-US" sz="1610" dirty="0"/>
              <a:t>Environment refresh plan is a living document that will be updated during the course project</a:t>
            </a:r>
          </a:p>
          <a:p>
            <a:r>
              <a:rPr lang="en-US" sz="1610" dirty="0"/>
              <a:t>For Cornerstone’s environment refresh plan please check the spreadsheet ‘XXXX ERP Project - Environment Strategy.xlsx’   sheet ‘Refresh Timeline - 4+1’</a:t>
            </a:r>
          </a:p>
          <a:p>
            <a:r>
              <a:rPr lang="en-US" sz="1610" dirty="0"/>
              <a:t>Boundary Systems Strategy will be updated accordingly on the basis of further discussions</a:t>
            </a:r>
          </a:p>
          <a:p>
            <a:pPr marL="0" indent="0">
              <a:buNone/>
            </a:pPr>
            <a:endParaRPr lang="en-US" sz="1610" dirty="0"/>
          </a:p>
          <a:p>
            <a:pPr marL="0" indent="0">
              <a:buNone/>
            </a:pPr>
            <a:r>
              <a:rPr lang="en-US" sz="1610" dirty="0">
                <a:hlinkClick r:id="rId2"/>
              </a:rPr>
              <a:t>XXXX ERP Project – Environment Strategy</a:t>
            </a:r>
            <a:endParaRPr lang="en-US" sz="1610" dirty="0"/>
          </a:p>
        </p:txBody>
      </p:sp>
      <p:sp>
        <p:nvSpPr>
          <p:cNvPr id="5" name="Slide Number Placeholder 4">
            <a:extLst>
              <a:ext uri="{FF2B5EF4-FFF2-40B4-BE49-F238E27FC236}">
                <a16:creationId xmlns:a16="http://schemas.microsoft.com/office/drawing/2014/main" id="{A5C4E4B8-62A3-4ED0-8E16-69081A6A711B}"/>
              </a:ext>
            </a:extLst>
          </p:cNvPr>
          <p:cNvSpPr>
            <a:spLocks noGrp="1"/>
          </p:cNvSpPr>
          <p:nvPr>
            <p:ph type="sldNum" sz="quarter" idx="4"/>
          </p:nvPr>
        </p:nvSpPr>
        <p:spPr/>
        <p:txBody>
          <a:bodyPr/>
          <a:lstStyle/>
          <a:p>
            <a:fld id="{BF059A51-1513-4722-B38F-49BCC75F15CA}" type="slidenum">
              <a:rPr lang="en-US" smtClean="0"/>
              <a:pPr/>
              <a:t>9</a:t>
            </a:fld>
            <a:endParaRPr lang="en-US"/>
          </a:p>
        </p:txBody>
      </p:sp>
    </p:spTree>
    <p:extLst>
      <p:ext uri="{BB962C8B-B14F-4D97-AF65-F5344CB8AC3E}">
        <p14:creationId xmlns:p14="http://schemas.microsoft.com/office/powerpoint/2010/main" val="3491499803"/>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Theme_CSOD">
  <a:themeElements>
    <a:clrScheme name="CSOD New">
      <a:dk1>
        <a:srgbClr val="000000"/>
      </a:dk1>
      <a:lt1>
        <a:srgbClr val="FFFFFF"/>
      </a:lt1>
      <a:dk2>
        <a:srgbClr val="004F71"/>
      </a:dk2>
      <a:lt2>
        <a:srgbClr val="FA4616"/>
      </a:lt2>
      <a:accent1>
        <a:srgbClr val="00859B"/>
      </a:accent1>
      <a:accent2>
        <a:srgbClr val="653024"/>
      </a:accent2>
      <a:accent3>
        <a:srgbClr val="F1C6A6"/>
      </a:accent3>
      <a:accent4>
        <a:srgbClr val="D6001C"/>
      </a:accent4>
      <a:accent5>
        <a:srgbClr val="FFC72C"/>
      </a:accent5>
      <a:accent6>
        <a:srgbClr val="2CCCD3"/>
      </a:accent6>
      <a:hlink>
        <a:srgbClr val="2CCCD3"/>
      </a:hlink>
      <a:folHlink>
        <a:srgbClr val="2CCCD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sod_template Aug 5" id="{0E63F085-0568-244E-905E-64637C2AC06E}" vid="{D38EFE47-34BA-F84B-8D54-E5919B9987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cdbe5b9-5499-446f-91f2-35ffe1354dc7">
      <Terms xmlns="http://schemas.microsoft.com/office/infopath/2007/PartnerControls"/>
    </lcf76f155ced4ddcb4097134ff3c332f>
    <TaxCatchAll xmlns="f605c320-b55e-4af4-addb-d1a9d1bdf4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A6DCCE3A4D6246BDCC3A99887E7EBF" ma:contentTypeVersion="16" ma:contentTypeDescription="Create a new document." ma:contentTypeScope="" ma:versionID="4d2b95261807ff339f1c110a523a5cd6">
  <xsd:schema xmlns:xsd="http://www.w3.org/2001/XMLSchema" xmlns:xs="http://www.w3.org/2001/XMLSchema" xmlns:p="http://schemas.microsoft.com/office/2006/metadata/properties" xmlns:ns2="ecdbe5b9-5499-446f-91f2-35ffe1354dc7" xmlns:ns3="f605c320-b55e-4af4-addb-d1a9d1bdf49a" targetNamespace="http://schemas.microsoft.com/office/2006/metadata/properties" ma:root="true" ma:fieldsID="12c77668ba5df6c0fbc5cb3a64b63ba2" ns2:_="" ns3:_="">
    <xsd:import namespace="ecdbe5b9-5499-446f-91f2-35ffe1354dc7"/>
    <xsd:import namespace="f605c320-b55e-4af4-addb-d1a9d1bdf49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be5b9-5499-446f-91f2-35ffe1354dc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OCR" ma:index="2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605c320-b55e-4af4-addb-d1a9d1bdf49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ea543a0b-041d-4ba4-9f31-868688cb4e3e}" ma:internalName="TaxCatchAll" ma:showField="CatchAllData" ma:web="f605c320-b55e-4af4-addb-d1a9d1bdf4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6F4CE6-B114-4DF6-A9F1-92B9C22F710E}">
  <ds:schemaRefs>
    <ds:schemaRef ds:uri="657a399f-d117-40e0-82a1-1773909a7f16"/>
    <ds:schemaRef ds:uri="775017ad-ff4e-41eb-8957-1d5424cb866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ecdbe5b9-5499-446f-91f2-35ffe1354dc7"/>
    <ds:schemaRef ds:uri="f605c320-b55e-4af4-addb-d1a9d1bdf49a"/>
  </ds:schemaRefs>
</ds:datastoreItem>
</file>

<file path=customXml/itemProps2.xml><?xml version="1.0" encoding="utf-8"?>
<ds:datastoreItem xmlns:ds="http://schemas.openxmlformats.org/officeDocument/2006/customXml" ds:itemID="{081C25A0-E507-4585-9202-28C7AC9326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be5b9-5499-446f-91f2-35ffe1354dc7"/>
    <ds:schemaRef ds:uri="f605c320-b55e-4af4-addb-d1a9d1bdf4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6641708-CF14-4754-932E-4D6B9ADD1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3409</Words>
  <Application>Microsoft Office PowerPoint</Application>
  <PresentationFormat>Custom</PresentationFormat>
  <Paragraphs>497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Open Sans Light</vt:lpstr>
      <vt:lpstr>Wingdings</vt:lpstr>
      <vt:lpstr>Theme_CSOD</vt:lpstr>
      <vt:lpstr>XXXX Environment Strategy for ERP Project</vt:lpstr>
      <vt:lpstr>PowerPoint Presentation</vt:lpstr>
      <vt:lpstr>Objective</vt:lpstr>
      <vt:lpstr>Executive Summary</vt:lpstr>
      <vt:lpstr>Deployment Strategy – wholistic POD strategy</vt:lpstr>
      <vt:lpstr>Oracle Finance Cloud Environments (PODS)</vt:lpstr>
      <vt:lpstr>Oracle EPM Environments (PODS)</vt:lpstr>
      <vt:lpstr>Oracle-SFDC- Middleware Environment Strategy</vt:lpstr>
      <vt:lpstr>Oracle Environment Refresh Plan</vt:lpstr>
      <vt:lpstr>Oracle Finance Cloud Patches (Cohort C)</vt:lpstr>
      <vt:lpstr>Oracle Quarterly vs  Monthly Patching</vt:lpstr>
      <vt:lpstr>Refresh and Release Updates Considerations</vt:lpstr>
      <vt:lpstr>What gets copied and what not during refresh</vt:lpstr>
      <vt:lpstr>Responsibility Matrix</vt:lpstr>
      <vt:lpstr>Boundary Applications Environment Strategy</vt:lpstr>
      <vt:lpstr>Open Items</vt:lpstr>
      <vt:lpstr>Open Items</vt:lpstr>
      <vt:lpstr>Open Items</vt:lpstr>
      <vt:lpstr>Open Items</vt:lpstr>
      <vt:lpstr>Open Items</vt:lpstr>
      <vt:lpstr>Open Items</vt:lpstr>
      <vt:lpstr>Open Items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Courson</dc:creator>
  <cp:lastModifiedBy>Parashuram, Addurugatla</cp:lastModifiedBy>
  <cp:revision>2</cp:revision>
  <dcterms:created xsi:type="dcterms:W3CDTF">2021-12-02T18:47:50Z</dcterms:created>
  <dcterms:modified xsi:type="dcterms:W3CDTF">2023-09-14T09:02:37Z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0x01010088A6DCCE3A4D6246BDCC3A99887E7EBF</vt:lpwstr>
  </property>
  <property fmtid="{D5CDD505-2E9C-101B-9397-08002B2CF9AE}" pid="3" name="MSIP_Label_ea60d57e-af5b-4752-ac57-3e4f28ca11dc_Enabled">
    <vt:lpwstr>true</vt:lpwstr>
  </property>
  <property fmtid="{D5CDD505-2E9C-101B-9397-08002B2CF9AE}" pid="4" name="MSIP_Label_ea60d57e-af5b-4752-ac57-3e4f28ca11dc_SetDate">
    <vt:lpwstr>2022-08-04T09:53:02Z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f7f09683-a3a5-46cb-ae2a-d174c7323925</vt:lpwstr>
  </property>
  <property fmtid="{D5CDD505-2E9C-101B-9397-08002B2CF9AE}" pid="9" name="MSIP_Label_ea60d57e-af5b-4752-ac57-3e4f28ca11dc_ContentBits">
    <vt:lpwstr>0</vt:lpwstr>
  </property>
  <property fmtid="{D5CDD505-2E9C-101B-9397-08002B2CF9AE}" pid="10" name="MediaServiceImageTags">
    <vt:lpwstr/>
  </property>
</Properties>
</file>