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notesMasterIdLst>
    <p:notesMasterId r:id="rId46"/>
  </p:notesMasterIdLst>
  <p:handoutMasterIdLst>
    <p:handoutMasterId r:id="rId47"/>
  </p:handoutMasterIdLst>
  <p:sldIdLst>
    <p:sldId id="267" r:id="rId5"/>
    <p:sldId id="270" r:id="rId6"/>
    <p:sldId id="268" r:id="rId7"/>
    <p:sldId id="285" r:id="rId8"/>
    <p:sldId id="301" r:id="rId9"/>
    <p:sldId id="340" r:id="rId10"/>
    <p:sldId id="329" r:id="rId11"/>
    <p:sldId id="320" r:id="rId12"/>
    <p:sldId id="299" r:id="rId13"/>
    <p:sldId id="302" r:id="rId14"/>
    <p:sldId id="303" r:id="rId15"/>
    <p:sldId id="304" r:id="rId16"/>
    <p:sldId id="306" r:id="rId17"/>
    <p:sldId id="348" r:id="rId18"/>
    <p:sldId id="311" r:id="rId19"/>
    <p:sldId id="315" r:id="rId20"/>
    <p:sldId id="321" r:id="rId21"/>
    <p:sldId id="349" r:id="rId22"/>
    <p:sldId id="341" r:id="rId23"/>
    <p:sldId id="324" r:id="rId24"/>
    <p:sldId id="297" r:id="rId25"/>
    <p:sldId id="346" r:id="rId26"/>
    <p:sldId id="350" r:id="rId27"/>
    <p:sldId id="322" r:id="rId28"/>
    <p:sldId id="323" r:id="rId29"/>
    <p:sldId id="343" r:id="rId30"/>
    <p:sldId id="344" r:id="rId31"/>
    <p:sldId id="345" r:id="rId32"/>
    <p:sldId id="347" r:id="rId33"/>
    <p:sldId id="327" r:id="rId34"/>
    <p:sldId id="339" r:id="rId35"/>
    <p:sldId id="336" r:id="rId36"/>
    <p:sldId id="317" r:id="rId37"/>
    <p:sldId id="318" r:id="rId38"/>
    <p:sldId id="316" r:id="rId39"/>
    <p:sldId id="328" r:id="rId40"/>
    <p:sldId id="330" r:id="rId41"/>
    <p:sldId id="333" r:id="rId42"/>
    <p:sldId id="337" r:id="rId43"/>
    <p:sldId id="335" r:id="rId44"/>
    <p:sldId id="283" r:id="rId45"/>
  </p:sldIdLst>
  <p:sldSz cx="9464675" cy="7315200"/>
  <p:notesSz cx="7315200" cy="9601200"/>
  <p:defaultTextStyle>
    <a:defPPr>
      <a:defRPr lang="en-US"/>
    </a:defPPr>
    <a:lvl1pPr marL="0" algn="l" defTabSz="904342" rtl="0" eaLnBrk="1" latinLnBrk="0" hangingPunct="1">
      <a:defRPr sz="1780" kern="1200">
        <a:solidFill>
          <a:schemeClr val="tx1"/>
        </a:solidFill>
        <a:latin typeface="+mn-lt"/>
        <a:ea typeface="+mn-ea"/>
        <a:cs typeface="+mn-cs"/>
      </a:defRPr>
    </a:lvl1pPr>
    <a:lvl2pPr marL="452171" algn="l" defTabSz="904342" rtl="0" eaLnBrk="1" latinLnBrk="0" hangingPunct="1">
      <a:defRPr sz="1780" kern="1200">
        <a:solidFill>
          <a:schemeClr val="tx1"/>
        </a:solidFill>
        <a:latin typeface="+mn-lt"/>
        <a:ea typeface="+mn-ea"/>
        <a:cs typeface="+mn-cs"/>
      </a:defRPr>
    </a:lvl2pPr>
    <a:lvl3pPr marL="904342" algn="l" defTabSz="904342" rtl="0" eaLnBrk="1" latinLnBrk="0" hangingPunct="1">
      <a:defRPr sz="1780" kern="1200">
        <a:solidFill>
          <a:schemeClr val="tx1"/>
        </a:solidFill>
        <a:latin typeface="+mn-lt"/>
        <a:ea typeface="+mn-ea"/>
        <a:cs typeface="+mn-cs"/>
      </a:defRPr>
    </a:lvl3pPr>
    <a:lvl4pPr marL="1356512" algn="l" defTabSz="904342" rtl="0" eaLnBrk="1" latinLnBrk="0" hangingPunct="1">
      <a:defRPr sz="1780" kern="1200">
        <a:solidFill>
          <a:schemeClr val="tx1"/>
        </a:solidFill>
        <a:latin typeface="+mn-lt"/>
        <a:ea typeface="+mn-ea"/>
        <a:cs typeface="+mn-cs"/>
      </a:defRPr>
    </a:lvl4pPr>
    <a:lvl5pPr marL="1808683" algn="l" defTabSz="904342" rtl="0" eaLnBrk="1" latinLnBrk="0" hangingPunct="1">
      <a:defRPr sz="1780" kern="1200">
        <a:solidFill>
          <a:schemeClr val="tx1"/>
        </a:solidFill>
        <a:latin typeface="+mn-lt"/>
        <a:ea typeface="+mn-ea"/>
        <a:cs typeface="+mn-cs"/>
      </a:defRPr>
    </a:lvl5pPr>
    <a:lvl6pPr marL="2260854" algn="l" defTabSz="904342" rtl="0" eaLnBrk="1" latinLnBrk="0" hangingPunct="1">
      <a:defRPr sz="1780" kern="1200">
        <a:solidFill>
          <a:schemeClr val="tx1"/>
        </a:solidFill>
        <a:latin typeface="+mn-lt"/>
        <a:ea typeface="+mn-ea"/>
        <a:cs typeface="+mn-cs"/>
      </a:defRPr>
    </a:lvl6pPr>
    <a:lvl7pPr marL="2713025" algn="l" defTabSz="904342" rtl="0" eaLnBrk="1" latinLnBrk="0" hangingPunct="1">
      <a:defRPr sz="1780" kern="1200">
        <a:solidFill>
          <a:schemeClr val="tx1"/>
        </a:solidFill>
        <a:latin typeface="+mn-lt"/>
        <a:ea typeface="+mn-ea"/>
        <a:cs typeface="+mn-cs"/>
      </a:defRPr>
    </a:lvl7pPr>
    <a:lvl8pPr marL="3165196" algn="l" defTabSz="904342" rtl="0" eaLnBrk="1" latinLnBrk="0" hangingPunct="1">
      <a:defRPr sz="1780" kern="1200">
        <a:solidFill>
          <a:schemeClr val="tx1"/>
        </a:solidFill>
        <a:latin typeface="+mn-lt"/>
        <a:ea typeface="+mn-ea"/>
        <a:cs typeface="+mn-cs"/>
      </a:defRPr>
    </a:lvl8pPr>
    <a:lvl9pPr marL="3617366" algn="l" defTabSz="904342" rtl="0" eaLnBrk="1" latinLnBrk="0" hangingPunct="1">
      <a:defRPr sz="178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7D0F9BC-03AF-47EE-9A74-8743473DF186}">
          <p14:sldIdLst>
            <p14:sldId id="267"/>
            <p14:sldId id="270"/>
          </p14:sldIdLst>
        </p14:section>
        <p14:section name="Data Conversion Overview" id="{773DF222-F411-4FF2-8F57-5CD6AAE32E5D}">
          <p14:sldIdLst>
            <p14:sldId id="268"/>
            <p14:sldId id="285"/>
          </p14:sldIdLst>
        </p14:section>
        <p14:section name="Extraction" id="{27F7ACE1-8A65-43CC-9851-8465DE0853B9}">
          <p14:sldIdLst>
            <p14:sldId id="301"/>
          </p14:sldIdLst>
        </p14:section>
        <p14:section name="Cleansing" id="{1F937E81-FEDE-48A9-AFB6-A51E3E1B116D}">
          <p14:sldIdLst>
            <p14:sldId id="340"/>
            <p14:sldId id="329"/>
          </p14:sldIdLst>
        </p14:section>
        <p14:section name="Transformation and Load" id="{E61C5345-9FEB-416C-8B13-E11412575BA3}">
          <p14:sldIdLst>
            <p14:sldId id="320"/>
            <p14:sldId id="299"/>
            <p14:sldId id="302"/>
          </p14:sldIdLst>
        </p14:section>
        <p14:section name="Reconciliation" id="{C1CAE4CC-0D3D-49C0-A639-9B02E977C219}">
          <p14:sldIdLst>
            <p14:sldId id="303"/>
            <p14:sldId id="304"/>
            <p14:sldId id="306"/>
          </p14:sldIdLst>
        </p14:section>
        <p14:section name="Roles and Responsibilities" id="{5BA1D37C-2201-40E0-9865-DC1073791B8D}">
          <p14:sldIdLst>
            <p14:sldId id="348"/>
            <p14:sldId id="311"/>
            <p14:sldId id="315"/>
            <p14:sldId id="321"/>
          </p14:sldIdLst>
        </p14:section>
        <p14:section name="End-to-End Flow" id="{93739740-BFE1-46AA-B3D7-126C949E6B28}">
          <p14:sldIdLst>
            <p14:sldId id="349"/>
            <p14:sldId id="341"/>
            <p14:sldId id="324"/>
          </p14:sldIdLst>
        </p14:section>
        <p14:section name="Workstream Alignment" id="{E45D2F59-9B8D-4218-A93F-B2FA0C544020}">
          <p14:sldIdLst>
            <p14:sldId id="297"/>
            <p14:sldId id="346"/>
          </p14:sldIdLst>
        </p14:section>
        <p14:section name="Open/Closed Items" id="{8B72D93D-0A0D-4BE7-A0F4-8B607D0F0831}">
          <p14:sldIdLst>
            <p14:sldId id="350"/>
            <p14:sldId id="322"/>
            <p14:sldId id="323"/>
            <p14:sldId id="343"/>
            <p14:sldId id="344"/>
            <p14:sldId id="345"/>
            <p14:sldId id="347"/>
          </p14:sldIdLst>
        </p14:section>
        <p14:section name="PTP" id="{9290A008-A725-4BCC-8C65-64E9347365A1}">
          <p14:sldIdLst>
            <p14:sldId id="327"/>
            <p14:sldId id="339"/>
            <p14:sldId id="336"/>
          </p14:sldIdLst>
        </p14:section>
        <p14:section name="RTR" id="{C4BFD2F2-A89D-4499-BBA0-60C80E886A5A}">
          <p14:sldIdLst>
            <p14:sldId id="317"/>
            <p14:sldId id="318"/>
            <p14:sldId id="316"/>
            <p14:sldId id="328"/>
            <p14:sldId id="330"/>
            <p14:sldId id="333"/>
            <p14:sldId id="337"/>
            <p14:sldId id="335"/>
          </p14:sldIdLst>
        </p14:section>
        <p14:section name="Closing" id="{EE7FEE0E-DB81-49E1-B58B-5A54D73A965B}">
          <p14:sldIdLst>
            <p14:sldId id="283"/>
          </p14:sldIdLst>
        </p14:section>
      </p14:sectionLst>
    </p:ext>
    <p:ext uri="{EFAFB233-063F-42B5-8137-9DF3F51BA10A}">
      <p15:sldGuideLst xmlns:p15="http://schemas.microsoft.com/office/powerpoint/2012/main">
        <p15:guide id="1" orient="horz" pos="2304" userDrawn="1">
          <p15:clr>
            <a:srgbClr val="A4A3A4"/>
          </p15:clr>
        </p15:guide>
        <p15:guide id="2" pos="298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1FD0A18-B805-D75D-F232-1BD2C9E4AF92}" name="Ravi Sankar Uppalapati" initials="RSU" userId="Ravi Sankar Uppalapati" providerId="None"/>
  <p188:author id="{D3414924-210D-28E2-F728-A5BBE147785A}" name="Parimal Shah" initials="PS" userId="S::parimalshah@csod.com::f1833133-addd-4ab6-823e-52494669b4f8" providerId="AD"/>
  <p188:author id="{6D049F3D-F783-1E0A-8A7F-1A15D3619489}" name="Dominique Poirier" initials="DP" userId="S::dpoirier@csod.com::d724297e-80f8-475c-a863-e60e6e851bfd" providerId="AD"/>
  <p188:author id="{FE2FAA42-4595-1B99-ABEB-F65AE9C1D9EA}" name="Uppalapati, Ravi Sankar" initials="URS" userId="S::ruppalapati@deloitte.com::0ed72489-e394-46b4-a601-a13184f992d1" providerId="AD"/>
  <p188:author id="{D6F7AB53-1C79-F9D6-3B6A-5A1643F18F40}" name="Karthik Musuk" initials="KM" userId="S::kmusuk@csod.com::c59b16c6-a005-413e-883a-6880c36bede8" providerId="AD"/>
  <p188:author id="{84671D83-883E-A7B5-4F37-1D47FF5431DF}" name="Parag Sharma" initials="PS" userId="S::paragsharma@csod.com::30b26a4a-b34c-417b-a9de-eca9cffac08e" providerId="AD"/>
  <p188:author id="{29B1B3A0-D4B5-BED3-0002-91893145EF9F}" name="Alexandra Anderson" initials="AA" userId="S::aanderson@csod.com::56e4a0d3-8408-4a0b-b582-d5b709f2f5c5" providerId="AD"/>
  <p188:author id="{731F5DF6-EE4C-E435-248B-FECAF6EE307F}" name="Leena Sankaran" initials="LS" userId="S::lsankaran@csod.com::074780f2-fb2c-4a75-a529-7c1c305bc568" providerId="AD"/>
  <p188:author id="{571FAAFA-9AC7-5CFD-F0DF-99722957FA6A}" name="Arvind Mishra" initials="AM" userId="S::arvindmishra@csod.com::f5361e1a-c52f-4081-83c6-e7c42269f3f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co Hughes" initials="MH" lastIdx="49" clrIdx="0">
    <p:extLst>
      <p:ext uri="{19B8F6BF-5375-455C-9EA6-DF929625EA0E}">
        <p15:presenceInfo xmlns:p15="http://schemas.microsoft.com/office/powerpoint/2012/main" userId="S::mhughes@csod.com::f7f77b87-641d-4c1b-b9e0-0b818fed9677" providerId="AD"/>
      </p:ext>
    </p:extLst>
  </p:cmAuthor>
  <p:cmAuthor id="2" name="Connie Costigan" initials="CC" lastIdx="8" clrIdx="1">
    <p:extLst>
      <p:ext uri="{19B8F6BF-5375-455C-9EA6-DF929625EA0E}">
        <p15:presenceInfo xmlns:p15="http://schemas.microsoft.com/office/powerpoint/2012/main" userId="S::ccostigan@csod.com::2f59174e-6b81-40df-ada3-e72d3e3bac00" providerId="AD"/>
      </p:ext>
    </p:extLst>
  </p:cmAuthor>
  <p:cmAuthor id="3" name="Carol Dullmeyer" initials="CD" lastIdx="1" clrIdx="2">
    <p:extLst>
      <p:ext uri="{19B8F6BF-5375-455C-9EA6-DF929625EA0E}">
        <p15:presenceInfo xmlns:p15="http://schemas.microsoft.com/office/powerpoint/2012/main" userId="S::cdullmeyer@csod.com::a4697966-9583-4d9d-a3c9-f37fb3841df7" providerId="AD"/>
      </p:ext>
    </p:extLst>
  </p:cmAuthor>
  <p:cmAuthor id="4" name="Theresa Damato" initials="TD" lastIdx="17" clrIdx="3">
    <p:extLst>
      <p:ext uri="{19B8F6BF-5375-455C-9EA6-DF929625EA0E}">
        <p15:presenceInfo xmlns:p15="http://schemas.microsoft.com/office/powerpoint/2012/main" userId="S::tdamato@csod.com::6b0295c7-80a4-4c1b-8512-9019ced44e7a" providerId="AD"/>
      </p:ext>
    </p:extLst>
  </p:cmAuthor>
  <p:cmAuthor id="5" name="Sarah Rosas" initials="SR" lastIdx="2" clrIdx="4">
    <p:extLst>
      <p:ext uri="{19B8F6BF-5375-455C-9EA6-DF929625EA0E}">
        <p15:presenceInfo xmlns:p15="http://schemas.microsoft.com/office/powerpoint/2012/main" userId="S::srosas@csod.com::47b20397-ffef-42e9-afed-b9a9db64fb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A4616"/>
    <a:srgbClr val="CBD9DE"/>
    <a:srgbClr val="969696"/>
    <a:srgbClr val="A6A6A6"/>
    <a:srgbClr val="0097A9"/>
    <a:srgbClr val="339DAF"/>
    <a:srgbClr val="9DD0D9"/>
    <a:srgbClr val="00859B"/>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3A8C1-2D85-8B59-5E05-A3C125AD8753}" v="4" dt="2023-01-11T13:45:33.119"/>
    <p1510:client id="{5EDFA3E2-3D11-495B-98C8-F091D8B4FD20}" v="1" vWet="5" dt="2023-01-11T16:15:31.425"/>
    <p1510:client id="{9E7D55F5-B5A7-5A71-549C-1A8DD53B42F2}" v="1" dt="2023-01-11T19:14:19.133"/>
    <p1510:client id="{B18D86A7-6C6F-39CF-6FC9-B2A23889004A}" v="11" dt="2023-01-11T16:17:18.296"/>
    <p1510:client id="{C87368D9-A0B9-4C19-8E70-DBC68F75B617}" v="4" dt="2023-01-11T19:14:28.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544" y="32"/>
      </p:cViewPr>
      <p:guideLst>
        <p:guide orient="horz" pos="2304"/>
        <p:guide pos="2982"/>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Acharya" userId="S::rajeshacharya@csod.com::560b927c-0796-4279-93ef-2ef3c345c575" providerId="AD" clId="Web-{0543A8C1-2D85-8B59-5E05-A3C125AD8753}"/>
    <pc:docChg chg="modSld">
      <pc:chgData name="Rajesh Acharya" userId="S::rajeshacharya@csod.com::560b927c-0796-4279-93ef-2ef3c345c575" providerId="AD" clId="Web-{0543A8C1-2D85-8B59-5E05-A3C125AD8753}" dt="2023-01-11T13:45:33.119" v="3" actId="1076"/>
      <pc:docMkLst>
        <pc:docMk/>
      </pc:docMkLst>
      <pc:sldChg chg="modSp">
        <pc:chgData name="Rajesh Acharya" userId="S::rajeshacharya@csod.com::560b927c-0796-4279-93ef-2ef3c345c575" providerId="AD" clId="Web-{0543A8C1-2D85-8B59-5E05-A3C125AD8753}" dt="2023-01-11T13:45:33.119" v="3" actId="1076"/>
        <pc:sldMkLst>
          <pc:docMk/>
          <pc:sldMk cId="1086666632" sldId="324"/>
        </pc:sldMkLst>
        <pc:spChg chg="mod">
          <ac:chgData name="Rajesh Acharya" userId="S::rajeshacharya@csod.com::560b927c-0796-4279-93ef-2ef3c345c575" providerId="AD" clId="Web-{0543A8C1-2D85-8B59-5E05-A3C125AD8753}" dt="2023-01-11T13:45:33.119" v="3" actId="1076"/>
          <ac:spMkLst>
            <pc:docMk/>
            <pc:sldMk cId="1086666632" sldId="324"/>
            <ac:spMk id="23" creationId="{6A1BE398-0560-44E1-BDDC-AE30A8D22802}"/>
          </ac:spMkLst>
        </pc:spChg>
        <pc:cxnChg chg="mod">
          <ac:chgData name="Rajesh Acharya" userId="S::rajeshacharya@csod.com::560b927c-0796-4279-93ef-2ef3c345c575" providerId="AD" clId="Web-{0543A8C1-2D85-8B59-5E05-A3C125AD8753}" dt="2023-01-11T13:45:33.119" v="3" actId="1076"/>
          <ac:cxnSpMkLst>
            <pc:docMk/>
            <pc:sldMk cId="1086666632" sldId="324"/>
            <ac:cxnSpMk id="33" creationId="{0C5A9102-368A-4166-BA36-84F2A279DB32}"/>
          </ac:cxnSpMkLst>
        </pc:cxnChg>
        <pc:cxnChg chg="mod">
          <ac:chgData name="Rajesh Acharya" userId="S::rajeshacharya@csod.com::560b927c-0796-4279-93ef-2ef3c345c575" providerId="AD" clId="Web-{0543A8C1-2D85-8B59-5E05-A3C125AD8753}" dt="2023-01-11T13:45:29.525" v="2" actId="1076"/>
          <ac:cxnSpMkLst>
            <pc:docMk/>
            <pc:sldMk cId="1086666632" sldId="324"/>
            <ac:cxnSpMk id="52" creationId="{C6B455EB-38F9-47CA-9151-30475DA6EA58}"/>
          </ac:cxnSpMkLst>
        </pc:cxnChg>
      </pc:sldChg>
    </pc:docChg>
  </pc:docChgLst>
  <pc:docChgLst>
    <pc:chgData name="Arvind Mishra" userId="S::arvindmishra@csod.com::f5361e1a-c52f-4081-83c6-e7c42269f3fc" providerId="AD" clId="Web-{023F75B1-3D4A-95D1-94F3-9F5243D521E9}"/>
    <pc:docChg chg="modSld">
      <pc:chgData name="Arvind Mishra" userId="S::arvindmishra@csod.com::f5361e1a-c52f-4081-83c6-e7c42269f3fc" providerId="AD" clId="Web-{023F75B1-3D4A-95D1-94F3-9F5243D521E9}" dt="2022-10-19T18:55:02.285" v="102"/>
      <pc:docMkLst>
        <pc:docMk/>
      </pc:docMkLst>
      <pc:sldChg chg="modSp delCm">
        <pc:chgData name="Arvind Mishra" userId="S::arvindmishra@csod.com::f5361e1a-c52f-4081-83c6-e7c42269f3fc" providerId="AD" clId="Web-{023F75B1-3D4A-95D1-94F3-9F5243D521E9}" dt="2022-10-19T18:55:02.285" v="102"/>
        <pc:sldMkLst>
          <pc:docMk/>
          <pc:sldMk cId="3180272091" sldId="327"/>
        </pc:sldMkLst>
        <pc:graphicFrameChg chg="mod modGraphic">
          <ac:chgData name="Arvind Mishra" userId="S::arvindmishra@csod.com::f5361e1a-c52f-4081-83c6-e7c42269f3fc" providerId="AD" clId="Web-{023F75B1-3D4A-95D1-94F3-9F5243D521E9}" dt="2022-10-19T18:55:02.285" v="102"/>
          <ac:graphicFrameMkLst>
            <pc:docMk/>
            <pc:sldMk cId="3180272091" sldId="327"/>
            <ac:graphicFrameMk id="7" creationId="{4000768D-B74A-4459-AF09-25B9B23EBB37}"/>
          </ac:graphicFrameMkLst>
        </pc:graphicFrameChg>
      </pc:sldChg>
      <pc:sldChg chg="modSp">
        <pc:chgData name="Arvind Mishra" userId="S::arvindmishra@csod.com::f5361e1a-c52f-4081-83c6-e7c42269f3fc" providerId="AD" clId="Web-{023F75B1-3D4A-95D1-94F3-9F5243D521E9}" dt="2022-10-19T18:52:11.076" v="0" actId="20577"/>
        <pc:sldMkLst>
          <pc:docMk/>
          <pc:sldMk cId="1941196113" sldId="342"/>
        </pc:sldMkLst>
        <pc:spChg chg="mod">
          <ac:chgData name="Arvind Mishra" userId="S::arvindmishra@csod.com::f5361e1a-c52f-4081-83c6-e7c42269f3fc" providerId="AD" clId="Web-{023F75B1-3D4A-95D1-94F3-9F5243D521E9}" dt="2022-10-19T18:52:11.076" v="0" actId="20577"/>
          <ac:spMkLst>
            <pc:docMk/>
            <pc:sldMk cId="1941196113" sldId="342"/>
            <ac:spMk id="2" creationId="{F182BF0A-89A9-4937-836A-A0035ECF3F1D}"/>
          </ac:spMkLst>
        </pc:spChg>
      </pc:sldChg>
    </pc:docChg>
  </pc:docChgLst>
  <pc:docChgLst>
    <pc:chgData name="Ravi Sankar" userId="181a8d5e-ee84-4ff9-9dc8-7277ded849ac" providerId="ADAL" clId="{4291E88C-A689-4E4E-B3F7-92EF8BE78363}"/>
    <pc:docChg chg="undo custSel modSld sldOrd">
      <pc:chgData name="Ravi Sankar" userId="181a8d5e-ee84-4ff9-9dc8-7277ded849ac" providerId="ADAL" clId="{4291E88C-A689-4E4E-B3F7-92EF8BE78363}" dt="2022-09-20T14:26:33.042" v="819" actId="20577"/>
      <pc:docMkLst>
        <pc:docMk/>
      </pc:docMkLst>
      <pc:sldChg chg="modSp mod">
        <pc:chgData name="Ravi Sankar" userId="181a8d5e-ee84-4ff9-9dc8-7277ded849ac" providerId="ADAL" clId="{4291E88C-A689-4E4E-B3F7-92EF8BE78363}" dt="2022-08-18T12:30:25.162" v="765" actId="6549"/>
        <pc:sldMkLst>
          <pc:docMk/>
          <pc:sldMk cId="288873308" sldId="270"/>
        </pc:sldMkLst>
        <pc:spChg chg="mod">
          <ac:chgData name="Ravi Sankar" userId="181a8d5e-ee84-4ff9-9dc8-7277ded849ac" providerId="ADAL" clId="{4291E88C-A689-4E4E-B3F7-92EF8BE78363}" dt="2022-08-18T12:30:25.162" v="765" actId="6549"/>
          <ac:spMkLst>
            <pc:docMk/>
            <pc:sldMk cId="288873308" sldId="270"/>
            <ac:spMk id="2" creationId="{2E031BDB-6EB8-4F85-96FB-B3264C9038D5}"/>
          </ac:spMkLst>
        </pc:spChg>
      </pc:sldChg>
      <pc:sldChg chg="addSp delSp modSp mod">
        <pc:chgData name="Ravi Sankar" userId="181a8d5e-ee84-4ff9-9dc8-7277ded849ac" providerId="ADAL" clId="{4291E88C-A689-4E4E-B3F7-92EF8BE78363}" dt="2022-08-18T09:41:03.411" v="252" actId="20577"/>
        <pc:sldMkLst>
          <pc:docMk/>
          <pc:sldMk cId="2850173775" sldId="285"/>
        </pc:sldMkLst>
        <pc:spChg chg="mod">
          <ac:chgData name="Ravi Sankar" userId="181a8d5e-ee84-4ff9-9dc8-7277ded849ac" providerId="ADAL" clId="{4291E88C-A689-4E4E-B3F7-92EF8BE78363}" dt="2022-08-18T09:39:29.969" v="213" actId="403"/>
          <ac:spMkLst>
            <pc:docMk/>
            <pc:sldMk cId="2850173775" sldId="285"/>
            <ac:spMk id="109" creationId="{F2E5CE27-30F1-47BA-8B7C-5EAD62ED46DC}"/>
          </ac:spMkLst>
        </pc:spChg>
        <pc:spChg chg="add del mod">
          <ac:chgData name="Ravi Sankar" userId="181a8d5e-ee84-4ff9-9dc8-7277ded849ac" providerId="ADAL" clId="{4291E88C-A689-4E4E-B3F7-92EF8BE78363}" dt="2022-08-18T09:41:03.411" v="252" actId="20577"/>
          <ac:spMkLst>
            <pc:docMk/>
            <pc:sldMk cId="2850173775" sldId="285"/>
            <ac:spMk id="110" creationId="{F0DF7CAD-69C1-4CE7-BD73-5446D051D9E2}"/>
          </ac:spMkLst>
        </pc:spChg>
        <pc:spChg chg="mod">
          <ac:chgData name="Ravi Sankar" userId="181a8d5e-ee84-4ff9-9dc8-7277ded849ac" providerId="ADAL" clId="{4291E88C-A689-4E4E-B3F7-92EF8BE78363}" dt="2022-08-18T09:39:59.160" v="215" actId="404"/>
          <ac:spMkLst>
            <pc:docMk/>
            <pc:sldMk cId="2850173775" sldId="285"/>
            <ac:spMk id="111" creationId="{967E02DA-44DC-44CF-BF00-CB5717B50A2D}"/>
          </ac:spMkLst>
        </pc:spChg>
        <pc:spChg chg="mod">
          <ac:chgData name="Ravi Sankar" userId="181a8d5e-ee84-4ff9-9dc8-7277ded849ac" providerId="ADAL" clId="{4291E88C-A689-4E4E-B3F7-92EF8BE78363}" dt="2022-08-18T09:40:05.206" v="216" actId="404"/>
          <ac:spMkLst>
            <pc:docMk/>
            <pc:sldMk cId="2850173775" sldId="285"/>
            <ac:spMk id="112" creationId="{332C20C0-4AFA-4459-9B01-7D70F6E26AD9}"/>
          </ac:spMkLst>
        </pc:spChg>
        <pc:spChg chg="mod">
          <ac:chgData name="Ravi Sankar" userId="181a8d5e-ee84-4ff9-9dc8-7277ded849ac" providerId="ADAL" clId="{4291E88C-A689-4E4E-B3F7-92EF8BE78363}" dt="2022-08-18T09:40:12.586" v="217" actId="404"/>
          <ac:spMkLst>
            <pc:docMk/>
            <pc:sldMk cId="2850173775" sldId="285"/>
            <ac:spMk id="113" creationId="{66FE14F4-2507-4C9F-BA8A-E3ADC5C3DE07}"/>
          </ac:spMkLst>
        </pc:spChg>
        <pc:spChg chg="mod">
          <ac:chgData name="Ravi Sankar" userId="181a8d5e-ee84-4ff9-9dc8-7277ded849ac" providerId="ADAL" clId="{4291E88C-A689-4E4E-B3F7-92EF8BE78363}" dt="2022-08-18T09:36:31.994" v="202" actId="1076"/>
          <ac:spMkLst>
            <pc:docMk/>
            <pc:sldMk cId="2850173775" sldId="285"/>
            <ac:spMk id="117" creationId="{3329EAFB-EB83-4774-81E0-35BA01F43715}"/>
          </ac:spMkLst>
        </pc:spChg>
      </pc:sldChg>
      <pc:sldChg chg="modSp mod">
        <pc:chgData name="Ravi Sankar" userId="181a8d5e-ee84-4ff9-9dc8-7277ded849ac" providerId="ADAL" clId="{4291E88C-A689-4E4E-B3F7-92EF8BE78363}" dt="2022-08-18T05:40:02.042" v="4" actId="20577"/>
        <pc:sldMkLst>
          <pc:docMk/>
          <pc:sldMk cId="2947732412" sldId="296"/>
        </pc:sldMkLst>
        <pc:graphicFrameChg chg="mod modGraphic">
          <ac:chgData name="Ravi Sankar" userId="181a8d5e-ee84-4ff9-9dc8-7277ded849ac" providerId="ADAL" clId="{4291E88C-A689-4E4E-B3F7-92EF8BE78363}" dt="2022-08-18T05:40:02.042" v="4" actId="20577"/>
          <ac:graphicFrameMkLst>
            <pc:docMk/>
            <pc:sldMk cId="2947732412" sldId="296"/>
            <ac:graphicFrameMk id="4" creationId="{1261D8BC-4AA6-4443-BF50-C95FC7B6B75C}"/>
          </ac:graphicFrameMkLst>
        </pc:graphicFrameChg>
      </pc:sldChg>
      <pc:sldChg chg="modSp mod ord">
        <pc:chgData name="Ravi Sankar" userId="181a8d5e-ee84-4ff9-9dc8-7277ded849ac" providerId="ADAL" clId="{4291E88C-A689-4E4E-B3F7-92EF8BE78363}" dt="2022-08-18T12:46:02.740" v="778" actId="20577"/>
        <pc:sldMkLst>
          <pc:docMk/>
          <pc:sldMk cId="3011871406" sldId="301"/>
        </pc:sldMkLst>
        <pc:graphicFrameChg chg="modGraphic">
          <ac:chgData name="Ravi Sankar" userId="181a8d5e-ee84-4ff9-9dc8-7277ded849ac" providerId="ADAL" clId="{4291E88C-A689-4E4E-B3F7-92EF8BE78363}" dt="2022-08-18T12:46:02.740" v="778" actId="20577"/>
          <ac:graphicFrameMkLst>
            <pc:docMk/>
            <pc:sldMk cId="3011871406" sldId="301"/>
            <ac:graphicFrameMk id="6" creationId="{559EC176-67FD-449C-A4AA-C44BD2FA2CB8}"/>
          </ac:graphicFrameMkLst>
        </pc:graphicFrameChg>
      </pc:sldChg>
      <pc:sldChg chg="delSp modSp mod">
        <pc:chgData name="Ravi Sankar" userId="181a8d5e-ee84-4ff9-9dc8-7277ded849ac" providerId="ADAL" clId="{4291E88C-A689-4E4E-B3F7-92EF8BE78363}" dt="2022-08-18T12:44:52.024" v="772" actId="478"/>
        <pc:sldMkLst>
          <pc:docMk/>
          <pc:sldMk cId="3681943927" sldId="308"/>
        </pc:sldMkLst>
        <pc:spChg chg="mod">
          <ac:chgData name="Ravi Sankar" userId="181a8d5e-ee84-4ff9-9dc8-7277ded849ac" providerId="ADAL" clId="{4291E88C-A689-4E4E-B3F7-92EF8BE78363}" dt="2022-08-18T09:53:43.091" v="258" actId="14100"/>
          <ac:spMkLst>
            <pc:docMk/>
            <pc:sldMk cId="3681943927" sldId="308"/>
            <ac:spMk id="41" creationId="{2827F19A-E830-4287-BA8D-3B0F8D5311AE}"/>
          </ac:spMkLst>
        </pc:spChg>
        <pc:spChg chg="del">
          <ac:chgData name="Ravi Sankar" userId="181a8d5e-ee84-4ff9-9dc8-7277ded849ac" providerId="ADAL" clId="{4291E88C-A689-4E4E-B3F7-92EF8BE78363}" dt="2022-08-18T12:44:52.024" v="772" actId="478"/>
          <ac:spMkLst>
            <pc:docMk/>
            <pc:sldMk cId="3681943927" sldId="308"/>
            <ac:spMk id="56" creationId="{4C361EF9-3FB2-479A-ACA6-834A06790EA4}"/>
          </ac:spMkLst>
        </pc:spChg>
        <pc:graphicFrameChg chg="modGraphic">
          <ac:chgData name="Ravi Sankar" userId="181a8d5e-ee84-4ff9-9dc8-7277ded849ac" providerId="ADAL" clId="{4291E88C-A689-4E4E-B3F7-92EF8BE78363}" dt="2022-08-18T09:54:31.068" v="259" actId="14100"/>
          <ac:graphicFrameMkLst>
            <pc:docMk/>
            <pc:sldMk cId="3681943927" sldId="308"/>
            <ac:graphicFrameMk id="7" creationId="{F94F4C49-59DC-4B16-9619-5228E58F40D8}"/>
          </ac:graphicFrameMkLst>
        </pc:graphicFrameChg>
      </pc:sldChg>
      <pc:sldChg chg="modSp mod">
        <pc:chgData name="Ravi Sankar" userId="181a8d5e-ee84-4ff9-9dc8-7277ded849ac" providerId="ADAL" clId="{4291E88C-A689-4E4E-B3F7-92EF8BE78363}" dt="2022-08-18T06:57:31.785" v="199" actId="14734"/>
        <pc:sldMkLst>
          <pc:docMk/>
          <pc:sldMk cId="2351611055" sldId="310"/>
        </pc:sldMkLst>
        <pc:graphicFrameChg chg="mod modGraphic">
          <ac:chgData name="Ravi Sankar" userId="181a8d5e-ee84-4ff9-9dc8-7277ded849ac" providerId="ADAL" clId="{4291E88C-A689-4E4E-B3F7-92EF8BE78363}" dt="2022-08-18T06:57:31.785" v="199" actId="14734"/>
          <ac:graphicFrameMkLst>
            <pc:docMk/>
            <pc:sldMk cId="2351611055" sldId="310"/>
            <ac:graphicFrameMk id="7" creationId="{4000768D-B74A-4459-AF09-25B9B23EBB37}"/>
          </ac:graphicFrameMkLst>
        </pc:graphicFrameChg>
      </pc:sldChg>
      <pc:sldChg chg="addSp modSp mod">
        <pc:chgData name="Ravi Sankar" userId="181a8d5e-ee84-4ff9-9dc8-7277ded849ac" providerId="ADAL" clId="{4291E88C-A689-4E4E-B3F7-92EF8BE78363}" dt="2022-08-18T11:31:19.392" v="749" actId="20577"/>
        <pc:sldMkLst>
          <pc:docMk/>
          <pc:sldMk cId="741370146" sldId="311"/>
        </pc:sldMkLst>
        <pc:spChg chg="add mod">
          <ac:chgData name="Ravi Sankar" userId="181a8d5e-ee84-4ff9-9dc8-7277ded849ac" providerId="ADAL" clId="{4291E88C-A689-4E4E-B3F7-92EF8BE78363}" dt="2022-08-18T11:31:19.392" v="749" actId="20577"/>
          <ac:spMkLst>
            <pc:docMk/>
            <pc:sldMk cId="741370146" sldId="311"/>
            <ac:spMk id="10" creationId="{87EA2725-9FD7-4100-9E9B-4E2B79167248}"/>
          </ac:spMkLst>
        </pc:spChg>
      </pc:sldChg>
      <pc:sldChg chg="modSp mod">
        <pc:chgData name="Ravi Sankar" userId="181a8d5e-ee84-4ff9-9dc8-7277ded849ac" providerId="ADAL" clId="{4291E88C-A689-4E4E-B3F7-92EF8BE78363}" dt="2022-08-18T06:15:35.970" v="196" actId="1076"/>
        <pc:sldMkLst>
          <pc:docMk/>
          <pc:sldMk cId="2947766755" sldId="312"/>
        </pc:sldMkLst>
        <pc:spChg chg="mod">
          <ac:chgData name="Ravi Sankar" userId="181a8d5e-ee84-4ff9-9dc8-7277ded849ac" providerId="ADAL" clId="{4291E88C-A689-4E4E-B3F7-92EF8BE78363}" dt="2022-08-18T06:15:30.959" v="195" actId="5793"/>
          <ac:spMkLst>
            <pc:docMk/>
            <pc:sldMk cId="2947766755" sldId="312"/>
            <ac:spMk id="3" creationId="{25129570-46FA-4862-9BDB-84A453C97259}"/>
          </ac:spMkLst>
        </pc:spChg>
        <pc:graphicFrameChg chg="mod modGraphic">
          <ac:chgData name="Ravi Sankar" userId="181a8d5e-ee84-4ff9-9dc8-7277ded849ac" providerId="ADAL" clId="{4291E88C-A689-4E4E-B3F7-92EF8BE78363}" dt="2022-08-18T06:15:35.970" v="196" actId="1076"/>
          <ac:graphicFrameMkLst>
            <pc:docMk/>
            <pc:sldMk cId="2947766755" sldId="312"/>
            <ac:graphicFrameMk id="4" creationId="{74E09E3F-D863-4333-8772-FDF86958BAD5}"/>
          </ac:graphicFrameMkLst>
        </pc:graphicFrameChg>
      </pc:sldChg>
      <pc:sldChg chg="modSp mod">
        <pc:chgData name="Ravi Sankar" userId="181a8d5e-ee84-4ff9-9dc8-7277ded849ac" providerId="ADAL" clId="{4291E88C-A689-4E4E-B3F7-92EF8BE78363}" dt="2022-08-18T14:57:24.385" v="796" actId="20577"/>
        <pc:sldMkLst>
          <pc:docMk/>
          <pc:sldMk cId="3077106595" sldId="315"/>
        </pc:sldMkLst>
        <pc:spChg chg="mod">
          <ac:chgData name="Ravi Sankar" userId="181a8d5e-ee84-4ff9-9dc8-7277ded849ac" providerId="ADAL" clId="{4291E88C-A689-4E4E-B3F7-92EF8BE78363}" dt="2022-08-18T14:57:24.385" v="796" actId="20577"/>
          <ac:spMkLst>
            <pc:docMk/>
            <pc:sldMk cId="3077106595" sldId="315"/>
            <ac:spMk id="12" creationId="{98F117FC-36CC-4961-9E93-8A8C17BAAF30}"/>
          </ac:spMkLst>
        </pc:spChg>
      </pc:sldChg>
      <pc:sldChg chg="modSp mod">
        <pc:chgData name="Ravi Sankar" userId="181a8d5e-ee84-4ff9-9dc8-7277ded849ac" providerId="ADAL" clId="{4291E88C-A689-4E4E-B3F7-92EF8BE78363}" dt="2022-08-18T07:03:29.967" v="200" actId="27636"/>
        <pc:sldMkLst>
          <pc:docMk/>
          <pc:sldMk cId="848555833" sldId="316"/>
        </pc:sldMkLst>
        <pc:spChg chg="mod">
          <ac:chgData name="Ravi Sankar" userId="181a8d5e-ee84-4ff9-9dc8-7277ded849ac" providerId="ADAL" clId="{4291E88C-A689-4E4E-B3F7-92EF8BE78363}" dt="2022-08-18T07:03:29.967" v="200" actId="27636"/>
          <ac:spMkLst>
            <pc:docMk/>
            <pc:sldMk cId="848555833" sldId="316"/>
            <ac:spMk id="2" creationId="{D3C93B2A-FDD8-FED1-55D8-584DCE9801AB}"/>
          </ac:spMkLst>
        </pc:spChg>
      </pc:sldChg>
      <pc:sldChg chg="addSp modSp mod">
        <pc:chgData name="Ravi Sankar" userId="181a8d5e-ee84-4ff9-9dc8-7277ded849ac" providerId="ADAL" clId="{4291E88C-A689-4E4E-B3F7-92EF8BE78363}" dt="2022-08-18T12:35:57.887" v="771" actId="20577"/>
        <pc:sldMkLst>
          <pc:docMk/>
          <pc:sldMk cId="1513555809" sldId="316"/>
        </pc:sldMkLst>
        <pc:spChg chg="add mod">
          <ac:chgData name="Ravi Sankar" userId="181a8d5e-ee84-4ff9-9dc8-7277ded849ac" providerId="ADAL" clId="{4291E88C-A689-4E4E-B3F7-92EF8BE78363}" dt="2022-08-18T11:18:21.196" v="496" actId="20577"/>
          <ac:spMkLst>
            <pc:docMk/>
            <pc:sldMk cId="1513555809" sldId="316"/>
            <ac:spMk id="2" creationId="{91A39475-A01D-4052-9B81-5E2B909EB8E6}"/>
          </ac:spMkLst>
        </pc:spChg>
        <pc:spChg chg="mod">
          <ac:chgData name="Ravi Sankar" userId="181a8d5e-ee84-4ff9-9dc8-7277ded849ac" providerId="ADAL" clId="{4291E88C-A689-4E4E-B3F7-92EF8BE78363}" dt="2022-08-18T11:16:16.526" v="423" actId="20577"/>
          <ac:spMkLst>
            <pc:docMk/>
            <pc:sldMk cId="1513555809" sldId="316"/>
            <ac:spMk id="7" creationId="{455CEEC6-063A-4223-9B33-DBD5060C8655}"/>
          </ac:spMkLst>
        </pc:spChg>
        <pc:graphicFrameChg chg="mod modGraphic">
          <ac:chgData name="Ravi Sankar" userId="181a8d5e-ee84-4ff9-9dc8-7277ded849ac" providerId="ADAL" clId="{4291E88C-A689-4E4E-B3F7-92EF8BE78363}" dt="2022-08-18T12:35:57.887" v="771" actId="20577"/>
          <ac:graphicFrameMkLst>
            <pc:docMk/>
            <pc:sldMk cId="1513555809" sldId="316"/>
            <ac:graphicFrameMk id="4" creationId="{1261D8BC-4AA6-4443-BF50-C95FC7B6B75C}"/>
          </ac:graphicFrameMkLst>
        </pc:graphicFrameChg>
      </pc:sldChg>
      <pc:sldChg chg="ord">
        <pc:chgData name="Ravi Sankar" userId="181a8d5e-ee84-4ff9-9dc8-7277ded849ac" providerId="ADAL" clId="{4291E88C-A689-4E4E-B3F7-92EF8BE78363}" dt="2022-08-18T10:40:37.871" v="389"/>
        <pc:sldMkLst>
          <pc:docMk/>
          <pc:sldMk cId="2424269326" sldId="317"/>
        </pc:sldMkLst>
      </pc:sldChg>
      <pc:sldChg chg="ord">
        <pc:chgData name="Ravi Sankar" userId="181a8d5e-ee84-4ff9-9dc8-7277ded849ac" providerId="ADAL" clId="{4291E88C-A689-4E4E-B3F7-92EF8BE78363}" dt="2022-08-18T10:40:37.871" v="389"/>
        <pc:sldMkLst>
          <pc:docMk/>
          <pc:sldMk cId="4155928916" sldId="318"/>
        </pc:sldMkLst>
      </pc:sldChg>
      <pc:sldChg chg="modSp mod">
        <pc:chgData name="Ravi Sankar" userId="181a8d5e-ee84-4ff9-9dc8-7277ded849ac" providerId="ADAL" clId="{4291E88C-A689-4E4E-B3F7-92EF8BE78363}" dt="2022-08-18T14:58:54.500" v="799" actId="20577"/>
        <pc:sldMkLst>
          <pc:docMk/>
          <pc:sldMk cId="550508976" sldId="319"/>
        </pc:sldMkLst>
        <pc:graphicFrameChg chg="mod modGraphic">
          <ac:chgData name="Ravi Sankar" userId="181a8d5e-ee84-4ff9-9dc8-7277ded849ac" providerId="ADAL" clId="{4291E88C-A689-4E4E-B3F7-92EF8BE78363}" dt="2022-08-18T14:58:54.500" v="799" actId="20577"/>
          <ac:graphicFrameMkLst>
            <pc:docMk/>
            <pc:sldMk cId="550508976" sldId="319"/>
            <ac:graphicFrameMk id="4" creationId="{74E09E3F-D863-4333-8772-FDF86958BAD5}"/>
          </ac:graphicFrameMkLst>
        </pc:graphicFrameChg>
      </pc:sldChg>
      <pc:sldChg chg="modSp mod">
        <pc:chgData name="Ravi Sankar" userId="181a8d5e-ee84-4ff9-9dc8-7277ded849ac" providerId="ADAL" clId="{4291E88C-A689-4E4E-B3F7-92EF8BE78363}" dt="2022-08-18T10:02:14.719" v="387" actId="6549"/>
        <pc:sldMkLst>
          <pc:docMk/>
          <pc:sldMk cId="186468718" sldId="320"/>
        </pc:sldMkLst>
        <pc:graphicFrameChg chg="modGraphic">
          <ac:chgData name="Ravi Sankar" userId="181a8d5e-ee84-4ff9-9dc8-7277ded849ac" providerId="ADAL" clId="{4291E88C-A689-4E4E-B3F7-92EF8BE78363}" dt="2022-08-18T10:02:14.719" v="387" actId="6549"/>
          <ac:graphicFrameMkLst>
            <pc:docMk/>
            <pc:sldMk cId="186468718" sldId="320"/>
            <ac:graphicFrameMk id="7" creationId="{B59D4137-35B2-4B26-B196-670494DE813A}"/>
          </ac:graphicFrameMkLst>
        </pc:graphicFrameChg>
      </pc:sldChg>
      <pc:sldChg chg="modSp mod">
        <pc:chgData name="Ravi Sankar" userId="181a8d5e-ee84-4ff9-9dc8-7277ded849ac" providerId="ADAL" clId="{4291E88C-A689-4E4E-B3F7-92EF8BE78363}" dt="2022-08-18T11:42:29.545" v="751" actId="6549"/>
        <pc:sldMkLst>
          <pc:docMk/>
          <pc:sldMk cId="3104863538" sldId="321"/>
        </pc:sldMkLst>
        <pc:spChg chg="mod">
          <ac:chgData name="Ravi Sankar" userId="181a8d5e-ee84-4ff9-9dc8-7277ded849ac" providerId="ADAL" clId="{4291E88C-A689-4E4E-B3F7-92EF8BE78363}" dt="2022-08-18T11:19:17.008" v="548" actId="20577"/>
          <ac:spMkLst>
            <pc:docMk/>
            <pc:sldMk cId="3104863538" sldId="321"/>
            <ac:spMk id="4" creationId="{09B6870F-8D0E-4B5B-A992-876C2756D8A4}"/>
          </ac:spMkLst>
        </pc:spChg>
        <pc:spChg chg="mod">
          <ac:chgData name="Ravi Sankar" userId="181a8d5e-ee84-4ff9-9dc8-7277ded849ac" providerId="ADAL" clId="{4291E88C-A689-4E4E-B3F7-92EF8BE78363}" dt="2022-08-18T11:30:16.004" v="714" actId="20577"/>
          <ac:spMkLst>
            <pc:docMk/>
            <pc:sldMk cId="3104863538" sldId="321"/>
            <ac:spMk id="7" creationId="{ED26EE58-6AFC-43D4-B779-25D2BA03B4C4}"/>
          </ac:spMkLst>
        </pc:spChg>
        <pc:spChg chg="mod">
          <ac:chgData name="Ravi Sankar" userId="181a8d5e-ee84-4ff9-9dc8-7277ded849ac" providerId="ADAL" clId="{4291E88C-A689-4E4E-B3F7-92EF8BE78363}" dt="2022-08-18T11:20:09.959" v="562" actId="20577"/>
          <ac:spMkLst>
            <pc:docMk/>
            <pc:sldMk cId="3104863538" sldId="321"/>
            <ac:spMk id="8" creationId="{0DF22600-8487-4EFA-9B16-FFFA7AE5125E}"/>
          </ac:spMkLst>
        </pc:spChg>
        <pc:spChg chg="mod">
          <ac:chgData name="Ravi Sankar" userId="181a8d5e-ee84-4ff9-9dc8-7277ded849ac" providerId="ADAL" clId="{4291E88C-A689-4E4E-B3F7-92EF8BE78363}" dt="2022-08-18T11:20:17.599" v="564" actId="20577"/>
          <ac:spMkLst>
            <pc:docMk/>
            <pc:sldMk cId="3104863538" sldId="321"/>
            <ac:spMk id="10" creationId="{95361C2C-D96C-4852-9E4F-6CC8231B1ECB}"/>
          </ac:spMkLst>
        </pc:spChg>
        <pc:graphicFrameChg chg="modGraphic">
          <ac:chgData name="Ravi Sankar" userId="181a8d5e-ee84-4ff9-9dc8-7277ded849ac" providerId="ADAL" clId="{4291E88C-A689-4E4E-B3F7-92EF8BE78363}" dt="2022-08-18T11:30:30.960" v="715" actId="6549"/>
          <ac:graphicFrameMkLst>
            <pc:docMk/>
            <pc:sldMk cId="3104863538" sldId="321"/>
            <ac:graphicFrameMk id="11" creationId="{7EB969B9-8683-40BC-A99B-3B6F0CE7E945}"/>
          </ac:graphicFrameMkLst>
        </pc:graphicFrameChg>
        <pc:graphicFrameChg chg="modGraphic">
          <ac:chgData name="Ravi Sankar" userId="181a8d5e-ee84-4ff9-9dc8-7277ded849ac" providerId="ADAL" clId="{4291E88C-A689-4E4E-B3F7-92EF8BE78363}" dt="2022-08-18T11:42:29.545" v="751" actId="6549"/>
          <ac:graphicFrameMkLst>
            <pc:docMk/>
            <pc:sldMk cId="3104863538" sldId="321"/>
            <ac:graphicFrameMk id="12" creationId="{A48DA8CE-CA3A-439D-BC66-EEE2D9F2031C}"/>
          </ac:graphicFrameMkLst>
        </pc:graphicFrameChg>
        <pc:graphicFrameChg chg="modGraphic">
          <ac:chgData name="Ravi Sankar" userId="181a8d5e-ee84-4ff9-9dc8-7277ded849ac" providerId="ADAL" clId="{4291E88C-A689-4E4E-B3F7-92EF8BE78363}" dt="2022-08-18T11:29:30.916" v="693" actId="207"/>
          <ac:graphicFrameMkLst>
            <pc:docMk/>
            <pc:sldMk cId="3104863538" sldId="321"/>
            <ac:graphicFrameMk id="13" creationId="{049ED42C-B25E-498F-BE57-5CD6E67F4F99}"/>
          </ac:graphicFrameMkLst>
        </pc:graphicFrameChg>
        <pc:graphicFrameChg chg="modGraphic">
          <ac:chgData name="Ravi Sankar" userId="181a8d5e-ee84-4ff9-9dc8-7277ded849ac" providerId="ADAL" clId="{4291E88C-A689-4E4E-B3F7-92EF8BE78363}" dt="2022-08-18T11:42:25.793" v="750" actId="6549"/>
          <ac:graphicFrameMkLst>
            <pc:docMk/>
            <pc:sldMk cId="3104863538" sldId="321"/>
            <ac:graphicFrameMk id="16" creationId="{D13C6AFD-D7E8-472F-94D9-B4002E47BA3C}"/>
          </ac:graphicFrameMkLst>
        </pc:graphicFrameChg>
      </pc:sldChg>
      <pc:sldChg chg="modSp mod">
        <pc:chgData name="Ravi Sankar" userId="181a8d5e-ee84-4ff9-9dc8-7277ded849ac" providerId="ADAL" clId="{4291E88C-A689-4E4E-B3F7-92EF8BE78363}" dt="2022-09-20T14:26:33.042" v="819" actId="20577"/>
        <pc:sldMkLst>
          <pc:docMk/>
          <pc:sldMk cId="2844386396" sldId="322"/>
        </pc:sldMkLst>
        <pc:graphicFrameChg chg="modGraphic">
          <ac:chgData name="Ravi Sankar" userId="181a8d5e-ee84-4ff9-9dc8-7277ded849ac" providerId="ADAL" clId="{4291E88C-A689-4E4E-B3F7-92EF8BE78363}" dt="2022-09-20T14:26:33.042" v="819" actId="20577"/>
          <ac:graphicFrameMkLst>
            <pc:docMk/>
            <pc:sldMk cId="2844386396" sldId="322"/>
            <ac:graphicFrameMk id="7" creationId="{4317CE51-F123-416F-85A0-38A3DC665499}"/>
          </ac:graphicFrameMkLst>
        </pc:graphicFrameChg>
      </pc:sldChg>
      <pc:sldChg chg="modSp mod">
        <pc:chgData name="Ravi Sankar" userId="181a8d5e-ee84-4ff9-9dc8-7277ded849ac" providerId="ADAL" clId="{4291E88C-A689-4E4E-B3F7-92EF8BE78363}" dt="2022-09-15T15:25:14.181" v="812" actId="14734"/>
        <pc:sldMkLst>
          <pc:docMk/>
          <pc:sldMk cId="376328742" sldId="323"/>
        </pc:sldMkLst>
        <pc:graphicFrameChg chg="modGraphic">
          <ac:chgData name="Ravi Sankar" userId="181a8d5e-ee84-4ff9-9dc8-7277ded849ac" providerId="ADAL" clId="{4291E88C-A689-4E4E-B3F7-92EF8BE78363}" dt="2022-09-15T15:25:14.181" v="812" actId="14734"/>
          <ac:graphicFrameMkLst>
            <pc:docMk/>
            <pc:sldMk cId="376328742" sldId="323"/>
            <ac:graphicFrameMk id="7" creationId="{4317CE51-F123-416F-85A0-38A3DC665499}"/>
          </ac:graphicFrameMkLst>
        </pc:graphicFrameChg>
      </pc:sldChg>
    </pc:docChg>
  </pc:docChgLst>
  <pc:docChgLst>
    <pc:chgData name="Arvind Mishra" userId="S::arvindmishra@csod.com::f5361e1a-c52f-4081-83c6-e7c42269f3fc" providerId="AD" clId="Web-{9915444E-1AF7-FC98-AAEA-9F4D87255030}"/>
    <pc:docChg chg="modSld">
      <pc:chgData name="Arvind Mishra" userId="S::arvindmishra@csod.com::f5361e1a-c52f-4081-83c6-e7c42269f3fc" providerId="AD" clId="Web-{9915444E-1AF7-FC98-AAEA-9F4D87255030}" dt="2022-10-19T20:22:50.792" v="180" actId="14100"/>
      <pc:docMkLst>
        <pc:docMk/>
      </pc:docMkLst>
      <pc:sldChg chg="modSp">
        <pc:chgData name="Arvind Mishra" userId="S::arvindmishra@csod.com::f5361e1a-c52f-4081-83c6-e7c42269f3fc" providerId="AD" clId="Web-{9915444E-1AF7-FC98-AAEA-9F4D87255030}" dt="2022-10-19T19:58:23.929" v="30"/>
        <pc:sldMkLst>
          <pc:docMk/>
          <pc:sldMk cId="492839623" sldId="339"/>
        </pc:sldMkLst>
        <pc:graphicFrameChg chg="mod modGraphic">
          <ac:chgData name="Arvind Mishra" userId="S::arvindmishra@csod.com::f5361e1a-c52f-4081-83c6-e7c42269f3fc" providerId="AD" clId="Web-{9915444E-1AF7-FC98-AAEA-9F4D87255030}" dt="2022-10-19T19:58:23.929" v="30"/>
          <ac:graphicFrameMkLst>
            <pc:docMk/>
            <pc:sldMk cId="492839623" sldId="339"/>
            <ac:graphicFrameMk id="4" creationId="{1261D8BC-4AA6-4443-BF50-C95FC7B6B75C}"/>
          </ac:graphicFrameMkLst>
        </pc:graphicFrameChg>
      </pc:sldChg>
      <pc:sldChg chg="modSp">
        <pc:chgData name="Arvind Mishra" userId="S::arvindmishra@csod.com::f5361e1a-c52f-4081-83c6-e7c42269f3fc" providerId="AD" clId="Web-{9915444E-1AF7-FC98-AAEA-9F4D87255030}" dt="2022-10-19T20:13:48.977" v="81" actId="20577"/>
        <pc:sldMkLst>
          <pc:docMk/>
          <pc:sldMk cId="602310581" sldId="340"/>
        </pc:sldMkLst>
        <pc:spChg chg="mod">
          <ac:chgData name="Arvind Mishra" userId="S::arvindmishra@csod.com::f5361e1a-c52f-4081-83c6-e7c42269f3fc" providerId="AD" clId="Web-{9915444E-1AF7-FC98-AAEA-9F4D87255030}" dt="2022-10-19T20:13:48.977" v="81" actId="20577"/>
          <ac:spMkLst>
            <pc:docMk/>
            <pc:sldMk cId="602310581" sldId="340"/>
            <ac:spMk id="3" creationId="{F587BF43-03C8-42EB-BDDA-F16B1B4533F9}"/>
          </ac:spMkLst>
        </pc:spChg>
      </pc:sldChg>
      <pc:sldChg chg="addSp modSp">
        <pc:chgData name="Arvind Mishra" userId="S::arvindmishra@csod.com::f5361e1a-c52f-4081-83c6-e7c42269f3fc" providerId="AD" clId="Web-{9915444E-1AF7-FC98-AAEA-9F4D87255030}" dt="2022-10-19T20:22:50.792" v="180" actId="14100"/>
        <pc:sldMkLst>
          <pc:docMk/>
          <pc:sldMk cId="4076763950" sldId="341"/>
        </pc:sldMkLst>
        <pc:spChg chg="add mod">
          <ac:chgData name="Arvind Mishra" userId="S::arvindmishra@csod.com::f5361e1a-c52f-4081-83c6-e7c42269f3fc" providerId="AD" clId="Web-{9915444E-1AF7-FC98-AAEA-9F4D87255030}" dt="2022-10-19T20:22:47.026" v="179" actId="1076"/>
          <ac:spMkLst>
            <pc:docMk/>
            <pc:sldMk cId="4076763950" sldId="341"/>
            <ac:spMk id="2" creationId="{95ADAC5C-274C-4DC6-890E-461666582E96}"/>
          </ac:spMkLst>
        </pc:spChg>
        <pc:spChg chg="mod">
          <ac:chgData name="Arvind Mishra" userId="S::arvindmishra@csod.com::f5361e1a-c52f-4081-83c6-e7c42269f3fc" providerId="AD" clId="Web-{9915444E-1AF7-FC98-AAEA-9F4D87255030}" dt="2022-10-19T20:14:26.775" v="89" actId="20577"/>
          <ac:spMkLst>
            <pc:docMk/>
            <pc:sldMk cId="4076763950" sldId="341"/>
            <ac:spMk id="4" creationId="{905B1EEF-9168-474A-9F10-EBC94E680DA0}"/>
          </ac:spMkLst>
        </pc:spChg>
        <pc:spChg chg="mod">
          <ac:chgData name="Arvind Mishra" userId="S::arvindmishra@csod.com::f5361e1a-c52f-4081-83c6-e7c42269f3fc" providerId="AD" clId="Web-{9915444E-1AF7-FC98-AAEA-9F4D87255030}" dt="2022-10-19T20:15:15.558" v="93" actId="20577"/>
          <ac:spMkLst>
            <pc:docMk/>
            <pc:sldMk cId="4076763950" sldId="341"/>
            <ac:spMk id="7" creationId="{D28E4D7D-B986-41FD-95E6-8175BDD87A7D}"/>
          </ac:spMkLst>
        </pc:spChg>
        <pc:spChg chg="mod">
          <ac:chgData name="Arvind Mishra" userId="S::arvindmishra@csod.com::f5361e1a-c52f-4081-83c6-e7c42269f3fc" providerId="AD" clId="Web-{9915444E-1AF7-FC98-AAEA-9F4D87255030}" dt="2022-10-19T20:17:05.999" v="99"/>
          <ac:spMkLst>
            <pc:docMk/>
            <pc:sldMk cId="4076763950" sldId="341"/>
            <ac:spMk id="9" creationId="{63ADE2DE-26EC-4AB1-9EDC-388B3CFBE7E3}"/>
          </ac:spMkLst>
        </pc:spChg>
        <pc:spChg chg="mod">
          <ac:chgData name="Arvind Mishra" userId="S::arvindmishra@csod.com::f5361e1a-c52f-4081-83c6-e7c42269f3fc" providerId="AD" clId="Web-{9915444E-1AF7-FC98-AAEA-9F4D87255030}" dt="2022-10-19T20:15:45.324" v="94" actId="20577"/>
          <ac:spMkLst>
            <pc:docMk/>
            <pc:sldMk cId="4076763950" sldId="341"/>
            <ac:spMk id="13" creationId="{7F55CA30-2EFF-4439-8A5F-F5C45A70A2B6}"/>
          </ac:spMkLst>
        </pc:spChg>
        <pc:spChg chg="mod">
          <ac:chgData name="Arvind Mishra" userId="S::arvindmishra@csod.com::f5361e1a-c52f-4081-83c6-e7c42269f3fc" providerId="AD" clId="Web-{9915444E-1AF7-FC98-AAEA-9F4D87255030}" dt="2022-10-19T20:16:39.560" v="97" actId="20577"/>
          <ac:spMkLst>
            <pc:docMk/>
            <pc:sldMk cId="4076763950" sldId="341"/>
            <ac:spMk id="14" creationId="{C1584278-2AA2-4B50-BF6C-06F13C44A9AF}"/>
          </ac:spMkLst>
        </pc:spChg>
        <pc:spChg chg="mod">
          <ac:chgData name="Arvind Mishra" userId="S::arvindmishra@csod.com::f5361e1a-c52f-4081-83c6-e7c42269f3fc" providerId="AD" clId="Web-{9915444E-1AF7-FC98-AAEA-9F4D87255030}" dt="2022-10-19T20:19:07.956" v="113" actId="20577"/>
          <ac:spMkLst>
            <pc:docMk/>
            <pc:sldMk cId="4076763950" sldId="341"/>
            <ac:spMk id="17" creationId="{94912110-A1CE-4BB2-9F39-8FF674908610}"/>
          </ac:spMkLst>
        </pc:spChg>
        <pc:spChg chg="mod">
          <ac:chgData name="Arvind Mishra" userId="S::arvindmishra@csod.com::f5361e1a-c52f-4081-83c6-e7c42269f3fc" providerId="AD" clId="Web-{9915444E-1AF7-FC98-AAEA-9F4D87255030}" dt="2022-10-19T20:20:40.959" v="143" actId="20577"/>
          <ac:spMkLst>
            <pc:docMk/>
            <pc:sldMk cId="4076763950" sldId="341"/>
            <ac:spMk id="18" creationId="{CDB49871-D1B3-4232-997C-836FED39E888}"/>
          </ac:spMkLst>
        </pc:spChg>
        <pc:spChg chg="mod">
          <ac:chgData name="Arvind Mishra" userId="S::arvindmishra@csod.com::f5361e1a-c52f-4081-83c6-e7c42269f3fc" providerId="AD" clId="Web-{9915444E-1AF7-FC98-AAEA-9F4D87255030}" dt="2022-10-19T20:21:23.383" v="150" actId="14100"/>
          <ac:spMkLst>
            <pc:docMk/>
            <pc:sldMk cId="4076763950" sldId="341"/>
            <ac:spMk id="19" creationId="{16B4E801-D79B-499E-BB00-572543EDF7D9}"/>
          </ac:spMkLst>
        </pc:spChg>
        <pc:spChg chg="mod">
          <ac:chgData name="Arvind Mishra" userId="S::arvindmishra@csod.com::f5361e1a-c52f-4081-83c6-e7c42269f3fc" providerId="AD" clId="Web-{9915444E-1AF7-FC98-AAEA-9F4D87255030}" dt="2022-10-19T20:22:06.368" v="172" actId="1076"/>
          <ac:spMkLst>
            <pc:docMk/>
            <pc:sldMk cId="4076763950" sldId="341"/>
            <ac:spMk id="20" creationId="{FAC186F6-FC92-401D-AC95-CF1BC2B71757}"/>
          </ac:spMkLst>
        </pc:spChg>
        <pc:cxnChg chg="add mod">
          <ac:chgData name="Arvind Mishra" userId="S::arvindmishra@csod.com::f5361e1a-c52f-4081-83c6-e7c42269f3fc" providerId="AD" clId="Web-{9915444E-1AF7-FC98-AAEA-9F4D87255030}" dt="2022-10-19T20:22:50.792" v="180" actId="14100"/>
          <ac:cxnSpMkLst>
            <pc:docMk/>
            <pc:sldMk cId="4076763950" sldId="341"/>
            <ac:cxnSpMk id="3" creationId="{80CA3997-06F9-F5D0-878F-FCA9D8138664}"/>
          </ac:cxnSpMkLst>
        </pc:cxnChg>
        <pc:cxnChg chg="mod">
          <ac:chgData name="Arvind Mishra" userId="S::arvindmishra@csod.com::f5361e1a-c52f-4081-83c6-e7c42269f3fc" providerId="AD" clId="Web-{9915444E-1AF7-FC98-AAEA-9F4D87255030}" dt="2022-10-19T20:16:03.294" v="95"/>
          <ac:cxnSpMkLst>
            <pc:docMk/>
            <pc:sldMk cId="4076763950" sldId="341"/>
            <ac:cxnSpMk id="26" creationId="{814439B3-5AFD-4A30-9B92-F6FE85FE3080}"/>
          </ac:cxnSpMkLst>
        </pc:cxnChg>
        <pc:cxnChg chg="mod">
          <ac:chgData name="Arvind Mishra" userId="S::arvindmishra@csod.com::f5361e1a-c52f-4081-83c6-e7c42269f3fc" providerId="AD" clId="Web-{9915444E-1AF7-FC98-AAEA-9F4D87255030}" dt="2022-10-19T20:22:27.104" v="175" actId="1076"/>
          <ac:cxnSpMkLst>
            <pc:docMk/>
            <pc:sldMk cId="4076763950" sldId="341"/>
            <ac:cxnSpMk id="97" creationId="{6BB7CCD7-8EDF-4A5A-9A9B-4A40D89FC446}"/>
          </ac:cxnSpMkLst>
        </pc:cxnChg>
        <pc:cxnChg chg="mod">
          <ac:chgData name="Arvind Mishra" userId="S::arvindmishra@csod.com::f5361e1a-c52f-4081-83c6-e7c42269f3fc" providerId="AD" clId="Web-{9915444E-1AF7-FC98-AAEA-9F4D87255030}" dt="2022-10-19T20:19:22.175" v="115" actId="1076"/>
          <ac:cxnSpMkLst>
            <pc:docMk/>
            <pc:sldMk cId="4076763950" sldId="341"/>
            <ac:cxnSpMk id="100" creationId="{7EF86EFC-CD4E-4A8E-90C8-6956AAC4361A}"/>
          </ac:cxnSpMkLst>
        </pc:cxnChg>
      </pc:sldChg>
    </pc:docChg>
  </pc:docChgLst>
  <pc:docChgLst>
    <pc:chgData name="Arvind Mishra" userId="S::arvindmishra@csod.com::f5361e1a-c52f-4081-83c6-e7c42269f3fc" providerId="AD" clId="Web-{8F9FC2C8-4665-A066-7CF4-18134EB6677E}"/>
    <pc:docChg chg="modSld">
      <pc:chgData name="Arvind Mishra" userId="S::arvindmishra@csod.com::f5361e1a-c52f-4081-83c6-e7c42269f3fc" providerId="AD" clId="Web-{8F9FC2C8-4665-A066-7CF4-18134EB6677E}" dt="2022-11-09T14:57:48.864" v="124"/>
      <pc:docMkLst>
        <pc:docMk/>
      </pc:docMkLst>
      <pc:sldChg chg="modSp modCm">
        <pc:chgData name="Arvind Mishra" userId="S::arvindmishra@csod.com::f5361e1a-c52f-4081-83c6-e7c42269f3fc" providerId="AD" clId="Web-{8F9FC2C8-4665-A066-7CF4-18134EB6677E}" dt="2022-11-09T14:18:20.207" v="4"/>
        <pc:sldMkLst>
          <pc:docMk/>
          <pc:sldMk cId="2844386396" sldId="322"/>
        </pc:sldMkLst>
        <pc:graphicFrameChg chg="mod modGraphic">
          <ac:chgData name="Arvind Mishra" userId="S::arvindmishra@csod.com::f5361e1a-c52f-4081-83c6-e7c42269f3fc" providerId="AD" clId="Web-{8F9FC2C8-4665-A066-7CF4-18134EB6677E}" dt="2022-11-09T14:17:44.675" v="3"/>
          <ac:graphicFrameMkLst>
            <pc:docMk/>
            <pc:sldMk cId="2844386396" sldId="322"/>
            <ac:graphicFrameMk id="7" creationId="{4317CE51-F123-416F-85A0-38A3DC665499}"/>
          </ac:graphicFrameMkLst>
        </pc:graphicFrameChg>
      </pc:sldChg>
      <pc:sldChg chg="addSp delSp modSp">
        <pc:chgData name="Arvind Mishra" userId="S::arvindmishra@csod.com::f5361e1a-c52f-4081-83c6-e7c42269f3fc" providerId="AD" clId="Web-{8F9FC2C8-4665-A066-7CF4-18134EB6677E}" dt="2022-11-09T14:57:48.864" v="124"/>
        <pc:sldMkLst>
          <pc:docMk/>
          <pc:sldMk cId="376328742" sldId="323"/>
        </pc:sldMkLst>
        <pc:spChg chg="add del mod">
          <ac:chgData name="Arvind Mishra" userId="S::arvindmishra@csod.com::f5361e1a-c52f-4081-83c6-e7c42269f3fc" providerId="AD" clId="Web-{8F9FC2C8-4665-A066-7CF4-18134EB6677E}" dt="2022-11-09T14:56:02.784" v="13"/>
          <ac:spMkLst>
            <pc:docMk/>
            <pc:sldMk cId="376328742" sldId="323"/>
            <ac:spMk id="6" creationId="{63F12C0C-8B51-24E1-5496-1CB22B029AE0}"/>
          </ac:spMkLst>
        </pc:spChg>
        <pc:graphicFrameChg chg="add del mod">
          <ac:chgData name="Arvind Mishra" userId="S::arvindmishra@csod.com::f5361e1a-c52f-4081-83c6-e7c42269f3fc" providerId="AD" clId="Web-{8F9FC2C8-4665-A066-7CF4-18134EB6677E}" dt="2022-11-09T14:56:02.784" v="14"/>
          <ac:graphicFrameMkLst>
            <pc:docMk/>
            <pc:sldMk cId="376328742" sldId="323"/>
            <ac:graphicFrameMk id="3" creationId="{79AAFEF1-CD8E-FFDF-AD4A-606569BE4157}"/>
          </ac:graphicFrameMkLst>
        </pc:graphicFrameChg>
        <pc:graphicFrameChg chg="mod modGraphic">
          <ac:chgData name="Arvind Mishra" userId="S::arvindmishra@csod.com::f5361e1a-c52f-4081-83c6-e7c42269f3fc" providerId="AD" clId="Web-{8F9FC2C8-4665-A066-7CF4-18134EB6677E}" dt="2022-11-09T14:57:48.864" v="124"/>
          <ac:graphicFrameMkLst>
            <pc:docMk/>
            <pc:sldMk cId="376328742" sldId="323"/>
            <ac:graphicFrameMk id="7" creationId="{4317CE51-F123-416F-85A0-38A3DC665499}"/>
          </ac:graphicFrameMkLst>
        </pc:graphicFrameChg>
      </pc:sldChg>
    </pc:docChg>
  </pc:docChgLst>
  <pc:docChgLst>
    <pc:chgData name="Arvind" userId="f5361e1a-c52f-4081-83c6-e7c42269f3fc" providerId="ADAL" clId="{C87368D9-A0B9-4C19-8E70-DBC68F75B617}"/>
    <pc:docChg chg="custSel modSld sldOrd addSection modSection">
      <pc:chgData name="Arvind" userId="f5361e1a-c52f-4081-83c6-e7c42269f3fc" providerId="ADAL" clId="{C87368D9-A0B9-4C19-8E70-DBC68F75B617}" dt="2022-10-19T20:46:30.944" v="181" actId="313"/>
      <pc:docMkLst>
        <pc:docMk/>
      </pc:docMkLst>
      <pc:sldChg chg="modSp mod">
        <pc:chgData name="Arvind" userId="f5361e1a-c52f-4081-83c6-e7c42269f3fc" providerId="ADAL" clId="{C87368D9-A0B9-4C19-8E70-DBC68F75B617}" dt="2022-10-19T20:43:17.712" v="180" actId="20577"/>
        <pc:sldMkLst>
          <pc:docMk/>
          <pc:sldMk cId="3180272091" sldId="327"/>
        </pc:sldMkLst>
        <pc:spChg chg="mod">
          <ac:chgData name="Arvind" userId="f5361e1a-c52f-4081-83c6-e7c42269f3fc" providerId="ADAL" clId="{C87368D9-A0B9-4C19-8E70-DBC68F75B617}" dt="2022-10-19T20:25:52.718" v="25" actId="20577"/>
          <ac:spMkLst>
            <pc:docMk/>
            <pc:sldMk cId="3180272091" sldId="327"/>
            <ac:spMk id="4" creationId="{B4AF65F0-10F6-4B2C-AE5C-92B1BC494AEB}"/>
          </ac:spMkLst>
        </pc:spChg>
        <pc:graphicFrameChg chg="mod modGraphic">
          <ac:chgData name="Arvind" userId="f5361e1a-c52f-4081-83c6-e7c42269f3fc" providerId="ADAL" clId="{C87368D9-A0B9-4C19-8E70-DBC68F75B617}" dt="2022-10-19T20:43:17.712" v="180" actId="20577"/>
          <ac:graphicFrameMkLst>
            <pc:docMk/>
            <pc:sldMk cId="3180272091" sldId="327"/>
            <ac:graphicFrameMk id="7" creationId="{4000768D-B74A-4459-AF09-25B9B23EBB37}"/>
          </ac:graphicFrameMkLst>
        </pc:graphicFrameChg>
      </pc:sldChg>
      <pc:sldChg chg="modSp mod">
        <pc:chgData name="Arvind" userId="f5361e1a-c52f-4081-83c6-e7c42269f3fc" providerId="ADAL" clId="{C87368D9-A0B9-4C19-8E70-DBC68F75B617}" dt="2022-10-19T20:28:12.581" v="134" actId="20577"/>
        <pc:sldMkLst>
          <pc:docMk/>
          <pc:sldMk cId="186478192" sldId="336"/>
        </pc:sldMkLst>
        <pc:graphicFrameChg chg="modGraphic">
          <ac:chgData name="Arvind" userId="f5361e1a-c52f-4081-83c6-e7c42269f3fc" providerId="ADAL" clId="{C87368D9-A0B9-4C19-8E70-DBC68F75B617}" dt="2022-10-19T20:28:12.581" v="134" actId="20577"/>
          <ac:graphicFrameMkLst>
            <pc:docMk/>
            <pc:sldMk cId="186478192" sldId="336"/>
            <ac:graphicFrameMk id="7" creationId="{4000768D-B74A-4459-AF09-25B9B23EBB37}"/>
          </ac:graphicFrameMkLst>
        </pc:graphicFrameChg>
      </pc:sldChg>
      <pc:sldChg chg="modSp mod">
        <pc:chgData name="Arvind" userId="f5361e1a-c52f-4081-83c6-e7c42269f3fc" providerId="ADAL" clId="{C87368D9-A0B9-4C19-8E70-DBC68F75B617}" dt="2022-10-19T20:46:30.944" v="181" actId="313"/>
        <pc:sldMkLst>
          <pc:docMk/>
          <pc:sldMk cId="4076763950" sldId="341"/>
        </pc:sldMkLst>
        <pc:spChg chg="mod">
          <ac:chgData name="Arvind" userId="f5361e1a-c52f-4081-83c6-e7c42269f3fc" providerId="ADAL" clId="{C87368D9-A0B9-4C19-8E70-DBC68F75B617}" dt="2022-10-19T20:27:13.304" v="41" actId="20577"/>
          <ac:spMkLst>
            <pc:docMk/>
            <pc:sldMk cId="4076763950" sldId="341"/>
            <ac:spMk id="2" creationId="{95ADAC5C-274C-4DC6-890E-461666582E96}"/>
          </ac:spMkLst>
        </pc:spChg>
        <pc:spChg chg="mod">
          <ac:chgData name="Arvind" userId="f5361e1a-c52f-4081-83c6-e7c42269f3fc" providerId="ADAL" clId="{C87368D9-A0B9-4C19-8E70-DBC68F75B617}" dt="2022-10-19T20:26:25.680" v="26" actId="14100"/>
          <ac:spMkLst>
            <pc:docMk/>
            <pc:sldMk cId="4076763950" sldId="341"/>
            <ac:spMk id="17" creationId="{94912110-A1CE-4BB2-9F39-8FF674908610}"/>
          </ac:spMkLst>
        </pc:spChg>
        <pc:spChg chg="mod">
          <ac:chgData name="Arvind" userId="f5361e1a-c52f-4081-83c6-e7c42269f3fc" providerId="ADAL" clId="{C87368D9-A0B9-4C19-8E70-DBC68F75B617}" dt="2022-10-19T20:46:30.944" v="181" actId="313"/>
          <ac:spMkLst>
            <pc:docMk/>
            <pc:sldMk cId="4076763950" sldId="341"/>
            <ac:spMk id="19" creationId="{16B4E801-D79B-499E-BB00-572543EDF7D9}"/>
          </ac:spMkLst>
        </pc:spChg>
        <pc:spChg chg="mod">
          <ac:chgData name="Arvind" userId="f5361e1a-c52f-4081-83c6-e7c42269f3fc" providerId="ADAL" clId="{C87368D9-A0B9-4C19-8E70-DBC68F75B617}" dt="2022-10-19T20:27:22.534" v="42" actId="20577"/>
          <ac:spMkLst>
            <pc:docMk/>
            <pc:sldMk cId="4076763950" sldId="341"/>
            <ac:spMk id="20" creationId="{FAC186F6-FC92-401D-AC95-CF1BC2B71757}"/>
          </ac:spMkLst>
        </pc:spChg>
        <pc:cxnChg chg="mod">
          <ac:chgData name="Arvind" userId="f5361e1a-c52f-4081-83c6-e7c42269f3fc" providerId="ADAL" clId="{C87368D9-A0B9-4C19-8E70-DBC68F75B617}" dt="2022-10-19T20:26:25.680" v="26" actId="14100"/>
          <ac:cxnSpMkLst>
            <pc:docMk/>
            <pc:sldMk cId="4076763950" sldId="341"/>
            <ac:cxnSpMk id="56" creationId="{F66B2F61-F42E-45C8-97F5-3114B0F1930B}"/>
          </ac:cxnSpMkLst>
        </pc:cxnChg>
        <pc:cxnChg chg="mod">
          <ac:chgData name="Arvind" userId="f5361e1a-c52f-4081-83c6-e7c42269f3fc" providerId="ADAL" clId="{C87368D9-A0B9-4C19-8E70-DBC68F75B617}" dt="2022-10-19T20:26:25.680" v="26" actId="14100"/>
          <ac:cxnSpMkLst>
            <pc:docMk/>
            <pc:sldMk cId="4076763950" sldId="341"/>
            <ac:cxnSpMk id="77" creationId="{D411FD75-4E00-44D5-B8BA-716546208A46}"/>
          </ac:cxnSpMkLst>
        </pc:cxnChg>
      </pc:sldChg>
      <pc:sldChg chg="ord">
        <pc:chgData name="Arvind" userId="f5361e1a-c52f-4081-83c6-e7c42269f3fc" providerId="ADAL" clId="{C87368D9-A0B9-4C19-8E70-DBC68F75B617}" dt="2022-10-19T20:25:21.207" v="2" actId="20578"/>
        <pc:sldMkLst>
          <pc:docMk/>
          <pc:sldMk cId="1941196113" sldId="342"/>
        </pc:sldMkLst>
      </pc:sldChg>
    </pc:docChg>
  </pc:docChgLst>
  <pc:docChgLst>
    <pc:chgData name="Uppalapati, Ravi Sankar" userId="0ed72489-e394-46b4-a601-a13184f992d1" providerId="ADAL" clId="{08CDA1A1-9D46-4879-9D39-7B0871963A8E}"/>
    <pc:docChg chg="undo custSel addSld delSld modSld sldOrd addSection modSection">
      <pc:chgData name="Uppalapati, Ravi Sankar" userId="0ed72489-e394-46b4-a601-a13184f992d1" providerId="ADAL" clId="{08CDA1A1-9D46-4879-9D39-7B0871963A8E}" dt="2022-10-19T18:07:45.287" v="2456" actId="207"/>
      <pc:docMkLst>
        <pc:docMk/>
      </pc:docMkLst>
      <pc:sldChg chg="modSp mod">
        <pc:chgData name="Uppalapati, Ravi Sankar" userId="0ed72489-e394-46b4-a601-a13184f992d1" providerId="ADAL" clId="{08CDA1A1-9D46-4879-9D39-7B0871963A8E}" dt="2022-10-18T11:04:32.137" v="32"/>
        <pc:sldMkLst>
          <pc:docMk/>
          <pc:sldMk cId="1513555809" sldId="316"/>
        </pc:sldMkLst>
        <pc:graphicFrameChg chg="mod modGraphic">
          <ac:chgData name="Uppalapati, Ravi Sankar" userId="0ed72489-e394-46b4-a601-a13184f992d1" providerId="ADAL" clId="{08CDA1A1-9D46-4879-9D39-7B0871963A8E}" dt="2022-10-18T11:04:32.137" v="32"/>
          <ac:graphicFrameMkLst>
            <pc:docMk/>
            <pc:sldMk cId="1513555809" sldId="316"/>
            <ac:graphicFrameMk id="4" creationId="{1261D8BC-4AA6-4443-BF50-C95FC7B6B75C}"/>
          </ac:graphicFrameMkLst>
        </pc:graphicFrameChg>
      </pc:sldChg>
      <pc:sldChg chg="delSp modSp mod modCm">
        <pc:chgData name="Uppalapati, Ravi Sankar" userId="0ed72489-e394-46b4-a601-a13184f992d1" providerId="ADAL" clId="{08CDA1A1-9D46-4879-9D39-7B0871963A8E}" dt="2022-10-19T17:18:38.875" v="2304" actId="478"/>
        <pc:sldMkLst>
          <pc:docMk/>
          <pc:sldMk cId="2424269326" sldId="317"/>
        </pc:sldMkLst>
        <pc:spChg chg="mod">
          <ac:chgData name="Uppalapati, Ravi Sankar" userId="0ed72489-e394-46b4-a601-a13184f992d1" providerId="ADAL" clId="{08CDA1A1-9D46-4879-9D39-7B0871963A8E}" dt="2022-10-19T17:16:08.333" v="2288" actId="20577"/>
          <ac:spMkLst>
            <pc:docMk/>
            <pc:sldMk cId="2424269326" sldId="317"/>
            <ac:spMk id="4" creationId="{905B1EEF-9168-474A-9F10-EBC94E680DA0}"/>
          </ac:spMkLst>
        </pc:spChg>
        <pc:spChg chg="del">
          <ac:chgData name="Uppalapati, Ravi Sankar" userId="0ed72489-e394-46b4-a601-a13184f992d1" providerId="ADAL" clId="{08CDA1A1-9D46-4879-9D39-7B0871963A8E}" dt="2022-10-19T17:18:38.875" v="2304" actId="478"/>
          <ac:spMkLst>
            <pc:docMk/>
            <pc:sldMk cId="2424269326" sldId="317"/>
            <ac:spMk id="5" creationId="{DE1FD0A7-EBA5-4A0F-885C-076198EC5690}"/>
          </ac:spMkLst>
        </pc:spChg>
        <pc:graphicFrameChg chg="mod modGraphic">
          <ac:chgData name="Uppalapati, Ravi Sankar" userId="0ed72489-e394-46b4-a601-a13184f992d1" providerId="ADAL" clId="{08CDA1A1-9D46-4879-9D39-7B0871963A8E}" dt="2022-10-19T17:18:30.868" v="2303" actId="2165"/>
          <ac:graphicFrameMkLst>
            <pc:docMk/>
            <pc:sldMk cId="2424269326" sldId="317"/>
            <ac:graphicFrameMk id="7" creationId="{4000768D-B74A-4459-AF09-25B9B23EBB37}"/>
          </ac:graphicFrameMkLst>
        </pc:graphicFrameChg>
      </pc:sldChg>
      <pc:sldChg chg="addSp modSp mod">
        <pc:chgData name="Uppalapati, Ravi Sankar" userId="0ed72489-e394-46b4-a601-a13184f992d1" providerId="ADAL" clId="{08CDA1A1-9D46-4879-9D39-7B0871963A8E}" dt="2022-10-19T17:17:31.308" v="2299"/>
        <pc:sldMkLst>
          <pc:docMk/>
          <pc:sldMk cId="4155928916" sldId="318"/>
        </pc:sldMkLst>
        <pc:spChg chg="add mod">
          <ac:chgData name="Uppalapati, Ravi Sankar" userId="0ed72489-e394-46b4-a601-a13184f992d1" providerId="ADAL" clId="{08CDA1A1-9D46-4879-9D39-7B0871963A8E}" dt="2022-10-19T17:16:59.448" v="2297" actId="20577"/>
          <ac:spMkLst>
            <pc:docMk/>
            <pc:sldMk cId="4155928916" sldId="318"/>
            <ac:spMk id="4" creationId="{8D677873-06EA-4F8C-B4D7-E2D561410DB8}"/>
          </ac:spMkLst>
        </pc:spChg>
        <pc:graphicFrameChg chg="mod modGraphic">
          <ac:chgData name="Uppalapati, Ravi Sankar" userId="0ed72489-e394-46b4-a601-a13184f992d1" providerId="ADAL" clId="{08CDA1A1-9D46-4879-9D39-7B0871963A8E}" dt="2022-10-19T17:17:31.308" v="2299"/>
          <ac:graphicFrameMkLst>
            <pc:docMk/>
            <pc:sldMk cId="4155928916" sldId="318"/>
            <ac:graphicFrameMk id="7" creationId="{4000768D-B74A-4459-AF09-25B9B23EBB37}"/>
          </ac:graphicFrameMkLst>
        </pc:graphicFrameChg>
      </pc:sldChg>
      <pc:sldChg chg="modSp mod">
        <pc:chgData name="Uppalapati, Ravi Sankar" userId="0ed72489-e394-46b4-a601-a13184f992d1" providerId="ADAL" clId="{08CDA1A1-9D46-4879-9D39-7B0871963A8E}" dt="2022-10-18T11:01:50.525" v="3" actId="6549"/>
        <pc:sldMkLst>
          <pc:docMk/>
          <pc:sldMk cId="376328742" sldId="323"/>
        </pc:sldMkLst>
        <pc:graphicFrameChg chg="modGraphic">
          <ac:chgData name="Uppalapati, Ravi Sankar" userId="0ed72489-e394-46b4-a601-a13184f992d1" providerId="ADAL" clId="{08CDA1A1-9D46-4879-9D39-7B0871963A8E}" dt="2022-10-18T11:01:50.525" v="3" actId="6549"/>
          <ac:graphicFrameMkLst>
            <pc:docMk/>
            <pc:sldMk cId="376328742" sldId="323"/>
            <ac:graphicFrameMk id="7" creationId="{4317CE51-F123-416F-85A0-38A3DC665499}"/>
          </ac:graphicFrameMkLst>
        </pc:graphicFrameChg>
      </pc:sldChg>
      <pc:sldChg chg="addSp modSp mod ord addCm">
        <pc:chgData name="Uppalapati, Ravi Sankar" userId="0ed72489-e394-46b4-a601-a13184f992d1" providerId="ADAL" clId="{08CDA1A1-9D46-4879-9D39-7B0871963A8E}" dt="2022-10-19T18:00:44.316" v="2353"/>
        <pc:sldMkLst>
          <pc:docMk/>
          <pc:sldMk cId="3180272091" sldId="327"/>
        </pc:sldMkLst>
        <pc:spChg chg="add mod">
          <ac:chgData name="Uppalapati, Ravi Sankar" userId="0ed72489-e394-46b4-a601-a13184f992d1" providerId="ADAL" clId="{08CDA1A1-9D46-4879-9D39-7B0871963A8E}" dt="2022-10-19T17:16:40.566" v="2293" actId="20577"/>
          <ac:spMkLst>
            <pc:docMk/>
            <pc:sldMk cId="3180272091" sldId="327"/>
            <ac:spMk id="4" creationId="{B4AF65F0-10F6-4B2C-AE5C-92B1BC494AEB}"/>
          </ac:spMkLst>
        </pc:spChg>
        <pc:graphicFrameChg chg="mod modGraphic">
          <ac:chgData name="Uppalapati, Ravi Sankar" userId="0ed72489-e394-46b4-a601-a13184f992d1" providerId="ADAL" clId="{08CDA1A1-9D46-4879-9D39-7B0871963A8E}" dt="2022-10-19T17:18:20.074" v="2302"/>
          <ac:graphicFrameMkLst>
            <pc:docMk/>
            <pc:sldMk cId="3180272091" sldId="327"/>
            <ac:graphicFrameMk id="7" creationId="{4000768D-B74A-4459-AF09-25B9B23EBB37}"/>
          </ac:graphicFrameMkLst>
        </pc:graphicFrameChg>
      </pc:sldChg>
      <pc:sldChg chg="ord">
        <pc:chgData name="Uppalapati, Ravi Sankar" userId="0ed72489-e394-46b4-a601-a13184f992d1" providerId="ADAL" clId="{08CDA1A1-9D46-4879-9D39-7B0871963A8E}" dt="2022-10-18T11:11:20.044" v="52"/>
        <pc:sldMkLst>
          <pc:docMk/>
          <pc:sldMk cId="1238862046" sldId="328"/>
        </pc:sldMkLst>
      </pc:sldChg>
      <pc:sldChg chg="ord">
        <pc:chgData name="Uppalapati, Ravi Sankar" userId="0ed72489-e394-46b4-a601-a13184f992d1" providerId="ADAL" clId="{08CDA1A1-9D46-4879-9D39-7B0871963A8E}" dt="2022-10-18T11:12:02.003" v="54"/>
        <pc:sldMkLst>
          <pc:docMk/>
          <pc:sldMk cId="504801023" sldId="329"/>
        </pc:sldMkLst>
      </pc:sldChg>
      <pc:sldChg chg="modSp mod ord">
        <pc:chgData name="Uppalapati, Ravi Sankar" userId="0ed72489-e394-46b4-a601-a13184f992d1" providerId="ADAL" clId="{08CDA1A1-9D46-4879-9D39-7B0871963A8E}" dt="2022-10-18T14:04:34.542" v="1903" actId="20577"/>
        <pc:sldMkLst>
          <pc:docMk/>
          <pc:sldMk cId="219330377" sldId="330"/>
        </pc:sldMkLst>
        <pc:spChg chg="mod">
          <ac:chgData name="Uppalapati, Ravi Sankar" userId="0ed72489-e394-46b4-a601-a13184f992d1" providerId="ADAL" clId="{08CDA1A1-9D46-4879-9D39-7B0871963A8E}" dt="2022-10-18T14:04:34.542" v="1903" actId="20577"/>
          <ac:spMkLst>
            <pc:docMk/>
            <pc:sldMk cId="219330377" sldId="330"/>
            <ac:spMk id="3" creationId="{F587BF43-03C8-42EB-BDDA-F16B1B4533F9}"/>
          </ac:spMkLst>
        </pc:spChg>
      </pc:sldChg>
      <pc:sldChg chg="del">
        <pc:chgData name="Uppalapati, Ravi Sankar" userId="0ed72489-e394-46b4-a601-a13184f992d1" providerId="ADAL" clId="{08CDA1A1-9D46-4879-9D39-7B0871963A8E}" dt="2022-10-18T11:33:15.542" v="318" actId="2696"/>
        <pc:sldMkLst>
          <pc:docMk/>
          <pc:sldMk cId="1705125912" sldId="331"/>
        </pc:sldMkLst>
      </pc:sldChg>
      <pc:sldChg chg="add del">
        <pc:chgData name="Uppalapati, Ravi Sankar" userId="0ed72489-e394-46b4-a601-a13184f992d1" providerId="ADAL" clId="{08CDA1A1-9D46-4879-9D39-7B0871963A8E}" dt="2022-10-18T12:34:35.558" v="1879" actId="47"/>
        <pc:sldMkLst>
          <pc:docMk/>
          <pc:sldMk cId="3728489368" sldId="331"/>
        </pc:sldMkLst>
      </pc:sldChg>
      <pc:sldChg chg="modSp add mod ord delCm">
        <pc:chgData name="Uppalapati, Ravi Sankar" userId="0ed72489-e394-46b4-a601-a13184f992d1" providerId="ADAL" clId="{08CDA1A1-9D46-4879-9D39-7B0871963A8E}" dt="2022-10-19T17:23:55.641" v="2316" actId="14734"/>
        <pc:sldMkLst>
          <pc:docMk/>
          <pc:sldMk cId="995253290" sldId="333"/>
        </pc:sldMkLst>
        <pc:spChg chg="mod">
          <ac:chgData name="Uppalapati, Ravi Sankar" userId="0ed72489-e394-46b4-a601-a13184f992d1" providerId="ADAL" clId="{08CDA1A1-9D46-4879-9D39-7B0871963A8E}" dt="2022-10-19T17:23:15.509" v="2310" actId="20577"/>
          <ac:spMkLst>
            <pc:docMk/>
            <pc:sldMk cId="995253290" sldId="333"/>
            <ac:spMk id="4" creationId="{905B1EEF-9168-474A-9F10-EBC94E680DA0}"/>
          </ac:spMkLst>
        </pc:spChg>
        <pc:graphicFrameChg chg="mod modGraphic">
          <ac:chgData name="Uppalapati, Ravi Sankar" userId="0ed72489-e394-46b4-a601-a13184f992d1" providerId="ADAL" clId="{08CDA1A1-9D46-4879-9D39-7B0871963A8E}" dt="2022-10-19T17:23:55.641" v="2316" actId="14734"/>
          <ac:graphicFrameMkLst>
            <pc:docMk/>
            <pc:sldMk cId="995253290" sldId="333"/>
            <ac:graphicFrameMk id="7" creationId="{4000768D-B74A-4459-AF09-25B9B23EBB37}"/>
          </ac:graphicFrameMkLst>
        </pc:graphicFrameChg>
      </pc:sldChg>
      <pc:sldChg chg="add del">
        <pc:chgData name="Uppalapati, Ravi Sankar" userId="0ed72489-e394-46b4-a601-a13184f992d1" providerId="ADAL" clId="{08CDA1A1-9D46-4879-9D39-7B0871963A8E}" dt="2022-10-18T11:24:42.445" v="64" actId="47"/>
        <pc:sldMkLst>
          <pc:docMk/>
          <pc:sldMk cId="1721420668" sldId="334"/>
        </pc:sldMkLst>
      </pc:sldChg>
      <pc:sldChg chg="modSp add del mod">
        <pc:chgData name="Uppalapati, Ravi Sankar" userId="0ed72489-e394-46b4-a601-a13184f992d1" providerId="ADAL" clId="{08CDA1A1-9D46-4879-9D39-7B0871963A8E}" dt="2022-10-19T17:26:17.895" v="2333" actId="47"/>
        <pc:sldMkLst>
          <pc:docMk/>
          <pc:sldMk cId="3717137084" sldId="334"/>
        </pc:sldMkLst>
        <pc:graphicFrameChg chg="mod modGraphic">
          <ac:chgData name="Uppalapati, Ravi Sankar" userId="0ed72489-e394-46b4-a601-a13184f992d1" providerId="ADAL" clId="{08CDA1A1-9D46-4879-9D39-7B0871963A8E}" dt="2022-10-18T14:24:51.269" v="2254" actId="20577"/>
          <ac:graphicFrameMkLst>
            <pc:docMk/>
            <pc:sldMk cId="3717137084" sldId="334"/>
            <ac:graphicFrameMk id="7" creationId="{4000768D-B74A-4459-AF09-25B9B23EBB37}"/>
          </ac:graphicFrameMkLst>
        </pc:graphicFrameChg>
      </pc:sldChg>
      <pc:sldChg chg="modSp add mod">
        <pc:chgData name="Uppalapati, Ravi Sankar" userId="0ed72489-e394-46b4-a601-a13184f992d1" providerId="ADAL" clId="{08CDA1A1-9D46-4879-9D39-7B0871963A8E}" dt="2022-10-19T17:32:41.057" v="2347" actId="20577"/>
        <pc:sldMkLst>
          <pc:docMk/>
          <pc:sldMk cId="547466842" sldId="335"/>
        </pc:sldMkLst>
        <pc:spChg chg="mod">
          <ac:chgData name="Uppalapati, Ravi Sankar" userId="0ed72489-e394-46b4-a601-a13184f992d1" providerId="ADAL" clId="{08CDA1A1-9D46-4879-9D39-7B0871963A8E}" dt="2022-10-19T17:32:41.057" v="2347" actId="20577"/>
          <ac:spMkLst>
            <pc:docMk/>
            <pc:sldMk cId="547466842" sldId="335"/>
            <ac:spMk id="4" creationId="{905B1EEF-9168-474A-9F10-EBC94E680DA0}"/>
          </ac:spMkLst>
        </pc:spChg>
        <pc:graphicFrameChg chg="mod modGraphic">
          <ac:chgData name="Uppalapati, Ravi Sankar" userId="0ed72489-e394-46b4-a601-a13184f992d1" providerId="ADAL" clId="{08CDA1A1-9D46-4879-9D39-7B0871963A8E}" dt="2022-10-19T17:27:13.340" v="2340" actId="2165"/>
          <ac:graphicFrameMkLst>
            <pc:docMk/>
            <pc:sldMk cId="547466842" sldId="335"/>
            <ac:graphicFrameMk id="7" creationId="{4000768D-B74A-4459-AF09-25B9B23EBB37}"/>
          </ac:graphicFrameMkLst>
        </pc:graphicFrameChg>
      </pc:sldChg>
      <pc:sldChg chg="modSp add mod ord">
        <pc:chgData name="Uppalapati, Ravi Sankar" userId="0ed72489-e394-46b4-a601-a13184f992d1" providerId="ADAL" clId="{08CDA1A1-9D46-4879-9D39-7B0871963A8E}" dt="2022-10-19T18:02:03.882" v="2366"/>
        <pc:sldMkLst>
          <pc:docMk/>
          <pc:sldMk cId="186478192" sldId="336"/>
        </pc:sldMkLst>
        <pc:spChg chg="mod">
          <ac:chgData name="Uppalapati, Ravi Sankar" userId="0ed72489-e394-46b4-a601-a13184f992d1" providerId="ADAL" clId="{08CDA1A1-9D46-4879-9D39-7B0871963A8E}" dt="2022-10-19T17:24:11.395" v="2320" actId="20577"/>
          <ac:spMkLst>
            <pc:docMk/>
            <pc:sldMk cId="186478192" sldId="336"/>
            <ac:spMk id="4" creationId="{905B1EEF-9168-474A-9F10-EBC94E680DA0}"/>
          </ac:spMkLst>
        </pc:spChg>
        <pc:graphicFrameChg chg="mod modGraphic">
          <ac:chgData name="Uppalapati, Ravi Sankar" userId="0ed72489-e394-46b4-a601-a13184f992d1" providerId="ADAL" clId="{08CDA1A1-9D46-4879-9D39-7B0871963A8E}" dt="2022-10-19T17:26:54.960" v="2339"/>
          <ac:graphicFrameMkLst>
            <pc:docMk/>
            <pc:sldMk cId="186478192" sldId="336"/>
            <ac:graphicFrameMk id="7" creationId="{4000768D-B74A-4459-AF09-25B9B23EBB37}"/>
          </ac:graphicFrameMkLst>
        </pc:graphicFrameChg>
      </pc:sldChg>
      <pc:sldChg chg="modSp add mod">
        <pc:chgData name="Uppalapati, Ravi Sankar" userId="0ed72489-e394-46b4-a601-a13184f992d1" providerId="ADAL" clId="{08CDA1A1-9D46-4879-9D39-7B0871963A8E}" dt="2022-10-19T17:26:29.963" v="2335" actId="21"/>
        <pc:sldMkLst>
          <pc:docMk/>
          <pc:sldMk cId="2390514518" sldId="337"/>
        </pc:sldMkLst>
        <pc:spChg chg="mod">
          <ac:chgData name="Uppalapati, Ravi Sankar" userId="0ed72489-e394-46b4-a601-a13184f992d1" providerId="ADAL" clId="{08CDA1A1-9D46-4879-9D39-7B0871963A8E}" dt="2022-10-19T17:24:52.614" v="2325" actId="20577"/>
          <ac:spMkLst>
            <pc:docMk/>
            <pc:sldMk cId="2390514518" sldId="337"/>
            <ac:spMk id="4" creationId="{905B1EEF-9168-474A-9F10-EBC94E680DA0}"/>
          </ac:spMkLst>
        </pc:spChg>
        <pc:graphicFrameChg chg="mod modGraphic">
          <ac:chgData name="Uppalapati, Ravi Sankar" userId="0ed72489-e394-46b4-a601-a13184f992d1" providerId="ADAL" clId="{08CDA1A1-9D46-4879-9D39-7B0871963A8E}" dt="2022-10-19T17:26:29.963" v="2335" actId="21"/>
          <ac:graphicFrameMkLst>
            <pc:docMk/>
            <pc:sldMk cId="2390514518" sldId="337"/>
            <ac:graphicFrameMk id="7" creationId="{4000768D-B74A-4459-AF09-25B9B23EBB37}"/>
          </ac:graphicFrameMkLst>
        </pc:graphicFrameChg>
      </pc:sldChg>
      <pc:sldChg chg="add ord">
        <pc:chgData name="Uppalapati, Ravi Sankar" userId="0ed72489-e394-46b4-a601-a13184f992d1" providerId="ADAL" clId="{08CDA1A1-9D46-4879-9D39-7B0871963A8E}" dt="2022-10-19T17:32:47.979" v="2349"/>
        <pc:sldMkLst>
          <pc:docMk/>
          <pc:sldMk cId="1954990551" sldId="338"/>
        </pc:sldMkLst>
      </pc:sldChg>
      <pc:sldChg chg="modSp add mod">
        <pc:chgData name="Uppalapati, Ravi Sankar" userId="0ed72489-e394-46b4-a601-a13184f992d1" providerId="ADAL" clId="{08CDA1A1-9D46-4879-9D39-7B0871963A8E}" dt="2022-10-19T18:01:20.557" v="2360" actId="2165"/>
        <pc:sldMkLst>
          <pc:docMk/>
          <pc:sldMk cId="492839623" sldId="339"/>
        </pc:sldMkLst>
        <pc:spChg chg="mod">
          <ac:chgData name="Uppalapati, Ravi Sankar" userId="0ed72489-e394-46b4-a601-a13184f992d1" providerId="ADAL" clId="{08CDA1A1-9D46-4879-9D39-7B0871963A8E}" dt="2022-10-19T18:01:06.568" v="2358" actId="20577"/>
          <ac:spMkLst>
            <pc:docMk/>
            <pc:sldMk cId="492839623" sldId="339"/>
            <ac:spMk id="7" creationId="{455CEEC6-063A-4223-9B33-DBD5060C8655}"/>
          </ac:spMkLst>
        </pc:spChg>
        <pc:graphicFrameChg chg="modGraphic">
          <ac:chgData name="Uppalapati, Ravi Sankar" userId="0ed72489-e394-46b4-a601-a13184f992d1" providerId="ADAL" clId="{08CDA1A1-9D46-4879-9D39-7B0871963A8E}" dt="2022-10-19T18:01:20.557" v="2360" actId="2165"/>
          <ac:graphicFrameMkLst>
            <pc:docMk/>
            <pc:sldMk cId="492839623" sldId="339"/>
            <ac:graphicFrameMk id="4" creationId="{1261D8BC-4AA6-4443-BF50-C95FC7B6B75C}"/>
          </ac:graphicFrameMkLst>
        </pc:graphicFrameChg>
      </pc:sldChg>
      <pc:sldChg chg="modSp add mod">
        <pc:chgData name="Uppalapati, Ravi Sankar" userId="0ed72489-e394-46b4-a601-a13184f992d1" providerId="ADAL" clId="{08CDA1A1-9D46-4879-9D39-7B0871963A8E}" dt="2022-10-19T18:07:11.533" v="2455" actId="21"/>
        <pc:sldMkLst>
          <pc:docMk/>
          <pc:sldMk cId="602310581" sldId="340"/>
        </pc:sldMkLst>
        <pc:spChg chg="mod">
          <ac:chgData name="Uppalapati, Ravi Sankar" userId="0ed72489-e394-46b4-a601-a13184f992d1" providerId="ADAL" clId="{08CDA1A1-9D46-4879-9D39-7B0871963A8E}" dt="2022-10-19T18:07:11.533" v="2455" actId="21"/>
          <ac:spMkLst>
            <pc:docMk/>
            <pc:sldMk cId="602310581" sldId="340"/>
            <ac:spMk id="3" creationId="{F587BF43-03C8-42EB-BDDA-F16B1B4533F9}"/>
          </ac:spMkLst>
        </pc:spChg>
      </pc:sldChg>
      <pc:sldChg chg="modSp add mod">
        <pc:chgData name="Uppalapati, Ravi Sankar" userId="0ed72489-e394-46b4-a601-a13184f992d1" providerId="ADAL" clId="{08CDA1A1-9D46-4879-9D39-7B0871963A8E}" dt="2022-10-19T18:07:45.287" v="2456" actId="207"/>
        <pc:sldMkLst>
          <pc:docMk/>
          <pc:sldMk cId="4076763950" sldId="341"/>
        </pc:sldMkLst>
        <pc:spChg chg="mod">
          <ac:chgData name="Uppalapati, Ravi Sankar" userId="0ed72489-e394-46b4-a601-a13184f992d1" providerId="ADAL" clId="{08CDA1A1-9D46-4879-9D39-7B0871963A8E}" dt="2022-10-19T18:07:45.287" v="2456" actId="207"/>
          <ac:spMkLst>
            <pc:docMk/>
            <pc:sldMk cId="4076763950" sldId="341"/>
            <ac:spMk id="86" creationId="{7017E12F-D705-43D0-A222-49D4F64E4992}"/>
          </ac:spMkLst>
        </pc:spChg>
      </pc:sldChg>
    </pc:docChg>
  </pc:docChgLst>
  <pc:docChgLst>
    <pc:chgData name="Alexandra Anderson" userId="S::aanderson@csod.com::56e4a0d3-8408-4a0b-b582-d5b709f2f5c5" providerId="AD" clId="Web-{9FCB1B96-40E6-5A4D-F3FA-AB26CF9C02CC}"/>
    <pc:docChg chg="">
      <pc:chgData name="Alexandra Anderson" userId="S::aanderson@csod.com::56e4a0d3-8408-4a0b-b582-d5b709f2f5c5" providerId="AD" clId="Web-{9FCB1B96-40E6-5A4D-F3FA-AB26CF9C02CC}" dt="2022-11-07T21:39:03.899" v="1"/>
      <pc:docMkLst>
        <pc:docMk/>
      </pc:docMkLst>
      <pc:sldChg chg="modCm">
        <pc:chgData name="Alexandra Anderson" userId="S::aanderson@csod.com::56e4a0d3-8408-4a0b-b582-d5b709f2f5c5" providerId="AD" clId="Web-{9FCB1B96-40E6-5A4D-F3FA-AB26CF9C02CC}" dt="2022-11-07T21:39:03.899" v="1"/>
        <pc:sldMkLst>
          <pc:docMk/>
          <pc:sldMk cId="1632896620" sldId="299"/>
        </pc:sldMkLst>
      </pc:sldChg>
    </pc:docChg>
  </pc:docChgLst>
  <pc:docChgLst>
    <pc:chgData clId="Web-{4C67A69A-8C5A-4C3D-A8E1-F999A9690792}"/>
    <pc:docChg chg="">
      <pc:chgData name="" userId="" providerId="" clId="Web-{4C67A69A-8C5A-4C3D-A8E1-F999A9690792}" dt="2022-11-10T18:17:50.479" v="0"/>
      <pc:docMkLst>
        <pc:docMk/>
      </pc:docMkLst>
      <pc:sldChg chg="modCm">
        <pc:chgData name="" userId="" providerId="" clId="Web-{4C67A69A-8C5A-4C3D-A8E1-F999A9690792}" dt="2022-11-10T18:17:50.479" v="0"/>
        <pc:sldMkLst>
          <pc:docMk/>
          <pc:sldMk cId="3077106595" sldId="315"/>
        </pc:sldMkLst>
      </pc:sldChg>
    </pc:docChg>
  </pc:docChgLst>
  <pc:docChgLst>
    <pc:chgData name="Parag Sharma" userId="S::paragsharma@csod.com::30b26a4a-b34c-417b-a9de-eca9cffac08e" providerId="AD" clId="Web-{1852C807-DCBF-DAD7-0467-E9CB96B4A3E2}"/>
    <pc:docChg chg="mod">
      <pc:chgData name="Parag Sharma" userId="S::paragsharma@csod.com::30b26a4a-b34c-417b-a9de-eca9cffac08e" providerId="AD" clId="Web-{1852C807-DCBF-DAD7-0467-E9CB96B4A3E2}" dt="2022-11-10T15:27:01.584" v="1"/>
      <pc:docMkLst>
        <pc:docMk/>
      </pc:docMkLst>
      <pc:sldChg chg="modCm">
        <pc:chgData name="Parag Sharma" userId="S::paragsharma@csod.com::30b26a4a-b34c-417b-a9de-eca9cffac08e" providerId="AD" clId="Web-{1852C807-DCBF-DAD7-0467-E9CB96B4A3E2}" dt="2022-11-10T15:27:01.584" v="1"/>
        <pc:sldMkLst>
          <pc:docMk/>
          <pc:sldMk cId="1086666632" sldId="324"/>
        </pc:sldMkLst>
      </pc:sldChg>
    </pc:docChg>
  </pc:docChgLst>
  <pc:docChgLst>
    <pc:chgData name="Arvind Mishra" userId="S::arvindmishra@csod.com::f5361e1a-c52f-4081-83c6-e7c42269f3fc" providerId="AD" clId="Web-{C10636A4-1C0E-7E5F-A3E1-F21124F6BD7C}"/>
    <pc:docChg chg="modSld">
      <pc:chgData name="Arvind Mishra" userId="S::arvindmishra@csod.com::f5361e1a-c52f-4081-83c6-e7c42269f3fc" providerId="AD" clId="Web-{C10636A4-1C0E-7E5F-A3E1-F21124F6BD7C}" dt="2022-10-17T17:52:56.433" v="36" actId="20577"/>
      <pc:docMkLst>
        <pc:docMk/>
      </pc:docMkLst>
      <pc:sldChg chg="modSp">
        <pc:chgData name="Arvind Mishra" userId="S::arvindmishra@csod.com::f5361e1a-c52f-4081-83c6-e7c42269f3fc" providerId="AD" clId="Web-{C10636A4-1C0E-7E5F-A3E1-F21124F6BD7C}" dt="2022-10-17T17:52:56.433" v="36" actId="20577"/>
        <pc:sldMkLst>
          <pc:docMk/>
          <pc:sldMk cId="2850173775" sldId="285"/>
        </pc:sldMkLst>
        <pc:spChg chg="mod">
          <ac:chgData name="Arvind Mishra" userId="S::arvindmishra@csod.com::f5361e1a-c52f-4081-83c6-e7c42269f3fc" providerId="AD" clId="Web-{C10636A4-1C0E-7E5F-A3E1-F21124F6BD7C}" dt="2022-10-17T17:52:56.433" v="36" actId="20577"/>
          <ac:spMkLst>
            <pc:docMk/>
            <pc:sldMk cId="2850173775" sldId="285"/>
            <ac:spMk id="117" creationId="{3329EAFB-EB83-4774-81E0-35BA01F43715}"/>
          </ac:spMkLst>
        </pc:spChg>
        <pc:spChg chg="mod">
          <ac:chgData name="Arvind Mishra" userId="S::arvindmishra@csod.com::f5361e1a-c52f-4081-83c6-e7c42269f3fc" providerId="AD" clId="Web-{C10636A4-1C0E-7E5F-A3E1-F21124F6BD7C}" dt="2022-10-17T17:50:49.367" v="5" actId="1076"/>
          <ac:spMkLst>
            <pc:docMk/>
            <pc:sldMk cId="2850173775" sldId="285"/>
            <ac:spMk id="123" creationId="{E426999A-904E-47CE-B419-C817D2E5DEEC}"/>
          </ac:spMkLst>
        </pc:spChg>
      </pc:sldChg>
    </pc:docChg>
  </pc:docChgLst>
  <pc:docChgLst>
    <pc:chgData name="Laxmi Bidari" userId="02e84666-f375-4121-9ccc-66f82297d5a7" providerId="ADAL" clId="{E50AE37D-C2F7-45C4-8370-3A2B2502822D}"/>
    <pc:docChg chg="undo custSel addSld delSld modSld sldOrd modSection">
      <pc:chgData name="Laxmi Bidari" userId="02e84666-f375-4121-9ccc-66f82297d5a7" providerId="ADAL" clId="{E50AE37D-C2F7-45C4-8370-3A2B2502822D}" dt="2022-10-04T13:38:20.980" v="384" actId="20577"/>
      <pc:docMkLst>
        <pc:docMk/>
      </pc:docMkLst>
      <pc:sldChg chg="modSp mod">
        <pc:chgData name="Laxmi Bidari" userId="02e84666-f375-4121-9ccc-66f82297d5a7" providerId="ADAL" clId="{E50AE37D-C2F7-45C4-8370-3A2B2502822D}" dt="2022-10-04T13:22:40.287" v="179"/>
        <pc:sldMkLst>
          <pc:docMk/>
          <pc:sldMk cId="4155928916" sldId="318"/>
        </pc:sldMkLst>
        <pc:graphicFrameChg chg="mod modGraphic">
          <ac:chgData name="Laxmi Bidari" userId="02e84666-f375-4121-9ccc-66f82297d5a7" providerId="ADAL" clId="{E50AE37D-C2F7-45C4-8370-3A2B2502822D}" dt="2022-10-04T13:22:40.287" v="179"/>
          <ac:graphicFrameMkLst>
            <pc:docMk/>
            <pc:sldMk cId="4155928916" sldId="318"/>
            <ac:graphicFrameMk id="7" creationId="{4000768D-B74A-4459-AF09-25B9B23EBB37}"/>
          </ac:graphicFrameMkLst>
        </pc:graphicFrameChg>
      </pc:sldChg>
      <pc:sldChg chg="modSp mod">
        <pc:chgData name="Laxmi Bidari" userId="02e84666-f375-4121-9ccc-66f82297d5a7" providerId="ADAL" clId="{E50AE37D-C2F7-45C4-8370-3A2B2502822D}" dt="2022-10-04T13:34:54.383" v="297" actId="2165"/>
        <pc:sldMkLst>
          <pc:docMk/>
          <pc:sldMk cId="376328742" sldId="323"/>
        </pc:sldMkLst>
        <pc:graphicFrameChg chg="modGraphic">
          <ac:chgData name="Laxmi Bidari" userId="02e84666-f375-4121-9ccc-66f82297d5a7" providerId="ADAL" clId="{E50AE37D-C2F7-45C4-8370-3A2B2502822D}" dt="2022-10-04T13:34:54.383" v="297" actId="2165"/>
          <ac:graphicFrameMkLst>
            <pc:docMk/>
            <pc:sldMk cId="376328742" sldId="323"/>
            <ac:graphicFrameMk id="7" creationId="{4317CE51-F123-416F-85A0-38A3DC665499}"/>
          </ac:graphicFrameMkLst>
        </pc:graphicFrameChg>
      </pc:sldChg>
      <pc:sldChg chg="addSp delSp modSp mod">
        <pc:chgData name="Laxmi Bidari" userId="02e84666-f375-4121-9ccc-66f82297d5a7" providerId="ADAL" clId="{E50AE37D-C2F7-45C4-8370-3A2B2502822D}" dt="2022-10-04T13:24:23.292" v="206" actId="14100"/>
        <pc:sldMkLst>
          <pc:docMk/>
          <pc:sldMk cId="1086666632" sldId="324"/>
        </pc:sldMkLst>
        <pc:spChg chg="add del">
          <ac:chgData name="Laxmi Bidari" userId="02e84666-f375-4121-9ccc-66f82297d5a7" providerId="ADAL" clId="{E50AE37D-C2F7-45C4-8370-3A2B2502822D}" dt="2022-10-04T13:16:24.077" v="155" actId="22"/>
          <ac:spMkLst>
            <pc:docMk/>
            <pc:sldMk cId="1086666632" sldId="324"/>
            <ac:spMk id="36" creationId="{CB72ECB1-41BB-4052-8FFC-B33A2BEE9725}"/>
          </ac:spMkLst>
        </pc:spChg>
        <pc:spChg chg="add mod">
          <ac:chgData name="Laxmi Bidari" userId="02e84666-f375-4121-9ccc-66f82297d5a7" providerId="ADAL" clId="{E50AE37D-C2F7-45C4-8370-3A2B2502822D}" dt="2022-10-04T13:17:06.141" v="173" actId="20577"/>
          <ac:spMkLst>
            <pc:docMk/>
            <pc:sldMk cId="1086666632" sldId="324"/>
            <ac:spMk id="39" creationId="{B008E0EE-9E97-4B5C-8419-B4FF5B89C8C2}"/>
          </ac:spMkLst>
        </pc:spChg>
        <pc:spChg chg="add mod">
          <ac:chgData name="Laxmi Bidari" userId="02e84666-f375-4121-9ccc-66f82297d5a7" providerId="ADAL" clId="{E50AE37D-C2F7-45C4-8370-3A2B2502822D}" dt="2022-10-04T13:24:08.651" v="202" actId="20577"/>
          <ac:spMkLst>
            <pc:docMk/>
            <pc:sldMk cId="1086666632" sldId="324"/>
            <ac:spMk id="41" creationId="{C2B8283D-A79F-48AB-8AF9-821ADCF60A8A}"/>
          </ac:spMkLst>
        </pc:spChg>
        <pc:cxnChg chg="add mod">
          <ac:chgData name="Laxmi Bidari" userId="02e84666-f375-4121-9ccc-66f82297d5a7" providerId="ADAL" clId="{E50AE37D-C2F7-45C4-8370-3A2B2502822D}" dt="2022-10-04T13:19:04.992" v="174" actId="108"/>
          <ac:cxnSpMkLst>
            <pc:docMk/>
            <pc:sldMk cId="1086666632" sldId="324"/>
            <ac:cxnSpMk id="6" creationId="{52E5B258-A29C-4D84-BDFF-63B83BFCFD36}"/>
          </ac:cxnSpMkLst>
        </pc:cxnChg>
        <pc:cxnChg chg="add mod">
          <ac:chgData name="Laxmi Bidari" userId="02e84666-f375-4121-9ccc-66f82297d5a7" providerId="ADAL" clId="{E50AE37D-C2F7-45C4-8370-3A2B2502822D}" dt="2022-10-04T13:24:23.292" v="206" actId="14100"/>
          <ac:cxnSpMkLst>
            <pc:docMk/>
            <pc:sldMk cId="1086666632" sldId="324"/>
            <ac:cxnSpMk id="43" creationId="{1B070AF2-B167-4B0A-BEED-6849E4008292}"/>
          </ac:cxnSpMkLst>
        </pc:cxnChg>
      </pc:sldChg>
      <pc:sldChg chg="modSp add mod ord">
        <pc:chgData name="Laxmi Bidari" userId="02e84666-f375-4121-9ccc-66f82297d5a7" providerId="ADAL" clId="{E50AE37D-C2F7-45C4-8370-3A2B2502822D}" dt="2022-10-04T13:23:10.263" v="181" actId="20577"/>
        <pc:sldMkLst>
          <pc:docMk/>
          <pc:sldMk cId="3180272091" sldId="327"/>
        </pc:sldMkLst>
        <pc:graphicFrameChg chg="mod modGraphic">
          <ac:chgData name="Laxmi Bidari" userId="02e84666-f375-4121-9ccc-66f82297d5a7" providerId="ADAL" clId="{E50AE37D-C2F7-45C4-8370-3A2B2502822D}" dt="2022-10-04T13:23:10.263" v="181" actId="20577"/>
          <ac:graphicFrameMkLst>
            <pc:docMk/>
            <pc:sldMk cId="3180272091" sldId="327"/>
            <ac:graphicFrameMk id="7" creationId="{4000768D-B74A-4459-AF09-25B9B23EBB37}"/>
          </ac:graphicFrameMkLst>
        </pc:graphicFrameChg>
      </pc:sldChg>
      <pc:sldChg chg="add del">
        <pc:chgData name="Laxmi Bidari" userId="02e84666-f375-4121-9ccc-66f82297d5a7" providerId="ADAL" clId="{E50AE37D-C2F7-45C4-8370-3A2B2502822D}" dt="2022-10-04T12:46:06.187" v="117" actId="47"/>
        <pc:sldMkLst>
          <pc:docMk/>
          <pc:sldMk cId="105873960" sldId="328"/>
        </pc:sldMkLst>
      </pc:sldChg>
      <pc:sldChg chg="modSp add mod">
        <pc:chgData name="Laxmi Bidari" userId="02e84666-f375-4121-9ccc-66f82297d5a7" providerId="ADAL" clId="{E50AE37D-C2F7-45C4-8370-3A2B2502822D}" dt="2022-10-04T13:38:20.980" v="384" actId="20577"/>
        <pc:sldMkLst>
          <pc:docMk/>
          <pc:sldMk cId="1238862046" sldId="328"/>
        </pc:sldMkLst>
        <pc:spChg chg="mod">
          <ac:chgData name="Laxmi Bidari" userId="02e84666-f375-4121-9ccc-66f82297d5a7" providerId="ADAL" clId="{E50AE37D-C2F7-45C4-8370-3A2B2502822D}" dt="2022-10-04T13:38:20.980" v="384" actId="20577"/>
          <ac:spMkLst>
            <pc:docMk/>
            <pc:sldMk cId="1238862046" sldId="328"/>
            <ac:spMk id="2" creationId="{91A39475-A01D-4052-9B81-5E2B909EB8E6}"/>
          </ac:spMkLst>
        </pc:spChg>
        <pc:graphicFrameChg chg="mod modGraphic">
          <ac:chgData name="Laxmi Bidari" userId="02e84666-f375-4121-9ccc-66f82297d5a7" providerId="ADAL" clId="{E50AE37D-C2F7-45C4-8370-3A2B2502822D}" dt="2022-10-04T13:13:50.055" v="153" actId="20577"/>
          <ac:graphicFrameMkLst>
            <pc:docMk/>
            <pc:sldMk cId="1238862046" sldId="328"/>
            <ac:graphicFrameMk id="4" creationId="{1261D8BC-4AA6-4443-BF50-C95FC7B6B75C}"/>
          </ac:graphicFrameMkLst>
        </pc:graphicFrameChg>
      </pc:sldChg>
    </pc:docChg>
  </pc:docChgLst>
  <pc:docChgLst>
    <pc:chgData name="Arvind Mishra" userId="S::arvindmishra@csod.com::f5361e1a-c52f-4081-83c6-e7c42269f3fc" providerId="AD" clId="Web-{7541B904-0DDB-362A-10AE-7DC8D57FCABC}"/>
    <pc:docChg chg="mod modSld">
      <pc:chgData name="Arvind Mishra" userId="S::arvindmishra@csod.com::f5361e1a-c52f-4081-83c6-e7c42269f3fc" providerId="AD" clId="Web-{7541B904-0DDB-362A-10AE-7DC8D57FCABC}" dt="2022-11-03T21:54:16.139" v="93"/>
      <pc:docMkLst>
        <pc:docMk/>
      </pc:docMkLst>
      <pc:sldChg chg="modSp">
        <pc:chgData name="Arvind Mishra" userId="S::arvindmishra@csod.com::f5361e1a-c52f-4081-83c6-e7c42269f3fc" providerId="AD" clId="Web-{7541B904-0DDB-362A-10AE-7DC8D57FCABC}" dt="2022-11-03T21:48:15.026" v="10"/>
        <pc:sldMkLst>
          <pc:docMk/>
          <pc:sldMk cId="1051738226" sldId="306"/>
        </pc:sldMkLst>
        <pc:spChg chg="mod">
          <ac:chgData name="Arvind Mishra" userId="S::arvindmishra@csod.com::f5361e1a-c52f-4081-83c6-e7c42269f3fc" providerId="AD" clId="Web-{7541B904-0DDB-362A-10AE-7DC8D57FCABC}" dt="2022-11-03T21:48:06.401" v="9" actId="1076"/>
          <ac:spMkLst>
            <pc:docMk/>
            <pc:sldMk cId="1051738226" sldId="306"/>
            <ac:spMk id="14" creationId="{139EB20B-032B-4BD9-AE84-C8FC1385918A}"/>
          </ac:spMkLst>
        </pc:spChg>
        <pc:graphicFrameChg chg="modGraphic">
          <ac:chgData name="Arvind Mishra" userId="S::arvindmishra@csod.com::f5361e1a-c52f-4081-83c6-e7c42269f3fc" providerId="AD" clId="Web-{7541B904-0DDB-362A-10AE-7DC8D57FCABC}" dt="2022-11-03T21:48:15.026" v="10"/>
          <ac:graphicFrameMkLst>
            <pc:docMk/>
            <pc:sldMk cId="1051738226" sldId="306"/>
            <ac:graphicFrameMk id="9" creationId="{022B84FA-A6FF-41B6-891C-C8727B15D1D4}"/>
          </ac:graphicFrameMkLst>
        </pc:graphicFrameChg>
        <pc:graphicFrameChg chg="modGraphic">
          <ac:chgData name="Arvind Mishra" userId="S::arvindmishra@csod.com::f5361e1a-c52f-4081-83c6-e7c42269f3fc" providerId="AD" clId="Web-{7541B904-0DDB-362A-10AE-7DC8D57FCABC}" dt="2022-11-03T21:47:50.885" v="6"/>
          <ac:graphicFrameMkLst>
            <pc:docMk/>
            <pc:sldMk cId="1051738226" sldId="306"/>
            <ac:graphicFrameMk id="10" creationId="{869E0F10-2AC1-4F8D-8EC7-064E5EFADCDE}"/>
          </ac:graphicFrameMkLst>
        </pc:graphicFrameChg>
        <pc:graphicFrameChg chg="mod modGraphic">
          <ac:chgData name="Arvind Mishra" userId="S::arvindmishra@csod.com::f5361e1a-c52f-4081-83c6-e7c42269f3fc" providerId="AD" clId="Web-{7541B904-0DDB-362A-10AE-7DC8D57FCABC}" dt="2022-11-03T21:48:02.417" v="8" actId="1076"/>
          <ac:graphicFrameMkLst>
            <pc:docMk/>
            <pc:sldMk cId="1051738226" sldId="306"/>
            <ac:graphicFrameMk id="11" creationId="{85C750D3-71DE-4708-A6E6-DA301A12A22E}"/>
          </ac:graphicFrameMkLst>
        </pc:graphicFrameChg>
      </pc:sldChg>
      <pc:sldChg chg="modSp modCm">
        <pc:chgData name="Arvind Mishra" userId="S::arvindmishra@csod.com::f5361e1a-c52f-4081-83c6-e7c42269f3fc" providerId="AD" clId="Web-{7541B904-0DDB-362A-10AE-7DC8D57FCABC}" dt="2022-11-03T21:51:52.456" v="24"/>
        <pc:sldMkLst>
          <pc:docMk/>
          <pc:sldMk cId="2844386396" sldId="322"/>
        </pc:sldMkLst>
        <pc:graphicFrameChg chg="mod modGraphic">
          <ac:chgData name="Arvind Mishra" userId="S::arvindmishra@csod.com::f5361e1a-c52f-4081-83c6-e7c42269f3fc" providerId="AD" clId="Web-{7541B904-0DDB-362A-10AE-7DC8D57FCABC}" dt="2022-11-03T21:50:21.578" v="22"/>
          <ac:graphicFrameMkLst>
            <pc:docMk/>
            <pc:sldMk cId="2844386396" sldId="322"/>
            <ac:graphicFrameMk id="7" creationId="{4317CE51-F123-416F-85A0-38A3DC665499}"/>
          </ac:graphicFrameMkLst>
        </pc:graphicFrameChg>
      </pc:sldChg>
      <pc:sldChg chg="modSp">
        <pc:chgData name="Arvind Mishra" userId="S::arvindmishra@csod.com::f5361e1a-c52f-4081-83c6-e7c42269f3fc" providerId="AD" clId="Web-{7541B904-0DDB-362A-10AE-7DC8D57FCABC}" dt="2022-11-03T21:49:57.592" v="15"/>
        <pc:sldMkLst>
          <pc:docMk/>
          <pc:sldMk cId="376328742" sldId="323"/>
        </pc:sldMkLst>
        <pc:graphicFrameChg chg="mod modGraphic">
          <ac:chgData name="Arvind Mishra" userId="S::arvindmishra@csod.com::f5361e1a-c52f-4081-83c6-e7c42269f3fc" providerId="AD" clId="Web-{7541B904-0DDB-362A-10AE-7DC8D57FCABC}" dt="2022-11-03T21:49:57.592" v="15"/>
          <ac:graphicFrameMkLst>
            <pc:docMk/>
            <pc:sldMk cId="376328742" sldId="323"/>
            <ac:graphicFrameMk id="7" creationId="{4317CE51-F123-416F-85A0-38A3DC665499}"/>
          </ac:graphicFrameMkLst>
        </pc:graphicFrameChg>
      </pc:sldChg>
      <pc:sldChg chg="modSp">
        <pc:chgData name="Arvind Mishra" userId="S::arvindmishra@csod.com::f5361e1a-c52f-4081-83c6-e7c42269f3fc" providerId="AD" clId="Web-{7541B904-0DDB-362A-10AE-7DC8D57FCABC}" dt="2022-11-03T21:53:33.841" v="52"/>
        <pc:sldMkLst>
          <pc:docMk/>
          <pc:sldMk cId="3446063152" sldId="343"/>
        </pc:sldMkLst>
        <pc:graphicFrameChg chg="mod modGraphic">
          <ac:chgData name="Arvind Mishra" userId="S::arvindmishra@csod.com::f5361e1a-c52f-4081-83c6-e7c42269f3fc" providerId="AD" clId="Web-{7541B904-0DDB-362A-10AE-7DC8D57FCABC}" dt="2022-11-03T21:53:33.841" v="52"/>
          <ac:graphicFrameMkLst>
            <pc:docMk/>
            <pc:sldMk cId="3446063152" sldId="343"/>
            <ac:graphicFrameMk id="7" creationId="{4317CE51-F123-416F-85A0-38A3DC665499}"/>
          </ac:graphicFrameMkLst>
        </pc:graphicFrameChg>
      </pc:sldChg>
      <pc:sldChg chg="modSp">
        <pc:chgData name="Arvind Mishra" userId="S::arvindmishra@csod.com::f5361e1a-c52f-4081-83c6-e7c42269f3fc" providerId="AD" clId="Web-{7541B904-0DDB-362A-10AE-7DC8D57FCABC}" dt="2022-11-03T21:54:16.139" v="93"/>
        <pc:sldMkLst>
          <pc:docMk/>
          <pc:sldMk cId="2883624770" sldId="344"/>
        </pc:sldMkLst>
        <pc:graphicFrameChg chg="mod modGraphic">
          <ac:chgData name="Arvind Mishra" userId="S::arvindmishra@csod.com::f5361e1a-c52f-4081-83c6-e7c42269f3fc" providerId="AD" clId="Web-{7541B904-0DDB-362A-10AE-7DC8D57FCABC}" dt="2022-11-03T21:54:16.139" v="93"/>
          <ac:graphicFrameMkLst>
            <pc:docMk/>
            <pc:sldMk cId="2883624770" sldId="344"/>
            <ac:graphicFrameMk id="7" creationId="{4317CE51-F123-416F-85A0-38A3DC665499}"/>
          </ac:graphicFrameMkLst>
        </pc:graphicFrameChg>
      </pc:sldChg>
    </pc:docChg>
  </pc:docChgLst>
  <pc:docChgLst>
    <pc:chgData clId="Web-{26ADFDA9-2752-4766-99AB-3F77A4AF4C87}"/>
    <pc:docChg chg="">
      <pc:chgData name="" userId="" providerId="" clId="Web-{26ADFDA9-2752-4766-99AB-3F77A4AF4C87}" dt="2022-11-10T18:14:20.621" v="0"/>
      <pc:docMkLst>
        <pc:docMk/>
      </pc:docMkLst>
      <pc:sldChg chg="modCm">
        <pc:chgData name="" userId="" providerId="" clId="Web-{26ADFDA9-2752-4766-99AB-3F77A4AF4C87}" dt="2022-11-10T18:14:20.621" v="0"/>
        <pc:sldMkLst>
          <pc:docMk/>
          <pc:sldMk cId="1086666632" sldId="324"/>
        </pc:sldMkLst>
      </pc:sldChg>
    </pc:docChg>
  </pc:docChgLst>
  <pc:docChgLst>
    <pc:chgData name="Mishra, Arvind" userId="a3b22b8e-bde2-4c14-b6c9-87c640d2b290" providerId="ADAL" clId="{C87368D9-A0B9-4C19-8E70-DBC68F75B617}"/>
    <pc:docChg chg="undo custSel addSld delSld modSld modSection">
      <pc:chgData name="Mishra, Arvind" userId="a3b22b8e-bde2-4c14-b6c9-87c640d2b290" providerId="ADAL" clId="{C87368D9-A0B9-4C19-8E70-DBC68F75B617}" dt="2023-01-11T20:07:01.853" v="16" actId="207"/>
      <pc:docMkLst>
        <pc:docMk/>
      </pc:docMkLst>
      <pc:sldChg chg="modSp mod">
        <pc:chgData name="Mishra, Arvind" userId="a3b22b8e-bde2-4c14-b6c9-87c640d2b290" providerId="ADAL" clId="{C87368D9-A0B9-4C19-8E70-DBC68F75B617}" dt="2023-01-11T20:07:01.853" v="16" actId="207"/>
        <pc:sldMkLst>
          <pc:docMk/>
          <pc:sldMk cId="1086666632" sldId="324"/>
        </pc:sldMkLst>
        <pc:spChg chg="mod">
          <ac:chgData name="Mishra, Arvind" userId="a3b22b8e-bde2-4c14-b6c9-87c640d2b290" providerId="ADAL" clId="{C87368D9-A0B9-4C19-8E70-DBC68F75B617}" dt="2023-01-11T19:55:21.233" v="9" actId="207"/>
          <ac:spMkLst>
            <pc:docMk/>
            <pc:sldMk cId="1086666632" sldId="324"/>
            <ac:spMk id="10" creationId="{F5EA6A5B-77EB-4AA8-8A4F-856FF1E5083F}"/>
          </ac:spMkLst>
        </pc:spChg>
        <pc:spChg chg="mod">
          <ac:chgData name="Mishra, Arvind" userId="a3b22b8e-bde2-4c14-b6c9-87c640d2b290" providerId="ADAL" clId="{C87368D9-A0B9-4C19-8E70-DBC68F75B617}" dt="2023-01-11T19:52:46.066" v="7" actId="207"/>
          <ac:spMkLst>
            <pc:docMk/>
            <pc:sldMk cId="1086666632" sldId="324"/>
            <ac:spMk id="16" creationId="{E79F725F-8567-4C69-BBEA-02E39349326D}"/>
          </ac:spMkLst>
        </pc:spChg>
        <pc:spChg chg="mod">
          <ac:chgData name="Mishra, Arvind" userId="a3b22b8e-bde2-4c14-b6c9-87c640d2b290" providerId="ADAL" clId="{C87368D9-A0B9-4C19-8E70-DBC68F75B617}" dt="2023-01-11T19:59:44.092" v="13" actId="207"/>
          <ac:spMkLst>
            <pc:docMk/>
            <pc:sldMk cId="1086666632" sldId="324"/>
            <ac:spMk id="23" creationId="{6A1BE398-0560-44E1-BDDC-AE30A8D22802}"/>
          </ac:spMkLst>
        </pc:spChg>
        <pc:spChg chg="mod">
          <ac:chgData name="Mishra, Arvind" userId="a3b22b8e-bde2-4c14-b6c9-87c640d2b290" providerId="ADAL" clId="{C87368D9-A0B9-4C19-8E70-DBC68F75B617}" dt="2023-01-11T19:59:58.788" v="14" actId="207"/>
          <ac:spMkLst>
            <pc:docMk/>
            <pc:sldMk cId="1086666632" sldId="324"/>
            <ac:spMk id="38" creationId="{C5F71B9C-F49E-426E-A67A-9E1500724592}"/>
          </ac:spMkLst>
        </pc:spChg>
        <pc:spChg chg="mod">
          <ac:chgData name="Mishra, Arvind" userId="a3b22b8e-bde2-4c14-b6c9-87c640d2b290" providerId="ADAL" clId="{C87368D9-A0B9-4C19-8E70-DBC68F75B617}" dt="2023-01-11T20:03:17.171" v="15" actId="207"/>
          <ac:spMkLst>
            <pc:docMk/>
            <pc:sldMk cId="1086666632" sldId="324"/>
            <ac:spMk id="39" creationId="{B008E0EE-9E97-4B5C-8419-B4FF5B89C8C2}"/>
          </ac:spMkLst>
        </pc:spChg>
        <pc:spChg chg="mod">
          <ac:chgData name="Mishra, Arvind" userId="a3b22b8e-bde2-4c14-b6c9-87c640d2b290" providerId="ADAL" clId="{C87368D9-A0B9-4C19-8E70-DBC68F75B617}" dt="2023-01-11T20:07:01.853" v="16" actId="207"/>
          <ac:spMkLst>
            <pc:docMk/>
            <pc:sldMk cId="1086666632" sldId="324"/>
            <ac:spMk id="41" creationId="{C2B8283D-A79F-48AB-8AF9-821ADCF60A8A}"/>
          </ac:spMkLst>
        </pc:spChg>
        <pc:spChg chg="mod">
          <ac:chgData name="Mishra, Arvind" userId="a3b22b8e-bde2-4c14-b6c9-87c640d2b290" providerId="ADAL" clId="{C87368D9-A0B9-4C19-8E70-DBC68F75B617}" dt="2023-01-11T19:57:56.441" v="10" actId="207"/>
          <ac:spMkLst>
            <pc:docMk/>
            <pc:sldMk cId="1086666632" sldId="324"/>
            <ac:spMk id="42" creationId="{6C7D3119-82F1-4B15-901E-F770C5DB9B2A}"/>
          </ac:spMkLst>
        </pc:spChg>
        <pc:spChg chg="mod">
          <ac:chgData name="Mishra, Arvind" userId="a3b22b8e-bde2-4c14-b6c9-87c640d2b290" providerId="ADAL" clId="{C87368D9-A0B9-4C19-8E70-DBC68F75B617}" dt="2023-01-11T19:36:47.227" v="6" actId="207"/>
          <ac:spMkLst>
            <pc:docMk/>
            <pc:sldMk cId="1086666632" sldId="324"/>
            <ac:spMk id="71" creationId="{2EA8D78B-9299-4AF7-B0A7-20F6A62A7DCD}"/>
          </ac:spMkLst>
        </pc:spChg>
        <pc:spChg chg="mod">
          <ac:chgData name="Mishra, Arvind" userId="a3b22b8e-bde2-4c14-b6c9-87c640d2b290" providerId="ADAL" clId="{C87368D9-A0B9-4C19-8E70-DBC68F75B617}" dt="2023-01-11T19:54:56.439" v="8" actId="207"/>
          <ac:spMkLst>
            <pc:docMk/>
            <pc:sldMk cId="1086666632" sldId="324"/>
            <ac:spMk id="83" creationId="{394CEB9B-A7B3-4F15-897E-20385F186290}"/>
          </ac:spMkLst>
        </pc:spChg>
        <pc:cxnChg chg="mod">
          <ac:chgData name="Mishra, Arvind" userId="a3b22b8e-bde2-4c14-b6c9-87c640d2b290" providerId="ADAL" clId="{C87368D9-A0B9-4C19-8E70-DBC68F75B617}" dt="2023-01-11T19:58:43.032" v="12" actId="1076"/>
          <ac:cxnSpMkLst>
            <pc:docMk/>
            <pc:sldMk cId="1086666632" sldId="324"/>
            <ac:cxnSpMk id="40" creationId="{35F78B0A-C418-4834-AE9A-0AB2E2CFD651}"/>
          </ac:cxnSpMkLst>
        </pc:cxnChg>
      </pc:sldChg>
      <pc:sldChg chg="del">
        <pc:chgData name="Mishra, Arvind" userId="a3b22b8e-bde2-4c14-b6c9-87c640d2b290" providerId="ADAL" clId="{C87368D9-A0B9-4C19-8E70-DBC68F75B617}" dt="2023-01-11T19:23:42.304" v="5" actId="2696"/>
        <pc:sldMkLst>
          <pc:docMk/>
          <pc:sldMk cId="2413241517" sldId="351"/>
        </pc:sldMkLst>
      </pc:sldChg>
      <pc:sldChg chg="add">
        <pc:chgData name="Mishra, Arvind" userId="a3b22b8e-bde2-4c14-b6c9-87c640d2b290" providerId="ADAL" clId="{C87368D9-A0B9-4C19-8E70-DBC68F75B617}" dt="2023-01-11T19:14:59.966" v="0" actId="2890"/>
        <pc:sldMkLst>
          <pc:docMk/>
          <pc:sldMk cId="2760860536" sldId="351"/>
        </pc:sldMkLst>
      </pc:sldChg>
      <pc:sldChg chg="modSp del mod">
        <pc:chgData name="Mishra, Arvind" userId="a3b22b8e-bde2-4c14-b6c9-87c640d2b290" providerId="ADAL" clId="{C87368D9-A0B9-4C19-8E70-DBC68F75B617}" dt="2023-01-11T19:23:37.797" v="4" actId="2696"/>
        <pc:sldMkLst>
          <pc:docMk/>
          <pc:sldMk cId="2760860536" sldId="352"/>
        </pc:sldMkLst>
        <pc:spChg chg="mod">
          <ac:chgData name="Mishra, Arvind" userId="a3b22b8e-bde2-4c14-b6c9-87c640d2b290" providerId="ADAL" clId="{C87368D9-A0B9-4C19-8E70-DBC68F75B617}" dt="2023-01-11T19:17:59.153" v="3"/>
          <ac:spMkLst>
            <pc:docMk/>
            <pc:sldMk cId="2760860536" sldId="352"/>
            <ac:spMk id="10" creationId="{F5EA6A5B-77EB-4AA8-8A4F-856FF1E5083F}"/>
          </ac:spMkLst>
        </pc:spChg>
        <pc:spChg chg="mod">
          <ac:chgData name="Mishra, Arvind" userId="a3b22b8e-bde2-4c14-b6c9-87c640d2b290" providerId="ADAL" clId="{C87368D9-A0B9-4C19-8E70-DBC68F75B617}" dt="2023-01-11T19:17:23.366" v="2"/>
          <ac:spMkLst>
            <pc:docMk/>
            <pc:sldMk cId="2760860536" sldId="352"/>
            <ac:spMk id="42" creationId="{6C7D3119-82F1-4B15-901E-F770C5DB9B2A}"/>
          </ac:spMkLst>
        </pc:spChg>
        <pc:cxnChg chg="mod">
          <ac:chgData name="Mishra, Arvind" userId="a3b22b8e-bde2-4c14-b6c9-87c640d2b290" providerId="ADAL" clId="{C87368D9-A0B9-4C19-8E70-DBC68F75B617}" dt="2023-01-11T19:15:30.174" v="1" actId="14100"/>
          <ac:cxnSpMkLst>
            <pc:docMk/>
            <pc:sldMk cId="2760860536" sldId="352"/>
            <ac:cxnSpMk id="14" creationId="{6A69DE30-1D86-4B5E-AE72-30A9432C4AE9}"/>
          </ac:cxnSpMkLst>
        </pc:cxnChg>
      </pc:sldChg>
    </pc:docChg>
  </pc:docChgLst>
  <pc:docChgLst>
    <pc:chgData name="Laxmi Bidari" userId="S::lbidari@csod.com::02e84666-f375-4121-9ccc-66f82297d5a7" providerId="AD" clId="Web-{2D9115E6-1491-9584-C5DD-3D23F1208C5E}"/>
    <pc:docChg chg="modSld">
      <pc:chgData name="Laxmi Bidari" userId="S::lbidari@csod.com::02e84666-f375-4121-9ccc-66f82297d5a7" providerId="AD" clId="Web-{2D9115E6-1491-9584-C5DD-3D23F1208C5E}" dt="2022-10-07T10:32:18.618" v="0"/>
      <pc:docMkLst>
        <pc:docMk/>
      </pc:docMkLst>
      <pc:sldChg chg="modSp">
        <pc:chgData name="Laxmi Bidari" userId="S::lbidari@csod.com::02e84666-f375-4121-9ccc-66f82297d5a7" providerId="AD" clId="Web-{2D9115E6-1491-9584-C5DD-3D23F1208C5E}" dt="2022-10-07T10:32:18.618" v="0"/>
        <pc:sldMkLst>
          <pc:docMk/>
          <pc:sldMk cId="4155928916" sldId="318"/>
        </pc:sldMkLst>
        <pc:graphicFrameChg chg="modGraphic">
          <ac:chgData name="Laxmi Bidari" userId="S::lbidari@csod.com::02e84666-f375-4121-9ccc-66f82297d5a7" providerId="AD" clId="Web-{2D9115E6-1491-9584-C5DD-3D23F1208C5E}" dt="2022-10-07T10:32:18.618" v="0"/>
          <ac:graphicFrameMkLst>
            <pc:docMk/>
            <pc:sldMk cId="4155928916" sldId="318"/>
            <ac:graphicFrameMk id="7" creationId="{4000768D-B74A-4459-AF09-25B9B23EBB37}"/>
          </ac:graphicFrameMkLst>
        </pc:graphicFrameChg>
      </pc:sldChg>
    </pc:docChg>
  </pc:docChgLst>
  <pc:docChgLst>
    <pc:chgData name="Uppalapati, Ravi Sankar" userId="0ed72489-e394-46b4-a601-a13184f992d1" providerId="ADAL" clId="{4291E88C-A689-4E4E-B3F7-92EF8BE78363}"/>
    <pc:docChg chg="undo custSel modSld">
      <pc:chgData name="Uppalapati, Ravi Sankar" userId="0ed72489-e394-46b4-a601-a13184f992d1" providerId="ADAL" clId="{4291E88C-A689-4E4E-B3F7-92EF8BE78363}" dt="2022-09-23T16:45:36.163" v="26" actId="2161"/>
      <pc:docMkLst>
        <pc:docMk/>
      </pc:docMkLst>
      <pc:sldChg chg="modSp mod">
        <pc:chgData name="Uppalapati, Ravi Sankar" userId="0ed72489-e394-46b4-a601-a13184f992d1" providerId="ADAL" clId="{4291E88C-A689-4E4E-B3F7-92EF8BE78363}" dt="2022-09-23T16:45:36.163" v="26" actId="2161"/>
        <pc:sldMkLst>
          <pc:docMk/>
          <pc:sldMk cId="550508976" sldId="319"/>
        </pc:sldMkLst>
        <pc:graphicFrameChg chg="modGraphic">
          <ac:chgData name="Uppalapati, Ravi Sankar" userId="0ed72489-e394-46b4-a601-a13184f992d1" providerId="ADAL" clId="{4291E88C-A689-4E4E-B3F7-92EF8BE78363}" dt="2022-09-23T16:45:36.163" v="26" actId="2161"/>
          <ac:graphicFrameMkLst>
            <pc:docMk/>
            <pc:sldMk cId="550508976" sldId="319"/>
            <ac:graphicFrameMk id="4" creationId="{74E09E3F-D863-4333-8772-FDF86958BAD5}"/>
          </ac:graphicFrameMkLst>
        </pc:graphicFrameChg>
      </pc:sldChg>
    </pc:docChg>
  </pc:docChgLst>
  <pc:docChgLst>
    <pc:chgData name="Arvind Mishra" userId="S::arvindmishra@csod.com::f5361e1a-c52f-4081-83c6-e7c42269f3fc" providerId="AD" clId="Web-{9E7D55F5-B5A7-5A71-549C-1A8DD53B42F2}"/>
    <pc:docChg chg="addSld modSection">
      <pc:chgData name="Arvind Mishra" userId="S::arvindmishra@csod.com::f5361e1a-c52f-4081-83c6-e7c42269f3fc" providerId="AD" clId="Web-{9E7D55F5-B5A7-5A71-549C-1A8DD53B42F2}" dt="2023-01-11T19:14:19.133" v="0"/>
      <pc:docMkLst>
        <pc:docMk/>
      </pc:docMkLst>
      <pc:sldChg chg="add replId">
        <pc:chgData name="Arvind Mishra" userId="S::arvindmishra@csod.com::f5361e1a-c52f-4081-83c6-e7c42269f3fc" providerId="AD" clId="Web-{9E7D55F5-B5A7-5A71-549C-1A8DD53B42F2}" dt="2023-01-11T19:14:19.133" v="0"/>
        <pc:sldMkLst>
          <pc:docMk/>
          <pc:sldMk cId="2413241517" sldId="351"/>
        </pc:sldMkLst>
      </pc:sldChg>
    </pc:docChg>
  </pc:docChgLst>
  <pc:docChgLst>
    <pc:chgData name="Karthik Musuk" userId="S::kmusuk@csod.com::c59b16c6-a005-413e-883a-6880c36bede8" providerId="AD" clId="Web-{D6707CF6-BCB4-2D68-BBFC-ACC047816DCD}"/>
    <pc:docChg chg="">
      <pc:chgData name="Karthik Musuk" userId="S::kmusuk@csod.com::c59b16c6-a005-413e-883a-6880c36bede8" providerId="AD" clId="Web-{D6707CF6-BCB4-2D68-BBFC-ACC047816DCD}" dt="2022-11-02T14:15:19.438" v="0"/>
      <pc:docMkLst>
        <pc:docMk/>
      </pc:docMkLst>
      <pc:sldChg chg="addCm">
        <pc:chgData name="Karthik Musuk" userId="S::kmusuk@csod.com::c59b16c6-a005-413e-883a-6880c36bede8" providerId="AD" clId="Web-{D6707CF6-BCB4-2D68-BBFC-ACC047816DCD}" dt="2022-11-02T14:15:19.438" v="0"/>
        <pc:sldMkLst>
          <pc:docMk/>
          <pc:sldMk cId="3446063152" sldId="343"/>
        </pc:sldMkLst>
      </pc:sldChg>
    </pc:docChg>
  </pc:docChgLst>
  <pc:docChgLst>
    <pc:chgData name="Alexandra Anderson" userId="S::aanderson@csod.com::56e4a0d3-8408-4a0b-b582-d5b709f2f5c5" providerId="AD" clId="Web-{F28E58D7-0284-8474-067C-540449396962}"/>
    <pc:docChg chg="">
      <pc:chgData name="Alexandra Anderson" userId="S::aanderson@csod.com::56e4a0d3-8408-4a0b-b582-d5b709f2f5c5" providerId="AD" clId="Web-{F28E58D7-0284-8474-067C-540449396962}" dt="2022-11-07T21:38:17.814" v="0"/>
      <pc:docMkLst>
        <pc:docMk/>
      </pc:docMkLst>
      <pc:sldChg chg="modCm">
        <pc:chgData name="Alexandra Anderson" userId="S::aanderson@csod.com::56e4a0d3-8408-4a0b-b582-d5b709f2f5c5" providerId="AD" clId="Web-{F28E58D7-0284-8474-067C-540449396962}" dt="2022-11-07T21:38:17.814" v="0"/>
        <pc:sldMkLst>
          <pc:docMk/>
          <pc:sldMk cId="3011871406" sldId="301"/>
        </pc:sldMkLst>
      </pc:sldChg>
    </pc:docChg>
  </pc:docChgLst>
  <pc:docChgLst>
    <pc:chgData name="Arvind Mishra" userId="S::arvindmishra@csod.com::f5361e1a-c52f-4081-83c6-e7c42269f3fc" providerId="AD" clId="Web-{B18D86A7-6C6F-39CF-6FC9-B2A23889004A}"/>
    <pc:docChg chg="modSld">
      <pc:chgData name="Arvind Mishra" userId="S::arvindmishra@csod.com::f5361e1a-c52f-4081-83c6-e7c42269f3fc" providerId="AD" clId="Web-{B18D86A7-6C6F-39CF-6FC9-B2A23889004A}" dt="2023-01-11T16:17:18.296" v="10" actId="20577"/>
      <pc:docMkLst>
        <pc:docMk/>
      </pc:docMkLst>
      <pc:sldChg chg="modSp">
        <pc:chgData name="Arvind Mishra" userId="S::arvindmishra@csod.com::f5361e1a-c52f-4081-83c6-e7c42269f3fc" providerId="AD" clId="Web-{B18D86A7-6C6F-39CF-6FC9-B2A23889004A}" dt="2023-01-11T16:17:18.296" v="10" actId="20577"/>
        <pc:sldMkLst>
          <pc:docMk/>
          <pc:sldMk cId="1086666632" sldId="324"/>
        </pc:sldMkLst>
        <pc:spChg chg="mod">
          <ac:chgData name="Arvind Mishra" userId="S::arvindmishra@csod.com::f5361e1a-c52f-4081-83c6-e7c42269f3fc" providerId="AD" clId="Web-{B18D86A7-6C6F-39CF-6FC9-B2A23889004A}" dt="2023-01-11T16:15:35.187" v="7" actId="14100"/>
          <ac:spMkLst>
            <pc:docMk/>
            <pc:sldMk cId="1086666632" sldId="324"/>
            <ac:spMk id="71" creationId="{2EA8D78B-9299-4AF7-B0A7-20F6A62A7DCD}"/>
          </ac:spMkLst>
        </pc:spChg>
        <pc:spChg chg="mod">
          <ac:chgData name="Arvind Mishra" userId="S::arvindmishra@csod.com::f5361e1a-c52f-4081-83c6-e7c42269f3fc" providerId="AD" clId="Web-{B18D86A7-6C6F-39CF-6FC9-B2A23889004A}" dt="2023-01-11T16:16:02.390" v="8" actId="14100"/>
          <ac:spMkLst>
            <pc:docMk/>
            <pc:sldMk cId="1086666632" sldId="324"/>
            <ac:spMk id="83" creationId="{394CEB9B-A7B3-4F15-897E-20385F186290}"/>
          </ac:spMkLst>
        </pc:spChg>
        <pc:spChg chg="mod">
          <ac:chgData name="Arvind Mishra" userId="S::arvindmishra@csod.com::f5361e1a-c52f-4081-83c6-e7c42269f3fc" providerId="AD" clId="Web-{B18D86A7-6C6F-39CF-6FC9-B2A23889004A}" dt="2023-01-11T16:17:18.296" v="10" actId="20577"/>
          <ac:spMkLst>
            <pc:docMk/>
            <pc:sldMk cId="1086666632" sldId="324"/>
            <ac:spMk id="120" creationId="{DBD96E02-DBC8-46A5-8FC3-D421B60BC533}"/>
          </ac:spMkLst>
        </pc:spChg>
        <pc:cxnChg chg="mod">
          <ac:chgData name="Arvind Mishra" userId="S::arvindmishra@csod.com::f5361e1a-c52f-4081-83c6-e7c42269f3fc" providerId="AD" clId="Web-{B18D86A7-6C6F-39CF-6FC9-B2A23889004A}" dt="2023-01-11T16:15:35.187" v="7" actId="14100"/>
          <ac:cxnSpMkLst>
            <pc:docMk/>
            <pc:sldMk cId="1086666632" sldId="324"/>
            <ac:cxnSpMk id="6" creationId="{52E5B258-A29C-4D84-BDFF-63B83BFCFD36}"/>
          </ac:cxnSpMkLst>
        </pc:cxnChg>
        <pc:cxnChg chg="mod">
          <ac:chgData name="Arvind Mishra" userId="S::arvindmishra@csod.com::f5361e1a-c52f-4081-83c6-e7c42269f3fc" providerId="AD" clId="Web-{B18D86A7-6C6F-39CF-6FC9-B2A23889004A}" dt="2023-01-11T16:15:35.187" v="7" actId="14100"/>
          <ac:cxnSpMkLst>
            <pc:docMk/>
            <pc:sldMk cId="1086666632" sldId="324"/>
            <ac:cxnSpMk id="43" creationId="{1B070AF2-B167-4B0A-BEED-6849E4008292}"/>
          </ac:cxnSpMkLst>
        </pc:cxnChg>
        <pc:cxnChg chg="mod">
          <ac:chgData name="Arvind Mishra" userId="S::arvindmishra@csod.com::f5361e1a-c52f-4081-83c6-e7c42269f3fc" providerId="AD" clId="Web-{B18D86A7-6C6F-39CF-6FC9-B2A23889004A}" dt="2023-01-11T16:15:35.187" v="7" actId="14100"/>
          <ac:cxnSpMkLst>
            <pc:docMk/>
            <pc:sldMk cId="1086666632" sldId="324"/>
            <ac:cxnSpMk id="75" creationId="{23B5EB52-DF6A-4505-9843-D465CB506D7A}"/>
          </ac:cxnSpMkLst>
        </pc:cxnChg>
        <pc:cxnChg chg="mod">
          <ac:chgData name="Arvind Mishra" userId="S::arvindmishra@csod.com::f5361e1a-c52f-4081-83c6-e7c42269f3fc" providerId="AD" clId="Web-{B18D86A7-6C6F-39CF-6FC9-B2A23889004A}" dt="2023-01-11T16:16:12.937" v="9" actId="14100"/>
          <ac:cxnSpMkLst>
            <pc:docMk/>
            <pc:sldMk cId="1086666632" sldId="324"/>
            <ac:cxnSpMk id="97" creationId="{051DA4D3-10BD-403A-9E57-6A80C186B25C}"/>
          </ac:cxnSpMkLst>
        </pc:cxnChg>
        <pc:cxnChg chg="mod">
          <ac:chgData name="Arvind Mishra" userId="S::arvindmishra@csod.com::f5361e1a-c52f-4081-83c6-e7c42269f3fc" providerId="AD" clId="Web-{B18D86A7-6C6F-39CF-6FC9-B2A23889004A}" dt="2023-01-11T16:16:02.390" v="8" actId="14100"/>
          <ac:cxnSpMkLst>
            <pc:docMk/>
            <pc:sldMk cId="1086666632" sldId="324"/>
            <ac:cxnSpMk id="107" creationId="{5AA370F3-3F1E-4A11-A0A3-0BA87A6271AA}"/>
          </ac:cxnSpMkLst>
        </pc:cxnChg>
        <pc:cxnChg chg="mod">
          <ac:chgData name="Arvind Mishra" userId="S::arvindmishra@csod.com::f5361e1a-c52f-4081-83c6-e7c42269f3fc" providerId="AD" clId="Web-{B18D86A7-6C6F-39CF-6FC9-B2A23889004A}" dt="2023-01-11T16:16:02.390" v="8" actId="14100"/>
          <ac:cxnSpMkLst>
            <pc:docMk/>
            <pc:sldMk cId="1086666632" sldId="324"/>
            <ac:cxnSpMk id="114" creationId="{46B36F91-A51F-40ED-92AF-623BC11512C3}"/>
          </ac:cxnSpMkLst>
        </pc:cxnChg>
        <pc:cxnChg chg="mod">
          <ac:chgData name="Arvind Mishra" userId="S::arvindmishra@csod.com::f5361e1a-c52f-4081-83c6-e7c42269f3fc" providerId="AD" clId="Web-{B18D86A7-6C6F-39CF-6FC9-B2A23889004A}" dt="2023-01-11T16:16:02.390" v="8" actId="14100"/>
          <ac:cxnSpMkLst>
            <pc:docMk/>
            <pc:sldMk cId="1086666632" sldId="324"/>
            <ac:cxnSpMk id="124" creationId="{0AD5EA99-D9C6-45FF-9FC2-D323ACC05694}"/>
          </ac:cxnSpMkLst>
        </pc:cxnChg>
        <pc:cxnChg chg="mod">
          <ac:chgData name="Arvind Mishra" userId="S::arvindmishra@csod.com::f5361e1a-c52f-4081-83c6-e7c42269f3fc" providerId="AD" clId="Web-{B18D86A7-6C6F-39CF-6FC9-B2A23889004A}" dt="2023-01-11T16:16:02.390" v="8" actId="14100"/>
          <ac:cxnSpMkLst>
            <pc:docMk/>
            <pc:sldMk cId="1086666632" sldId="324"/>
            <ac:cxnSpMk id="127" creationId="{B788F43F-E7F3-4F58-9CB3-C0DB98BEEA08}"/>
          </ac:cxnSpMkLst>
        </pc:cxnChg>
      </pc:sldChg>
    </pc:docChg>
  </pc:docChgLst>
  <pc:docChgLst>
    <pc:chgData name="Arvind Mishra" userId="S::arvindmishra@csod.com::f5361e1a-c52f-4081-83c6-e7c42269f3fc" providerId="AD" clId="Web-{7F6EE570-0116-EF1B-51A3-446AA5E0BEE8}"/>
    <pc:docChg chg="modSld">
      <pc:chgData name="Arvind Mishra" userId="S::arvindmishra@csod.com::f5361e1a-c52f-4081-83c6-e7c42269f3fc" providerId="AD" clId="Web-{7F6EE570-0116-EF1B-51A3-446AA5E0BEE8}" dt="2022-10-13T16:41:01.989" v="177" actId="20577"/>
      <pc:docMkLst>
        <pc:docMk/>
      </pc:docMkLst>
      <pc:sldChg chg="modSp">
        <pc:chgData name="Arvind Mishra" userId="S::arvindmishra@csod.com::f5361e1a-c52f-4081-83c6-e7c42269f3fc" providerId="AD" clId="Web-{7F6EE570-0116-EF1B-51A3-446AA5E0BEE8}" dt="2022-10-13T16:41:01.989" v="177" actId="20577"/>
        <pc:sldMkLst>
          <pc:docMk/>
          <pc:sldMk cId="219330377" sldId="330"/>
        </pc:sldMkLst>
        <pc:spChg chg="mod">
          <ac:chgData name="Arvind Mishra" userId="S::arvindmishra@csod.com::f5361e1a-c52f-4081-83c6-e7c42269f3fc" providerId="AD" clId="Web-{7F6EE570-0116-EF1B-51A3-446AA5E0BEE8}" dt="2022-10-13T16:41:01.989" v="177" actId="20577"/>
          <ac:spMkLst>
            <pc:docMk/>
            <pc:sldMk cId="219330377" sldId="330"/>
            <ac:spMk id="3" creationId="{F587BF43-03C8-42EB-BDDA-F16B1B4533F9}"/>
          </ac:spMkLst>
        </pc:spChg>
      </pc:sldChg>
    </pc:docChg>
  </pc:docChgLst>
  <pc:docChgLst>
    <pc:chgData name="Karthik Musuk" userId="S::kmusuk@csod.com::c59b16c6-a005-413e-883a-6880c36bede8" providerId="AD" clId="Web-{984A0AA1-3B0D-E119-7C4F-2CAA375A4EFB}"/>
    <pc:docChg chg="mod">
      <pc:chgData name="Karthik Musuk" userId="S::kmusuk@csod.com::c59b16c6-a005-413e-883a-6880c36bede8" providerId="AD" clId="Web-{984A0AA1-3B0D-E119-7C4F-2CAA375A4EFB}" dt="2022-11-01T03:07:15.682" v="8"/>
      <pc:docMkLst>
        <pc:docMk/>
      </pc:docMkLst>
      <pc:sldChg chg="addCm">
        <pc:chgData name="Karthik Musuk" userId="S::kmusuk@csod.com::c59b16c6-a005-413e-883a-6880c36bede8" providerId="AD" clId="Web-{984A0AA1-3B0D-E119-7C4F-2CAA375A4EFB}" dt="2022-11-01T03:07:15.682" v="8"/>
        <pc:sldMkLst>
          <pc:docMk/>
          <pc:sldMk cId="3077106595" sldId="315"/>
        </pc:sldMkLst>
      </pc:sldChg>
      <pc:sldChg chg="addCm">
        <pc:chgData name="Karthik Musuk" userId="S::kmusuk@csod.com::c59b16c6-a005-413e-883a-6880c36bede8" providerId="AD" clId="Web-{984A0AA1-3B0D-E119-7C4F-2CAA375A4EFB}" dt="2022-11-01T02:59:30.512" v="4"/>
        <pc:sldMkLst>
          <pc:docMk/>
          <pc:sldMk cId="547466842" sldId="335"/>
        </pc:sldMkLst>
      </pc:sldChg>
      <pc:sldChg chg="addCm modCm">
        <pc:chgData name="Karthik Musuk" userId="S::kmusuk@csod.com::c59b16c6-a005-413e-883a-6880c36bede8" providerId="AD" clId="Web-{984A0AA1-3B0D-E119-7C4F-2CAA375A4EFB}" dt="2022-11-01T02:58:28.805" v="3"/>
        <pc:sldMkLst>
          <pc:docMk/>
          <pc:sldMk cId="2390514518" sldId="337"/>
        </pc:sldMkLst>
      </pc:sldChg>
      <pc:sldChg chg="addCm">
        <pc:chgData name="Karthik Musuk" userId="S::kmusuk@csod.com::c59b16c6-a005-413e-883a-6880c36bede8" providerId="AD" clId="Web-{984A0AA1-3B0D-E119-7C4F-2CAA375A4EFB}" dt="2022-11-01T03:04:37.563" v="7"/>
        <pc:sldMkLst>
          <pc:docMk/>
          <pc:sldMk cId="1954990551" sldId="338"/>
        </pc:sldMkLst>
      </pc:sldChg>
      <pc:sldChg chg="addCm modCm">
        <pc:chgData name="Karthik Musuk" userId="S::kmusuk@csod.com::c59b16c6-a005-413e-883a-6880c36bede8" providerId="AD" clId="Web-{984A0AA1-3B0D-E119-7C4F-2CAA375A4EFB}" dt="2022-11-01T03:03:03.416" v="6"/>
        <pc:sldMkLst>
          <pc:docMk/>
          <pc:sldMk cId="4076763950" sldId="341"/>
        </pc:sldMkLst>
      </pc:sldChg>
    </pc:docChg>
  </pc:docChgLst>
  <pc:docChgLst>
    <pc:chgData name="Alexandra Anderson" userId="S::aanderson@csod.com::56e4a0d3-8408-4a0b-b582-d5b709f2f5c5" providerId="AD" clId="Web-{D8A4D302-FFFF-DF8C-CFDF-39C300D746F9}"/>
    <pc:docChg chg="">
      <pc:chgData name="Alexandra Anderson" userId="S::aanderson@csod.com::56e4a0d3-8408-4a0b-b582-d5b709f2f5c5" providerId="AD" clId="Web-{D8A4D302-FFFF-DF8C-CFDF-39C300D746F9}" dt="2022-11-04T20:26:10.405" v="10"/>
      <pc:docMkLst>
        <pc:docMk/>
      </pc:docMkLst>
      <pc:sldChg chg="addCm">
        <pc:chgData name="Alexandra Anderson" userId="S::aanderson@csod.com::56e4a0d3-8408-4a0b-b582-d5b709f2f5c5" providerId="AD" clId="Web-{D8A4D302-FFFF-DF8C-CFDF-39C300D746F9}" dt="2022-11-04T20:18:25.819" v="5"/>
        <pc:sldMkLst>
          <pc:docMk/>
          <pc:sldMk cId="1632896620" sldId="299"/>
        </pc:sldMkLst>
      </pc:sldChg>
      <pc:sldChg chg="addCm">
        <pc:chgData name="Alexandra Anderson" userId="S::aanderson@csod.com::56e4a0d3-8408-4a0b-b582-d5b709f2f5c5" providerId="AD" clId="Web-{D8A4D302-FFFF-DF8C-CFDF-39C300D746F9}" dt="2022-11-04T20:12:56.454" v="0"/>
        <pc:sldMkLst>
          <pc:docMk/>
          <pc:sldMk cId="3011871406" sldId="301"/>
        </pc:sldMkLst>
      </pc:sldChg>
      <pc:sldChg chg="addCm">
        <pc:chgData name="Alexandra Anderson" userId="S::aanderson@csod.com::56e4a0d3-8408-4a0b-b582-d5b709f2f5c5" providerId="AD" clId="Web-{D8A4D302-FFFF-DF8C-CFDF-39C300D746F9}" dt="2022-11-04T20:21:31.963" v="7"/>
        <pc:sldMkLst>
          <pc:docMk/>
          <pc:sldMk cId="3077106595" sldId="315"/>
        </pc:sldMkLst>
      </pc:sldChg>
      <pc:sldChg chg="addCm">
        <pc:chgData name="Alexandra Anderson" userId="S::aanderson@csod.com::56e4a0d3-8408-4a0b-b582-d5b709f2f5c5" providerId="AD" clId="Web-{D8A4D302-FFFF-DF8C-CFDF-39C300D746F9}" dt="2022-11-04T20:23:19.996" v="9"/>
        <pc:sldMkLst>
          <pc:docMk/>
          <pc:sldMk cId="2844386396" sldId="322"/>
        </pc:sldMkLst>
      </pc:sldChg>
      <pc:sldChg chg="addCm">
        <pc:chgData name="Alexandra Anderson" userId="S::aanderson@csod.com::56e4a0d3-8408-4a0b-b582-d5b709f2f5c5" providerId="AD" clId="Web-{D8A4D302-FFFF-DF8C-CFDF-39C300D746F9}" dt="2022-11-04T20:26:10.405" v="10"/>
        <pc:sldMkLst>
          <pc:docMk/>
          <pc:sldMk cId="376328742" sldId="323"/>
        </pc:sldMkLst>
      </pc:sldChg>
      <pc:sldChg chg="addCm">
        <pc:chgData name="Alexandra Anderson" userId="S::aanderson@csod.com::56e4a0d3-8408-4a0b-b582-d5b709f2f5c5" providerId="AD" clId="Web-{D8A4D302-FFFF-DF8C-CFDF-39C300D746F9}" dt="2022-11-04T20:22:22.370" v="8"/>
        <pc:sldMkLst>
          <pc:docMk/>
          <pc:sldMk cId="1086666632" sldId="324"/>
        </pc:sldMkLst>
      </pc:sldChg>
      <pc:sldChg chg="addCm">
        <pc:chgData name="Alexandra Anderson" userId="S::aanderson@csod.com::56e4a0d3-8408-4a0b-b582-d5b709f2f5c5" providerId="AD" clId="Web-{D8A4D302-FFFF-DF8C-CFDF-39C300D746F9}" dt="2022-11-04T20:17:42.302" v="4"/>
        <pc:sldMkLst>
          <pc:docMk/>
          <pc:sldMk cId="504801023" sldId="329"/>
        </pc:sldMkLst>
      </pc:sldChg>
      <pc:sldChg chg="addCm">
        <pc:chgData name="Alexandra Anderson" userId="S::aanderson@csod.com::56e4a0d3-8408-4a0b-b582-d5b709f2f5c5" providerId="AD" clId="Web-{D8A4D302-FFFF-DF8C-CFDF-39C300D746F9}" dt="2022-11-04T20:16:39.411" v="3"/>
        <pc:sldMkLst>
          <pc:docMk/>
          <pc:sldMk cId="602310581" sldId="340"/>
        </pc:sldMkLst>
      </pc:sldChg>
    </pc:docChg>
  </pc:docChgLst>
  <pc:docChgLst>
    <pc:chgData name="Uppalapati, Ravi Sankar" userId="0ed72489-e394-46b4-a601-a13184f992d1" providerId="ADAL" clId="{23FED660-1D98-4802-A088-7F12E6780D32}"/>
    <pc:docChg chg="undo custSel addSld delSld modSld modSection">
      <pc:chgData name="Uppalapati, Ravi Sankar" userId="0ed72489-e394-46b4-a601-a13184f992d1" providerId="ADAL" clId="{23FED660-1D98-4802-A088-7F12E6780D32}" dt="2022-09-27T16:29:54.863" v="44" actId="20577"/>
      <pc:docMkLst>
        <pc:docMk/>
      </pc:docMkLst>
      <pc:sldChg chg="add del">
        <pc:chgData name="Uppalapati, Ravi Sankar" userId="0ed72489-e394-46b4-a601-a13184f992d1" providerId="ADAL" clId="{23FED660-1D98-4802-A088-7F12E6780D32}" dt="2022-09-27T16:28:43.705" v="5" actId="47"/>
        <pc:sldMkLst>
          <pc:docMk/>
          <pc:sldMk cId="550508976" sldId="319"/>
        </pc:sldMkLst>
      </pc:sldChg>
      <pc:sldChg chg="add del">
        <pc:chgData name="Uppalapati, Ravi Sankar" userId="0ed72489-e394-46b4-a601-a13184f992d1" providerId="ADAL" clId="{23FED660-1D98-4802-A088-7F12E6780D32}" dt="2022-09-27T16:28:52.407" v="7" actId="47"/>
        <pc:sldMkLst>
          <pc:docMk/>
          <pc:sldMk cId="36440956" sldId="325"/>
        </pc:sldMkLst>
      </pc:sldChg>
      <pc:sldChg chg="add del">
        <pc:chgData name="Uppalapati, Ravi Sankar" userId="0ed72489-e394-46b4-a601-a13184f992d1" providerId="ADAL" clId="{23FED660-1D98-4802-A088-7F12E6780D32}" dt="2022-09-27T16:28:11.490" v="1" actId="47"/>
        <pc:sldMkLst>
          <pc:docMk/>
          <pc:sldMk cId="99016179" sldId="325"/>
        </pc:sldMkLst>
      </pc:sldChg>
      <pc:sldChg chg="modSp add mod">
        <pc:chgData name="Uppalapati, Ravi Sankar" userId="0ed72489-e394-46b4-a601-a13184f992d1" providerId="ADAL" clId="{23FED660-1D98-4802-A088-7F12E6780D32}" dt="2022-09-27T16:29:54.863" v="44" actId="20577"/>
        <pc:sldMkLst>
          <pc:docMk/>
          <pc:sldMk cId="4089812582" sldId="326"/>
        </pc:sldMkLst>
        <pc:graphicFrameChg chg="modGraphic">
          <ac:chgData name="Uppalapati, Ravi Sankar" userId="0ed72489-e394-46b4-a601-a13184f992d1" providerId="ADAL" clId="{23FED660-1D98-4802-A088-7F12E6780D32}" dt="2022-09-27T16:29:54.863" v="44" actId="20577"/>
          <ac:graphicFrameMkLst>
            <pc:docMk/>
            <pc:sldMk cId="4089812582" sldId="326"/>
            <ac:graphicFrameMk id="4" creationId="{74E09E3F-D863-4333-8772-FDF86958BAD5}"/>
          </ac:graphicFrameMkLst>
        </pc:graphicFrameChg>
      </pc:sldChg>
    </pc:docChg>
  </pc:docChgLst>
  <pc:docChgLst>
    <pc:chgData name="Arvind Mishra" userId="S::arvindmishra@csod.com::f5361e1a-c52f-4081-83c6-e7c42269f3fc" providerId="AD" clId="Web-{D92D871C-BE38-F19E-1016-1276CEB4BCCB}"/>
    <pc:docChg chg="modSld">
      <pc:chgData name="Arvind Mishra" userId="S::arvindmishra@csod.com::f5361e1a-c52f-4081-83c6-e7c42269f3fc" providerId="AD" clId="Web-{D92D871C-BE38-F19E-1016-1276CEB4BCCB}" dt="2022-11-09T22:25:31.177" v="14"/>
      <pc:docMkLst>
        <pc:docMk/>
      </pc:docMkLst>
      <pc:sldChg chg="modCm">
        <pc:chgData name="Arvind Mishra" userId="S::arvindmishra@csod.com::f5361e1a-c52f-4081-83c6-e7c42269f3fc" providerId="AD" clId="Web-{D92D871C-BE38-F19E-1016-1276CEB4BCCB}" dt="2022-11-09T22:18:38.539" v="0"/>
        <pc:sldMkLst>
          <pc:docMk/>
          <pc:sldMk cId="741370146" sldId="311"/>
        </pc:sldMkLst>
      </pc:sldChg>
      <pc:sldChg chg="modSp">
        <pc:chgData name="Arvind Mishra" userId="S::arvindmishra@csod.com::f5361e1a-c52f-4081-83c6-e7c42269f3fc" providerId="AD" clId="Web-{D92D871C-BE38-F19E-1016-1276CEB4BCCB}" dt="2022-11-09T22:25:31.177" v="14"/>
        <pc:sldMkLst>
          <pc:docMk/>
          <pc:sldMk cId="3446063152" sldId="343"/>
        </pc:sldMkLst>
        <pc:graphicFrameChg chg="mod modGraphic">
          <ac:chgData name="Arvind Mishra" userId="S::arvindmishra@csod.com::f5361e1a-c52f-4081-83c6-e7c42269f3fc" providerId="AD" clId="Web-{D92D871C-BE38-F19E-1016-1276CEB4BCCB}" dt="2022-11-09T22:25:31.177" v="14"/>
          <ac:graphicFrameMkLst>
            <pc:docMk/>
            <pc:sldMk cId="3446063152" sldId="343"/>
            <ac:graphicFrameMk id="7" creationId="{4317CE51-F123-416F-85A0-38A3DC665499}"/>
          </ac:graphicFrameMkLst>
        </pc:graphicFrameChg>
      </pc:sldChg>
    </pc:docChg>
  </pc:docChgLst>
  <pc:docChgLst>
    <pc:chgData name="Alexandra Anderson" userId="S::aanderson@csod.com::56e4a0d3-8408-4a0b-b582-d5b709f2f5c5" providerId="AD" clId="Web-{8CFAEFDE-6DD5-B617-15B6-8D5D432CC00F}"/>
    <pc:docChg chg="mod">
      <pc:chgData name="Alexandra Anderson" userId="S::aanderson@csod.com::56e4a0d3-8408-4a0b-b582-d5b709f2f5c5" providerId="AD" clId="Web-{8CFAEFDE-6DD5-B617-15B6-8D5D432CC00F}" dt="2022-10-17T20:51:16.958" v="2"/>
      <pc:docMkLst>
        <pc:docMk/>
      </pc:docMkLst>
      <pc:sldChg chg="addCm">
        <pc:chgData name="Alexandra Anderson" userId="S::aanderson@csod.com::56e4a0d3-8408-4a0b-b582-d5b709f2f5c5" providerId="AD" clId="Web-{8CFAEFDE-6DD5-B617-15B6-8D5D432CC00F}" dt="2022-10-17T20:51:16.958" v="2"/>
        <pc:sldMkLst>
          <pc:docMk/>
          <pc:sldMk cId="2424269326" sldId="317"/>
        </pc:sldMkLst>
      </pc:sldChg>
      <pc:sldChg chg="addCm">
        <pc:chgData name="Alexandra Anderson" userId="S::aanderson@csod.com::56e4a0d3-8408-4a0b-b582-d5b709f2f5c5" providerId="AD" clId="Web-{8CFAEFDE-6DD5-B617-15B6-8D5D432CC00F}" dt="2022-10-17T20:50:16.410" v="1"/>
        <pc:sldMkLst>
          <pc:docMk/>
          <pc:sldMk cId="3180272091" sldId="327"/>
        </pc:sldMkLst>
      </pc:sldChg>
    </pc:docChg>
  </pc:docChgLst>
  <pc:docChgLst>
    <pc:chgData name="Laxmi Bidari" userId="S::lbidari@csod.com::02e84666-f375-4121-9ccc-66f82297d5a7" providerId="AD" clId="Web-{0B59FE0B-7D4C-5A2B-D5FE-646CD0D50632}"/>
    <pc:docChg chg="modSld">
      <pc:chgData name="Laxmi Bidari" userId="S::lbidari@csod.com::02e84666-f375-4121-9ccc-66f82297d5a7" providerId="AD" clId="Web-{0B59FE0B-7D4C-5A2B-D5FE-646CD0D50632}" dt="2022-10-18T11:10:21.465" v="47"/>
      <pc:docMkLst>
        <pc:docMk/>
      </pc:docMkLst>
      <pc:sldChg chg="modSp">
        <pc:chgData name="Laxmi Bidari" userId="S::lbidari@csod.com::02e84666-f375-4121-9ccc-66f82297d5a7" providerId="AD" clId="Web-{0B59FE0B-7D4C-5A2B-D5FE-646CD0D50632}" dt="2022-10-18T11:10:21.465" v="47"/>
        <pc:sldMkLst>
          <pc:docMk/>
          <pc:sldMk cId="2424269326" sldId="317"/>
        </pc:sldMkLst>
        <pc:graphicFrameChg chg="mod modGraphic">
          <ac:chgData name="Laxmi Bidari" userId="S::lbidari@csod.com::02e84666-f375-4121-9ccc-66f82297d5a7" providerId="AD" clId="Web-{0B59FE0B-7D4C-5A2B-D5FE-646CD0D50632}" dt="2022-10-18T11:10:21.465" v="47"/>
          <ac:graphicFrameMkLst>
            <pc:docMk/>
            <pc:sldMk cId="2424269326" sldId="317"/>
            <ac:graphicFrameMk id="7" creationId="{4000768D-B74A-4459-AF09-25B9B23EBB37}"/>
          </ac:graphicFrameMkLst>
        </pc:graphicFrameChg>
      </pc:sldChg>
    </pc:docChg>
  </pc:docChgLst>
  <pc:docChgLst>
    <pc:chgData name="Parimal Shah" userId="S::parimalshah@csod.com::f1833133-addd-4ab6-823e-52494669b4f8" providerId="AD" clId="Web-{FFEE425A-135B-FBF5-A75D-80B90B135829}"/>
    <pc:docChg chg="">
      <pc:chgData name="Parimal Shah" userId="S::parimalshah@csod.com::f1833133-addd-4ab6-823e-52494669b4f8" providerId="AD" clId="Web-{FFEE425A-135B-FBF5-A75D-80B90B135829}" dt="2022-11-02T17:54:11.386" v="4"/>
      <pc:docMkLst>
        <pc:docMk/>
      </pc:docMkLst>
      <pc:sldChg chg="modCm">
        <pc:chgData name="Parimal Shah" userId="S::parimalshah@csod.com::f1833133-addd-4ab6-823e-52494669b4f8" providerId="AD" clId="Web-{FFEE425A-135B-FBF5-A75D-80B90B135829}" dt="2022-11-02T17:47:28.515" v="1"/>
        <pc:sldMkLst>
          <pc:docMk/>
          <pc:sldMk cId="741370146" sldId="311"/>
        </pc:sldMkLst>
      </pc:sldChg>
      <pc:sldChg chg="addCm">
        <pc:chgData name="Parimal Shah" userId="S::parimalshah@csod.com::f1833133-addd-4ab6-823e-52494669b4f8" providerId="AD" clId="Web-{FFEE425A-135B-FBF5-A75D-80B90B135829}" dt="2022-11-02T17:52:43.411" v="3"/>
        <pc:sldMkLst>
          <pc:docMk/>
          <pc:sldMk cId="4155928916" sldId="318"/>
        </pc:sldMkLst>
      </pc:sldChg>
      <pc:sldChg chg="addCm">
        <pc:chgData name="Parimal Shah" userId="S::parimalshah@csod.com::f1833133-addd-4ab6-823e-52494669b4f8" providerId="AD" clId="Web-{FFEE425A-135B-FBF5-A75D-80B90B135829}" dt="2022-11-02T17:50:31.418" v="2"/>
        <pc:sldMkLst>
          <pc:docMk/>
          <pc:sldMk cId="2844386396" sldId="322"/>
        </pc:sldMkLst>
      </pc:sldChg>
      <pc:sldChg chg="addCm">
        <pc:chgData name="Parimal Shah" userId="S::parimalshah@csod.com::f1833133-addd-4ab6-823e-52494669b4f8" providerId="AD" clId="Web-{FFEE425A-135B-FBF5-A75D-80B90B135829}" dt="2022-11-02T17:54:11.386" v="4"/>
        <pc:sldMkLst>
          <pc:docMk/>
          <pc:sldMk cId="219330377" sldId="330"/>
        </pc:sldMkLst>
      </pc:sldChg>
    </pc:docChg>
  </pc:docChgLst>
  <pc:docChgLst>
    <pc:chgData name="Laxmi Bidari" userId="S::lbidari@csod.com::02e84666-f375-4121-9ccc-66f82297d5a7" providerId="AD" clId="Web-{8AA54F09-92EE-C04B-8738-81085AAB89F0}"/>
    <pc:docChg chg="modSld">
      <pc:chgData name="Laxmi Bidari" userId="S::lbidari@csod.com::02e84666-f375-4121-9ccc-66f82297d5a7" providerId="AD" clId="Web-{8AA54F09-92EE-C04B-8738-81085AAB89F0}" dt="2022-10-07T05:47:06.719" v="11"/>
      <pc:docMkLst>
        <pc:docMk/>
      </pc:docMkLst>
      <pc:sldChg chg="modSp">
        <pc:chgData name="Laxmi Bidari" userId="S::lbidari@csod.com::02e84666-f375-4121-9ccc-66f82297d5a7" providerId="AD" clId="Web-{8AA54F09-92EE-C04B-8738-81085AAB89F0}" dt="2022-10-07T05:47:06.719" v="11"/>
        <pc:sldMkLst>
          <pc:docMk/>
          <pc:sldMk cId="376328742" sldId="323"/>
        </pc:sldMkLst>
        <pc:graphicFrameChg chg="mod modGraphic">
          <ac:chgData name="Laxmi Bidari" userId="S::lbidari@csod.com::02e84666-f375-4121-9ccc-66f82297d5a7" providerId="AD" clId="Web-{8AA54F09-92EE-C04B-8738-81085AAB89F0}" dt="2022-10-07T05:47:06.719" v="11"/>
          <ac:graphicFrameMkLst>
            <pc:docMk/>
            <pc:sldMk cId="376328742" sldId="323"/>
            <ac:graphicFrameMk id="7" creationId="{4317CE51-F123-416F-85A0-38A3DC665499}"/>
          </ac:graphicFrameMkLst>
        </pc:graphicFrameChg>
      </pc:sldChg>
    </pc:docChg>
  </pc:docChgLst>
  <pc:docChgLst>
    <pc:chgData name="Parimal Shah" userId="S::parimalshah@csod.com::f1833133-addd-4ab6-823e-52494669b4f8" providerId="AD" clId="Web-{EBB215BE-61AB-5B98-9901-820B4BE920DC}"/>
    <pc:docChg chg="mod addSld delSld modSection">
      <pc:chgData name="Parimal Shah" userId="S::parimalshah@csod.com::f1833133-addd-4ab6-823e-52494669b4f8" providerId="AD" clId="Web-{EBB215BE-61AB-5B98-9901-820B4BE920DC}" dt="2022-10-31T21:16:07.744" v="6"/>
      <pc:docMkLst>
        <pc:docMk/>
      </pc:docMkLst>
      <pc:sldChg chg="addCm">
        <pc:chgData name="Parimal Shah" userId="S::parimalshah@csod.com::f1833133-addd-4ab6-823e-52494669b4f8" providerId="AD" clId="Web-{EBB215BE-61AB-5B98-9901-820B4BE920DC}" dt="2022-10-31T21:16:07.744" v="6"/>
        <pc:sldMkLst>
          <pc:docMk/>
          <pc:sldMk cId="741370146" sldId="311"/>
        </pc:sldMkLst>
      </pc:sldChg>
      <pc:sldChg chg="addCm">
        <pc:chgData name="Parimal Shah" userId="S::parimalshah@csod.com::f1833133-addd-4ab6-823e-52494669b4f8" providerId="AD" clId="Web-{EBB215BE-61AB-5B98-9901-820B4BE920DC}" dt="2022-10-31T21:12:22.865" v="5"/>
        <pc:sldMkLst>
          <pc:docMk/>
          <pc:sldMk cId="1513555809" sldId="316"/>
        </pc:sldMkLst>
      </pc:sldChg>
      <pc:sldChg chg="add del addCm">
        <pc:chgData name="Parimal Shah" userId="S::parimalshah@csod.com::f1833133-addd-4ab6-823e-52494669b4f8" providerId="AD" clId="Web-{EBB215BE-61AB-5B98-9901-820B4BE920DC}" dt="2022-10-31T20:14:34.856" v="3"/>
        <pc:sldMkLst>
          <pc:docMk/>
          <pc:sldMk cId="602310581" sldId="340"/>
        </pc:sldMkLst>
      </pc:sldChg>
      <pc:sldChg chg="addCm">
        <pc:chgData name="Parimal Shah" userId="S::parimalshah@csod.com::f1833133-addd-4ab6-823e-52494669b4f8" providerId="AD" clId="Web-{EBB215BE-61AB-5B98-9901-820B4BE920DC}" dt="2022-10-31T21:02:34.961" v="4"/>
        <pc:sldMkLst>
          <pc:docMk/>
          <pc:sldMk cId="4076763950" sldId="341"/>
        </pc:sldMkLst>
      </pc:sldChg>
    </pc:docChg>
  </pc:docChgLst>
  <pc:docChgLst>
    <pc:chgData name="Arvind Mishra" userId="S::arvindmishra@csod.com::f5361e1a-c52f-4081-83c6-e7c42269f3fc" providerId="AD" clId="Web-{262A69D1-B237-7E47-5702-3F668445CFCF}"/>
    <pc:docChg chg="modSld">
      <pc:chgData name="Arvind Mishra" userId="S::arvindmishra@csod.com::f5361e1a-c52f-4081-83c6-e7c42269f3fc" providerId="AD" clId="Web-{262A69D1-B237-7E47-5702-3F668445CFCF}" dt="2022-11-10T00:15:34.357" v="170"/>
      <pc:docMkLst>
        <pc:docMk/>
      </pc:docMkLst>
      <pc:sldChg chg="modSp">
        <pc:chgData name="Arvind Mishra" userId="S::arvindmishra@csod.com::f5361e1a-c52f-4081-83c6-e7c42269f3fc" providerId="AD" clId="Web-{262A69D1-B237-7E47-5702-3F668445CFCF}" dt="2022-11-10T00:11:27.358" v="125"/>
        <pc:sldMkLst>
          <pc:docMk/>
          <pc:sldMk cId="376328742" sldId="323"/>
        </pc:sldMkLst>
        <pc:graphicFrameChg chg="mod modGraphic">
          <ac:chgData name="Arvind Mishra" userId="S::arvindmishra@csod.com::f5361e1a-c52f-4081-83c6-e7c42269f3fc" providerId="AD" clId="Web-{262A69D1-B237-7E47-5702-3F668445CFCF}" dt="2022-11-10T00:11:27.358" v="125"/>
          <ac:graphicFrameMkLst>
            <pc:docMk/>
            <pc:sldMk cId="376328742" sldId="323"/>
            <ac:graphicFrameMk id="7" creationId="{4317CE51-F123-416F-85A0-38A3DC665499}"/>
          </ac:graphicFrameMkLst>
        </pc:graphicFrameChg>
      </pc:sldChg>
      <pc:sldChg chg="modSp">
        <pc:chgData name="Arvind Mishra" userId="S::arvindmishra@csod.com::f5361e1a-c52f-4081-83c6-e7c42269f3fc" providerId="AD" clId="Web-{262A69D1-B237-7E47-5702-3F668445CFCF}" dt="2022-11-10T00:15:34.357" v="170"/>
        <pc:sldMkLst>
          <pc:docMk/>
          <pc:sldMk cId="1164369681" sldId="345"/>
        </pc:sldMkLst>
        <pc:graphicFrameChg chg="mod modGraphic">
          <ac:chgData name="Arvind Mishra" userId="S::arvindmishra@csod.com::f5361e1a-c52f-4081-83c6-e7c42269f3fc" providerId="AD" clId="Web-{262A69D1-B237-7E47-5702-3F668445CFCF}" dt="2022-11-10T00:15:34.357" v="170"/>
          <ac:graphicFrameMkLst>
            <pc:docMk/>
            <pc:sldMk cId="1164369681" sldId="345"/>
            <ac:graphicFrameMk id="7" creationId="{4317CE51-F123-416F-85A0-38A3DC665499}"/>
          </ac:graphicFrameMkLst>
        </pc:graphicFrameChg>
      </pc:sldChg>
    </pc:docChg>
  </pc:docChgLst>
  <pc:docChgLst>
    <pc:chgData name="Laxmi Bidari" userId="S::lbidari@csod.com::02e84666-f375-4121-9ccc-66f82297d5a7" providerId="AD" clId="Web-{1EC3C8A7-50A4-E0F8-112D-219031942D04}"/>
    <pc:docChg chg="modSld">
      <pc:chgData name="Laxmi Bidari" userId="S::lbidari@csod.com::02e84666-f375-4121-9ccc-66f82297d5a7" providerId="AD" clId="Web-{1EC3C8A7-50A4-E0F8-112D-219031942D04}" dt="2022-09-27T15:04:24.736" v="111"/>
      <pc:docMkLst>
        <pc:docMk/>
      </pc:docMkLst>
      <pc:sldChg chg="modSp">
        <pc:chgData name="Laxmi Bidari" userId="S::lbidari@csod.com::02e84666-f375-4121-9ccc-66f82297d5a7" providerId="AD" clId="Web-{1EC3C8A7-50A4-E0F8-112D-219031942D04}" dt="2022-09-27T15:04:24.736" v="111"/>
        <pc:sldMkLst>
          <pc:docMk/>
          <pc:sldMk cId="2844386396" sldId="322"/>
        </pc:sldMkLst>
        <pc:graphicFrameChg chg="mod modGraphic">
          <ac:chgData name="Laxmi Bidari" userId="S::lbidari@csod.com::02e84666-f375-4121-9ccc-66f82297d5a7" providerId="AD" clId="Web-{1EC3C8A7-50A4-E0F8-112D-219031942D04}" dt="2022-09-27T15:04:24.736" v="111"/>
          <ac:graphicFrameMkLst>
            <pc:docMk/>
            <pc:sldMk cId="2844386396" sldId="322"/>
            <ac:graphicFrameMk id="7" creationId="{4317CE51-F123-416F-85A0-38A3DC665499}"/>
          </ac:graphicFrameMkLst>
        </pc:graphicFrameChg>
      </pc:sldChg>
    </pc:docChg>
  </pc:docChgLst>
  <pc:docChgLst>
    <pc:chgData name="Rajesh Acharya" userId="560b927c-0796-4279-93ef-2ef3c345c575" providerId="ADAL" clId="{5EDFA3E2-3D11-495B-98C8-F091D8B4FD20}"/>
    <pc:docChg chg="custSel modSld">
      <pc:chgData name="Rajesh Acharya" userId="560b927c-0796-4279-93ef-2ef3c345c575" providerId="ADAL" clId="{5EDFA3E2-3D11-495B-98C8-F091D8B4FD20}" dt="2023-01-11T13:47:03.574" v="8" actId="14100"/>
      <pc:docMkLst>
        <pc:docMk/>
      </pc:docMkLst>
      <pc:sldChg chg="addSp delSp modSp mod">
        <pc:chgData name="Rajesh Acharya" userId="560b927c-0796-4279-93ef-2ef3c345c575" providerId="ADAL" clId="{5EDFA3E2-3D11-495B-98C8-F091D8B4FD20}" dt="2023-01-11T13:47:03.574" v="8" actId="14100"/>
        <pc:sldMkLst>
          <pc:docMk/>
          <pc:sldMk cId="1086666632" sldId="324"/>
        </pc:sldMkLst>
        <pc:spChg chg="mod">
          <ac:chgData name="Rajesh Acharya" userId="560b927c-0796-4279-93ef-2ef3c345c575" providerId="ADAL" clId="{5EDFA3E2-3D11-495B-98C8-F091D8B4FD20}" dt="2023-01-11T13:46:08.470" v="1" actId="1076"/>
          <ac:spMkLst>
            <pc:docMk/>
            <pc:sldMk cId="1086666632" sldId="324"/>
            <ac:spMk id="23" creationId="{6A1BE398-0560-44E1-BDDC-AE30A8D22802}"/>
          </ac:spMkLst>
        </pc:spChg>
        <pc:cxnChg chg="del mod">
          <ac:chgData name="Rajesh Acharya" userId="560b927c-0796-4279-93ef-2ef3c345c575" providerId="ADAL" clId="{5EDFA3E2-3D11-495B-98C8-F091D8B4FD20}" dt="2023-01-11T13:45:58.655" v="0" actId="478"/>
          <ac:cxnSpMkLst>
            <pc:docMk/>
            <pc:sldMk cId="1086666632" sldId="324"/>
            <ac:cxnSpMk id="33" creationId="{0C5A9102-368A-4166-BA36-84F2A279DB32}"/>
          </ac:cxnSpMkLst>
        </pc:cxnChg>
        <pc:cxnChg chg="add mod">
          <ac:chgData name="Rajesh Acharya" userId="560b927c-0796-4279-93ef-2ef3c345c575" providerId="ADAL" clId="{5EDFA3E2-3D11-495B-98C8-F091D8B4FD20}" dt="2023-01-11T13:47:03.574" v="8" actId="14100"/>
          <ac:cxnSpMkLst>
            <pc:docMk/>
            <pc:sldMk cId="1086666632" sldId="324"/>
            <ac:cxnSpMk id="40" creationId="{35F78B0A-C418-4834-AE9A-0AB2E2CFD651}"/>
          </ac:cxnSpMkLst>
        </pc:cxnChg>
      </pc:sldChg>
    </pc:docChg>
  </pc:docChgLst>
  <pc:docChgLst>
    <pc:chgData name="Arvind Mishra" userId="S::arvindmishra@csod.com::f5361e1a-c52f-4081-83c6-e7c42269f3fc" providerId="AD" clId="Web-{01116021-D307-A712-48C4-0C49604E87B1}"/>
    <pc:docChg chg="modSld">
      <pc:chgData name="Arvind Mishra" userId="S::arvindmishra@csod.com::f5361e1a-c52f-4081-83c6-e7c42269f3fc" providerId="AD" clId="Web-{01116021-D307-A712-48C4-0C49604E87B1}" dt="2022-11-09T02:21:20.607" v="1"/>
      <pc:docMkLst>
        <pc:docMk/>
      </pc:docMkLst>
      <pc:sldChg chg="modSp">
        <pc:chgData name="Arvind Mishra" userId="S::arvindmishra@csod.com::f5361e1a-c52f-4081-83c6-e7c42269f3fc" providerId="AD" clId="Web-{01116021-D307-A712-48C4-0C49604E87B1}" dt="2022-11-09T02:21:20.607" v="1"/>
        <pc:sldMkLst>
          <pc:docMk/>
          <pc:sldMk cId="2883624770" sldId="344"/>
        </pc:sldMkLst>
        <pc:graphicFrameChg chg="mod modGraphic">
          <ac:chgData name="Arvind Mishra" userId="S::arvindmishra@csod.com::f5361e1a-c52f-4081-83c6-e7c42269f3fc" providerId="AD" clId="Web-{01116021-D307-A712-48C4-0C49604E87B1}" dt="2022-11-09T02:21:20.607" v="1"/>
          <ac:graphicFrameMkLst>
            <pc:docMk/>
            <pc:sldMk cId="2883624770" sldId="344"/>
            <ac:graphicFrameMk id="7" creationId="{4317CE51-F123-416F-85A0-38A3DC665499}"/>
          </ac:graphicFrameMkLst>
        </pc:graphicFrameChg>
      </pc:sldChg>
    </pc:docChg>
  </pc:docChgLst>
  <pc:docChgLst>
    <pc:chgData name="Leena Sankaran" userId="S::lsankaran@csod.com::074780f2-fb2c-4a75-a529-7c1c305bc568" providerId="AD" clId="Web-{A19BC292-9378-0691-0AB8-997B766B0BA9}"/>
    <pc:docChg chg="mod">
      <pc:chgData name="Leena Sankaran" userId="S::lsankaran@csod.com::074780f2-fb2c-4a75-a529-7c1c305bc568" providerId="AD" clId="Web-{A19BC292-9378-0691-0AB8-997B766B0BA9}" dt="2022-10-31T16:01:45.690" v="2"/>
      <pc:docMkLst>
        <pc:docMk/>
      </pc:docMkLst>
      <pc:sldChg chg="addCm">
        <pc:chgData name="Leena Sankaran" userId="S::lsankaran@csod.com::074780f2-fb2c-4a75-a529-7c1c305bc568" providerId="AD" clId="Web-{A19BC292-9378-0691-0AB8-997B766B0BA9}" dt="2022-10-31T16:01:45.690" v="2"/>
        <pc:sldMkLst>
          <pc:docMk/>
          <pc:sldMk cId="4076763950" sldId="341"/>
        </pc:sldMkLst>
      </pc:sldChg>
    </pc:docChg>
  </pc:docChgLst>
  <pc:docChgLst>
    <pc:chgData name="Dominique Poirier" userId="S::dpoirier@csod.com::d724297e-80f8-475c-a863-e60e6e851bfd" providerId="AD" clId="Web-{4379B29E-BA10-B243-4694-3AEED80BE109}"/>
    <pc:docChg chg="">
      <pc:chgData name="Dominique Poirier" userId="S::dpoirier@csod.com::d724297e-80f8-475c-a863-e60e6e851bfd" providerId="AD" clId="Web-{4379B29E-BA10-B243-4694-3AEED80BE109}" dt="2022-10-20T18:53:15.416" v="3"/>
      <pc:docMkLst>
        <pc:docMk/>
      </pc:docMkLst>
      <pc:sldChg chg="modCm">
        <pc:chgData name="Dominique Poirier" userId="S::dpoirier@csod.com::d724297e-80f8-475c-a863-e60e6e851bfd" providerId="AD" clId="Web-{4379B29E-BA10-B243-4694-3AEED80BE109}" dt="2022-10-20T18:53:15.416" v="3"/>
        <pc:sldMkLst>
          <pc:docMk/>
          <pc:sldMk cId="2424269326" sldId="317"/>
        </pc:sldMkLst>
      </pc:sldChg>
    </pc:docChg>
  </pc:docChgLst>
  <pc:docChgLst>
    <pc:chgData name="Arvind Mishra" userId="S::arvindmishra@csod.com::f5361e1a-c52f-4081-83c6-e7c42269f3fc" providerId="AD" clId="Web-{E5DED902-F71E-EF8F-6810-DC21F908F2F2}"/>
    <pc:docChg chg="modSld">
      <pc:chgData name="Arvind Mishra" userId="S::arvindmishra@csod.com::f5361e1a-c52f-4081-83c6-e7c42269f3fc" providerId="AD" clId="Web-{E5DED902-F71E-EF8F-6810-DC21F908F2F2}" dt="2022-11-10T19:59:32.808" v="274"/>
      <pc:docMkLst>
        <pc:docMk/>
      </pc:docMkLst>
      <pc:sldChg chg="modSp modCm">
        <pc:chgData name="Arvind Mishra" userId="S::arvindmishra@csod.com::f5361e1a-c52f-4081-83c6-e7c42269f3fc" providerId="AD" clId="Web-{E5DED902-F71E-EF8F-6810-DC21F908F2F2}" dt="2022-11-10T19:42:01.129" v="72" actId="20577"/>
        <pc:sldMkLst>
          <pc:docMk/>
          <pc:sldMk cId="3077106595" sldId="315"/>
        </pc:sldMkLst>
        <pc:spChg chg="mod">
          <ac:chgData name="Arvind Mishra" userId="S::arvindmishra@csod.com::f5361e1a-c52f-4081-83c6-e7c42269f3fc" providerId="AD" clId="Web-{E5DED902-F71E-EF8F-6810-DC21F908F2F2}" dt="2022-11-10T19:42:01.129" v="72" actId="20577"/>
          <ac:spMkLst>
            <pc:docMk/>
            <pc:sldMk cId="3077106595" sldId="315"/>
            <ac:spMk id="19" creationId="{03FF81E6-6CA9-4648-933E-312D77993C55}"/>
          </ac:spMkLst>
        </pc:spChg>
      </pc:sldChg>
      <pc:sldChg chg="modSp modCm">
        <pc:chgData name="Arvind Mishra" userId="S::arvindmishra@csod.com::f5361e1a-c52f-4081-83c6-e7c42269f3fc" providerId="AD" clId="Web-{E5DED902-F71E-EF8F-6810-DC21F908F2F2}" dt="2022-11-10T19:48:30.012" v="253"/>
        <pc:sldMkLst>
          <pc:docMk/>
          <pc:sldMk cId="376328742" sldId="323"/>
        </pc:sldMkLst>
        <pc:graphicFrameChg chg="mod modGraphic">
          <ac:chgData name="Arvind Mishra" userId="S::arvindmishra@csod.com::f5361e1a-c52f-4081-83c6-e7c42269f3fc" providerId="AD" clId="Web-{E5DED902-F71E-EF8F-6810-DC21F908F2F2}" dt="2022-11-10T19:47:29.589" v="252"/>
          <ac:graphicFrameMkLst>
            <pc:docMk/>
            <pc:sldMk cId="376328742" sldId="323"/>
            <ac:graphicFrameMk id="7" creationId="{4317CE51-F123-416F-85A0-38A3DC665499}"/>
          </ac:graphicFrameMkLst>
        </pc:graphicFrameChg>
      </pc:sldChg>
      <pc:sldChg chg="modSp modCm">
        <pc:chgData name="Arvind Mishra" userId="S::arvindmishra@csod.com::f5361e1a-c52f-4081-83c6-e7c42269f3fc" providerId="AD" clId="Web-{E5DED902-F71E-EF8F-6810-DC21F908F2F2}" dt="2022-11-10T19:45:24.993" v="94"/>
        <pc:sldMkLst>
          <pc:docMk/>
          <pc:sldMk cId="1086666632" sldId="324"/>
        </pc:sldMkLst>
        <pc:spChg chg="mod">
          <ac:chgData name="Arvind Mishra" userId="S::arvindmishra@csod.com::f5361e1a-c52f-4081-83c6-e7c42269f3fc" providerId="AD" clId="Web-{E5DED902-F71E-EF8F-6810-DC21F908F2F2}" dt="2022-11-10T19:44:33.038" v="93" actId="20577"/>
          <ac:spMkLst>
            <pc:docMk/>
            <pc:sldMk cId="1086666632" sldId="324"/>
            <ac:spMk id="120" creationId="{DBD96E02-DBC8-46A5-8FC3-D421B60BC533}"/>
          </ac:spMkLst>
        </pc:spChg>
        <pc:cxnChg chg="mod">
          <ac:chgData name="Arvind Mishra" userId="S::arvindmishra@csod.com::f5361e1a-c52f-4081-83c6-e7c42269f3fc" providerId="AD" clId="Web-{E5DED902-F71E-EF8F-6810-DC21F908F2F2}" dt="2022-11-10T19:44:17.929" v="90" actId="14100"/>
          <ac:cxnSpMkLst>
            <pc:docMk/>
            <pc:sldMk cId="1086666632" sldId="324"/>
            <ac:cxnSpMk id="124" creationId="{0AD5EA99-D9C6-45FF-9FC2-D323ACC05694}"/>
          </ac:cxnSpMkLst>
        </pc:cxnChg>
      </pc:sldChg>
      <pc:sldChg chg="modSp modCm">
        <pc:chgData name="Arvind Mishra" userId="S::arvindmishra@csod.com::f5361e1a-c52f-4081-83c6-e7c42269f3fc" providerId="AD" clId="Web-{E5DED902-F71E-EF8F-6810-DC21F908F2F2}" dt="2022-11-10T19:59:32.808" v="274"/>
        <pc:sldMkLst>
          <pc:docMk/>
          <pc:sldMk cId="3180272091" sldId="327"/>
        </pc:sldMkLst>
        <pc:graphicFrameChg chg="mod modGraphic">
          <ac:chgData name="Arvind Mishra" userId="S::arvindmishra@csod.com::f5361e1a-c52f-4081-83c6-e7c42269f3fc" providerId="AD" clId="Web-{E5DED902-F71E-EF8F-6810-DC21F908F2F2}" dt="2022-11-10T19:57:18.540" v="273"/>
          <ac:graphicFrameMkLst>
            <pc:docMk/>
            <pc:sldMk cId="3180272091" sldId="327"/>
            <ac:graphicFrameMk id="7" creationId="{4000768D-B74A-4459-AF09-25B9B23EBB37}"/>
          </ac:graphicFrameMkLst>
        </pc:graphicFrameChg>
      </pc:sldChg>
      <pc:sldChg chg="modSp">
        <pc:chgData name="Arvind Mishra" userId="S::arvindmishra@csod.com::f5361e1a-c52f-4081-83c6-e7c42269f3fc" providerId="AD" clId="Web-{E5DED902-F71E-EF8F-6810-DC21F908F2F2}" dt="2022-11-10T19:36:21.355" v="31"/>
        <pc:sldMkLst>
          <pc:docMk/>
          <pc:sldMk cId="1164369681" sldId="345"/>
        </pc:sldMkLst>
        <pc:graphicFrameChg chg="mod modGraphic">
          <ac:chgData name="Arvind Mishra" userId="S::arvindmishra@csod.com::f5361e1a-c52f-4081-83c6-e7c42269f3fc" providerId="AD" clId="Web-{E5DED902-F71E-EF8F-6810-DC21F908F2F2}" dt="2022-11-10T19:36:21.355" v="31"/>
          <ac:graphicFrameMkLst>
            <pc:docMk/>
            <pc:sldMk cId="1164369681" sldId="345"/>
            <ac:graphicFrameMk id="7" creationId="{4317CE51-F123-416F-85A0-38A3DC665499}"/>
          </ac:graphicFrameMkLst>
        </pc:graphicFrameChg>
      </pc:sldChg>
    </pc:docChg>
  </pc:docChgLst>
  <pc:docChgLst>
    <pc:chgData name="Ravi Sankar" userId="181a8d5e-ee84-4ff9-9dc8-7277ded849ac" providerId="ADAL" clId="{08CDA1A1-9D46-4879-9D39-7B0871963A8E}"/>
    <pc:docChg chg="undo custSel addSld delSld modSld modSection">
      <pc:chgData name="Ravi Sankar" userId="181a8d5e-ee84-4ff9-9dc8-7277ded849ac" providerId="ADAL" clId="{08CDA1A1-9D46-4879-9D39-7B0871963A8E}" dt="2022-10-13T16:19:06.174" v="1841" actId="20577"/>
      <pc:docMkLst>
        <pc:docMk/>
      </pc:docMkLst>
      <pc:sldChg chg="del">
        <pc:chgData name="Ravi Sankar" userId="181a8d5e-ee84-4ff9-9dc8-7277ded849ac" providerId="ADAL" clId="{08CDA1A1-9D46-4879-9D39-7B0871963A8E}" dt="2022-10-13T13:58:43.063" v="77" actId="47"/>
        <pc:sldMkLst>
          <pc:docMk/>
          <pc:sldMk cId="1919791045" sldId="300"/>
        </pc:sldMkLst>
      </pc:sldChg>
      <pc:sldChg chg="modSp mod">
        <pc:chgData name="Ravi Sankar" userId="181a8d5e-ee84-4ff9-9dc8-7277ded849ac" providerId="ADAL" clId="{08CDA1A1-9D46-4879-9D39-7B0871963A8E}" dt="2022-10-13T16:02:30.933" v="1366" actId="1036"/>
        <pc:sldMkLst>
          <pc:docMk/>
          <pc:sldMk cId="4155928916" sldId="318"/>
        </pc:sldMkLst>
        <pc:graphicFrameChg chg="mod">
          <ac:chgData name="Ravi Sankar" userId="181a8d5e-ee84-4ff9-9dc8-7277ded849ac" providerId="ADAL" clId="{08CDA1A1-9D46-4879-9D39-7B0871963A8E}" dt="2022-10-13T16:02:30.933" v="1366" actId="1036"/>
          <ac:graphicFrameMkLst>
            <pc:docMk/>
            <pc:sldMk cId="4155928916" sldId="318"/>
            <ac:graphicFrameMk id="7" creationId="{4000768D-B74A-4459-AF09-25B9B23EBB37}"/>
          </ac:graphicFrameMkLst>
        </pc:graphicFrameChg>
      </pc:sldChg>
      <pc:sldChg chg="modSp mod">
        <pc:chgData name="Ravi Sankar" userId="181a8d5e-ee84-4ff9-9dc8-7277ded849ac" providerId="ADAL" clId="{08CDA1A1-9D46-4879-9D39-7B0871963A8E}" dt="2022-10-10T11:24:02.847" v="67" actId="20577"/>
        <pc:sldMkLst>
          <pc:docMk/>
          <pc:sldMk cId="376328742" sldId="323"/>
        </pc:sldMkLst>
        <pc:graphicFrameChg chg="mod modGraphic">
          <ac:chgData name="Ravi Sankar" userId="181a8d5e-ee84-4ff9-9dc8-7277ded849ac" providerId="ADAL" clId="{08CDA1A1-9D46-4879-9D39-7B0871963A8E}" dt="2022-10-10T11:24:02.847" v="67" actId="20577"/>
          <ac:graphicFrameMkLst>
            <pc:docMk/>
            <pc:sldMk cId="376328742" sldId="323"/>
            <ac:graphicFrameMk id="7" creationId="{4317CE51-F123-416F-85A0-38A3DC665499}"/>
          </ac:graphicFrameMkLst>
        </pc:graphicFrameChg>
      </pc:sldChg>
      <pc:sldChg chg="add">
        <pc:chgData name="Ravi Sankar" userId="181a8d5e-ee84-4ff9-9dc8-7277ded849ac" providerId="ADAL" clId="{08CDA1A1-9D46-4879-9D39-7B0871963A8E}" dt="2022-10-13T13:58:35.204" v="75"/>
        <pc:sldMkLst>
          <pc:docMk/>
          <pc:sldMk cId="504801023" sldId="329"/>
        </pc:sldMkLst>
      </pc:sldChg>
      <pc:sldChg chg="addSp delSp modSp add del mod">
        <pc:chgData name="Ravi Sankar" userId="181a8d5e-ee84-4ff9-9dc8-7277ded849ac" providerId="ADAL" clId="{08CDA1A1-9D46-4879-9D39-7B0871963A8E}" dt="2022-10-13T13:58:21.238" v="74" actId="47"/>
        <pc:sldMkLst>
          <pc:docMk/>
          <pc:sldMk cId="2396889947" sldId="329"/>
        </pc:sldMkLst>
        <pc:spChg chg="add mod">
          <ac:chgData name="Ravi Sankar" userId="181a8d5e-ee84-4ff9-9dc8-7277ded849ac" providerId="ADAL" clId="{08CDA1A1-9D46-4879-9D39-7B0871963A8E}" dt="2022-10-13T13:57:50.143" v="73" actId="14100"/>
          <ac:spMkLst>
            <pc:docMk/>
            <pc:sldMk cId="2396889947" sldId="329"/>
            <ac:spMk id="3" creationId="{6888E5EF-E750-400B-A3EF-37702EAE26F6}"/>
          </ac:spMkLst>
        </pc:spChg>
        <pc:spChg chg="del">
          <ac:chgData name="Ravi Sankar" userId="181a8d5e-ee84-4ff9-9dc8-7277ded849ac" providerId="ADAL" clId="{08CDA1A1-9D46-4879-9D39-7B0871963A8E}" dt="2022-10-13T13:57:43.368" v="72" actId="478"/>
          <ac:spMkLst>
            <pc:docMk/>
            <pc:sldMk cId="2396889947" sldId="329"/>
            <ac:spMk id="17" creationId="{63567ED5-6980-4673-9E85-B4C93F01D7C5}"/>
          </ac:spMkLst>
        </pc:spChg>
        <pc:graphicFrameChg chg="del">
          <ac:chgData name="Ravi Sankar" userId="181a8d5e-ee84-4ff9-9dc8-7277ded849ac" providerId="ADAL" clId="{08CDA1A1-9D46-4879-9D39-7B0871963A8E}" dt="2022-10-13T13:57:25.519" v="69" actId="478"/>
          <ac:graphicFrameMkLst>
            <pc:docMk/>
            <pc:sldMk cId="2396889947" sldId="329"/>
            <ac:graphicFrameMk id="7" creationId="{199C7E26-0521-471D-9F92-74DDB3E4FC2C}"/>
          </ac:graphicFrameMkLst>
        </pc:graphicFrameChg>
        <pc:graphicFrameChg chg="del">
          <ac:chgData name="Ravi Sankar" userId="181a8d5e-ee84-4ff9-9dc8-7277ded849ac" providerId="ADAL" clId="{08CDA1A1-9D46-4879-9D39-7B0871963A8E}" dt="2022-10-13T13:57:40.487" v="71" actId="478"/>
          <ac:graphicFrameMkLst>
            <pc:docMk/>
            <pc:sldMk cId="2396889947" sldId="329"/>
            <ac:graphicFrameMk id="16" creationId="{A7A3D512-0575-4E4D-BE39-D7D6BB5A9797}"/>
          </ac:graphicFrameMkLst>
        </pc:graphicFrameChg>
      </pc:sldChg>
      <pc:sldChg chg="delSp modSp add mod">
        <pc:chgData name="Ravi Sankar" userId="181a8d5e-ee84-4ff9-9dc8-7277ded849ac" providerId="ADAL" clId="{08CDA1A1-9D46-4879-9D39-7B0871963A8E}" dt="2022-10-13T16:00:07.842" v="1358" actId="33524"/>
        <pc:sldMkLst>
          <pc:docMk/>
          <pc:sldMk cId="219330377" sldId="330"/>
        </pc:sldMkLst>
        <pc:spChg chg="mod">
          <ac:chgData name="Ravi Sankar" userId="181a8d5e-ee84-4ff9-9dc8-7277ded849ac" providerId="ADAL" clId="{08CDA1A1-9D46-4879-9D39-7B0871963A8E}" dt="2022-10-13T16:00:07.842" v="1358" actId="33524"/>
          <ac:spMkLst>
            <pc:docMk/>
            <pc:sldMk cId="219330377" sldId="330"/>
            <ac:spMk id="3" creationId="{F587BF43-03C8-42EB-BDDA-F16B1B4533F9}"/>
          </ac:spMkLst>
        </pc:spChg>
        <pc:spChg chg="mod">
          <ac:chgData name="Ravi Sankar" userId="181a8d5e-ee84-4ff9-9dc8-7277ded849ac" providerId="ADAL" clId="{08CDA1A1-9D46-4879-9D39-7B0871963A8E}" dt="2022-10-13T13:59:03.369" v="86" actId="20577"/>
          <ac:spMkLst>
            <pc:docMk/>
            <pc:sldMk cId="219330377" sldId="330"/>
            <ac:spMk id="4" creationId="{DA7F8BA1-423D-449A-ACD0-AC5A8FE2AB7B}"/>
          </ac:spMkLst>
        </pc:spChg>
        <pc:spChg chg="del">
          <ac:chgData name="Ravi Sankar" userId="181a8d5e-ee84-4ff9-9dc8-7277ded849ac" providerId="ADAL" clId="{08CDA1A1-9D46-4879-9D39-7B0871963A8E}" dt="2022-10-13T14:01:01.843" v="232" actId="478"/>
          <ac:spMkLst>
            <pc:docMk/>
            <pc:sldMk cId="219330377" sldId="330"/>
            <ac:spMk id="7" creationId="{F4865DCB-844A-4CC4-BB59-AA17445382FA}"/>
          </ac:spMkLst>
        </pc:spChg>
        <pc:spChg chg="del">
          <ac:chgData name="Ravi Sankar" userId="181a8d5e-ee84-4ff9-9dc8-7277ded849ac" providerId="ADAL" clId="{08CDA1A1-9D46-4879-9D39-7B0871963A8E}" dt="2022-10-13T14:01:01.843" v="232" actId="478"/>
          <ac:spMkLst>
            <pc:docMk/>
            <pc:sldMk cId="219330377" sldId="330"/>
            <ac:spMk id="8" creationId="{6FD0AFEE-B59A-4381-9629-40DE9EAA5405}"/>
          </ac:spMkLst>
        </pc:spChg>
        <pc:spChg chg="del">
          <ac:chgData name="Ravi Sankar" userId="181a8d5e-ee84-4ff9-9dc8-7277ded849ac" providerId="ADAL" clId="{08CDA1A1-9D46-4879-9D39-7B0871963A8E}" dt="2022-10-13T14:01:06.383" v="233" actId="478"/>
          <ac:spMkLst>
            <pc:docMk/>
            <pc:sldMk cId="219330377" sldId="330"/>
            <ac:spMk id="9" creationId="{1828F8EB-F09C-4AF4-BBE0-EBEC3543AA43}"/>
          </ac:spMkLst>
        </pc:spChg>
        <pc:spChg chg="del">
          <ac:chgData name="Ravi Sankar" userId="181a8d5e-ee84-4ff9-9dc8-7277ded849ac" providerId="ADAL" clId="{08CDA1A1-9D46-4879-9D39-7B0871963A8E}" dt="2022-10-13T14:01:06.383" v="233" actId="478"/>
          <ac:spMkLst>
            <pc:docMk/>
            <pc:sldMk cId="219330377" sldId="330"/>
            <ac:spMk id="10" creationId="{65978C35-8914-49FE-9554-0FF9F043C38B}"/>
          </ac:spMkLst>
        </pc:spChg>
        <pc:spChg chg="del">
          <ac:chgData name="Ravi Sankar" userId="181a8d5e-ee84-4ff9-9dc8-7277ded849ac" providerId="ADAL" clId="{08CDA1A1-9D46-4879-9D39-7B0871963A8E}" dt="2022-10-13T14:01:06.383" v="233" actId="478"/>
          <ac:spMkLst>
            <pc:docMk/>
            <pc:sldMk cId="219330377" sldId="330"/>
            <ac:spMk id="11" creationId="{10D04349-E567-4EBF-9426-AFF60B107F0C}"/>
          </ac:spMkLst>
        </pc:spChg>
        <pc:spChg chg="del">
          <ac:chgData name="Ravi Sankar" userId="181a8d5e-ee84-4ff9-9dc8-7277ded849ac" providerId="ADAL" clId="{08CDA1A1-9D46-4879-9D39-7B0871963A8E}" dt="2022-10-13T14:01:06.383" v="233" actId="478"/>
          <ac:spMkLst>
            <pc:docMk/>
            <pc:sldMk cId="219330377" sldId="330"/>
            <ac:spMk id="12" creationId="{32544C45-C5C3-444C-AF96-4397926FFF62}"/>
          </ac:spMkLst>
        </pc:spChg>
        <pc:spChg chg="del">
          <ac:chgData name="Ravi Sankar" userId="181a8d5e-ee84-4ff9-9dc8-7277ded849ac" providerId="ADAL" clId="{08CDA1A1-9D46-4879-9D39-7B0871963A8E}" dt="2022-10-13T14:01:01.843" v="232" actId="478"/>
          <ac:spMkLst>
            <pc:docMk/>
            <pc:sldMk cId="219330377" sldId="330"/>
            <ac:spMk id="13" creationId="{3F837563-FB88-49BE-BE2B-839972B3A427}"/>
          </ac:spMkLst>
        </pc:spChg>
        <pc:picChg chg="del">
          <ac:chgData name="Ravi Sankar" userId="181a8d5e-ee84-4ff9-9dc8-7277ded849ac" providerId="ADAL" clId="{08CDA1A1-9D46-4879-9D39-7B0871963A8E}" dt="2022-10-13T14:01:06.383" v="233" actId="478"/>
          <ac:picMkLst>
            <pc:docMk/>
            <pc:sldMk cId="219330377" sldId="330"/>
            <ac:picMk id="14" creationId="{4ECED167-9475-43A7-930A-A3990E1B1F9E}"/>
          </ac:picMkLst>
        </pc:picChg>
      </pc:sldChg>
      <pc:sldChg chg="addSp delSp modSp add del mod">
        <pc:chgData name="Ravi Sankar" userId="181a8d5e-ee84-4ff9-9dc8-7277ded849ac" providerId="ADAL" clId="{08CDA1A1-9D46-4879-9D39-7B0871963A8E}" dt="2022-10-13T16:19:06.174" v="1841" actId="20577"/>
        <pc:sldMkLst>
          <pc:docMk/>
          <pc:sldMk cId="1705125912" sldId="331"/>
        </pc:sldMkLst>
        <pc:spChg chg="add del mod">
          <ac:chgData name="Ravi Sankar" userId="181a8d5e-ee84-4ff9-9dc8-7277ded849ac" providerId="ADAL" clId="{08CDA1A1-9D46-4879-9D39-7B0871963A8E}" dt="2022-10-13T16:01:25.633" v="1361" actId="478"/>
          <ac:spMkLst>
            <pc:docMk/>
            <pc:sldMk cId="1705125912" sldId="331"/>
            <ac:spMk id="3" creationId="{614E0138-E19C-40A5-85BC-BDC36DA6B722}"/>
          </ac:spMkLst>
        </pc:spChg>
        <pc:graphicFrameChg chg="del">
          <ac:chgData name="Ravi Sankar" userId="181a8d5e-ee84-4ff9-9dc8-7277ded849ac" providerId="ADAL" clId="{08CDA1A1-9D46-4879-9D39-7B0871963A8E}" dt="2022-10-13T16:01:22.358" v="1360" actId="478"/>
          <ac:graphicFrameMkLst>
            <pc:docMk/>
            <pc:sldMk cId="1705125912" sldId="331"/>
            <ac:graphicFrameMk id="7" creationId="{B59D4137-35B2-4B26-B196-670494DE813A}"/>
          </ac:graphicFrameMkLst>
        </pc:graphicFrameChg>
        <pc:graphicFrameChg chg="add mod modGraphic">
          <ac:chgData name="Ravi Sankar" userId="181a8d5e-ee84-4ff9-9dc8-7277ded849ac" providerId="ADAL" clId="{08CDA1A1-9D46-4879-9D39-7B0871963A8E}" dt="2022-10-13T16:19:06.174" v="1841" actId="20577"/>
          <ac:graphicFrameMkLst>
            <pc:docMk/>
            <pc:sldMk cId="1705125912" sldId="331"/>
            <ac:graphicFrameMk id="8" creationId="{E4238D38-B6BA-4FC9-8BC4-7DAE9F8B465E}"/>
          </ac:graphicFrameMkLst>
        </pc:graphicFrameChg>
      </pc:sldChg>
      <pc:sldChg chg="add">
        <pc:chgData name="Ravi Sankar" userId="181a8d5e-ee84-4ff9-9dc8-7277ded849ac" providerId="ADAL" clId="{08CDA1A1-9D46-4879-9D39-7B0871963A8E}" dt="2022-10-13T16:01:26.942" v="1362"/>
        <pc:sldMkLst>
          <pc:docMk/>
          <pc:sldMk cId="1851788172" sldId="332"/>
        </pc:sldMkLst>
      </pc:sldChg>
    </pc:docChg>
  </pc:docChgLst>
  <pc:docChgLst>
    <pc:chgData name="Ravi Sankar Uppalapati" userId="181a8d5e-ee84-4ff9-9dc8-7277ded849ac" providerId="ADAL" clId="{08CDA1A1-9D46-4879-9D39-7B0871963A8E}"/>
    <pc:docChg chg="undo custSel addSld delSld modSld sldOrd addSection delSection modSection">
      <pc:chgData name="Ravi Sankar Uppalapati" userId="181a8d5e-ee84-4ff9-9dc8-7277ded849ac" providerId="ADAL" clId="{08CDA1A1-9D46-4879-9D39-7B0871963A8E}" dt="2022-11-14T17:50:22.415" v="3086" actId="20577"/>
      <pc:docMkLst>
        <pc:docMk/>
      </pc:docMkLst>
      <pc:sldChg chg="modSp mod">
        <pc:chgData name="Ravi Sankar Uppalapati" userId="181a8d5e-ee84-4ff9-9dc8-7277ded849ac" providerId="ADAL" clId="{08CDA1A1-9D46-4879-9D39-7B0871963A8E}" dt="2022-11-01T18:23:50.773" v="2308" actId="20577"/>
        <pc:sldMkLst>
          <pc:docMk/>
          <pc:sldMk cId="233321242" sldId="268"/>
        </pc:sldMkLst>
        <pc:spChg chg="mod">
          <ac:chgData name="Ravi Sankar Uppalapati" userId="181a8d5e-ee84-4ff9-9dc8-7277ded849ac" providerId="ADAL" clId="{08CDA1A1-9D46-4879-9D39-7B0871963A8E}" dt="2022-11-01T18:23:50.773" v="2308" actId="20577"/>
          <ac:spMkLst>
            <pc:docMk/>
            <pc:sldMk cId="233321242" sldId="268"/>
            <ac:spMk id="2" creationId="{F182BF0A-89A9-4937-836A-A0035ECF3F1D}"/>
          </ac:spMkLst>
        </pc:spChg>
      </pc:sldChg>
      <pc:sldChg chg="modSp mod">
        <pc:chgData name="Ravi Sankar Uppalapati" userId="181a8d5e-ee84-4ff9-9dc8-7277ded849ac" providerId="ADAL" clId="{08CDA1A1-9D46-4879-9D39-7B0871963A8E}" dt="2022-11-01T19:12:53.073" v="3058" actId="27636"/>
        <pc:sldMkLst>
          <pc:docMk/>
          <pc:sldMk cId="288873308" sldId="270"/>
        </pc:sldMkLst>
        <pc:spChg chg="mod">
          <ac:chgData name="Ravi Sankar Uppalapati" userId="181a8d5e-ee84-4ff9-9dc8-7277ded849ac" providerId="ADAL" clId="{08CDA1A1-9D46-4879-9D39-7B0871963A8E}" dt="2022-11-01T19:12:53.073" v="3058" actId="27636"/>
          <ac:spMkLst>
            <pc:docMk/>
            <pc:sldMk cId="288873308" sldId="270"/>
            <ac:spMk id="2" creationId="{2E031BDB-6EB8-4F85-96FB-B3264C9038D5}"/>
          </ac:spMkLst>
        </pc:spChg>
      </pc:sldChg>
      <pc:sldChg chg="del">
        <pc:chgData name="Ravi Sankar Uppalapati" userId="181a8d5e-ee84-4ff9-9dc8-7277ded849ac" providerId="ADAL" clId="{08CDA1A1-9D46-4879-9D39-7B0871963A8E}" dt="2022-11-01T17:21:54.346" v="14" actId="47"/>
        <pc:sldMkLst>
          <pc:docMk/>
          <pc:sldMk cId="4122095414" sldId="294"/>
        </pc:sldMkLst>
      </pc:sldChg>
      <pc:sldChg chg="del">
        <pc:chgData name="Ravi Sankar Uppalapati" userId="181a8d5e-ee84-4ff9-9dc8-7277ded849ac" providerId="ADAL" clId="{08CDA1A1-9D46-4879-9D39-7B0871963A8E}" dt="2022-11-01T18:48:28.473" v="2709" actId="47"/>
        <pc:sldMkLst>
          <pc:docMk/>
          <pc:sldMk cId="958252718" sldId="295"/>
        </pc:sldMkLst>
      </pc:sldChg>
      <pc:sldChg chg="modSp mod ord">
        <pc:chgData name="Ravi Sankar Uppalapati" userId="181a8d5e-ee84-4ff9-9dc8-7277ded849ac" providerId="ADAL" clId="{08CDA1A1-9D46-4879-9D39-7B0871963A8E}" dt="2022-11-01T18:53:59.271" v="2797" actId="20577"/>
        <pc:sldMkLst>
          <pc:docMk/>
          <pc:sldMk cId="2271038827" sldId="297"/>
        </pc:sldMkLst>
        <pc:spChg chg="mod">
          <ac:chgData name="Ravi Sankar Uppalapati" userId="181a8d5e-ee84-4ff9-9dc8-7277ded849ac" providerId="ADAL" clId="{08CDA1A1-9D46-4879-9D39-7B0871963A8E}" dt="2022-11-01T18:53:59.271" v="2797" actId="20577"/>
          <ac:spMkLst>
            <pc:docMk/>
            <pc:sldMk cId="2271038827" sldId="297"/>
            <ac:spMk id="2" creationId="{F182BF0A-89A9-4937-836A-A0035ECF3F1D}"/>
          </ac:spMkLst>
        </pc:spChg>
      </pc:sldChg>
      <pc:sldChg chg="ord modCm">
        <pc:chgData name="Ravi Sankar Uppalapati" userId="181a8d5e-ee84-4ff9-9dc8-7277ded849ac" providerId="ADAL" clId="{08CDA1A1-9D46-4879-9D39-7B0871963A8E}" dt="2022-11-07T20:00:49.034" v="3064"/>
        <pc:sldMkLst>
          <pc:docMk/>
          <pc:sldMk cId="1632896620" sldId="299"/>
        </pc:sldMkLst>
      </pc:sldChg>
      <pc:sldChg chg="ord modCm">
        <pc:chgData name="Ravi Sankar Uppalapati" userId="181a8d5e-ee84-4ff9-9dc8-7277ded849ac" providerId="ADAL" clId="{08CDA1A1-9D46-4879-9D39-7B0871963A8E}" dt="2022-11-08T18:08:40.992" v="3065"/>
        <pc:sldMkLst>
          <pc:docMk/>
          <pc:sldMk cId="3011871406" sldId="301"/>
        </pc:sldMkLst>
      </pc:sldChg>
      <pc:sldChg chg="ord">
        <pc:chgData name="Ravi Sankar Uppalapati" userId="181a8d5e-ee84-4ff9-9dc8-7277ded849ac" providerId="ADAL" clId="{08CDA1A1-9D46-4879-9D39-7B0871963A8E}" dt="2022-11-01T18:24:29.158" v="2310"/>
        <pc:sldMkLst>
          <pc:docMk/>
          <pc:sldMk cId="4013170168" sldId="302"/>
        </pc:sldMkLst>
      </pc:sldChg>
      <pc:sldChg chg="ord">
        <pc:chgData name="Ravi Sankar Uppalapati" userId="181a8d5e-ee84-4ff9-9dc8-7277ded849ac" providerId="ADAL" clId="{08CDA1A1-9D46-4879-9D39-7B0871963A8E}" dt="2022-11-01T18:24:29.158" v="2310"/>
        <pc:sldMkLst>
          <pc:docMk/>
          <pc:sldMk cId="547080581" sldId="303"/>
        </pc:sldMkLst>
      </pc:sldChg>
      <pc:sldChg chg="ord">
        <pc:chgData name="Ravi Sankar Uppalapati" userId="181a8d5e-ee84-4ff9-9dc8-7277ded849ac" providerId="ADAL" clId="{08CDA1A1-9D46-4879-9D39-7B0871963A8E}" dt="2022-11-01T18:24:29.158" v="2310"/>
        <pc:sldMkLst>
          <pc:docMk/>
          <pc:sldMk cId="1134314558" sldId="304"/>
        </pc:sldMkLst>
      </pc:sldChg>
      <pc:sldChg chg="ord">
        <pc:chgData name="Ravi Sankar Uppalapati" userId="181a8d5e-ee84-4ff9-9dc8-7277ded849ac" providerId="ADAL" clId="{08CDA1A1-9D46-4879-9D39-7B0871963A8E}" dt="2022-11-01T18:24:29.158" v="2310"/>
        <pc:sldMkLst>
          <pc:docMk/>
          <pc:sldMk cId="1051738226" sldId="306"/>
        </pc:sldMkLst>
      </pc:sldChg>
      <pc:sldChg chg="del">
        <pc:chgData name="Ravi Sankar Uppalapati" userId="181a8d5e-ee84-4ff9-9dc8-7277ded849ac" providerId="ADAL" clId="{08CDA1A1-9D46-4879-9D39-7B0871963A8E}" dt="2022-11-01T17:21:54.346" v="14" actId="47"/>
        <pc:sldMkLst>
          <pc:docMk/>
          <pc:sldMk cId="3681943927" sldId="308"/>
        </pc:sldMkLst>
      </pc:sldChg>
      <pc:sldChg chg="ord modCm">
        <pc:chgData name="Ravi Sankar Uppalapati" userId="181a8d5e-ee84-4ff9-9dc8-7277ded849ac" providerId="ADAL" clId="{08CDA1A1-9D46-4879-9D39-7B0871963A8E}" dt="2022-11-01T17:43:58.259" v="925"/>
        <pc:sldMkLst>
          <pc:docMk/>
          <pc:sldMk cId="741370146" sldId="311"/>
        </pc:sldMkLst>
      </pc:sldChg>
      <pc:sldChg chg="modSp mod ord modCm">
        <pc:chgData name="Ravi Sankar Uppalapati" userId="181a8d5e-ee84-4ff9-9dc8-7277ded849ac" providerId="ADAL" clId="{08CDA1A1-9D46-4879-9D39-7B0871963A8E}" dt="2022-11-10T15:20:22.720" v="3071"/>
        <pc:sldMkLst>
          <pc:docMk/>
          <pc:sldMk cId="3077106595" sldId="315"/>
        </pc:sldMkLst>
        <pc:spChg chg="mod">
          <ac:chgData name="Ravi Sankar Uppalapati" userId="181a8d5e-ee84-4ff9-9dc8-7277ded849ac" providerId="ADAL" clId="{08CDA1A1-9D46-4879-9D39-7B0871963A8E}" dt="2022-11-10T15:17:20.248" v="3070" actId="20577"/>
          <ac:spMkLst>
            <pc:docMk/>
            <pc:sldMk cId="3077106595" sldId="315"/>
            <ac:spMk id="19" creationId="{03FF81E6-6CA9-4648-933E-312D77993C55}"/>
          </ac:spMkLst>
        </pc:spChg>
      </pc:sldChg>
      <pc:sldChg chg="modCm">
        <pc:chgData name="Ravi Sankar Uppalapati" userId="181a8d5e-ee84-4ff9-9dc8-7277ded849ac" providerId="ADAL" clId="{08CDA1A1-9D46-4879-9D39-7B0871963A8E}" dt="2022-11-10T15:30:41.285" v="3076"/>
        <pc:sldMkLst>
          <pc:docMk/>
          <pc:sldMk cId="4155928916" sldId="318"/>
        </pc:sldMkLst>
      </pc:sldChg>
      <pc:sldChg chg="ord">
        <pc:chgData name="Ravi Sankar Uppalapati" userId="181a8d5e-ee84-4ff9-9dc8-7277ded849ac" providerId="ADAL" clId="{08CDA1A1-9D46-4879-9D39-7B0871963A8E}" dt="2022-11-01T18:23:05.066" v="2297"/>
        <pc:sldMkLst>
          <pc:docMk/>
          <pc:sldMk cId="186468718" sldId="320"/>
        </pc:sldMkLst>
      </pc:sldChg>
      <pc:sldChg chg="ord">
        <pc:chgData name="Ravi Sankar Uppalapati" userId="181a8d5e-ee84-4ff9-9dc8-7277ded849ac" providerId="ADAL" clId="{08CDA1A1-9D46-4879-9D39-7B0871963A8E}" dt="2022-11-01T18:41:41.024" v="2592"/>
        <pc:sldMkLst>
          <pc:docMk/>
          <pc:sldMk cId="3104863538" sldId="321"/>
        </pc:sldMkLst>
      </pc:sldChg>
      <pc:sldChg chg="ord">
        <pc:chgData name="Ravi Sankar Uppalapati" userId="181a8d5e-ee84-4ff9-9dc8-7277ded849ac" providerId="ADAL" clId="{08CDA1A1-9D46-4879-9D39-7B0871963A8E}" dt="2022-11-01T18:55:45.860" v="2821"/>
        <pc:sldMkLst>
          <pc:docMk/>
          <pc:sldMk cId="2844386396" sldId="322"/>
        </pc:sldMkLst>
      </pc:sldChg>
      <pc:sldChg chg="modSp mod ord modCm">
        <pc:chgData name="Ravi Sankar Uppalapati" userId="181a8d5e-ee84-4ff9-9dc8-7277ded849ac" providerId="ADAL" clId="{08CDA1A1-9D46-4879-9D39-7B0871963A8E}" dt="2022-11-14T17:50:22.415" v="3086" actId="20577"/>
        <pc:sldMkLst>
          <pc:docMk/>
          <pc:sldMk cId="376328742" sldId="323"/>
        </pc:sldMkLst>
        <pc:graphicFrameChg chg="mod modGraphic">
          <ac:chgData name="Ravi Sankar Uppalapati" userId="181a8d5e-ee84-4ff9-9dc8-7277ded849ac" providerId="ADAL" clId="{08CDA1A1-9D46-4879-9D39-7B0871963A8E}" dt="2022-11-14T17:50:22.415" v="3086" actId="20577"/>
          <ac:graphicFrameMkLst>
            <pc:docMk/>
            <pc:sldMk cId="376328742" sldId="323"/>
            <ac:graphicFrameMk id="7" creationId="{4317CE51-F123-416F-85A0-38A3DC665499}"/>
          </ac:graphicFrameMkLst>
        </pc:graphicFrameChg>
      </pc:sldChg>
      <pc:sldChg chg="ord modCm">
        <pc:chgData name="Ravi Sankar Uppalapati" userId="181a8d5e-ee84-4ff9-9dc8-7277ded849ac" providerId="ADAL" clId="{08CDA1A1-9D46-4879-9D39-7B0871963A8E}" dt="2022-11-10T15:23:30.020" v="3072"/>
        <pc:sldMkLst>
          <pc:docMk/>
          <pc:sldMk cId="1086666632" sldId="324"/>
        </pc:sldMkLst>
      </pc:sldChg>
      <pc:sldChg chg="del">
        <pc:chgData name="Ravi Sankar Uppalapati" userId="181a8d5e-ee84-4ff9-9dc8-7277ded849ac" providerId="ADAL" clId="{08CDA1A1-9D46-4879-9D39-7B0871963A8E}" dt="2022-11-01T17:21:17.726" v="11" actId="47"/>
        <pc:sldMkLst>
          <pc:docMk/>
          <pc:sldMk cId="4089812582" sldId="326"/>
        </pc:sldMkLst>
      </pc:sldChg>
      <pc:sldChg chg="ord modCm">
        <pc:chgData name="Ravi Sankar Uppalapati" userId="181a8d5e-ee84-4ff9-9dc8-7277ded849ac" providerId="ADAL" clId="{08CDA1A1-9D46-4879-9D39-7B0871963A8E}" dt="2022-11-07T19:56:51.095" v="3063"/>
        <pc:sldMkLst>
          <pc:docMk/>
          <pc:sldMk cId="504801023" sldId="329"/>
        </pc:sldMkLst>
      </pc:sldChg>
      <pc:sldChg chg="del ord">
        <pc:chgData name="Ravi Sankar Uppalapati" userId="181a8d5e-ee84-4ff9-9dc8-7277ded849ac" providerId="ADAL" clId="{08CDA1A1-9D46-4879-9D39-7B0871963A8E}" dt="2022-11-01T18:23:18.771" v="2298" actId="47"/>
        <pc:sldMkLst>
          <pc:docMk/>
          <pc:sldMk cId="1851788172" sldId="332"/>
        </pc:sldMkLst>
      </pc:sldChg>
      <pc:sldChg chg="modCm">
        <pc:chgData name="Ravi Sankar Uppalapati" userId="181a8d5e-ee84-4ff9-9dc8-7277ded849ac" providerId="ADAL" clId="{08CDA1A1-9D46-4879-9D39-7B0871963A8E}" dt="2022-11-01T18:11:10.312" v="2134"/>
        <pc:sldMkLst>
          <pc:docMk/>
          <pc:sldMk cId="547466842" sldId="335"/>
        </pc:sldMkLst>
      </pc:sldChg>
      <pc:sldChg chg="modCm">
        <pc:chgData name="Ravi Sankar Uppalapati" userId="181a8d5e-ee84-4ff9-9dc8-7277ded849ac" providerId="ADAL" clId="{08CDA1A1-9D46-4879-9D39-7B0871963A8E}" dt="2022-11-01T18:09:16.399" v="2045"/>
        <pc:sldMkLst>
          <pc:docMk/>
          <pc:sldMk cId="2390514518" sldId="337"/>
        </pc:sldMkLst>
      </pc:sldChg>
      <pc:sldChg chg="del ord modCm">
        <pc:chgData name="Ravi Sankar Uppalapati" userId="181a8d5e-ee84-4ff9-9dc8-7277ded849ac" providerId="ADAL" clId="{08CDA1A1-9D46-4879-9D39-7B0871963A8E}" dt="2022-11-01T18:22:00.100" v="2293" actId="47"/>
        <pc:sldMkLst>
          <pc:docMk/>
          <pc:sldMk cId="1954990551" sldId="338"/>
        </pc:sldMkLst>
      </pc:sldChg>
      <pc:sldChg chg="ord modCm">
        <pc:chgData name="Ravi Sankar Uppalapati" userId="181a8d5e-ee84-4ff9-9dc8-7277ded849ac" providerId="ADAL" clId="{08CDA1A1-9D46-4879-9D39-7B0871963A8E}" dt="2022-11-07T19:56:36.199" v="3062"/>
        <pc:sldMkLst>
          <pc:docMk/>
          <pc:sldMk cId="602310581" sldId="340"/>
        </pc:sldMkLst>
      </pc:sldChg>
      <pc:sldChg chg="ord modCm">
        <pc:chgData name="Ravi Sankar Uppalapati" userId="181a8d5e-ee84-4ff9-9dc8-7277ded849ac" providerId="ADAL" clId="{08CDA1A1-9D46-4879-9D39-7B0871963A8E}" dt="2022-11-01T17:57:44.948" v="1767"/>
        <pc:sldMkLst>
          <pc:docMk/>
          <pc:sldMk cId="4076763950" sldId="341"/>
        </pc:sldMkLst>
      </pc:sldChg>
      <pc:sldChg chg="del">
        <pc:chgData name="Ravi Sankar Uppalapati" userId="181a8d5e-ee84-4ff9-9dc8-7277ded849ac" providerId="ADAL" clId="{08CDA1A1-9D46-4879-9D39-7B0871963A8E}" dt="2022-11-01T18:58:28.608" v="2822" actId="47"/>
        <pc:sldMkLst>
          <pc:docMk/>
          <pc:sldMk cId="1941196113" sldId="342"/>
        </pc:sldMkLst>
      </pc:sldChg>
      <pc:sldChg chg="modSp add mod ord modCm">
        <pc:chgData name="Ravi Sankar Uppalapati" userId="181a8d5e-ee84-4ff9-9dc8-7277ded849ac" providerId="ADAL" clId="{08CDA1A1-9D46-4879-9D39-7B0871963A8E}" dt="2022-11-10T15:26:28.084" v="3074"/>
        <pc:sldMkLst>
          <pc:docMk/>
          <pc:sldMk cId="3446063152" sldId="343"/>
        </pc:sldMkLst>
        <pc:spChg chg="mod">
          <ac:chgData name="Ravi Sankar Uppalapati" userId="181a8d5e-ee84-4ff9-9dc8-7277ded849ac" providerId="ADAL" clId="{08CDA1A1-9D46-4879-9D39-7B0871963A8E}" dt="2022-11-01T17:48:46.461" v="1244" actId="1076"/>
          <ac:spMkLst>
            <pc:docMk/>
            <pc:sldMk cId="3446063152" sldId="343"/>
            <ac:spMk id="4" creationId="{22B3FB5B-83C6-49CF-B161-313DD1F23051}"/>
          </ac:spMkLst>
        </pc:spChg>
        <pc:graphicFrameChg chg="mod modGraphic">
          <ac:chgData name="Ravi Sankar Uppalapati" userId="181a8d5e-ee84-4ff9-9dc8-7277ded849ac" providerId="ADAL" clId="{08CDA1A1-9D46-4879-9D39-7B0871963A8E}" dt="2022-11-01T19:02:13.071" v="2995" actId="20577"/>
          <ac:graphicFrameMkLst>
            <pc:docMk/>
            <pc:sldMk cId="3446063152" sldId="343"/>
            <ac:graphicFrameMk id="7" creationId="{4317CE51-F123-416F-85A0-38A3DC665499}"/>
          </ac:graphicFrameMkLst>
        </pc:graphicFrameChg>
      </pc:sldChg>
      <pc:sldChg chg="add del">
        <pc:chgData name="Ravi Sankar Uppalapati" userId="181a8d5e-ee84-4ff9-9dc8-7277ded849ac" providerId="ADAL" clId="{08CDA1A1-9D46-4879-9D39-7B0871963A8E}" dt="2022-11-01T17:31:31.372" v="17" actId="47"/>
        <pc:sldMkLst>
          <pc:docMk/>
          <pc:sldMk cId="3989779971" sldId="343"/>
        </pc:sldMkLst>
      </pc:sldChg>
      <pc:sldChg chg="add del">
        <pc:chgData name="Ravi Sankar Uppalapati" userId="181a8d5e-ee84-4ff9-9dc8-7277ded849ac" providerId="ADAL" clId="{08CDA1A1-9D46-4879-9D39-7B0871963A8E}" dt="2022-11-01T17:31:35.317" v="18" actId="47"/>
        <pc:sldMkLst>
          <pc:docMk/>
          <pc:sldMk cId="1536799399" sldId="344"/>
        </pc:sldMkLst>
      </pc:sldChg>
      <pc:sldChg chg="modSp add mod ord">
        <pc:chgData name="Ravi Sankar Uppalapati" userId="181a8d5e-ee84-4ff9-9dc8-7277ded849ac" providerId="ADAL" clId="{08CDA1A1-9D46-4879-9D39-7B0871963A8E}" dt="2022-11-01T19:01:24.496" v="2958" actId="20577"/>
        <pc:sldMkLst>
          <pc:docMk/>
          <pc:sldMk cId="2883624770" sldId="344"/>
        </pc:sldMkLst>
        <pc:graphicFrameChg chg="mod modGraphic">
          <ac:chgData name="Ravi Sankar Uppalapati" userId="181a8d5e-ee84-4ff9-9dc8-7277ded849ac" providerId="ADAL" clId="{08CDA1A1-9D46-4879-9D39-7B0871963A8E}" dt="2022-11-01T19:01:24.496" v="2958" actId="20577"/>
          <ac:graphicFrameMkLst>
            <pc:docMk/>
            <pc:sldMk cId="2883624770" sldId="344"/>
            <ac:graphicFrameMk id="7" creationId="{4317CE51-F123-416F-85A0-38A3DC665499}"/>
          </ac:graphicFrameMkLst>
        </pc:graphicFrameChg>
      </pc:sldChg>
      <pc:sldChg chg="modSp add mod ord">
        <pc:chgData name="Ravi Sankar Uppalapati" userId="181a8d5e-ee84-4ff9-9dc8-7277ded849ac" providerId="ADAL" clId="{08CDA1A1-9D46-4879-9D39-7B0871963A8E}" dt="2022-11-01T19:00:58.964" v="2957" actId="20577"/>
        <pc:sldMkLst>
          <pc:docMk/>
          <pc:sldMk cId="1164369681" sldId="345"/>
        </pc:sldMkLst>
        <pc:graphicFrameChg chg="mod modGraphic">
          <ac:chgData name="Ravi Sankar Uppalapati" userId="181a8d5e-ee84-4ff9-9dc8-7277ded849ac" providerId="ADAL" clId="{08CDA1A1-9D46-4879-9D39-7B0871963A8E}" dt="2022-11-01T19:00:58.964" v="2957" actId="20577"/>
          <ac:graphicFrameMkLst>
            <pc:docMk/>
            <pc:sldMk cId="1164369681" sldId="345"/>
            <ac:graphicFrameMk id="7" creationId="{4317CE51-F123-416F-85A0-38A3DC665499}"/>
          </ac:graphicFrameMkLst>
        </pc:graphicFrameChg>
      </pc:sldChg>
      <pc:sldChg chg="add del">
        <pc:chgData name="Ravi Sankar Uppalapati" userId="181a8d5e-ee84-4ff9-9dc8-7277ded849ac" providerId="ADAL" clId="{08CDA1A1-9D46-4879-9D39-7B0871963A8E}" dt="2022-11-01T18:29:54.737" v="2312"/>
        <pc:sldMkLst>
          <pc:docMk/>
          <pc:sldMk cId="260954234" sldId="346"/>
        </pc:sldMkLst>
      </pc:sldChg>
      <pc:sldChg chg="addSp modSp add mod">
        <pc:chgData name="Ravi Sankar Uppalapati" userId="181a8d5e-ee84-4ff9-9dc8-7277ded849ac" providerId="ADAL" clId="{08CDA1A1-9D46-4879-9D39-7B0871963A8E}" dt="2022-11-01T18:39:09.523" v="2552" actId="20577"/>
        <pc:sldMkLst>
          <pc:docMk/>
          <pc:sldMk cId="2362303696" sldId="346"/>
        </pc:sldMkLst>
        <pc:spChg chg="mod">
          <ac:chgData name="Ravi Sankar Uppalapati" userId="181a8d5e-ee84-4ff9-9dc8-7277ded849ac" providerId="ADAL" clId="{08CDA1A1-9D46-4879-9D39-7B0871963A8E}" dt="2022-11-01T18:30:51.451" v="2369" actId="5793"/>
          <ac:spMkLst>
            <pc:docMk/>
            <pc:sldMk cId="2362303696" sldId="346"/>
            <ac:spMk id="3" creationId="{C86F1616-6AAE-4385-A2B4-2E46E16A0FBB}"/>
          </ac:spMkLst>
        </pc:spChg>
        <pc:spChg chg="mod">
          <ac:chgData name="Ravi Sankar Uppalapati" userId="181a8d5e-ee84-4ff9-9dc8-7277ded849ac" providerId="ADAL" clId="{08CDA1A1-9D46-4879-9D39-7B0871963A8E}" dt="2022-11-01T18:37:37.386" v="2492" actId="20577"/>
          <ac:spMkLst>
            <pc:docMk/>
            <pc:sldMk cId="2362303696" sldId="346"/>
            <ac:spMk id="4" creationId="{2D835E52-B3F4-46E3-B41E-0E34A497904A}"/>
          </ac:spMkLst>
        </pc:spChg>
        <pc:spChg chg="add mod">
          <ac:chgData name="Ravi Sankar Uppalapati" userId="181a8d5e-ee84-4ff9-9dc8-7277ded849ac" providerId="ADAL" clId="{08CDA1A1-9D46-4879-9D39-7B0871963A8E}" dt="2022-11-01T18:39:09.523" v="2552" actId="20577"/>
          <ac:spMkLst>
            <pc:docMk/>
            <pc:sldMk cId="2362303696" sldId="346"/>
            <ac:spMk id="7" creationId="{2B5EDBAF-36E6-44D5-9C35-FBFF67B2AFC1}"/>
          </ac:spMkLst>
        </pc:spChg>
        <pc:graphicFrameChg chg="mod modGraphic">
          <ac:chgData name="Ravi Sankar Uppalapati" userId="181a8d5e-ee84-4ff9-9dc8-7277ded849ac" providerId="ADAL" clId="{08CDA1A1-9D46-4879-9D39-7B0871963A8E}" dt="2022-11-01T18:36:37.469" v="2400"/>
          <ac:graphicFrameMkLst>
            <pc:docMk/>
            <pc:sldMk cId="2362303696" sldId="346"/>
            <ac:graphicFrameMk id="6" creationId="{559EC176-67FD-449C-A4AA-C44BD2FA2CB8}"/>
          </ac:graphicFrameMkLst>
        </pc:graphicFrameChg>
      </pc:sldChg>
      <pc:sldChg chg="modSp add mod">
        <pc:chgData name="Ravi Sankar Uppalapati" userId="181a8d5e-ee84-4ff9-9dc8-7277ded849ac" providerId="ADAL" clId="{08CDA1A1-9D46-4879-9D39-7B0871963A8E}" dt="2022-11-01T18:42:23.523" v="2603" actId="20577"/>
        <pc:sldMkLst>
          <pc:docMk/>
          <pc:sldMk cId="3840630488" sldId="347"/>
        </pc:sldMkLst>
        <pc:spChg chg="mod">
          <ac:chgData name="Ravi Sankar Uppalapati" userId="181a8d5e-ee84-4ff9-9dc8-7277ded849ac" providerId="ADAL" clId="{08CDA1A1-9D46-4879-9D39-7B0871963A8E}" dt="2022-11-01T18:42:23.523" v="2603" actId="20577"/>
          <ac:spMkLst>
            <pc:docMk/>
            <pc:sldMk cId="3840630488" sldId="347"/>
            <ac:spMk id="2" creationId="{F182BF0A-89A9-4937-836A-A0035ECF3F1D}"/>
          </ac:spMkLst>
        </pc:spChg>
      </pc:sldChg>
      <pc:sldChg chg="modSp add mod">
        <pc:chgData name="Ravi Sankar Uppalapati" userId="181a8d5e-ee84-4ff9-9dc8-7277ded849ac" providerId="ADAL" clId="{08CDA1A1-9D46-4879-9D39-7B0871963A8E}" dt="2022-11-01T18:51:03.792" v="2737" actId="20577"/>
        <pc:sldMkLst>
          <pc:docMk/>
          <pc:sldMk cId="2099942983" sldId="348"/>
        </pc:sldMkLst>
        <pc:spChg chg="mod">
          <ac:chgData name="Ravi Sankar Uppalapati" userId="181a8d5e-ee84-4ff9-9dc8-7277ded849ac" providerId="ADAL" clId="{08CDA1A1-9D46-4879-9D39-7B0871963A8E}" dt="2022-11-01T18:51:03.792" v="2737" actId="20577"/>
          <ac:spMkLst>
            <pc:docMk/>
            <pc:sldMk cId="2099942983" sldId="348"/>
            <ac:spMk id="2" creationId="{F182BF0A-89A9-4937-836A-A0035ECF3F1D}"/>
          </ac:spMkLst>
        </pc:spChg>
      </pc:sldChg>
      <pc:sldChg chg="modSp add mod">
        <pc:chgData name="Ravi Sankar Uppalapati" userId="181a8d5e-ee84-4ff9-9dc8-7277ded849ac" providerId="ADAL" clId="{08CDA1A1-9D46-4879-9D39-7B0871963A8E}" dt="2022-11-01T18:53:30.104" v="2772" actId="20577"/>
        <pc:sldMkLst>
          <pc:docMk/>
          <pc:sldMk cId="398580300" sldId="349"/>
        </pc:sldMkLst>
        <pc:spChg chg="mod">
          <ac:chgData name="Ravi Sankar Uppalapati" userId="181a8d5e-ee84-4ff9-9dc8-7277ded849ac" providerId="ADAL" clId="{08CDA1A1-9D46-4879-9D39-7B0871963A8E}" dt="2022-11-01T18:53:30.104" v="2772" actId="20577"/>
          <ac:spMkLst>
            <pc:docMk/>
            <pc:sldMk cId="398580300" sldId="349"/>
            <ac:spMk id="2" creationId="{F182BF0A-89A9-4937-836A-A0035ECF3F1D}"/>
          </ac:spMkLst>
        </pc:spChg>
      </pc:sldChg>
      <pc:sldChg chg="modSp add mod ord">
        <pc:chgData name="Ravi Sankar Uppalapati" userId="181a8d5e-ee84-4ff9-9dc8-7277ded849ac" providerId="ADAL" clId="{08CDA1A1-9D46-4879-9D39-7B0871963A8E}" dt="2022-11-01T18:55:04.670" v="2817" actId="20577"/>
        <pc:sldMkLst>
          <pc:docMk/>
          <pc:sldMk cId="2449291079" sldId="350"/>
        </pc:sldMkLst>
        <pc:spChg chg="mod">
          <ac:chgData name="Ravi Sankar Uppalapati" userId="181a8d5e-ee84-4ff9-9dc8-7277ded849ac" providerId="ADAL" clId="{08CDA1A1-9D46-4879-9D39-7B0871963A8E}" dt="2022-11-01T18:55:04.670" v="2817" actId="20577"/>
          <ac:spMkLst>
            <pc:docMk/>
            <pc:sldMk cId="2449291079" sldId="350"/>
            <ac:spMk id="2" creationId="{F182BF0A-89A9-4937-836A-A0035ECF3F1D}"/>
          </ac:spMkLst>
        </pc:spChg>
      </pc:sldChg>
    </pc:docChg>
  </pc:docChgLst>
  <pc:docChgLst>
    <pc:chgData clId="Web-{86BE45C7-471E-4285-B1CC-7D0A64456D30}"/>
    <pc:docChg chg="">
      <pc:chgData name="" userId="" providerId="" clId="Web-{86BE45C7-471E-4285-B1CC-7D0A64456D30}" dt="2022-11-10T18:16:20.701" v="0"/>
      <pc:docMkLst>
        <pc:docMk/>
      </pc:docMkLst>
      <pc:sldChg chg="modCm">
        <pc:chgData name="" userId="" providerId="" clId="Web-{86BE45C7-471E-4285-B1CC-7D0A64456D30}" dt="2022-11-10T18:16:20.701" v="0"/>
        <pc:sldMkLst>
          <pc:docMk/>
          <pc:sldMk cId="3077106595" sldId="315"/>
        </pc:sldMkLst>
      </pc:sldChg>
    </pc:docChg>
  </pc:docChgLst>
  <pc:docChgLst>
    <pc:chgData name="Dominique Poirier" userId="S::dpoirier@csod.com::d724297e-80f8-475c-a863-e60e6e851bfd" providerId="AD" clId="Web-{49CF96C1-065A-DCEC-5434-B97152554380}"/>
    <pc:docChg chg="mod">
      <pc:chgData name="Dominique Poirier" userId="S::dpoirier@csod.com::d724297e-80f8-475c-a863-e60e6e851bfd" providerId="AD" clId="Web-{49CF96C1-065A-DCEC-5434-B97152554380}" dt="2022-10-19T14:30:13.976" v="1"/>
      <pc:docMkLst>
        <pc:docMk/>
      </pc:docMkLst>
      <pc:sldChg chg="addCm">
        <pc:chgData name="Dominique Poirier" userId="S::dpoirier@csod.com::d724297e-80f8-475c-a863-e60e6e851bfd" providerId="AD" clId="Web-{49CF96C1-065A-DCEC-5434-B97152554380}" dt="2022-10-19T14:30:13.976" v="1"/>
        <pc:sldMkLst>
          <pc:docMk/>
          <pc:sldMk cId="2424269326" sldId="317"/>
        </pc:sldMkLst>
      </pc:sldChg>
    </pc:docChg>
  </pc:docChgLst>
  <pc:docChgLst>
    <pc:chgData name="Laxmi Bidari" userId="S::lbidari@csod.com::02e84666-f375-4121-9ccc-66f82297d5a7" providerId="AD" clId="Web-{000233E4-8CAA-ACC8-DB89-7E6CAF094156}"/>
    <pc:docChg chg="modSld">
      <pc:chgData name="Laxmi Bidari" userId="S::lbidari@csod.com::02e84666-f375-4121-9ccc-66f82297d5a7" providerId="AD" clId="Web-{000233E4-8CAA-ACC8-DB89-7E6CAF094156}" dt="2022-10-06T16:09:34.373" v="203"/>
      <pc:docMkLst>
        <pc:docMk/>
      </pc:docMkLst>
      <pc:sldChg chg="modSp">
        <pc:chgData name="Laxmi Bidari" userId="S::lbidari@csod.com::02e84666-f375-4121-9ccc-66f82297d5a7" providerId="AD" clId="Web-{000233E4-8CAA-ACC8-DB89-7E6CAF094156}" dt="2022-10-06T16:08:04.854" v="45"/>
        <pc:sldMkLst>
          <pc:docMk/>
          <pc:sldMk cId="1513555809" sldId="316"/>
        </pc:sldMkLst>
        <pc:graphicFrameChg chg="mod modGraphic">
          <ac:chgData name="Laxmi Bidari" userId="S::lbidari@csod.com::02e84666-f375-4121-9ccc-66f82297d5a7" providerId="AD" clId="Web-{000233E4-8CAA-ACC8-DB89-7E6CAF094156}" dt="2022-10-06T16:08:04.854" v="45"/>
          <ac:graphicFrameMkLst>
            <pc:docMk/>
            <pc:sldMk cId="1513555809" sldId="316"/>
            <ac:graphicFrameMk id="4" creationId="{1261D8BC-4AA6-4443-BF50-C95FC7B6B75C}"/>
          </ac:graphicFrameMkLst>
        </pc:graphicFrameChg>
      </pc:sldChg>
      <pc:sldChg chg="modSp">
        <pc:chgData name="Laxmi Bidari" userId="S::lbidari@csod.com::02e84666-f375-4121-9ccc-66f82297d5a7" providerId="AD" clId="Web-{000233E4-8CAA-ACC8-DB89-7E6CAF094156}" dt="2022-10-06T16:09:30.044" v="201"/>
        <pc:sldMkLst>
          <pc:docMk/>
          <pc:sldMk cId="2844386396" sldId="322"/>
        </pc:sldMkLst>
        <pc:graphicFrameChg chg="mod modGraphic">
          <ac:chgData name="Laxmi Bidari" userId="S::lbidari@csod.com::02e84666-f375-4121-9ccc-66f82297d5a7" providerId="AD" clId="Web-{000233E4-8CAA-ACC8-DB89-7E6CAF094156}" dt="2022-10-06T16:09:30.044" v="201"/>
          <ac:graphicFrameMkLst>
            <pc:docMk/>
            <pc:sldMk cId="2844386396" sldId="322"/>
            <ac:graphicFrameMk id="7" creationId="{4317CE51-F123-416F-85A0-38A3DC665499}"/>
          </ac:graphicFrameMkLst>
        </pc:graphicFrameChg>
      </pc:sldChg>
      <pc:sldChg chg="modSp">
        <pc:chgData name="Laxmi Bidari" userId="S::lbidari@csod.com::02e84666-f375-4121-9ccc-66f82297d5a7" providerId="AD" clId="Web-{000233E4-8CAA-ACC8-DB89-7E6CAF094156}" dt="2022-10-06T16:09:34.373" v="203"/>
        <pc:sldMkLst>
          <pc:docMk/>
          <pc:sldMk cId="376328742" sldId="323"/>
        </pc:sldMkLst>
        <pc:graphicFrameChg chg="mod modGraphic">
          <ac:chgData name="Laxmi Bidari" userId="S::lbidari@csod.com::02e84666-f375-4121-9ccc-66f82297d5a7" providerId="AD" clId="Web-{000233E4-8CAA-ACC8-DB89-7E6CAF094156}" dt="2022-10-06T16:09:34.373" v="203"/>
          <ac:graphicFrameMkLst>
            <pc:docMk/>
            <pc:sldMk cId="376328742" sldId="323"/>
            <ac:graphicFrameMk id="7" creationId="{4317CE51-F123-416F-85A0-38A3DC665499}"/>
          </ac:graphicFrameMkLst>
        </pc:graphicFrameChg>
      </pc:sldChg>
      <pc:sldChg chg="modSp">
        <pc:chgData name="Laxmi Bidari" userId="S::lbidari@csod.com::02e84666-f375-4121-9ccc-66f82297d5a7" providerId="AD" clId="Web-{000233E4-8CAA-ACC8-DB89-7E6CAF094156}" dt="2022-10-06T16:08:11.979" v="53"/>
        <pc:sldMkLst>
          <pc:docMk/>
          <pc:sldMk cId="1238862046" sldId="328"/>
        </pc:sldMkLst>
        <pc:graphicFrameChg chg="mod modGraphic">
          <ac:chgData name="Laxmi Bidari" userId="S::lbidari@csod.com::02e84666-f375-4121-9ccc-66f82297d5a7" providerId="AD" clId="Web-{000233E4-8CAA-ACC8-DB89-7E6CAF094156}" dt="2022-10-06T16:08:11.979" v="53"/>
          <ac:graphicFrameMkLst>
            <pc:docMk/>
            <pc:sldMk cId="1238862046" sldId="328"/>
            <ac:graphicFrameMk id="4" creationId="{1261D8BC-4AA6-4443-BF50-C95FC7B6B75C}"/>
          </ac:graphicFrameMkLst>
        </pc:graphicFrameChg>
      </pc:sldChg>
    </pc:docChg>
  </pc:docChgLst>
  <pc:docChgLst>
    <pc:chgData name="Arvind Mishra" userId="S::arvindmishra@csod.com::f5361e1a-c52f-4081-83c6-e7c42269f3fc" providerId="AD" clId="Web-{39E4736B-61CA-79C9-FCD5-1BE0045F2612}"/>
    <pc:docChg chg="addSld modSection">
      <pc:chgData name="Arvind Mishra" userId="S::arvindmishra@csod.com::f5361e1a-c52f-4081-83c6-e7c42269f3fc" providerId="AD" clId="Web-{39E4736B-61CA-79C9-FCD5-1BE0045F2612}" dt="2022-10-19T18:47:48.378" v="0"/>
      <pc:docMkLst>
        <pc:docMk/>
      </pc:docMkLst>
      <pc:sldChg chg="add replId">
        <pc:chgData name="Arvind Mishra" userId="S::arvindmishra@csod.com::f5361e1a-c52f-4081-83c6-e7c42269f3fc" providerId="AD" clId="Web-{39E4736B-61CA-79C9-FCD5-1BE0045F2612}" dt="2022-10-19T18:47:48.378" v="0"/>
        <pc:sldMkLst>
          <pc:docMk/>
          <pc:sldMk cId="1941196113" sldId="3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C8170A-4535-4103-A744-C7185EDDE3A9}"/>
              </a:ext>
            </a:extLst>
          </p:cNvPr>
          <p:cNvSpPr>
            <a:spLocks noGrp="1"/>
          </p:cNvSpPr>
          <p:nvPr>
            <p:ph type="hdr" sz="quarter"/>
          </p:nvPr>
        </p:nvSpPr>
        <p:spPr>
          <a:xfrm>
            <a:off x="0" y="0"/>
            <a:ext cx="3169920" cy="481727"/>
          </a:xfrm>
          <a:prstGeom prst="rect">
            <a:avLst/>
          </a:prstGeom>
        </p:spPr>
        <p:txBody>
          <a:bodyPr vert="horz" lIns="96651" tIns="48325" rIns="96651" bIns="48325" rtlCol="0"/>
          <a:lstStyle>
            <a:lvl1pPr algn="l">
              <a:defRPr sz="1200"/>
            </a:lvl1pPr>
          </a:lstStyle>
          <a:p>
            <a:endParaRPr lang="en-US"/>
          </a:p>
        </p:txBody>
      </p:sp>
      <p:sp>
        <p:nvSpPr>
          <p:cNvPr id="3" name="Date Placeholder 2">
            <a:extLst>
              <a:ext uri="{FF2B5EF4-FFF2-40B4-BE49-F238E27FC236}">
                <a16:creationId xmlns:a16="http://schemas.microsoft.com/office/drawing/2014/main" id="{152E7FC0-5336-4D81-A869-DB6D3984D13A}"/>
              </a:ext>
            </a:extLst>
          </p:cNvPr>
          <p:cNvSpPr>
            <a:spLocks noGrp="1"/>
          </p:cNvSpPr>
          <p:nvPr>
            <p:ph type="dt" sz="quarter" idx="1"/>
          </p:nvPr>
        </p:nvSpPr>
        <p:spPr>
          <a:xfrm>
            <a:off x="4143587" y="0"/>
            <a:ext cx="3169920" cy="481727"/>
          </a:xfrm>
          <a:prstGeom prst="rect">
            <a:avLst/>
          </a:prstGeom>
        </p:spPr>
        <p:txBody>
          <a:bodyPr vert="horz" lIns="96651" tIns="48325" rIns="96651" bIns="48325" rtlCol="0"/>
          <a:lstStyle>
            <a:lvl1pPr algn="r">
              <a:defRPr sz="1200"/>
            </a:lvl1pPr>
          </a:lstStyle>
          <a:p>
            <a:fld id="{9B25A778-CD70-4B2D-8A03-9C6690119EE3}" type="datetimeFigureOut">
              <a:rPr lang="en-US" smtClean="0"/>
              <a:t>9/14/2023</a:t>
            </a:fld>
            <a:endParaRPr lang="en-US"/>
          </a:p>
        </p:txBody>
      </p:sp>
      <p:sp>
        <p:nvSpPr>
          <p:cNvPr id="4" name="Footer Placeholder 3">
            <a:extLst>
              <a:ext uri="{FF2B5EF4-FFF2-40B4-BE49-F238E27FC236}">
                <a16:creationId xmlns:a16="http://schemas.microsoft.com/office/drawing/2014/main" id="{4D08E595-F3C2-4182-A31E-41B32F6DA9A6}"/>
              </a:ext>
            </a:extLst>
          </p:cNvPr>
          <p:cNvSpPr>
            <a:spLocks noGrp="1"/>
          </p:cNvSpPr>
          <p:nvPr>
            <p:ph type="ftr" sz="quarter" idx="2"/>
          </p:nvPr>
        </p:nvSpPr>
        <p:spPr>
          <a:xfrm>
            <a:off x="0" y="9119474"/>
            <a:ext cx="3169920" cy="481726"/>
          </a:xfrm>
          <a:prstGeom prst="rect">
            <a:avLst/>
          </a:prstGeom>
        </p:spPr>
        <p:txBody>
          <a:bodyPr vert="horz" lIns="96651" tIns="48325" rIns="96651" bIns="4832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8128A0-6DEE-40D0-8472-F3147719721B}"/>
              </a:ext>
            </a:extLst>
          </p:cNvPr>
          <p:cNvSpPr>
            <a:spLocks noGrp="1"/>
          </p:cNvSpPr>
          <p:nvPr>
            <p:ph type="sldNum" sz="quarter" idx="3"/>
          </p:nvPr>
        </p:nvSpPr>
        <p:spPr>
          <a:xfrm>
            <a:off x="4143587" y="9119474"/>
            <a:ext cx="3169920" cy="481726"/>
          </a:xfrm>
          <a:prstGeom prst="rect">
            <a:avLst/>
          </a:prstGeom>
        </p:spPr>
        <p:txBody>
          <a:bodyPr vert="horz" lIns="96651" tIns="48325" rIns="96651" bIns="48325" rtlCol="0" anchor="b"/>
          <a:lstStyle>
            <a:lvl1pPr algn="r">
              <a:defRPr sz="1200"/>
            </a:lvl1pPr>
          </a:lstStyle>
          <a:p>
            <a:fld id="{D6B87F83-8E47-4BA3-A540-AF1B4581DF6B}" type="slidenum">
              <a:rPr lang="en-US" smtClean="0"/>
              <a:t>‹#›</a:t>
            </a:fld>
            <a:endParaRPr lang="en-US"/>
          </a:p>
        </p:txBody>
      </p:sp>
    </p:spTree>
    <p:extLst>
      <p:ext uri="{BB962C8B-B14F-4D97-AF65-F5344CB8AC3E}">
        <p14:creationId xmlns:p14="http://schemas.microsoft.com/office/powerpoint/2010/main" val="3193921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1" tIns="48325" rIns="96651" bIns="48325"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1" tIns="48325" rIns="96651" bIns="48325" rtlCol="0"/>
          <a:lstStyle>
            <a:lvl1pPr algn="r">
              <a:defRPr sz="1200"/>
            </a:lvl1pPr>
          </a:lstStyle>
          <a:p>
            <a:fld id="{2A39EB1F-4B45-B443-84C9-3C29087BA80A}" type="datetimeFigureOut">
              <a:rPr lang="en-US" smtClean="0"/>
              <a:t>9/14/2023</a:t>
            </a:fld>
            <a:endParaRPr lang="en-US"/>
          </a:p>
        </p:txBody>
      </p:sp>
      <p:sp>
        <p:nvSpPr>
          <p:cNvPr id="4" name="Slide Image Placeholder 3"/>
          <p:cNvSpPr>
            <a:spLocks noGrp="1" noRot="1" noChangeAspect="1"/>
          </p:cNvSpPr>
          <p:nvPr>
            <p:ph type="sldImg" idx="2"/>
          </p:nvPr>
        </p:nvSpPr>
        <p:spPr>
          <a:xfrm>
            <a:off x="1562100" y="1200150"/>
            <a:ext cx="4191000" cy="3240088"/>
          </a:xfrm>
          <a:prstGeom prst="rect">
            <a:avLst/>
          </a:prstGeom>
          <a:noFill/>
          <a:ln w="12700">
            <a:solidFill>
              <a:prstClr val="black"/>
            </a:solidFill>
          </a:ln>
        </p:spPr>
        <p:txBody>
          <a:bodyPr vert="horz" lIns="96651" tIns="48325" rIns="96651" bIns="48325" rtlCol="0" anchor="ctr"/>
          <a:lstStyle/>
          <a:p>
            <a:endParaRPr lang="en-US"/>
          </a:p>
        </p:txBody>
      </p:sp>
      <p:sp>
        <p:nvSpPr>
          <p:cNvPr id="5" name="Notes Placeholder 4"/>
          <p:cNvSpPr>
            <a:spLocks noGrp="1"/>
          </p:cNvSpPr>
          <p:nvPr>
            <p:ph type="body" sz="quarter" idx="3"/>
          </p:nvPr>
        </p:nvSpPr>
        <p:spPr>
          <a:xfrm>
            <a:off x="731521" y="4620578"/>
            <a:ext cx="5852160" cy="3780472"/>
          </a:xfrm>
          <a:prstGeom prst="rect">
            <a:avLst/>
          </a:prstGeom>
        </p:spPr>
        <p:txBody>
          <a:bodyPr vert="horz" lIns="96651" tIns="48325" rIns="96651" bIns="483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51" tIns="48325" rIns="96651" bIns="48325"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51" tIns="48325" rIns="96651" bIns="48325" rtlCol="0" anchor="b"/>
          <a:lstStyle>
            <a:lvl1pPr algn="r">
              <a:defRPr sz="1200"/>
            </a:lvl1pPr>
          </a:lstStyle>
          <a:p>
            <a:fld id="{93D24783-33E2-CC47-9E0E-314BD6AB88A1}" type="slidenum">
              <a:rPr lang="en-US" smtClean="0"/>
              <a:t>‹#›</a:t>
            </a:fld>
            <a:endParaRPr lang="en-US"/>
          </a:p>
        </p:txBody>
      </p:sp>
    </p:spTree>
    <p:extLst>
      <p:ext uri="{BB962C8B-B14F-4D97-AF65-F5344CB8AC3E}">
        <p14:creationId xmlns:p14="http://schemas.microsoft.com/office/powerpoint/2010/main" val="1313380358"/>
      </p:ext>
    </p:extLst>
  </p:cSld>
  <p:clrMap bg1="lt1" tx1="dk1" bg2="lt2" tx2="dk2" accent1="accent1" accent2="accent2" accent3="accent3" accent4="accent4" accent5="accent5" accent6="accent6" hlink="hlink" folHlink="folHlink"/>
  <p:notesStyle>
    <a:lvl1pPr marL="0" algn="l" defTabSz="904342" rtl="0" eaLnBrk="1" latinLnBrk="0" hangingPunct="1">
      <a:defRPr sz="1187" kern="1200">
        <a:solidFill>
          <a:schemeClr val="tx1"/>
        </a:solidFill>
        <a:latin typeface="+mn-lt"/>
        <a:ea typeface="+mn-ea"/>
        <a:cs typeface="+mn-cs"/>
      </a:defRPr>
    </a:lvl1pPr>
    <a:lvl2pPr marL="452171" algn="l" defTabSz="904342" rtl="0" eaLnBrk="1" latinLnBrk="0" hangingPunct="1">
      <a:defRPr sz="1187" kern="1200">
        <a:solidFill>
          <a:schemeClr val="tx1"/>
        </a:solidFill>
        <a:latin typeface="+mn-lt"/>
        <a:ea typeface="+mn-ea"/>
        <a:cs typeface="+mn-cs"/>
      </a:defRPr>
    </a:lvl2pPr>
    <a:lvl3pPr marL="904342" algn="l" defTabSz="904342" rtl="0" eaLnBrk="1" latinLnBrk="0" hangingPunct="1">
      <a:defRPr sz="1187" kern="1200">
        <a:solidFill>
          <a:schemeClr val="tx1"/>
        </a:solidFill>
        <a:latin typeface="+mn-lt"/>
        <a:ea typeface="+mn-ea"/>
        <a:cs typeface="+mn-cs"/>
      </a:defRPr>
    </a:lvl3pPr>
    <a:lvl4pPr marL="1356512" algn="l" defTabSz="904342" rtl="0" eaLnBrk="1" latinLnBrk="0" hangingPunct="1">
      <a:defRPr sz="1187" kern="1200">
        <a:solidFill>
          <a:schemeClr val="tx1"/>
        </a:solidFill>
        <a:latin typeface="+mn-lt"/>
        <a:ea typeface="+mn-ea"/>
        <a:cs typeface="+mn-cs"/>
      </a:defRPr>
    </a:lvl4pPr>
    <a:lvl5pPr marL="1808683" algn="l" defTabSz="904342" rtl="0" eaLnBrk="1" latinLnBrk="0" hangingPunct="1">
      <a:defRPr sz="1187" kern="1200">
        <a:solidFill>
          <a:schemeClr val="tx1"/>
        </a:solidFill>
        <a:latin typeface="+mn-lt"/>
        <a:ea typeface="+mn-ea"/>
        <a:cs typeface="+mn-cs"/>
      </a:defRPr>
    </a:lvl5pPr>
    <a:lvl6pPr marL="2260854" algn="l" defTabSz="904342" rtl="0" eaLnBrk="1" latinLnBrk="0" hangingPunct="1">
      <a:defRPr sz="1187" kern="1200">
        <a:solidFill>
          <a:schemeClr val="tx1"/>
        </a:solidFill>
        <a:latin typeface="+mn-lt"/>
        <a:ea typeface="+mn-ea"/>
        <a:cs typeface="+mn-cs"/>
      </a:defRPr>
    </a:lvl6pPr>
    <a:lvl7pPr marL="2713025" algn="l" defTabSz="904342" rtl="0" eaLnBrk="1" latinLnBrk="0" hangingPunct="1">
      <a:defRPr sz="1187" kern="1200">
        <a:solidFill>
          <a:schemeClr val="tx1"/>
        </a:solidFill>
        <a:latin typeface="+mn-lt"/>
        <a:ea typeface="+mn-ea"/>
        <a:cs typeface="+mn-cs"/>
      </a:defRPr>
    </a:lvl7pPr>
    <a:lvl8pPr marL="3165196" algn="l" defTabSz="904342" rtl="0" eaLnBrk="1" latinLnBrk="0" hangingPunct="1">
      <a:defRPr sz="1187" kern="1200">
        <a:solidFill>
          <a:schemeClr val="tx1"/>
        </a:solidFill>
        <a:latin typeface="+mn-lt"/>
        <a:ea typeface="+mn-ea"/>
        <a:cs typeface="+mn-cs"/>
      </a:defRPr>
    </a:lvl8pPr>
    <a:lvl9pPr marL="3617366" algn="l" defTabSz="904342" rtl="0" eaLnBrk="1" latinLnBrk="0" hangingPunct="1">
      <a:defRPr sz="11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9</a:t>
            </a:fld>
            <a:endParaRPr lang="en-US"/>
          </a:p>
        </p:txBody>
      </p:sp>
    </p:spTree>
    <p:extLst>
      <p:ext uri="{BB962C8B-B14F-4D97-AF65-F5344CB8AC3E}">
        <p14:creationId xmlns:p14="http://schemas.microsoft.com/office/powerpoint/2010/main" val="59187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34</a:t>
            </a:fld>
            <a:endParaRPr lang="en-US"/>
          </a:p>
        </p:txBody>
      </p:sp>
    </p:spTree>
    <p:extLst>
      <p:ext uri="{BB962C8B-B14F-4D97-AF65-F5344CB8AC3E}">
        <p14:creationId xmlns:p14="http://schemas.microsoft.com/office/powerpoint/2010/main" val="237816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35</a:t>
            </a:fld>
            <a:endParaRPr lang="en-US"/>
          </a:p>
        </p:txBody>
      </p:sp>
    </p:spTree>
    <p:extLst>
      <p:ext uri="{BB962C8B-B14F-4D97-AF65-F5344CB8AC3E}">
        <p14:creationId xmlns:p14="http://schemas.microsoft.com/office/powerpoint/2010/main" val="3921048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36</a:t>
            </a:fld>
            <a:endParaRPr lang="en-US"/>
          </a:p>
        </p:txBody>
      </p:sp>
    </p:spTree>
    <p:extLst>
      <p:ext uri="{BB962C8B-B14F-4D97-AF65-F5344CB8AC3E}">
        <p14:creationId xmlns:p14="http://schemas.microsoft.com/office/powerpoint/2010/main" val="2949447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38</a:t>
            </a:fld>
            <a:endParaRPr lang="en-US"/>
          </a:p>
        </p:txBody>
      </p:sp>
    </p:spTree>
    <p:extLst>
      <p:ext uri="{BB962C8B-B14F-4D97-AF65-F5344CB8AC3E}">
        <p14:creationId xmlns:p14="http://schemas.microsoft.com/office/powerpoint/2010/main" val="2415039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39</a:t>
            </a:fld>
            <a:endParaRPr lang="en-US"/>
          </a:p>
        </p:txBody>
      </p:sp>
    </p:spTree>
    <p:extLst>
      <p:ext uri="{BB962C8B-B14F-4D97-AF65-F5344CB8AC3E}">
        <p14:creationId xmlns:p14="http://schemas.microsoft.com/office/powerpoint/2010/main" val="278551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40</a:t>
            </a:fld>
            <a:endParaRPr lang="en-US"/>
          </a:p>
        </p:txBody>
      </p:sp>
    </p:spTree>
    <p:extLst>
      <p:ext uri="{BB962C8B-B14F-4D97-AF65-F5344CB8AC3E}">
        <p14:creationId xmlns:p14="http://schemas.microsoft.com/office/powerpoint/2010/main" val="413470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15</a:t>
            </a:fld>
            <a:endParaRPr lang="en-US"/>
          </a:p>
        </p:txBody>
      </p:sp>
    </p:spTree>
    <p:extLst>
      <p:ext uri="{BB962C8B-B14F-4D97-AF65-F5344CB8AC3E}">
        <p14:creationId xmlns:p14="http://schemas.microsoft.com/office/powerpoint/2010/main" val="203101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Categorize</a:t>
            </a:r>
          </a:p>
          <a:p>
            <a:endParaRPr lang="en-US"/>
          </a:p>
          <a:p>
            <a:r>
              <a:rPr lang="en-US"/>
              <a:t>Scope</a:t>
            </a:r>
          </a:p>
          <a:p>
            <a:r>
              <a:rPr lang="en-US"/>
              <a:t>Extraction</a:t>
            </a:r>
          </a:p>
          <a:p>
            <a:pPr marL="0" marR="0" lvl="0" indent="0" algn="l" defTabSz="904342" rtl="0" eaLnBrk="1" fontAlgn="auto" latinLnBrk="0" hangingPunct="1">
              <a:lnSpc>
                <a:spcPct val="100000"/>
              </a:lnSpc>
              <a:spcBef>
                <a:spcPts val="0"/>
              </a:spcBef>
              <a:spcAft>
                <a:spcPts val="0"/>
              </a:spcAft>
              <a:buClrTx/>
              <a:buSzTx/>
              <a:buFontTx/>
              <a:buNone/>
              <a:tabLst/>
              <a:defRPr/>
            </a:pPr>
            <a:r>
              <a:rPr lang="en-US"/>
              <a:t>Transformation- ADD 5 points from SOW for cleansing</a:t>
            </a:r>
          </a:p>
          <a:p>
            <a:r>
              <a:rPr lang="en-US"/>
              <a:t>Reconciliation</a:t>
            </a:r>
          </a:p>
          <a:p>
            <a:endParaRPr lang="en-US"/>
          </a:p>
          <a:p>
            <a:r>
              <a:rPr lang="en-US"/>
              <a:t>Add 1 slide for cleansing point and add note for others</a:t>
            </a:r>
          </a:p>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16</a:t>
            </a:fld>
            <a:endParaRPr lang="en-US"/>
          </a:p>
        </p:txBody>
      </p:sp>
    </p:spTree>
    <p:extLst>
      <p:ext uri="{BB962C8B-B14F-4D97-AF65-F5344CB8AC3E}">
        <p14:creationId xmlns:p14="http://schemas.microsoft.com/office/powerpoint/2010/main" val="2510450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19</a:t>
            </a:fld>
            <a:endParaRPr lang="en-US"/>
          </a:p>
        </p:txBody>
      </p:sp>
    </p:spTree>
    <p:extLst>
      <p:ext uri="{BB962C8B-B14F-4D97-AF65-F5344CB8AC3E}">
        <p14:creationId xmlns:p14="http://schemas.microsoft.com/office/powerpoint/2010/main" val="256015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20</a:t>
            </a:fld>
            <a:endParaRPr lang="en-US"/>
          </a:p>
        </p:txBody>
      </p:sp>
    </p:spTree>
    <p:extLst>
      <p:ext uri="{BB962C8B-B14F-4D97-AF65-F5344CB8AC3E}">
        <p14:creationId xmlns:p14="http://schemas.microsoft.com/office/powerpoint/2010/main" val="3626125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30</a:t>
            </a:fld>
            <a:endParaRPr lang="en-US"/>
          </a:p>
        </p:txBody>
      </p:sp>
    </p:spTree>
    <p:extLst>
      <p:ext uri="{BB962C8B-B14F-4D97-AF65-F5344CB8AC3E}">
        <p14:creationId xmlns:p14="http://schemas.microsoft.com/office/powerpoint/2010/main" val="4263998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31</a:t>
            </a:fld>
            <a:endParaRPr lang="en-US"/>
          </a:p>
        </p:txBody>
      </p:sp>
    </p:spTree>
    <p:extLst>
      <p:ext uri="{BB962C8B-B14F-4D97-AF65-F5344CB8AC3E}">
        <p14:creationId xmlns:p14="http://schemas.microsoft.com/office/powerpoint/2010/main" val="369088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32</a:t>
            </a:fld>
            <a:endParaRPr lang="en-US"/>
          </a:p>
        </p:txBody>
      </p:sp>
    </p:spTree>
    <p:extLst>
      <p:ext uri="{BB962C8B-B14F-4D97-AF65-F5344CB8AC3E}">
        <p14:creationId xmlns:p14="http://schemas.microsoft.com/office/powerpoint/2010/main" val="271307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33</a:t>
            </a:fld>
            <a:endParaRPr lang="en-US"/>
          </a:p>
        </p:txBody>
      </p:sp>
    </p:spTree>
    <p:extLst>
      <p:ext uri="{BB962C8B-B14F-4D97-AF65-F5344CB8AC3E}">
        <p14:creationId xmlns:p14="http://schemas.microsoft.com/office/powerpoint/2010/main" val="1098615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13640A0-21CF-48CA-A03E-DEAEB9825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6411" y="3146560"/>
            <a:ext cx="6251861" cy="1022083"/>
          </a:xfrm>
          <a:prstGeom prst="rect">
            <a:avLst/>
          </a:prstGeom>
        </p:spPr>
      </p:pic>
      <p:sp>
        <p:nvSpPr>
          <p:cNvPr id="4" name="Slide Number Placeholder 4">
            <a:extLst>
              <a:ext uri="{FF2B5EF4-FFF2-40B4-BE49-F238E27FC236}">
                <a16:creationId xmlns:a16="http://schemas.microsoft.com/office/drawing/2014/main" id="{24D337C3-5DD4-475C-B7FC-9A962D9E086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3835977408"/>
      </p:ext>
    </p:extLst>
  </p:cSld>
  <p:clrMapOvr>
    <a:overrideClrMapping bg1="lt1" tx1="dk1" bg2="lt2" tx2="dk2" accent1="accent1" accent2="accent2" accent3="accent3" accent4="accent4" accent5="accent5" accent6="accent6" hlink="hlink" folHlink="folHlink"/>
  </p:clrMapOvr>
  <p:transition spd="slow">
    <p:fade/>
  </p:transition>
  <p:extLst>
    <p:ext uri="{DCECCB84-F9BA-43D5-87BE-67443E8EF086}">
      <p15:sldGuideLst xmlns:p15="http://schemas.microsoft.com/office/powerpoint/2012/main">
        <p15:guide id="3" orient="horz" pos="2304" userDrawn="1">
          <p15:clr>
            <a:srgbClr val="FBAE40"/>
          </p15:clr>
        </p15:guide>
        <p15:guide id="4" pos="298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 with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37446"/>
            <a:ext cx="4428824" cy="2535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6C180CC8-B900-42EA-B3FB-450AA97497C8}"/>
              </a:ext>
            </a:extLst>
          </p:cNvPr>
          <p:cNvSpPr>
            <a:spLocks noGrp="1"/>
          </p:cNvSpPr>
          <p:nvPr>
            <p:ph sz="quarter" idx="13"/>
          </p:nvPr>
        </p:nvSpPr>
        <p:spPr>
          <a:xfrm>
            <a:off x="241011" y="4331513"/>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37442"/>
            <a:ext cx="4428824" cy="2534320"/>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85"/>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551" y="114676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47441"/>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0" name="Content Placeholder 7">
            <a:extLst>
              <a:ext uri="{FF2B5EF4-FFF2-40B4-BE49-F238E27FC236}">
                <a16:creationId xmlns:a16="http://schemas.microsoft.com/office/drawing/2014/main" id="{C9F81D71-D4A9-4B3E-96EE-65CC95ABA302}"/>
              </a:ext>
            </a:extLst>
          </p:cNvPr>
          <p:cNvSpPr>
            <a:spLocks noGrp="1"/>
          </p:cNvSpPr>
          <p:nvPr>
            <p:ph sz="quarter" idx="21"/>
          </p:nvPr>
        </p:nvSpPr>
        <p:spPr>
          <a:xfrm>
            <a:off x="241013" y="402243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3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7" name="Title 1">
            <a:extLst>
              <a:ext uri="{FF2B5EF4-FFF2-40B4-BE49-F238E27FC236}">
                <a16:creationId xmlns:a16="http://schemas.microsoft.com/office/drawing/2014/main" id="{48A5D415-9AB6-48D8-B496-4F4CFF264E3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22" name="Straight Connector 21">
            <a:extLst>
              <a:ext uri="{FF2B5EF4-FFF2-40B4-BE49-F238E27FC236}">
                <a16:creationId xmlns:a16="http://schemas.microsoft.com/office/drawing/2014/main" id="{B18A3EE5-A4E8-4F8D-9172-507398E669D6}"/>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 Placeholder 12">
            <a:extLst>
              <a:ext uri="{FF2B5EF4-FFF2-40B4-BE49-F238E27FC236}">
                <a16:creationId xmlns:a16="http://schemas.microsoft.com/office/drawing/2014/main" id="{285BA8AC-4DC2-416B-824D-1B9293F6F730}"/>
              </a:ext>
            </a:extLst>
          </p:cNvPr>
          <p:cNvSpPr>
            <a:spLocks noGrp="1"/>
          </p:cNvSpPr>
          <p:nvPr>
            <p:ph type="body" sz="quarter" idx="2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25" name="Slide Number Placeholder 4">
            <a:extLst>
              <a:ext uri="{FF2B5EF4-FFF2-40B4-BE49-F238E27FC236}">
                <a16:creationId xmlns:a16="http://schemas.microsoft.com/office/drawing/2014/main" id="{90E6404A-F1C3-4606-951C-D85FE95DAE97}"/>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6" name="Graphic 25">
            <a:extLst>
              <a:ext uri="{FF2B5EF4-FFF2-40B4-BE49-F238E27FC236}">
                <a16:creationId xmlns:a16="http://schemas.microsoft.com/office/drawing/2014/main" id="{4F56680E-E726-4DD3-A76C-0FB587424765}"/>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3" name="Text Placeholder 4">
            <a:extLst>
              <a:ext uri="{FF2B5EF4-FFF2-40B4-BE49-F238E27FC236}">
                <a16:creationId xmlns:a16="http://schemas.microsoft.com/office/drawing/2014/main" id="{D5D04267-FA5D-400C-9A91-10AADED79C65}"/>
              </a:ext>
            </a:extLst>
          </p:cNvPr>
          <p:cNvSpPr>
            <a:spLocks noGrp="1"/>
          </p:cNvSpPr>
          <p:nvPr>
            <p:ph type="body" sz="quarter" idx="2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84853370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bottom">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3" y="1437434"/>
            <a:ext cx="8982652"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6C180CC8-B900-42EA-B3FB-450AA97497C8}"/>
              </a:ext>
            </a:extLst>
          </p:cNvPr>
          <p:cNvSpPr>
            <a:spLocks noGrp="1"/>
          </p:cNvSpPr>
          <p:nvPr>
            <p:ph sz="quarter" idx="13"/>
          </p:nvPr>
        </p:nvSpPr>
        <p:spPr>
          <a:xfrm>
            <a:off x="241011" y="4331509"/>
            <a:ext cx="4428824" cy="253593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82"/>
            <a:ext cx="4428824" cy="253593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013" y="1137555"/>
            <a:ext cx="8982652"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0" name="Content Placeholder 7">
            <a:extLst>
              <a:ext uri="{FF2B5EF4-FFF2-40B4-BE49-F238E27FC236}">
                <a16:creationId xmlns:a16="http://schemas.microsoft.com/office/drawing/2014/main" id="{C9F81D71-D4A9-4B3E-96EE-65CC95ABA302}"/>
              </a:ext>
            </a:extLst>
          </p:cNvPr>
          <p:cNvSpPr>
            <a:spLocks noGrp="1"/>
          </p:cNvSpPr>
          <p:nvPr>
            <p:ph sz="quarter" idx="21"/>
          </p:nvPr>
        </p:nvSpPr>
        <p:spPr>
          <a:xfrm>
            <a:off x="241013" y="4022426"/>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26"/>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5" name="Title 1">
            <a:extLst>
              <a:ext uri="{FF2B5EF4-FFF2-40B4-BE49-F238E27FC236}">
                <a16:creationId xmlns:a16="http://schemas.microsoft.com/office/drawing/2014/main" id="{BBC8C0BA-E4E3-4578-A971-F64350D6DBF3}"/>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8444DB7D-8186-4F62-AEA4-E817EB0C7560}"/>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 Placeholder 12">
            <a:extLst>
              <a:ext uri="{FF2B5EF4-FFF2-40B4-BE49-F238E27FC236}">
                <a16:creationId xmlns:a16="http://schemas.microsoft.com/office/drawing/2014/main" id="{56419ECE-90EA-4791-A8B0-83DDB5A1B3A0}"/>
              </a:ext>
            </a:extLst>
          </p:cNvPr>
          <p:cNvSpPr>
            <a:spLocks noGrp="1"/>
          </p:cNvSpPr>
          <p:nvPr>
            <p:ph type="body" sz="quarter" idx="2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2" name="Slide Number Placeholder 4">
            <a:extLst>
              <a:ext uri="{FF2B5EF4-FFF2-40B4-BE49-F238E27FC236}">
                <a16:creationId xmlns:a16="http://schemas.microsoft.com/office/drawing/2014/main" id="{D52786AC-AFEE-4115-A49F-58EFA3385E50}"/>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3" name="Graphic 22">
            <a:extLst>
              <a:ext uri="{FF2B5EF4-FFF2-40B4-BE49-F238E27FC236}">
                <a16:creationId xmlns:a16="http://schemas.microsoft.com/office/drawing/2014/main" id="{D2C477C6-8A9D-465F-B7DA-5B51C2A1AB0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9" name="Text Placeholder 4">
            <a:extLst>
              <a:ext uri="{FF2B5EF4-FFF2-40B4-BE49-F238E27FC236}">
                <a16:creationId xmlns:a16="http://schemas.microsoft.com/office/drawing/2014/main" id="{8B46062B-D9EA-494B-932C-558C9A963552}"/>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195023106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lit right">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19706"/>
            <a:ext cx="4428824" cy="5442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38353"/>
            <a:ext cx="4428824" cy="2496599"/>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74"/>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551" y="1119825"/>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19860"/>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19"/>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4" name="Title 1">
            <a:extLst>
              <a:ext uri="{FF2B5EF4-FFF2-40B4-BE49-F238E27FC236}">
                <a16:creationId xmlns:a16="http://schemas.microsoft.com/office/drawing/2014/main" id="{9CAC2084-F2A3-4591-A9C7-8A1A11288A6C}"/>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FE8A6CD7-BE2C-4592-95CC-8FDF2509A4E8}"/>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 Placeholder 12">
            <a:extLst>
              <a:ext uri="{FF2B5EF4-FFF2-40B4-BE49-F238E27FC236}">
                <a16:creationId xmlns:a16="http://schemas.microsoft.com/office/drawing/2014/main" id="{8141BE81-3401-4B94-875B-7785F9453D2F}"/>
              </a:ext>
            </a:extLst>
          </p:cNvPr>
          <p:cNvSpPr>
            <a:spLocks noGrp="1"/>
          </p:cNvSpPr>
          <p:nvPr>
            <p:ph type="body" sz="quarter" idx="1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2" name="Slide Number Placeholder 4">
            <a:extLst>
              <a:ext uri="{FF2B5EF4-FFF2-40B4-BE49-F238E27FC236}">
                <a16:creationId xmlns:a16="http://schemas.microsoft.com/office/drawing/2014/main" id="{2E831EA8-572D-4466-BC88-5CDB790D0BAC}"/>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3" name="Graphic 22">
            <a:extLst>
              <a:ext uri="{FF2B5EF4-FFF2-40B4-BE49-F238E27FC236}">
                <a16:creationId xmlns:a16="http://schemas.microsoft.com/office/drawing/2014/main" id="{401E88D5-266A-4BEB-A667-DDE49886C6D0}"/>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0" name="Text Placeholder 4">
            <a:extLst>
              <a:ext uri="{FF2B5EF4-FFF2-40B4-BE49-F238E27FC236}">
                <a16:creationId xmlns:a16="http://schemas.microsoft.com/office/drawing/2014/main" id="{965C0F3E-2847-4615-9D53-2DC1B6E07092}"/>
              </a:ext>
            </a:extLst>
          </p:cNvPr>
          <p:cNvSpPr>
            <a:spLocks noGrp="1"/>
          </p:cNvSpPr>
          <p:nvPr>
            <p:ph type="body" sz="quarter" idx="23"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394761347"/>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ith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10518"/>
            <a:ext cx="4428824" cy="5442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08902"/>
            <a:ext cx="4428824" cy="5442936"/>
          </a:xfrm>
        </p:spPr>
        <p:txBody>
          <a:bodyPr/>
          <a:lstStyle>
            <a:lvl1pPr marL="287096" indent="-287096">
              <a:buSzPct val="85000"/>
              <a:buFont typeface="Wingdings" panose="05000000000000000000" pitchFamily="2" charset="2"/>
              <a:buChar char="q"/>
              <a:defRPr sz="1606"/>
            </a:lvl1pPr>
            <a:lvl2pPr>
              <a:buClr>
                <a:schemeClr val="accent1"/>
              </a:buClr>
              <a:buSzPct val="90000"/>
              <a:defRPr sz="1472"/>
            </a:lvl2pPr>
            <a:lvl3pPr>
              <a:buClr>
                <a:schemeClr val="accent5"/>
              </a:buClr>
              <a:buSzPct val="110000"/>
              <a:defRPr sz="1472"/>
            </a:lvl3pPr>
            <a:lvl4pPr>
              <a:buClr>
                <a:schemeClr val="tx2"/>
              </a:buClr>
              <a:buSzPct val="85000"/>
              <a:defRPr sz="1472"/>
            </a:lvl4pPr>
            <a:lvl5pPr>
              <a:buClr>
                <a:schemeClr val="tx1"/>
              </a:buClr>
              <a:buSzPct val="85000"/>
              <a:defRPr sz="147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016" y="1091980"/>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01438"/>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1" name="Title 1">
            <a:extLst>
              <a:ext uri="{FF2B5EF4-FFF2-40B4-BE49-F238E27FC236}">
                <a16:creationId xmlns:a16="http://schemas.microsoft.com/office/drawing/2014/main" id="{4EB751C9-2B55-465D-A68D-025EBDD869D6}"/>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43CE6AC4-B05C-443E-86A0-478B46515141}"/>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01BE4C9B-38BF-417C-9728-5563016A8A96}"/>
              </a:ext>
            </a:extLst>
          </p:cNvPr>
          <p:cNvSpPr>
            <a:spLocks noGrp="1"/>
          </p:cNvSpPr>
          <p:nvPr>
            <p:ph type="body" sz="quarter" idx="1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0" name="Slide Number Placeholder 4">
            <a:extLst>
              <a:ext uri="{FF2B5EF4-FFF2-40B4-BE49-F238E27FC236}">
                <a16:creationId xmlns:a16="http://schemas.microsoft.com/office/drawing/2014/main" id="{E3DE256B-D6A0-4B65-A5F4-00ED72F213DB}"/>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17" name="Graphic 16">
            <a:extLst>
              <a:ext uri="{FF2B5EF4-FFF2-40B4-BE49-F238E27FC236}">
                <a16:creationId xmlns:a16="http://schemas.microsoft.com/office/drawing/2014/main" id="{58DF63E4-5307-43F7-97DE-AB354520C2D4}"/>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2" name="Text Placeholder 4">
            <a:extLst>
              <a:ext uri="{FF2B5EF4-FFF2-40B4-BE49-F238E27FC236}">
                <a16:creationId xmlns:a16="http://schemas.microsoft.com/office/drawing/2014/main" id="{6BC9D9E3-39C5-4FA9-A82E-D364425142E9}"/>
              </a:ext>
            </a:extLst>
          </p:cNvPr>
          <p:cNvSpPr>
            <a:spLocks noGrp="1"/>
          </p:cNvSpPr>
          <p:nvPr>
            <p:ph type="body" sz="quarter" idx="21"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170705724"/>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184234"/>
            <a:ext cx="4428824" cy="5657087"/>
          </a:xfrm>
        </p:spPr>
        <p:txBody>
          <a:bodyPr>
            <a:normAutofit/>
          </a:bodyPr>
          <a:lstStyle>
            <a:lvl1pPr marL="287096" indent="-287096">
              <a:lnSpc>
                <a:spcPct val="120000"/>
              </a:lnSpc>
              <a:buSzPct val="85000"/>
              <a:buFont typeface="Wingdings" panose="05000000000000000000" pitchFamily="2" charset="2"/>
              <a:buChar char="q"/>
              <a:defRPr sz="1606"/>
            </a:lvl1pPr>
            <a:lvl2pPr>
              <a:lnSpc>
                <a:spcPct val="120000"/>
              </a:lnSpc>
              <a:buClr>
                <a:schemeClr val="accent1"/>
              </a:buClr>
              <a:buSzPct val="90000"/>
              <a:defRPr sz="1606"/>
            </a:lvl2pPr>
            <a:lvl3pPr>
              <a:lnSpc>
                <a:spcPct val="120000"/>
              </a:lnSpc>
              <a:buClr>
                <a:schemeClr val="accent5"/>
              </a:buClr>
              <a:buSzPct val="110000"/>
              <a:defRPr sz="1606"/>
            </a:lvl3pPr>
            <a:lvl4pPr>
              <a:lnSpc>
                <a:spcPct val="120000"/>
              </a:lnSpc>
              <a:buClr>
                <a:schemeClr val="tx2"/>
              </a:buClr>
              <a:buSzPct val="85000"/>
              <a:defRPr sz="1606"/>
            </a:lvl4pPr>
            <a:lvl5pPr>
              <a:lnSpc>
                <a:spcPct val="120000"/>
              </a:lnSpc>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184233"/>
            <a:ext cx="4428824" cy="565708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60EEDD6D-632C-4B5E-AD0B-FA45917E99B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CEC91BF6-F399-42B8-9899-B1F8818667D3}"/>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302B1E6E-6E08-4795-9D2D-DD5CDD6282D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8" name="Slide Number Placeholder 4">
            <a:extLst>
              <a:ext uri="{FF2B5EF4-FFF2-40B4-BE49-F238E27FC236}">
                <a16:creationId xmlns:a16="http://schemas.microsoft.com/office/drawing/2014/main" id="{E72144ED-CE63-4960-B167-3BB7FD7BE431}"/>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9" name="Graphic 8">
            <a:extLst>
              <a:ext uri="{FF2B5EF4-FFF2-40B4-BE49-F238E27FC236}">
                <a16:creationId xmlns:a16="http://schemas.microsoft.com/office/drawing/2014/main" id="{97D89713-82D7-4A00-BE2D-B4A7846D25F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0" name="Text Placeholder 4">
            <a:extLst>
              <a:ext uri="{FF2B5EF4-FFF2-40B4-BE49-F238E27FC236}">
                <a16:creationId xmlns:a16="http://schemas.microsoft.com/office/drawing/2014/main" id="{A3BA1E0C-9C4C-4A05-8498-C104DBA761A5}"/>
              </a:ext>
            </a:extLst>
          </p:cNvPr>
          <p:cNvSpPr>
            <a:spLocks noGrp="1"/>
          </p:cNvSpPr>
          <p:nvPr>
            <p:ph type="body" sz="quarter" idx="15"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40987694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boxes">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714404" y="1257414"/>
            <a:ext cx="6509265" cy="975359"/>
          </a:xfrm>
        </p:spPr>
        <p:txBody>
          <a:bodyPr/>
          <a:lstStyle>
            <a:lvl1pPr marL="287096" indent="-287096">
              <a:buSzPct val="85000"/>
              <a:buFont typeface="Wingdings" panose="05000000000000000000" pitchFamily="2" charset="2"/>
              <a:buChar char="q"/>
              <a:defRPr sz="1405"/>
            </a:lvl1pPr>
            <a:lvl2pPr>
              <a:buClr>
                <a:schemeClr val="accent1"/>
              </a:buClr>
              <a:buSzPct val="90000"/>
              <a:defRPr sz="1405"/>
            </a:lvl2pPr>
            <a:lvl3pPr>
              <a:buClr>
                <a:schemeClr val="accent5"/>
              </a:buClr>
              <a:buSzPct val="110000"/>
              <a:defRPr sz="1405"/>
            </a:lvl3pPr>
            <a:lvl4pPr>
              <a:buClr>
                <a:schemeClr val="tx2"/>
              </a:buClr>
              <a:buSzPct val="85000"/>
              <a:defRPr sz="1405"/>
            </a:lvl4pPr>
            <a:lvl5pPr>
              <a:buClr>
                <a:schemeClr val="tx1"/>
              </a:buClr>
              <a:buSzPct val="85000"/>
              <a:defRPr sz="1405"/>
            </a:lvl5pPr>
          </a:lstStyle>
          <a:p>
            <a:pPr lvl="0"/>
            <a:r>
              <a:rPr lang="en-US"/>
              <a:t>Click to edit Master text styles</a:t>
            </a:r>
          </a:p>
          <a:p>
            <a:pPr lvl="1"/>
            <a:r>
              <a:rPr lang="en-US"/>
              <a:t>Second level</a:t>
            </a:r>
          </a:p>
          <a:p>
            <a:pPr lvl="2"/>
            <a:r>
              <a:rPr lang="en-US"/>
              <a:t>Third level</a:t>
            </a:r>
          </a:p>
          <a:p>
            <a:pPr lvl="3"/>
            <a:endParaRPr lang="en-US"/>
          </a:p>
        </p:txBody>
      </p:sp>
      <p:sp>
        <p:nvSpPr>
          <p:cNvPr id="15" name="Content Placeholder 7">
            <a:extLst>
              <a:ext uri="{FF2B5EF4-FFF2-40B4-BE49-F238E27FC236}">
                <a16:creationId xmlns:a16="http://schemas.microsoft.com/office/drawing/2014/main" id="{ED4DBAD5-3743-4E11-AB4F-62D2FAA49FB7}"/>
              </a:ext>
            </a:extLst>
          </p:cNvPr>
          <p:cNvSpPr>
            <a:spLocks noGrp="1"/>
          </p:cNvSpPr>
          <p:nvPr>
            <p:ph sz="quarter" idx="32"/>
          </p:nvPr>
        </p:nvSpPr>
        <p:spPr>
          <a:xfrm>
            <a:off x="241011" y="1257414"/>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7" name="Content Placeholder 7">
            <a:extLst>
              <a:ext uri="{FF2B5EF4-FFF2-40B4-BE49-F238E27FC236}">
                <a16:creationId xmlns:a16="http://schemas.microsoft.com/office/drawing/2014/main" id="{8C574652-7DCC-4714-B4BA-816ECCB3CEA3}"/>
              </a:ext>
            </a:extLst>
          </p:cNvPr>
          <p:cNvSpPr>
            <a:spLocks noGrp="1"/>
          </p:cNvSpPr>
          <p:nvPr>
            <p:ph sz="quarter" idx="33"/>
          </p:nvPr>
        </p:nvSpPr>
        <p:spPr>
          <a:xfrm>
            <a:off x="241011" y="2410660"/>
            <a:ext cx="2354696" cy="975359"/>
          </a:xfrm>
          <a:prstGeom prst="rect">
            <a:avLst/>
          </a:prstGeom>
          <a:solidFill>
            <a:schemeClr val="bg2"/>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25909B3B-E6AC-4A70-B8EC-3F25E7BE2F2C}"/>
              </a:ext>
            </a:extLst>
          </p:cNvPr>
          <p:cNvSpPr>
            <a:spLocks noGrp="1"/>
          </p:cNvSpPr>
          <p:nvPr>
            <p:ph sz="quarter" idx="34"/>
          </p:nvPr>
        </p:nvSpPr>
        <p:spPr>
          <a:xfrm>
            <a:off x="241011" y="3563906"/>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2" name="Content Placeholder 7">
            <a:extLst>
              <a:ext uri="{FF2B5EF4-FFF2-40B4-BE49-F238E27FC236}">
                <a16:creationId xmlns:a16="http://schemas.microsoft.com/office/drawing/2014/main" id="{429C7743-C399-4AEB-9105-AF51CDF04E09}"/>
              </a:ext>
            </a:extLst>
          </p:cNvPr>
          <p:cNvSpPr>
            <a:spLocks noGrp="1"/>
          </p:cNvSpPr>
          <p:nvPr>
            <p:ph sz="quarter" idx="35"/>
          </p:nvPr>
        </p:nvSpPr>
        <p:spPr>
          <a:xfrm>
            <a:off x="241011" y="4717152"/>
            <a:ext cx="2354696" cy="975359"/>
          </a:xfrm>
          <a:prstGeom prst="rect">
            <a:avLst/>
          </a:prstGeom>
          <a:solidFill>
            <a:schemeClr val="bg2"/>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3" name="Content Placeholder 7">
            <a:extLst>
              <a:ext uri="{FF2B5EF4-FFF2-40B4-BE49-F238E27FC236}">
                <a16:creationId xmlns:a16="http://schemas.microsoft.com/office/drawing/2014/main" id="{435BB0D4-353C-4A48-8FB1-EE95766E0A43}"/>
              </a:ext>
            </a:extLst>
          </p:cNvPr>
          <p:cNvSpPr>
            <a:spLocks noGrp="1"/>
          </p:cNvSpPr>
          <p:nvPr>
            <p:ph sz="quarter" idx="36"/>
          </p:nvPr>
        </p:nvSpPr>
        <p:spPr>
          <a:xfrm>
            <a:off x="256948" y="5870398"/>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4" name="Content Placeholder 4">
            <a:extLst>
              <a:ext uri="{FF2B5EF4-FFF2-40B4-BE49-F238E27FC236}">
                <a16:creationId xmlns:a16="http://schemas.microsoft.com/office/drawing/2014/main" id="{3920603E-8CE7-4BED-8056-ADDAE914656D}"/>
              </a:ext>
            </a:extLst>
          </p:cNvPr>
          <p:cNvSpPr>
            <a:spLocks noGrp="1"/>
          </p:cNvSpPr>
          <p:nvPr>
            <p:ph sz="quarter" idx="37"/>
          </p:nvPr>
        </p:nvSpPr>
        <p:spPr>
          <a:xfrm>
            <a:off x="2714403" y="5870398"/>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5" name="Content Placeholder 4">
            <a:extLst>
              <a:ext uri="{FF2B5EF4-FFF2-40B4-BE49-F238E27FC236}">
                <a16:creationId xmlns:a16="http://schemas.microsoft.com/office/drawing/2014/main" id="{6BF563C9-B57D-40E9-B90B-2174FD12CB36}"/>
              </a:ext>
            </a:extLst>
          </p:cNvPr>
          <p:cNvSpPr>
            <a:spLocks noGrp="1"/>
          </p:cNvSpPr>
          <p:nvPr>
            <p:ph sz="quarter" idx="38"/>
          </p:nvPr>
        </p:nvSpPr>
        <p:spPr>
          <a:xfrm>
            <a:off x="2715873" y="2416886"/>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6" name="Content Placeholder 4">
            <a:extLst>
              <a:ext uri="{FF2B5EF4-FFF2-40B4-BE49-F238E27FC236}">
                <a16:creationId xmlns:a16="http://schemas.microsoft.com/office/drawing/2014/main" id="{DB012633-8788-489D-A40F-8A23EEFD4083}"/>
              </a:ext>
            </a:extLst>
          </p:cNvPr>
          <p:cNvSpPr>
            <a:spLocks noGrp="1"/>
          </p:cNvSpPr>
          <p:nvPr>
            <p:ph sz="quarter" idx="39"/>
          </p:nvPr>
        </p:nvSpPr>
        <p:spPr>
          <a:xfrm>
            <a:off x="2715873" y="3560981"/>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7" name="Content Placeholder 4">
            <a:extLst>
              <a:ext uri="{FF2B5EF4-FFF2-40B4-BE49-F238E27FC236}">
                <a16:creationId xmlns:a16="http://schemas.microsoft.com/office/drawing/2014/main" id="{7BF68FD5-F816-4778-9CB8-7BB7735A6666}"/>
              </a:ext>
            </a:extLst>
          </p:cNvPr>
          <p:cNvSpPr>
            <a:spLocks noGrp="1"/>
          </p:cNvSpPr>
          <p:nvPr>
            <p:ph sz="quarter" idx="40"/>
          </p:nvPr>
        </p:nvSpPr>
        <p:spPr>
          <a:xfrm>
            <a:off x="2714402" y="4721361"/>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18" name="Title 1">
            <a:extLst>
              <a:ext uri="{FF2B5EF4-FFF2-40B4-BE49-F238E27FC236}">
                <a16:creationId xmlns:a16="http://schemas.microsoft.com/office/drawing/2014/main" id="{61106B14-39C5-48E1-BC5F-7D36622D8CDD}"/>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20" name="Straight Connector 19">
            <a:extLst>
              <a:ext uri="{FF2B5EF4-FFF2-40B4-BE49-F238E27FC236}">
                <a16:creationId xmlns:a16="http://schemas.microsoft.com/office/drawing/2014/main" id="{547754C8-1391-4FE7-9E8C-8CC594D535E8}"/>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Text Placeholder 12">
            <a:extLst>
              <a:ext uri="{FF2B5EF4-FFF2-40B4-BE49-F238E27FC236}">
                <a16:creationId xmlns:a16="http://schemas.microsoft.com/office/drawing/2014/main" id="{7D567EF3-CB69-4472-B856-468BCEFB7C49}"/>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16" name="Slide Number Placeholder 4">
            <a:extLst>
              <a:ext uri="{FF2B5EF4-FFF2-40B4-BE49-F238E27FC236}">
                <a16:creationId xmlns:a16="http://schemas.microsoft.com/office/drawing/2014/main" id="{1DCABA5A-B2D9-4DCA-9039-53F48B55BB8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9" name="Graphic 28">
            <a:extLst>
              <a:ext uri="{FF2B5EF4-FFF2-40B4-BE49-F238E27FC236}">
                <a16:creationId xmlns:a16="http://schemas.microsoft.com/office/drawing/2014/main" id="{875A23C4-3852-465E-9370-614D00125D98}"/>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1" name="Text Placeholder 4">
            <a:extLst>
              <a:ext uri="{FF2B5EF4-FFF2-40B4-BE49-F238E27FC236}">
                <a16:creationId xmlns:a16="http://schemas.microsoft.com/office/drawing/2014/main" id="{E8DBEE5C-7594-4D82-A51B-BFEF1525884C}"/>
              </a:ext>
            </a:extLst>
          </p:cNvPr>
          <p:cNvSpPr>
            <a:spLocks noGrp="1"/>
          </p:cNvSpPr>
          <p:nvPr>
            <p:ph type="body" sz="quarter" idx="14" hasCustomPrompt="1"/>
          </p:nvPr>
        </p:nvSpPr>
        <p:spPr>
          <a:xfrm>
            <a:off x="241549" y="7008001"/>
            <a:ext cx="8523137" cy="307199"/>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814038782"/>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A8FA1DE-B545-4B41-A830-9223E7A3EA04}"/>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1863" y="6729313"/>
            <a:ext cx="1723587" cy="276190"/>
          </a:xfrm>
          <a:prstGeom prst="rect">
            <a:avLst/>
          </a:prstGeom>
        </p:spPr>
      </p:pic>
      <p:sp>
        <p:nvSpPr>
          <p:cNvPr id="5" name="Slide Number Placeholder 4">
            <a:extLst>
              <a:ext uri="{FF2B5EF4-FFF2-40B4-BE49-F238E27FC236}">
                <a16:creationId xmlns:a16="http://schemas.microsoft.com/office/drawing/2014/main" id="{D2626893-6FFA-4302-9982-5319B3EFD3ED}"/>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3228102275"/>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atement">
    <p:bg>
      <p:bgPr>
        <a:solidFill>
          <a:schemeClr val="bg2"/>
        </a:solidFill>
        <a:effectLst/>
      </p:bgPr>
    </p:b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5C79A84C-5ED1-4297-8F7B-E10BABE56C71}"/>
              </a:ext>
            </a:extLst>
          </p:cNvPr>
          <p:cNvSpPr>
            <a:spLocks noGrp="1"/>
          </p:cNvSpPr>
          <p:nvPr>
            <p:ph type="body" idx="1" hasCustomPrompt="1"/>
          </p:nvPr>
        </p:nvSpPr>
        <p:spPr>
          <a:xfrm>
            <a:off x="645769" y="1257662"/>
            <a:ext cx="8163283" cy="4799880"/>
          </a:xfrm>
        </p:spPr>
        <p:txBody>
          <a:bodyPr anchor="ctr">
            <a:normAutofit/>
          </a:bodyPr>
          <a:lstStyle>
            <a:lvl1pPr marL="0" indent="0" algn="ctr">
              <a:lnSpc>
                <a:spcPct val="100000"/>
              </a:lnSpc>
              <a:buNone/>
              <a:defRPr sz="3216" baseline="0">
                <a:solidFill>
                  <a:schemeClr val="bg1"/>
                </a:solidFill>
              </a:defRPr>
            </a:lvl1pPr>
            <a:lvl2pPr marL="459352" indent="0">
              <a:buNone/>
              <a:defRPr sz="2008">
                <a:solidFill>
                  <a:schemeClr val="tx1">
                    <a:tint val="75000"/>
                  </a:schemeClr>
                </a:solidFill>
              </a:defRPr>
            </a:lvl2pPr>
            <a:lvl3pPr marL="918705" indent="0">
              <a:buNone/>
              <a:defRPr sz="1807">
                <a:solidFill>
                  <a:schemeClr val="tx1">
                    <a:tint val="75000"/>
                  </a:schemeClr>
                </a:solidFill>
              </a:defRPr>
            </a:lvl3pPr>
            <a:lvl4pPr marL="1378058" indent="0">
              <a:buNone/>
              <a:defRPr sz="1606">
                <a:solidFill>
                  <a:schemeClr val="tx1">
                    <a:tint val="75000"/>
                  </a:schemeClr>
                </a:solidFill>
              </a:defRPr>
            </a:lvl4pPr>
            <a:lvl5pPr marL="1837411" indent="0">
              <a:buNone/>
              <a:defRPr sz="1606">
                <a:solidFill>
                  <a:schemeClr val="tx1">
                    <a:tint val="75000"/>
                  </a:schemeClr>
                </a:solidFill>
              </a:defRPr>
            </a:lvl5pPr>
            <a:lvl6pPr marL="2296763" indent="0">
              <a:buNone/>
              <a:defRPr sz="1606">
                <a:solidFill>
                  <a:schemeClr val="tx1">
                    <a:tint val="75000"/>
                  </a:schemeClr>
                </a:solidFill>
              </a:defRPr>
            </a:lvl6pPr>
            <a:lvl7pPr marL="2756116" indent="0">
              <a:buNone/>
              <a:defRPr sz="1606">
                <a:solidFill>
                  <a:schemeClr val="tx1">
                    <a:tint val="75000"/>
                  </a:schemeClr>
                </a:solidFill>
              </a:defRPr>
            </a:lvl7pPr>
            <a:lvl8pPr marL="3215468" indent="0">
              <a:buNone/>
              <a:defRPr sz="1606">
                <a:solidFill>
                  <a:schemeClr val="tx1">
                    <a:tint val="75000"/>
                  </a:schemeClr>
                </a:solidFill>
              </a:defRPr>
            </a:lvl8pPr>
            <a:lvl9pPr marL="3674820" indent="0">
              <a:buNone/>
              <a:defRPr sz="1606">
                <a:solidFill>
                  <a:schemeClr val="tx1">
                    <a:tint val="75000"/>
                  </a:schemeClr>
                </a:solidFill>
              </a:defRPr>
            </a:lvl9pPr>
          </a:lstStyle>
          <a:p>
            <a:pPr lvl="0"/>
            <a:r>
              <a:rPr lang="en-US"/>
              <a:t>Statement/Message Here</a:t>
            </a:r>
          </a:p>
        </p:txBody>
      </p:sp>
      <p:pic>
        <p:nvPicPr>
          <p:cNvPr id="7" name="Graphic 6">
            <a:extLst>
              <a:ext uri="{FF2B5EF4-FFF2-40B4-BE49-F238E27FC236}">
                <a16:creationId xmlns:a16="http://schemas.microsoft.com/office/drawing/2014/main" id="{ECD39CE4-6686-40B1-B6AD-FD4AC9F3C2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2271" y="6677814"/>
            <a:ext cx="2082229" cy="379177"/>
          </a:xfrm>
          <a:prstGeom prst="rect">
            <a:avLst/>
          </a:prstGeom>
        </p:spPr>
      </p:pic>
      <p:sp>
        <p:nvSpPr>
          <p:cNvPr id="6" name="Slide Number Placeholder 4">
            <a:extLst>
              <a:ext uri="{FF2B5EF4-FFF2-40B4-BE49-F238E27FC236}">
                <a16:creationId xmlns:a16="http://schemas.microsoft.com/office/drawing/2014/main" id="{7BE2FDFA-2979-4DE5-BD00-8F8EF1764779}"/>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26082622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bg>
      <p:bgPr>
        <a:blipFill dpi="0" rotWithShape="1">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76283865-8F89-77CD-A89B-0B9118B6E3ED}"/>
              </a:ext>
            </a:extLst>
          </p:cNvPr>
          <p:cNvSpPr/>
          <p:nvPr userDrawn="1">
            <p:custDataLst>
              <p:tags r:id="rId1"/>
            </p:custDataLst>
          </p:nvPr>
        </p:nvSpPr>
        <p:spPr>
          <a:xfrm>
            <a:off x="1" y="2"/>
            <a:ext cx="13146" cy="13546"/>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1"/>
          </a:p>
        </p:txBody>
      </p:sp>
      <p:pic>
        <p:nvPicPr>
          <p:cNvPr id="3" name="Graphic 2">
            <a:extLst>
              <a:ext uri="{FF2B5EF4-FFF2-40B4-BE49-F238E27FC236}">
                <a16:creationId xmlns:a16="http://schemas.microsoft.com/office/drawing/2014/main" id="{F7DE9999-4F73-4801-95D7-7738C66CCE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3200" y="6008590"/>
            <a:ext cx="2699065" cy="491506"/>
          </a:xfrm>
          <a:prstGeom prst="rect">
            <a:avLst/>
          </a:prstGeom>
        </p:spPr>
      </p:pic>
      <p:sp>
        <p:nvSpPr>
          <p:cNvPr id="6" name="Title 5">
            <a:extLst>
              <a:ext uri="{FF2B5EF4-FFF2-40B4-BE49-F238E27FC236}">
                <a16:creationId xmlns:a16="http://schemas.microsoft.com/office/drawing/2014/main" id="{9F450F8C-FB9D-BB43-91DA-57FC77BF8E11}"/>
              </a:ext>
            </a:extLst>
          </p:cNvPr>
          <p:cNvSpPr>
            <a:spLocks noGrp="1"/>
          </p:cNvSpPr>
          <p:nvPr>
            <p:ph type="title" hasCustomPrompt="1"/>
          </p:nvPr>
        </p:nvSpPr>
        <p:spPr>
          <a:xfrm>
            <a:off x="650699" y="2134204"/>
            <a:ext cx="8163283" cy="1413934"/>
          </a:xfrm>
        </p:spPr>
        <p:txBody>
          <a:bodyPr anchor="b">
            <a:normAutofit/>
          </a:bodyPr>
          <a:lstStyle>
            <a:lvl1pPr algn="l">
              <a:defRPr sz="4521">
                <a:solidFill>
                  <a:schemeClr val="bg1"/>
                </a:solidFill>
              </a:defRPr>
            </a:lvl1pPr>
          </a:lstStyle>
          <a:p>
            <a:r>
              <a:rPr lang="en-US"/>
              <a:t>Presentation Title Goes Here</a:t>
            </a:r>
          </a:p>
        </p:txBody>
      </p:sp>
      <p:sp>
        <p:nvSpPr>
          <p:cNvPr id="9" name="Text Placeholder 8">
            <a:extLst>
              <a:ext uri="{FF2B5EF4-FFF2-40B4-BE49-F238E27FC236}">
                <a16:creationId xmlns:a16="http://schemas.microsoft.com/office/drawing/2014/main" id="{EA53165F-0D04-2B4A-A98E-6DC92E972EDE}"/>
              </a:ext>
            </a:extLst>
          </p:cNvPr>
          <p:cNvSpPr>
            <a:spLocks noGrp="1"/>
          </p:cNvSpPr>
          <p:nvPr>
            <p:ph type="body" sz="quarter" idx="10" hasCustomPrompt="1"/>
          </p:nvPr>
        </p:nvSpPr>
        <p:spPr>
          <a:xfrm>
            <a:off x="650699" y="3616191"/>
            <a:ext cx="8163283" cy="1093893"/>
          </a:xfrm>
        </p:spPr>
        <p:txBody>
          <a:bodyPr/>
          <a:lstStyle>
            <a:lvl1pPr marL="0" indent="0">
              <a:buNone/>
              <a:defRPr>
                <a:solidFill>
                  <a:schemeClr val="bg1"/>
                </a:solidFill>
              </a:defRPr>
            </a:lvl1pPr>
          </a:lstStyle>
          <a:p>
            <a:pPr lvl="0"/>
            <a:r>
              <a:rPr lang="en-US"/>
              <a:t>Name of Presenter, Title of Presenter</a:t>
            </a:r>
          </a:p>
        </p:txBody>
      </p:sp>
      <p:sp>
        <p:nvSpPr>
          <p:cNvPr id="7" name="Slide Number Placeholder 4">
            <a:extLst>
              <a:ext uri="{FF2B5EF4-FFF2-40B4-BE49-F238E27FC236}">
                <a16:creationId xmlns:a16="http://schemas.microsoft.com/office/drawing/2014/main" id="{6887F4EE-059C-40EA-B814-5DD8885633D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8901185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3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tmplLst>
          <p:tmpl lvl="1">
            <p:tnLst>
              <p:par>
                <p:cTn presetID="10" presetClass="entr" presetSubtype="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7BF65E-EDA4-425B-8B8B-F8AE87EE27F1}"/>
              </a:ext>
            </a:extLst>
          </p:cNvPr>
          <p:cNvSpPr>
            <a:spLocks noGrp="1"/>
          </p:cNvSpPr>
          <p:nvPr>
            <p:ph type="body" sz="quarter" idx="11"/>
          </p:nvPr>
        </p:nvSpPr>
        <p:spPr>
          <a:xfrm>
            <a:off x="5272124" y="1736344"/>
            <a:ext cx="4028894" cy="4326142"/>
          </a:xfrm>
        </p:spPr>
        <p:txBody>
          <a:bodyPr anchor="t" anchorCtr="0">
            <a:normAutofit/>
          </a:bodyPr>
          <a:lstStyle>
            <a:lvl1pPr marL="0" indent="0">
              <a:lnSpc>
                <a:spcPct val="120000"/>
              </a:lnSpc>
              <a:spcBef>
                <a:spcPts val="0"/>
              </a:spcBef>
              <a:spcAft>
                <a:spcPts val="0"/>
              </a:spcAft>
              <a:buNone/>
              <a:defRPr sz="2411" b="0">
                <a:solidFill>
                  <a:srgbClr val="808080"/>
                </a:solidFill>
              </a:defRPr>
            </a:lvl1pPr>
            <a:lvl2pPr marL="459352" indent="0">
              <a:buNone/>
              <a:defRPr/>
            </a:lvl2pPr>
          </a:lstStyle>
          <a:p>
            <a:pPr lvl="0"/>
            <a:endParaRPr lang="en-US"/>
          </a:p>
        </p:txBody>
      </p:sp>
      <p:sp>
        <p:nvSpPr>
          <p:cNvPr id="7" name="TextBox 6">
            <a:extLst>
              <a:ext uri="{FF2B5EF4-FFF2-40B4-BE49-F238E27FC236}">
                <a16:creationId xmlns:a16="http://schemas.microsoft.com/office/drawing/2014/main" id="{04A4573B-5E0B-44C2-A042-9DE0B89956AE}"/>
              </a:ext>
            </a:extLst>
          </p:cNvPr>
          <p:cNvSpPr txBox="1"/>
          <p:nvPr userDrawn="1"/>
        </p:nvSpPr>
        <p:spPr>
          <a:xfrm>
            <a:off x="5272124" y="1096167"/>
            <a:ext cx="3927294" cy="477054"/>
          </a:xfrm>
          <a:prstGeom prst="rect">
            <a:avLst/>
          </a:prstGeom>
          <a:noFill/>
        </p:spPr>
        <p:txBody>
          <a:bodyPr wrap="square" rtlCol="0">
            <a:spAutoFit/>
          </a:bodyPr>
          <a:lstStyle/>
          <a:p>
            <a:pPr>
              <a:lnSpc>
                <a:spcPts val="3015"/>
              </a:lnSpc>
            </a:pPr>
            <a:r>
              <a:rPr lang="en-US" sz="3216" b="1">
                <a:solidFill>
                  <a:schemeClr val="tx1"/>
                </a:solidFill>
                <a:latin typeface="+mj-lt"/>
              </a:rPr>
              <a:t>Table of Contents</a:t>
            </a:r>
          </a:p>
        </p:txBody>
      </p:sp>
      <p:pic>
        <p:nvPicPr>
          <p:cNvPr id="13" name="Graphic 12">
            <a:extLst>
              <a:ext uri="{FF2B5EF4-FFF2-40B4-BE49-F238E27FC236}">
                <a16:creationId xmlns:a16="http://schemas.microsoft.com/office/drawing/2014/main" id="{F980A138-AD6E-48D3-B325-4F65A249B3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990" y="3316226"/>
            <a:ext cx="4176245" cy="682751"/>
          </a:xfrm>
          <a:prstGeom prst="rect">
            <a:avLst/>
          </a:prstGeom>
        </p:spPr>
      </p:pic>
      <p:sp>
        <p:nvSpPr>
          <p:cNvPr id="9" name="Slide Number Placeholder 4">
            <a:extLst>
              <a:ext uri="{FF2B5EF4-FFF2-40B4-BE49-F238E27FC236}">
                <a16:creationId xmlns:a16="http://schemas.microsoft.com/office/drawing/2014/main" id="{B175BBEA-33BF-4697-9126-11CC5C93AEC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188609300"/>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pendix Table of Contents">
    <p:bg>
      <p:bgPr>
        <a:solidFill>
          <a:schemeClr val="bg1">
            <a:lumMod val="8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7BF65E-EDA4-425B-8B8B-F8AE87EE27F1}"/>
              </a:ext>
            </a:extLst>
          </p:cNvPr>
          <p:cNvSpPr>
            <a:spLocks noGrp="1"/>
          </p:cNvSpPr>
          <p:nvPr>
            <p:ph type="body" sz="quarter" idx="11"/>
          </p:nvPr>
        </p:nvSpPr>
        <p:spPr>
          <a:xfrm>
            <a:off x="5272124" y="1736344"/>
            <a:ext cx="4028894" cy="4326142"/>
          </a:xfrm>
        </p:spPr>
        <p:txBody>
          <a:bodyPr anchor="t" anchorCtr="0">
            <a:normAutofit/>
          </a:bodyPr>
          <a:lstStyle>
            <a:lvl1pPr marL="0" indent="0">
              <a:buNone/>
              <a:defRPr sz="2411" b="0">
                <a:solidFill>
                  <a:srgbClr val="808080"/>
                </a:solidFill>
              </a:defRPr>
            </a:lvl1pPr>
            <a:lvl2pPr marL="459352" indent="0">
              <a:buNone/>
              <a:defRPr/>
            </a:lvl2pPr>
          </a:lstStyle>
          <a:p>
            <a:pPr lvl="0"/>
            <a:endParaRPr lang="en-US"/>
          </a:p>
        </p:txBody>
      </p:sp>
      <p:sp>
        <p:nvSpPr>
          <p:cNvPr id="12" name="TextBox 11">
            <a:extLst>
              <a:ext uri="{FF2B5EF4-FFF2-40B4-BE49-F238E27FC236}">
                <a16:creationId xmlns:a16="http://schemas.microsoft.com/office/drawing/2014/main" id="{F9BCFC44-224C-41F4-B5A3-991D16D2F8F6}"/>
              </a:ext>
            </a:extLst>
          </p:cNvPr>
          <p:cNvSpPr txBox="1"/>
          <p:nvPr/>
        </p:nvSpPr>
        <p:spPr>
          <a:xfrm>
            <a:off x="5272124" y="1096169"/>
            <a:ext cx="3291324" cy="483135"/>
          </a:xfrm>
          <a:prstGeom prst="rect">
            <a:avLst/>
          </a:prstGeom>
          <a:noFill/>
        </p:spPr>
        <p:txBody>
          <a:bodyPr wrap="square" rtlCol="0">
            <a:spAutoFit/>
          </a:bodyPr>
          <a:lstStyle/>
          <a:p>
            <a:pPr>
              <a:lnSpc>
                <a:spcPts val="3015"/>
              </a:lnSpc>
            </a:pPr>
            <a:r>
              <a:rPr lang="en-US" sz="3216" b="1">
                <a:solidFill>
                  <a:schemeClr val="tx1">
                    <a:lumMod val="65000"/>
                    <a:lumOff val="35000"/>
                  </a:schemeClr>
                </a:solidFill>
                <a:latin typeface="+mj-lt"/>
              </a:rPr>
              <a:t>Appendices</a:t>
            </a:r>
          </a:p>
        </p:txBody>
      </p:sp>
      <p:pic>
        <p:nvPicPr>
          <p:cNvPr id="13" name="Graphic 12">
            <a:extLst>
              <a:ext uri="{FF2B5EF4-FFF2-40B4-BE49-F238E27FC236}">
                <a16:creationId xmlns:a16="http://schemas.microsoft.com/office/drawing/2014/main" id="{F980A138-AD6E-48D3-B325-4F65A249B3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990" y="3316226"/>
            <a:ext cx="4176245" cy="682751"/>
          </a:xfrm>
          <a:prstGeom prst="rect">
            <a:avLst/>
          </a:prstGeom>
        </p:spPr>
      </p:pic>
      <p:sp>
        <p:nvSpPr>
          <p:cNvPr id="6" name="Slide Number Placeholder 4">
            <a:extLst>
              <a:ext uri="{FF2B5EF4-FFF2-40B4-BE49-F238E27FC236}">
                <a16:creationId xmlns:a16="http://schemas.microsoft.com/office/drawing/2014/main" id="{E1E5C968-C003-4DA9-9A04-FF6890907AD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417501285"/>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Section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04FC4B3-C345-4576-A8B4-9554058A447B}"/>
              </a:ext>
            </a:extLst>
          </p:cNvPr>
          <p:cNvPicPr>
            <a:picLocks noChangeAspect="1"/>
          </p:cNvPicPr>
          <p:nvPr/>
        </p:nvPicPr>
        <p:blipFill>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1867" y="6729313"/>
            <a:ext cx="1607512" cy="276190"/>
          </a:xfrm>
          <a:prstGeom prst="rect">
            <a:avLst/>
          </a:prstGeom>
        </p:spPr>
      </p:pic>
      <p:sp>
        <p:nvSpPr>
          <p:cNvPr id="6" name="Title 1">
            <a:extLst>
              <a:ext uri="{FF2B5EF4-FFF2-40B4-BE49-F238E27FC236}">
                <a16:creationId xmlns:a16="http://schemas.microsoft.com/office/drawing/2014/main" id="{1849ABCC-62B8-42B9-AA91-DC8D10741170}"/>
              </a:ext>
            </a:extLst>
          </p:cNvPr>
          <p:cNvSpPr>
            <a:spLocks noGrp="1"/>
          </p:cNvSpPr>
          <p:nvPr>
            <p:ph type="ctrTitle" hasCustomPrompt="1"/>
          </p:nvPr>
        </p:nvSpPr>
        <p:spPr>
          <a:xfrm>
            <a:off x="1183085" y="1491731"/>
            <a:ext cx="7098506" cy="2165873"/>
          </a:xfrm>
        </p:spPr>
        <p:txBody>
          <a:bodyPr anchor="b">
            <a:normAutofit/>
          </a:bodyPr>
          <a:lstStyle>
            <a:lvl1pPr algn="ctr">
              <a:defRPr sz="3516">
                <a:solidFill>
                  <a:schemeClr val="bg1"/>
                </a:solidFill>
              </a:defRPr>
            </a:lvl1pPr>
          </a:lstStyle>
          <a:p>
            <a:r>
              <a:rPr lang="en-US"/>
              <a:t>Click to Edit Sub-Section Title</a:t>
            </a:r>
          </a:p>
        </p:txBody>
      </p:sp>
      <p:sp>
        <p:nvSpPr>
          <p:cNvPr id="7" name="Subtitle 2">
            <a:extLst>
              <a:ext uri="{FF2B5EF4-FFF2-40B4-BE49-F238E27FC236}">
                <a16:creationId xmlns:a16="http://schemas.microsoft.com/office/drawing/2014/main" id="{4FE42EA3-DA73-45FF-8672-2D4D7C5F94D7}"/>
              </a:ext>
            </a:extLst>
          </p:cNvPr>
          <p:cNvSpPr>
            <a:spLocks noGrp="1"/>
          </p:cNvSpPr>
          <p:nvPr>
            <p:ph type="subTitle" idx="1" hasCustomPrompt="1"/>
          </p:nvPr>
        </p:nvSpPr>
        <p:spPr>
          <a:xfrm>
            <a:off x="1183085" y="3722399"/>
            <a:ext cx="7098506" cy="2015857"/>
          </a:xfrm>
        </p:spPr>
        <p:txBody>
          <a:bodyPr>
            <a:normAutofit/>
          </a:bodyPr>
          <a:lstStyle>
            <a:lvl1pPr marL="0" indent="0" algn="ctr">
              <a:buNone/>
              <a:defRPr sz="2513">
                <a:solidFill>
                  <a:schemeClr val="bg1"/>
                </a:solidFill>
              </a:defRPr>
            </a:lvl1pPr>
            <a:lvl2pPr marL="459352" indent="0" algn="ctr">
              <a:buNone/>
              <a:defRPr sz="2008"/>
            </a:lvl2pPr>
            <a:lvl3pPr marL="918705" indent="0" algn="ctr">
              <a:buNone/>
              <a:defRPr sz="1807"/>
            </a:lvl3pPr>
            <a:lvl4pPr marL="1378058" indent="0" algn="ctr">
              <a:buNone/>
              <a:defRPr sz="1606"/>
            </a:lvl4pPr>
            <a:lvl5pPr marL="1837411" indent="0" algn="ctr">
              <a:buNone/>
              <a:defRPr sz="1606"/>
            </a:lvl5pPr>
            <a:lvl6pPr marL="2296763" indent="0" algn="ctr">
              <a:buNone/>
              <a:defRPr sz="1606"/>
            </a:lvl6pPr>
            <a:lvl7pPr marL="2756116" indent="0" algn="ctr">
              <a:buNone/>
              <a:defRPr sz="1606"/>
            </a:lvl7pPr>
            <a:lvl8pPr marL="3215468" indent="0" algn="ctr">
              <a:buNone/>
              <a:defRPr sz="1606"/>
            </a:lvl8pPr>
            <a:lvl9pPr marL="3674820" indent="0" algn="ctr">
              <a:buNone/>
              <a:defRPr sz="1606"/>
            </a:lvl9pPr>
          </a:lstStyle>
          <a:p>
            <a:r>
              <a:rPr lang="en-US"/>
              <a:t>Click to Edit Subtitle</a:t>
            </a:r>
          </a:p>
        </p:txBody>
      </p:sp>
      <p:sp>
        <p:nvSpPr>
          <p:cNvPr id="9" name="Slide Number Placeholder 4">
            <a:extLst>
              <a:ext uri="{FF2B5EF4-FFF2-40B4-BE49-F238E27FC236}">
                <a16:creationId xmlns:a16="http://schemas.microsoft.com/office/drawing/2014/main" id="{CC52ED24-79E1-4381-80D5-4752D748736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1639429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B6B4-BF89-40A6-8B2A-B5479C52EA26}"/>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sp>
        <p:nvSpPr>
          <p:cNvPr id="11" name="Content Placeholder 4">
            <a:extLst>
              <a:ext uri="{FF2B5EF4-FFF2-40B4-BE49-F238E27FC236}">
                <a16:creationId xmlns:a16="http://schemas.microsoft.com/office/drawing/2014/main" id="{2DDE697C-F319-4DF9-B628-855805092011}"/>
              </a:ext>
            </a:extLst>
          </p:cNvPr>
          <p:cNvSpPr>
            <a:spLocks noGrp="1"/>
          </p:cNvSpPr>
          <p:nvPr>
            <p:ph sz="quarter" idx="12"/>
          </p:nvPr>
        </p:nvSpPr>
        <p:spPr>
          <a:xfrm>
            <a:off x="241015" y="1169072"/>
            <a:ext cx="9031251" cy="5658439"/>
          </a:xfrm>
        </p:spPr>
        <p:txBody>
          <a:bodyPr>
            <a:normAutofit/>
          </a:bodyPr>
          <a:lstStyle>
            <a:lvl1pPr marL="287096" indent="-287096">
              <a:lnSpc>
                <a:spcPct val="120000"/>
              </a:lnSpc>
              <a:spcBef>
                <a:spcPts val="0"/>
              </a:spcBef>
              <a:buSzPct val="85000"/>
              <a:buFont typeface="Wingdings" panose="05000000000000000000" pitchFamily="2" charset="2"/>
              <a:buChar char="q"/>
              <a:defRPr sz="1606"/>
            </a:lvl1pPr>
            <a:lvl2pPr>
              <a:lnSpc>
                <a:spcPct val="120000"/>
              </a:lnSpc>
              <a:spcBef>
                <a:spcPts val="0"/>
              </a:spcBef>
              <a:buClr>
                <a:schemeClr val="accent1"/>
              </a:buClr>
              <a:buSzPct val="90000"/>
              <a:defRPr sz="1606"/>
            </a:lvl2pPr>
            <a:lvl3pPr>
              <a:lnSpc>
                <a:spcPct val="120000"/>
              </a:lnSpc>
              <a:spcBef>
                <a:spcPts val="0"/>
              </a:spcBef>
              <a:buClr>
                <a:schemeClr val="accent5"/>
              </a:buClr>
              <a:buSzPct val="110000"/>
              <a:defRPr sz="1606"/>
            </a:lvl3pPr>
            <a:lvl4pPr>
              <a:lnSpc>
                <a:spcPct val="120000"/>
              </a:lnSpc>
              <a:spcBef>
                <a:spcPts val="0"/>
              </a:spcBef>
              <a:buClr>
                <a:schemeClr val="tx2"/>
              </a:buClr>
              <a:buSzPct val="85000"/>
              <a:defRPr sz="1606"/>
            </a:lvl4pPr>
            <a:lvl5pPr>
              <a:lnSpc>
                <a:spcPct val="120000"/>
              </a:lnSpc>
              <a:spcBef>
                <a:spcPts val="0"/>
              </a:spcBef>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cxnSp>
        <p:nvCxnSpPr>
          <p:cNvPr id="4" name="Straight Connector 3">
            <a:extLst>
              <a:ext uri="{FF2B5EF4-FFF2-40B4-BE49-F238E27FC236}">
                <a16:creationId xmlns:a16="http://schemas.microsoft.com/office/drawing/2014/main" id="{E13C3889-27E0-4B23-B25B-1E21AB293E5D}"/>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A082D46-74DC-4239-A616-6F3A86228B1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7" name="Slide Number Placeholder 4">
            <a:extLst>
              <a:ext uri="{FF2B5EF4-FFF2-40B4-BE49-F238E27FC236}">
                <a16:creationId xmlns:a16="http://schemas.microsoft.com/office/drawing/2014/main" id="{00143A63-10EA-42FF-941B-F4DE8FE9ACCD}"/>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8" name="Graphic 7">
            <a:extLst>
              <a:ext uri="{FF2B5EF4-FFF2-40B4-BE49-F238E27FC236}">
                <a16:creationId xmlns:a16="http://schemas.microsoft.com/office/drawing/2014/main" id="{705133FF-7234-45FB-84BB-367E965148A0}"/>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5" name="Text Placeholder 4">
            <a:extLst>
              <a:ext uri="{FF2B5EF4-FFF2-40B4-BE49-F238E27FC236}">
                <a16:creationId xmlns:a16="http://schemas.microsoft.com/office/drawing/2014/main" id="{95737C51-EF7B-4690-8FB3-80EEAA8B03E4}"/>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4467257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B8740A6-1BF2-4EC1-B95E-F84AB841E35B}"/>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0" name="Straight Connector 9">
            <a:extLst>
              <a:ext uri="{FF2B5EF4-FFF2-40B4-BE49-F238E27FC236}">
                <a16:creationId xmlns:a16="http://schemas.microsoft.com/office/drawing/2014/main" id="{8FA88787-0695-455B-A96E-D2CF22D6352A}"/>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0D0918ED-E31F-4DA5-9D55-C2C75C1D8689}"/>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6" name="Slide Number Placeholder 4">
            <a:extLst>
              <a:ext uri="{FF2B5EF4-FFF2-40B4-BE49-F238E27FC236}">
                <a16:creationId xmlns:a16="http://schemas.microsoft.com/office/drawing/2014/main" id="{7883EC5F-35E3-4B15-AB14-7951E5199C30}"/>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8" name="Graphic 7">
            <a:extLst>
              <a:ext uri="{FF2B5EF4-FFF2-40B4-BE49-F238E27FC236}">
                <a16:creationId xmlns:a16="http://schemas.microsoft.com/office/drawing/2014/main" id="{A572B17B-173A-4C95-BD57-93FB22DED9C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9" name="Text Placeholder 4">
            <a:extLst>
              <a:ext uri="{FF2B5EF4-FFF2-40B4-BE49-F238E27FC236}">
                <a16:creationId xmlns:a16="http://schemas.microsoft.com/office/drawing/2014/main" id="{4C29F459-02FC-47B1-8BE1-8897DF150B38}"/>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10601628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 column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1" y="1184235"/>
            <a:ext cx="6294234" cy="5643287"/>
          </a:xfrm>
        </p:spPr>
        <p:txBody>
          <a:bodyPr>
            <a:normAutofit/>
          </a:bodyPr>
          <a:lstStyle>
            <a:lvl1pPr marL="287096" indent="-287096">
              <a:lnSpc>
                <a:spcPct val="120000"/>
              </a:lnSpc>
              <a:buSzPct val="85000"/>
              <a:buFont typeface="Wingdings" panose="05000000000000000000" pitchFamily="2" charset="2"/>
              <a:buChar char="q"/>
              <a:defRPr sz="1606"/>
            </a:lvl1pPr>
            <a:lvl2pPr>
              <a:lnSpc>
                <a:spcPct val="120000"/>
              </a:lnSpc>
              <a:buClr>
                <a:schemeClr val="accent1"/>
              </a:buClr>
              <a:buSzPct val="90000"/>
              <a:defRPr sz="1606"/>
            </a:lvl2pPr>
            <a:lvl3pPr>
              <a:lnSpc>
                <a:spcPct val="120000"/>
              </a:lnSpc>
              <a:buClr>
                <a:schemeClr val="accent5"/>
              </a:buClr>
              <a:buSzPct val="110000"/>
              <a:defRPr sz="1606"/>
            </a:lvl3pPr>
            <a:lvl4pPr>
              <a:lnSpc>
                <a:spcPct val="120000"/>
              </a:lnSpc>
              <a:buClr>
                <a:schemeClr val="tx2"/>
              </a:buClr>
              <a:buSzPct val="85000"/>
              <a:defRPr sz="1606"/>
            </a:lvl4pPr>
            <a:lvl5pPr>
              <a:lnSpc>
                <a:spcPct val="120000"/>
              </a:lnSpc>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60EEDD6D-632C-4B5E-AD0B-FA45917E99B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CEC91BF6-F399-42B8-9899-B1F8818667D3}"/>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302B1E6E-6E08-4795-9D2D-DD5CDD6282D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8" name="Slide Number Placeholder 4">
            <a:extLst>
              <a:ext uri="{FF2B5EF4-FFF2-40B4-BE49-F238E27FC236}">
                <a16:creationId xmlns:a16="http://schemas.microsoft.com/office/drawing/2014/main" id="{E72144ED-CE63-4960-B167-3BB7FD7BE431}"/>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9" name="Graphic 8">
            <a:extLst>
              <a:ext uri="{FF2B5EF4-FFF2-40B4-BE49-F238E27FC236}">
                <a16:creationId xmlns:a16="http://schemas.microsoft.com/office/drawing/2014/main" id="{97D89713-82D7-4A00-BE2D-B4A7846D25F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31869"/>
            <a:ext cx="312157" cy="310805"/>
          </a:xfrm>
          <a:prstGeom prst="rect">
            <a:avLst/>
          </a:prstGeom>
        </p:spPr>
      </p:pic>
      <p:sp>
        <p:nvSpPr>
          <p:cNvPr id="10" name="Text Placeholder 4">
            <a:extLst>
              <a:ext uri="{FF2B5EF4-FFF2-40B4-BE49-F238E27FC236}">
                <a16:creationId xmlns:a16="http://schemas.microsoft.com/office/drawing/2014/main" id="{A3BA1E0C-9C4C-4A05-8498-C104DBA761A5}"/>
              </a:ext>
            </a:extLst>
          </p:cNvPr>
          <p:cNvSpPr>
            <a:spLocks noGrp="1"/>
          </p:cNvSpPr>
          <p:nvPr>
            <p:ph type="body" sz="quarter" idx="15" hasCustomPrompt="1"/>
          </p:nvPr>
        </p:nvSpPr>
        <p:spPr>
          <a:xfrm>
            <a:off x="241549" y="6852365"/>
            <a:ext cx="8523137" cy="462837"/>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
        <p:nvSpPr>
          <p:cNvPr id="12" name="Text Placeholder 4">
            <a:extLst>
              <a:ext uri="{FF2B5EF4-FFF2-40B4-BE49-F238E27FC236}">
                <a16:creationId xmlns:a16="http://schemas.microsoft.com/office/drawing/2014/main" id="{273F4EDF-8671-47B5-90A4-31FB0AED9A2C}"/>
              </a:ext>
            </a:extLst>
          </p:cNvPr>
          <p:cNvSpPr>
            <a:spLocks noGrp="1"/>
          </p:cNvSpPr>
          <p:nvPr>
            <p:ph type="body" sz="quarter" idx="16" hasCustomPrompt="1"/>
          </p:nvPr>
        </p:nvSpPr>
        <p:spPr>
          <a:xfrm>
            <a:off x="6656136" y="1184240"/>
            <a:ext cx="2616290" cy="275105"/>
          </a:xfrm>
        </p:spPr>
        <p:txBody>
          <a:bodyPr>
            <a:noAutofit/>
          </a:bodyPr>
          <a:lstStyle>
            <a:lvl1pPr marL="65923" indent="0">
              <a:buClr>
                <a:schemeClr val="tx1">
                  <a:lumMod val="50000"/>
                  <a:lumOff val="50000"/>
                </a:schemeClr>
              </a:buClr>
              <a:buFont typeface="Arial" panose="020B0604020202020204" pitchFamily="34" charset="0"/>
              <a:buNone/>
              <a:defRPr sz="1100" b="1">
                <a:solidFill>
                  <a:schemeClr val="tx1">
                    <a:lumMod val="65000"/>
                    <a:lumOff val="35000"/>
                  </a:schemeClr>
                </a:solidFill>
              </a:defRPr>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Commentary:</a:t>
            </a:r>
          </a:p>
        </p:txBody>
      </p:sp>
      <p:cxnSp>
        <p:nvCxnSpPr>
          <p:cNvPr id="3" name="Straight Connector 2">
            <a:extLst>
              <a:ext uri="{FF2B5EF4-FFF2-40B4-BE49-F238E27FC236}">
                <a16:creationId xmlns:a16="http://schemas.microsoft.com/office/drawing/2014/main" id="{DDEC1454-DA7D-4B7F-B1CE-CAD090F284DD}"/>
              </a:ext>
            </a:extLst>
          </p:cNvPr>
          <p:cNvCxnSpPr/>
          <p:nvPr userDrawn="1"/>
        </p:nvCxnSpPr>
        <p:spPr>
          <a:xfrm>
            <a:off x="6596966" y="1184240"/>
            <a:ext cx="0" cy="5633659"/>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 Placeholder 4">
            <a:extLst>
              <a:ext uri="{FF2B5EF4-FFF2-40B4-BE49-F238E27FC236}">
                <a16:creationId xmlns:a16="http://schemas.microsoft.com/office/drawing/2014/main" id="{AAC47900-8B56-43E1-AEA2-348FD641ABB5}"/>
              </a:ext>
            </a:extLst>
          </p:cNvPr>
          <p:cNvSpPr>
            <a:spLocks noGrp="1"/>
          </p:cNvSpPr>
          <p:nvPr>
            <p:ph type="body" sz="quarter" idx="17" hasCustomPrompt="1"/>
          </p:nvPr>
        </p:nvSpPr>
        <p:spPr>
          <a:xfrm>
            <a:off x="6655976" y="1459345"/>
            <a:ext cx="2616290" cy="5337353"/>
          </a:xfrm>
        </p:spPr>
        <p:txBody>
          <a:bodyPr>
            <a:noAutofit/>
          </a:bodyPr>
          <a:lstStyle>
            <a:lvl1pPr marL="65923" indent="0">
              <a:buClr>
                <a:schemeClr val="tx1">
                  <a:lumMod val="50000"/>
                  <a:lumOff val="50000"/>
                </a:schemeClr>
              </a:buClr>
              <a:buFont typeface="Arial" panose="020B0604020202020204" pitchFamily="34" charset="0"/>
              <a:buNone/>
              <a:defRPr sz="1050" b="0">
                <a:solidFill>
                  <a:schemeClr val="tx1">
                    <a:lumMod val="65000"/>
                    <a:lumOff val="35000"/>
                  </a:schemeClr>
                </a:solidFill>
              </a:defRPr>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Sample: Text</a:t>
            </a:r>
          </a:p>
        </p:txBody>
      </p:sp>
    </p:spTree>
    <p:extLst>
      <p:ext uri="{BB962C8B-B14F-4D97-AF65-F5344CB8AC3E}">
        <p14:creationId xmlns:p14="http://schemas.microsoft.com/office/powerpoint/2010/main" val="1320242301"/>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ox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129966"/>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53806CAA-5A87-49D8-BA8B-98114949A87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022E2645-BB3F-47B4-A216-70CF7FC57660}"/>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B557B418-DE1B-4E7B-9220-298E02EF0410}"/>
              </a:ext>
            </a:extLst>
          </p:cNvPr>
          <p:cNvSpPr>
            <a:spLocks noGrp="1"/>
          </p:cNvSpPr>
          <p:nvPr>
            <p:ph sz="quarter" idx="16"/>
          </p:nvPr>
        </p:nvSpPr>
        <p:spPr>
          <a:xfrm>
            <a:off x="241011" y="4037848"/>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9650C30A-D6F1-4A54-9C50-44F6C8268E89}"/>
              </a:ext>
            </a:extLst>
          </p:cNvPr>
          <p:cNvSpPr>
            <a:spLocks noGrp="1"/>
          </p:cNvSpPr>
          <p:nvPr>
            <p:ph sz="quarter" idx="17"/>
          </p:nvPr>
        </p:nvSpPr>
        <p:spPr>
          <a:xfrm>
            <a:off x="4794847" y="1126738"/>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8FAD1F9D-D857-4A48-B3C4-57FD3FCDB4CC}"/>
              </a:ext>
            </a:extLst>
          </p:cNvPr>
          <p:cNvSpPr>
            <a:spLocks noGrp="1"/>
          </p:cNvSpPr>
          <p:nvPr>
            <p:ph sz="quarter" idx="18"/>
          </p:nvPr>
        </p:nvSpPr>
        <p:spPr>
          <a:xfrm>
            <a:off x="4794846" y="4036233"/>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2">
            <a:extLst>
              <a:ext uri="{FF2B5EF4-FFF2-40B4-BE49-F238E27FC236}">
                <a16:creationId xmlns:a16="http://schemas.microsoft.com/office/drawing/2014/main" id="{2CEACD44-0B17-4B89-BB72-1CC42580FAFE}"/>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10" name="Slide Number Placeholder 4">
            <a:extLst>
              <a:ext uri="{FF2B5EF4-FFF2-40B4-BE49-F238E27FC236}">
                <a16:creationId xmlns:a16="http://schemas.microsoft.com/office/drawing/2014/main" id="{8BE613ED-B646-4DFA-99F8-437B8FF3918B}"/>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15" name="Graphic 14">
            <a:extLst>
              <a:ext uri="{FF2B5EF4-FFF2-40B4-BE49-F238E27FC236}">
                <a16:creationId xmlns:a16="http://schemas.microsoft.com/office/drawing/2014/main" id="{C750899D-E750-4519-8DAF-37551A9429A7}"/>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2" name="Text Placeholder 4">
            <a:extLst>
              <a:ext uri="{FF2B5EF4-FFF2-40B4-BE49-F238E27FC236}">
                <a16:creationId xmlns:a16="http://schemas.microsoft.com/office/drawing/2014/main" id="{259BE5EB-EDF4-493D-AB67-08C8345E49CB}"/>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6004842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F2946-F04F-054A-8C71-6D252C0DE739}"/>
              </a:ext>
            </a:extLst>
          </p:cNvPr>
          <p:cNvSpPr>
            <a:spLocks noGrp="1"/>
          </p:cNvSpPr>
          <p:nvPr>
            <p:ph type="title"/>
          </p:nvPr>
        </p:nvSpPr>
        <p:spPr>
          <a:xfrm>
            <a:off x="482095" y="726446"/>
            <a:ext cx="8500493" cy="64532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6844D8BF-1EC1-654A-A609-F26DBC176DD8}"/>
              </a:ext>
            </a:extLst>
          </p:cNvPr>
          <p:cNvSpPr>
            <a:spLocks noGrp="1"/>
          </p:cNvSpPr>
          <p:nvPr>
            <p:ph type="body" idx="1"/>
          </p:nvPr>
        </p:nvSpPr>
        <p:spPr>
          <a:xfrm>
            <a:off x="482095" y="1759893"/>
            <a:ext cx="8500493" cy="46681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450D483-65EC-4ABD-BE78-01C826B06EA4}"/>
              </a:ext>
            </a:extLst>
          </p:cNvPr>
          <p:cNvSpPr>
            <a:spLocks noGrp="1"/>
          </p:cNvSpPr>
          <p:nvPr>
            <p:ph type="sldNum" sz="quarter" idx="4"/>
          </p:nvPr>
        </p:nvSpPr>
        <p:spPr>
          <a:xfrm>
            <a:off x="7263765" y="6867401"/>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423874208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8" r:id="rId3"/>
    <p:sldLayoutId id="2147483747" r:id="rId4"/>
    <p:sldLayoutId id="2147483723" r:id="rId5"/>
    <p:sldLayoutId id="2147483724" r:id="rId6"/>
    <p:sldLayoutId id="2147483749" r:id="rId7"/>
    <p:sldLayoutId id="2147483755" r:id="rId8"/>
    <p:sldLayoutId id="2147483740" r:id="rId9"/>
    <p:sldLayoutId id="2147483748" r:id="rId10"/>
    <p:sldLayoutId id="2147483750" r:id="rId11"/>
    <p:sldLayoutId id="2147483751" r:id="rId12"/>
    <p:sldLayoutId id="2147483752" r:id="rId13"/>
    <p:sldLayoutId id="2147483753" r:id="rId14"/>
    <p:sldLayoutId id="2147483754" r:id="rId15"/>
    <p:sldLayoutId id="2147483736" r:id="rId16"/>
    <p:sldLayoutId id="2147483729" r:id="rId17"/>
  </p:sldLayoutIdLst>
  <p:transition spd="slow">
    <p:fade/>
  </p:transition>
  <p:hf hdr="0" ftr="0" dt="0"/>
  <p:txStyles>
    <p:titleStyle>
      <a:lvl1pPr algn="l" defTabSz="918705" rtl="0" eaLnBrk="1" latinLnBrk="0" hangingPunct="1">
        <a:lnSpc>
          <a:spcPct val="100000"/>
        </a:lnSpc>
        <a:spcBef>
          <a:spcPct val="0"/>
        </a:spcBef>
        <a:buNone/>
        <a:defRPr sz="3516" b="1" kern="1200">
          <a:solidFill>
            <a:schemeClr val="tx1"/>
          </a:solidFill>
          <a:latin typeface="+mj-lt"/>
          <a:ea typeface="+mj-ea"/>
          <a:cs typeface="+mj-cs"/>
        </a:defRPr>
      </a:lvl1pPr>
    </p:titleStyle>
    <p:bodyStyle>
      <a:lvl1pPr marL="312616" indent="-312616" algn="l" defTabSz="918705" rtl="0" eaLnBrk="1" latinLnBrk="0" hangingPunct="1">
        <a:lnSpc>
          <a:spcPct val="120000"/>
        </a:lnSpc>
        <a:spcBef>
          <a:spcPts val="0"/>
        </a:spcBef>
        <a:buClr>
          <a:schemeClr val="bg2"/>
        </a:buClr>
        <a:buSzPct val="85000"/>
        <a:buFont typeface="Wingdings" panose="05000000000000000000" pitchFamily="2" charset="2"/>
        <a:buChar char="q"/>
        <a:defRPr sz="1606" kern="1200">
          <a:solidFill>
            <a:schemeClr val="bg1">
              <a:lumMod val="50000"/>
            </a:schemeClr>
          </a:solidFill>
          <a:latin typeface="+mn-lt"/>
          <a:ea typeface="+mn-ea"/>
          <a:cs typeface="+mn-cs"/>
        </a:defRPr>
      </a:lvl1pPr>
      <a:lvl2pPr marL="689029" indent="-229677" algn="l" defTabSz="918705" rtl="0" eaLnBrk="1" latinLnBrk="0" hangingPunct="1">
        <a:lnSpc>
          <a:spcPct val="120000"/>
        </a:lnSpc>
        <a:spcBef>
          <a:spcPts val="0"/>
        </a:spcBef>
        <a:buClr>
          <a:schemeClr val="accent1"/>
        </a:buClr>
        <a:buSzPct val="90000"/>
        <a:buFont typeface="Wingdings" panose="05000000000000000000" pitchFamily="2" charset="2"/>
        <a:buChar char="Ø"/>
        <a:defRPr sz="1606" kern="1200">
          <a:solidFill>
            <a:schemeClr val="bg1">
              <a:lumMod val="50000"/>
            </a:schemeClr>
          </a:solidFill>
          <a:latin typeface="+mn-lt"/>
          <a:ea typeface="+mn-ea"/>
          <a:cs typeface="+mn-cs"/>
        </a:defRPr>
      </a:lvl2pPr>
      <a:lvl3pPr marL="1148381" indent="-229677" algn="l" defTabSz="918705" rtl="0" eaLnBrk="1" latinLnBrk="0" hangingPunct="1">
        <a:lnSpc>
          <a:spcPct val="120000"/>
        </a:lnSpc>
        <a:spcBef>
          <a:spcPts val="0"/>
        </a:spcBef>
        <a:buClr>
          <a:schemeClr val="accent5"/>
        </a:buClr>
        <a:buSzPct val="110000"/>
        <a:buFont typeface="Arial" panose="020B0604020202020204" pitchFamily="34" charset="0"/>
        <a:buChar char="•"/>
        <a:defRPr sz="1606" kern="1200">
          <a:solidFill>
            <a:schemeClr val="bg1">
              <a:lumMod val="50000"/>
            </a:schemeClr>
          </a:solidFill>
          <a:latin typeface="+mn-lt"/>
          <a:ea typeface="+mn-ea"/>
          <a:cs typeface="+mn-cs"/>
        </a:defRPr>
      </a:lvl3pPr>
      <a:lvl4pPr marL="1607734" indent="-229677" algn="l" defTabSz="918705" rtl="0" eaLnBrk="1" latinLnBrk="0" hangingPunct="1">
        <a:lnSpc>
          <a:spcPct val="120000"/>
        </a:lnSpc>
        <a:spcBef>
          <a:spcPts val="0"/>
        </a:spcBef>
        <a:buClr>
          <a:schemeClr val="tx2"/>
        </a:buClr>
        <a:buSzPct val="85000"/>
        <a:buFont typeface="Wingdings" panose="05000000000000000000" pitchFamily="2" charset="2"/>
        <a:buChar char="§"/>
        <a:defRPr sz="1606" kern="1200">
          <a:solidFill>
            <a:schemeClr val="bg1">
              <a:lumMod val="50000"/>
            </a:schemeClr>
          </a:solidFill>
          <a:latin typeface="+mn-lt"/>
          <a:ea typeface="+mn-ea"/>
          <a:cs typeface="+mn-cs"/>
        </a:defRPr>
      </a:lvl4pPr>
      <a:lvl5pPr marL="2067087" indent="-229677" algn="l" defTabSz="918705" rtl="0" eaLnBrk="1" latinLnBrk="0" hangingPunct="1">
        <a:lnSpc>
          <a:spcPct val="120000"/>
        </a:lnSpc>
        <a:spcBef>
          <a:spcPts val="0"/>
        </a:spcBef>
        <a:buClr>
          <a:schemeClr val="tx1"/>
        </a:buClr>
        <a:buSzPct val="85000"/>
        <a:buFont typeface="Arial" panose="020B0604020202020204" pitchFamily="34" charset="0"/>
        <a:buChar char="•"/>
        <a:defRPr sz="1606" kern="1200">
          <a:solidFill>
            <a:schemeClr val="bg1">
              <a:lumMod val="50000"/>
            </a:schemeClr>
          </a:solidFill>
          <a:latin typeface="+mn-lt"/>
          <a:ea typeface="+mn-ea"/>
          <a:cs typeface="+mn-cs"/>
        </a:defRPr>
      </a:lvl5pPr>
      <a:lvl6pPr marL="2526439"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6pPr>
      <a:lvl7pPr marL="2985792"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7pPr>
      <a:lvl8pPr marL="3445144"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8pPr>
      <a:lvl9pPr marL="3904497"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9pPr>
    </p:bodyStyle>
    <p:otherStyle>
      <a:defPPr>
        <a:defRPr lang="en-US"/>
      </a:defPPr>
      <a:lvl1pPr marL="0" algn="l" defTabSz="918705" rtl="0" eaLnBrk="1" latinLnBrk="0" hangingPunct="1">
        <a:defRPr sz="1807" kern="1200">
          <a:solidFill>
            <a:schemeClr val="tx1"/>
          </a:solidFill>
          <a:latin typeface="+mn-lt"/>
          <a:ea typeface="+mn-ea"/>
          <a:cs typeface="+mn-cs"/>
        </a:defRPr>
      </a:lvl1pPr>
      <a:lvl2pPr marL="459352" algn="l" defTabSz="918705" rtl="0" eaLnBrk="1" latinLnBrk="0" hangingPunct="1">
        <a:defRPr sz="1807" kern="1200">
          <a:solidFill>
            <a:schemeClr val="tx1"/>
          </a:solidFill>
          <a:latin typeface="+mn-lt"/>
          <a:ea typeface="+mn-ea"/>
          <a:cs typeface="+mn-cs"/>
        </a:defRPr>
      </a:lvl2pPr>
      <a:lvl3pPr marL="918705" algn="l" defTabSz="918705" rtl="0" eaLnBrk="1" latinLnBrk="0" hangingPunct="1">
        <a:defRPr sz="1807" kern="1200">
          <a:solidFill>
            <a:schemeClr val="tx1"/>
          </a:solidFill>
          <a:latin typeface="+mn-lt"/>
          <a:ea typeface="+mn-ea"/>
          <a:cs typeface="+mn-cs"/>
        </a:defRPr>
      </a:lvl3pPr>
      <a:lvl4pPr marL="1378058" algn="l" defTabSz="918705" rtl="0" eaLnBrk="1" latinLnBrk="0" hangingPunct="1">
        <a:defRPr sz="1807" kern="1200">
          <a:solidFill>
            <a:schemeClr val="tx1"/>
          </a:solidFill>
          <a:latin typeface="+mn-lt"/>
          <a:ea typeface="+mn-ea"/>
          <a:cs typeface="+mn-cs"/>
        </a:defRPr>
      </a:lvl4pPr>
      <a:lvl5pPr marL="1837411" algn="l" defTabSz="918705" rtl="0" eaLnBrk="1" latinLnBrk="0" hangingPunct="1">
        <a:defRPr sz="1807" kern="1200">
          <a:solidFill>
            <a:schemeClr val="tx1"/>
          </a:solidFill>
          <a:latin typeface="+mn-lt"/>
          <a:ea typeface="+mn-ea"/>
          <a:cs typeface="+mn-cs"/>
        </a:defRPr>
      </a:lvl5pPr>
      <a:lvl6pPr marL="2296763" algn="l" defTabSz="918705" rtl="0" eaLnBrk="1" latinLnBrk="0" hangingPunct="1">
        <a:defRPr sz="1807" kern="1200">
          <a:solidFill>
            <a:schemeClr val="tx1"/>
          </a:solidFill>
          <a:latin typeface="+mn-lt"/>
          <a:ea typeface="+mn-ea"/>
          <a:cs typeface="+mn-cs"/>
        </a:defRPr>
      </a:lvl6pPr>
      <a:lvl7pPr marL="2756116" algn="l" defTabSz="918705" rtl="0" eaLnBrk="1" latinLnBrk="0" hangingPunct="1">
        <a:defRPr sz="1807" kern="1200">
          <a:solidFill>
            <a:schemeClr val="tx1"/>
          </a:solidFill>
          <a:latin typeface="+mn-lt"/>
          <a:ea typeface="+mn-ea"/>
          <a:cs typeface="+mn-cs"/>
        </a:defRPr>
      </a:lvl7pPr>
      <a:lvl8pPr marL="3215468" algn="l" defTabSz="918705" rtl="0" eaLnBrk="1" latinLnBrk="0" hangingPunct="1">
        <a:defRPr sz="1807" kern="1200">
          <a:solidFill>
            <a:schemeClr val="tx1"/>
          </a:solidFill>
          <a:latin typeface="+mn-lt"/>
          <a:ea typeface="+mn-ea"/>
          <a:cs typeface="+mn-cs"/>
        </a:defRPr>
      </a:lvl8pPr>
      <a:lvl9pPr marL="3674820" algn="l" defTabSz="918705" rtl="0" eaLnBrk="1" latinLnBrk="0" hangingPunct="1">
        <a:defRPr sz="1807"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304" userDrawn="1">
          <p15:clr>
            <a:srgbClr val="F26B43"/>
          </p15:clr>
        </p15:guide>
        <p15:guide id="6" pos="2982" userDrawn="1">
          <p15:clr>
            <a:srgbClr val="F26B43"/>
          </p15:clr>
        </p15:guide>
        <p15:guide id="7" pos="113" userDrawn="1">
          <p15:clr>
            <a:srgbClr val="F26B43"/>
          </p15:clr>
        </p15:guide>
        <p15:guide id="8" pos="584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sod365.sharepoint.com/:p:/r/sites/NorthStarPortfolio/Shared%20Documents/Oracle%20Cloud%20-%20ERP/01%20-%20Design%20(Imagine)/TECH/Deliverables/Draft/Conversion/CSOD%20Conversion%20Allignment2.0%20RTR.pptx?d=w1cc29ef4ac2c4548b8102edf88e7cb1a&amp;csf=1&amp;web=1&amp;e=uyAJL6" TargetMode="External"/><Relationship Id="rId2" Type="http://schemas.openxmlformats.org/officeDocument/2006/relationships/hyperlink" Target="https://csod365.sharepoint.com/:p:/r/sites/NorthStarPortfolio/Shared%20Documents/Oracle%20Cloud%20-%20ERP/01%20-%20Design%20(Imagine)/TECH/Deliverables/Draft/Conversion/CSOD%20Conversion%20Allignment2.0%20PTP.pptx?d=w8970e0f6f3bd4db3a5f5a565cd9e404d&amp;csf=1&amp;web=1&amp;e=kQALkH" TargetMode="External"/><Relationship Id="rId1" Type="http://schemas.openxmlformats.org/officeDocument/2006/relationships/slideLayout" Target="../slideLayouts/slideLayout6.xml"/><Relationship Id="rId4" Type="http://schemas.openxmlformats.org/officeDocument/2006/relationships/hyperlink" Target="https://csod365.sharepoint.com/:p:/r/sites/NorthStarPortfolio/Shared%20Documents/Oracle%20Cloud%20-%20ERP/01%20-%20Design%20(Imagine)/TECH/Deliverables/Draft/Conversion/CSOD%20Conversion%20Allignment2.0%20OTC.pptx?d=w13f6bb46567a431189dee054d2a3684d&amp;csf=1&amp;web=1&amp;e=59fMV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D2A3-0173-418F-A550-4160A38D18EA}"/>
              </a:ext>
            </a:extLst>
          </p:cNvPr>
          <p:cNvSpPr>
            <a:spLocks noGrp="1"/>
          </p:cNvSpPr>
          <p:nvPr>
            <p:ph type="title"/>
          </p:nvPr>
        </p:nvSpPr>
        <p:spPr>
          <a:xfrm>
            <a:off x="650695" y="2406346"/>
            <a:ext cx="8163283" cy="1413934"/>
          </a:xfrm>
        </p:spPr>
        <p:txBody>
          <a:bodyPr/>
          <a:lstStyle/>
          <a:p>
            <a:r>
              <a:rPr lang="en-US" dirty="0"/>
              <a:t>XXXX-Conversion Strategy</a:t>
            </a:r>
          </a:p>
        </p:txBody>
      </p:sp>
      <p:sp>
        <p:nvSpPr>
          <p:cNvPr id="4" name="Slide Number Placeholder 3">
            <a:extLst>
              <a:ext uri="{FF2B5EF4-FFF2-40B4-BE49-F238E27FC236}">
                <a16:creationId xmlns:a16="http://schemas.microsoft.com/office/drawing/2014/main" id="{C3AE3312-7AFB-4707-B471-19BEFDB736BD}"/>
              </a:ext>
            </a:extLst>
          </p:cNvPr>
          <p:cNvSpPr>
            <a:spLocks noGrp="1"/>
          </p:cNvSpPr>
          <p:nvPr>
            <p:ph type="sldNum" sz="quarter" idx="4"/>
          </p:nvPr>
        </p:nvSpPr>
        <p:spPr/>
        <p:txBody>
          <a:bodyPr/>
          <a:lstStyle/>
          <a:p>
            <a:fld id="{BF059A51-1513-4722-B38F-49BCC75F15CA}" type="slidenum">
              <a:rPr lang="en-US" smtClean="0"/>
              <a:pPr/>
              <a:t>1</a:t>
            </a:fld>
            <a:endParaRPr lang="en-US"/>
          </a:p>
        </p:txBody>
      </p:sp>
    </p:spTree>
    <p:extLst>
      <p:ext uri="{BB962C8B-B14F-4D97-AF65-F5344CB8AC3E}">
        <p14:creationId xmlns:p14="http://schemas.microsoft.com/office/powerpoint/2010/main" val="354758588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7BF43-03C8-42EB-BDDA-F16B1B4533F9}"/>
              </a:ext>
            </a:extLst>
          </p:cNvPr>
          <p:cNvSpPr>
            <a:spLocks noGrp="1"/>
          </p:cNvSpPr>
          <p:nvPr>
            <p:ph sz="quarter" idx="12"/>
          </p:nvPr>
        </p:nvSpPr>
        <p:spPr/>
        <p:txBody>
          <a:bodyPr vert="horz" lIns="91440" tIns="45720" rIns="91440" bIns="45720" rtlCol="0" anchor="t">
            <a:normAutofit/>
          </a:bodyPr>
          <a:lstStyle/>
          <a:p>
            <a:pPr marL="287020" indent="-287020"/>
            <a:r>
              <a:rPr lang="en-US" sz="1600" b="1" dirty="0">
                <a:cs typeface="Arial"/>
              </a:rPr>
              <a:t>Data Transformation </a:t>
            </a:r>
            <a:r>
              <a:rPr lang="en-US" sz="1600" dirty="0">
                <a:cs typeface="Arial"/>
              </a:rPr>
              <a:t>is the process of transforming the extracted data based on the translation rules. </a:t>
            </a:r>
            <a:endParaRPr lang="en-US" dirty="0"/>
          </a:p>
          <a:p>
            <a:pPr marL="287020" indent="-287020"/>
            <a:endParaRPr lang="en-US" sz="1600" dirty="0">
              <a:cs typeface="Arial"/>
            </a:endParaRPr>
          </a:p>
          <a:p>
            <a:pPr marL="287020" indent="-287020"/>
            <a:r>
              <a:rPr lang="en-US" sz="1600" b="1" dirty="0"/>
              <a:t>Data Mapping </a:t>
            </a:r>
            <a:r>
              <a:rPr lang="en-US" sz="1600" dirty="0"/>
              <a:t>is a process where values on the legacy system will be mapped with valid values on the Cloud.</a:t>
            </a:r>
            <a:endParaRPr lang="en-US" sz="1600" dirty="0">
              <a:cs typeface="Arial"/>
            </a:endParaRPr>
          </a:p>
          <a:p>
            <a:pPr marL="287020" indent="-287020"/>
            <a:endParaRPr lang="en-US" sz="1600" dirty="0">
              <a:cs typeface="Arial"/>
            </a:endParaRPr>
          </a:p>
          <a:p>
            <a:pPr marL="287020" indent="-287020"/>
            <a:r>
              <a:rPr lang="en-US" sz="1600" b="1" dirty="0">
                <a:ea typeface="+mn-lt"/>
                <a:cs typeface="+mn-lt"/>
              </a:rPr>
              <a:t>XXXXX Data Hub Tool </a:t>
            </a:r>
            <a:r>
              <a:rPr lang="en-US" sz="1600" dirty="0">
                <a:ea typeface="+mn-lt"/>
                <a:cs typeface="+mn-lt"/>
              </a:rPr>
              <a:t>will be used to perform transformations, Mappings, custom validations and Load to Cloud</a:t>
            </a:r>
            <a:endParaRPr lang="en-US" dirty="0"/>
          </a:p>
        </p:txBody>
      </p:sp>
      <p:sp>
        <p:nvSpPr>
          <p:cNvPr id="4" name="Text Placeholder 3">
            <a:extLst>
              <a:ext uri="{FF2B5EF4-FFF2-40B4-BE49-F238E27FC236}">
                <a16:creationId xmlns:a16="http://schemas.microsoft.com/office/drawing/2014/main" id="{DA7F8BA1-423D-449A-ACD0-AC5A8FE2AB7B}"/>
              </a:ext>
            </a:extLst>
          </p:cNvPr>
          <p:cNvSpPr>
            <a:spLocks noGrp="1"/>
          </p:cNvSpPr>
          <p:nvPr>
            <p:ph type="body" sz="quarter" idx="13"/>
          </p:nvPr>
        </p:nvSpPr>
        <p:spPr/>
        <p:txBody>
          <a:bodyPr/>
          <a:lstStyle/>
          <a:p>
            <a:r>
              <a:rPr lang="en-US"/>
              <a:t>Data Transformation and Mapping</a:t>
            </a:r>
          </a:p>
        </p:txBody>
      </p:sp>
      <p:sp>
        <p:nvSpPr>
          <p:cNvPr id="5" name="Slide Number Placeholder 4">
            <a:extLst>
              <a:ext uri="{FF2B5EF4-FFF2-40B4-BE49-F238E27FC236}">
                <a16:creationId xmlns:a16="http://schemas.microsoft.com/office/drawing/2014/main" id="{F9F60132-D546-4080-B54B-2F7B4BB83EEE}"/>
              </a:ext>
            </a:extLst>
          </p:cNvPr>
          <p:cNvSpPr>
            <a:spLocks noGrp="1"/>
          </p:cNvSpPr>
          <p:nvPr>
            <p:ph type="sldNum" sz="quarter" idx="4"/>
          </p:nvPr>
        </p:nvSpPr>
        <p:spPr/>
        <p:txBody>
          <a:bodyPr/>
          <a:lstStyle/>
          <a:p>
            <a:fld id="{BF059A51-1513-4722-B38F-49BCC75F15CA}" type="slidenum">
              <a:rPr lang="en-US" smtClean="0"/>
              <a:pPr/>
              <a:t>10</a:t>
            </a:fld>
            <a:endParaRPr lang="en-US"/>
          </a:p>
        </p:txBody>
      </p:sp>
      <p:sp>
        <p:nvSpPr>
          <p:cNvPr id="7" name="Freeform 26">
            <a:extLst>
              <a:ext uri="{FF2B5EF4-FFF2-40B4-BE49-F238E27FC236}">
                <a16:creationId xmlns:a16="http://schemas.microsoft.com/office/drawing/2014/main" id="{F4865DCB-844A-4CC4-BB59-AA17445382FA}"/>
              </a:ext>
            </a:extLst>
          </p:cNvPr>
          <p:cNvSpPr>
            <a:spLocks noChangeAspect="1" noEditPoints="1"/>
          </p:cNvSpPr>
          <p:nvPr/>
        </p:nvSpPr>
        <p:spPr bwMode="auto">
          <a:xfrm>
            <a:off x="3762587" y="4736698"/>
            <a:ext cx="1290952" cy="1290952"/>
          </a:xfrm>
          <a:custGeom>
            <a:avLst/>
            <a:gdLst>
              <a:gd name="T0" fmla="*/ 358 w 512"/>
              <a:gd name="T1" fmla="*/ 227 h 512"/>
              <a:gd name="T2" fmla="*/ 367 w 512"/>
              <a:gd name="T3" fmla="*/ 174 h 512"/>
              <a:gd name="T4" fmla="*/ 366 w 512"/>
              <a:gd name="T5" fmla="*/ 172 h 512"/>
              <a:gd name="T6" fmla="*/ 338 w 512"/>
              <a:gd name="T7" fmla="*/ 145 h 512"/>
              <a:gd name="T8" fmla="*/ 308 w 512"/>
              <a:gd name="T9" fmla="*/ 163 h 512"/>
              <a:gd name="T10" fmla="*/ 277 w 512"/>
              <a:gd name="T11" fmla="*/ 119 h 512"/>
              <a:gd name="T12" fmla="*/ 234 w 512"/>
              <a:gd name="T13" fmla="*/ 119 h 512"/>
              <a:gd name="T14" fmla="*/ 204 w 512"/>
              <a:gd name="T15" fmla="*/ 163 h 512"/>
              <a:gd name="T16" fmla="*/ 173 w 512"/>
              <a:gd name="T17" fmla="*/ 145 h 512"/>
              <a:gd name="T18" fmla="*/ 161 w 512"/>
              <a:gd name="T19" fmla="*/ 191 h 512"/>
              <a:gd name="T20" fmla="*/ 143 w 512"/>
              <a:gd name="T21" fmla="*/ 234 h 512"/>
              <a:gd name="T22" fmla="*/ 117 w 512"/>
              <a:gd name="T23" fmla="*/ 256 h 512"/>
              <a:gd name="T24" fmla="*/ 143 w 512"/>
              <a:gd name="T25" fmla="*/ 277 h 512"/>
              <a:gd name="T26" fmla="*/ 161 w 512"/>
              <a:gd name="T27" fmla="*/ 320 h 512"/>
              <a:gd name="T28" fmla="*/ 145 w 512"/>
              <a:gd name="T29" fmla="*/ 339 h 512"/>
              <a:gd name="T30" fmla="*/ 172 w 512"/>
              <a:gd name="T31" fmla="*/ 366 h 512"/>
              <a:gd name="T32" fmla="*/ 191 w 512"/>
              <a:gd name="T33" fmla="*/ 351 h 512"/>
              <a:gd name="T34" fmla="*/ 234 w 512"/>
              <a:gd name="T35" fmla="*/ 368 h 512"/>
              <a:gd name="T36" fmla="*/ 245 w 512"/>
              <a:gd name="T37" fmla="*/ 394 h 512"/>
              <a:gd name="T38" fmla="*/ 267 w 512"/>
              <a:gd name="T39" fmla="*/ 394 h 512"/>
              <a:gd name="T40" fmla="*/ 285 w 512"/>
              <a:gd name="T41" fmla="*/ 358 h 512"/>
              <a:gd name="T42" fmla="*/ 337 w 512"/>
              <a:gd name="T43" fmla="*/ 368 h 512"/>
              <a:gd name="T44" fmla="*/ 368 w 512"/>
              <a:gd name="T45" fmla="*/ 337 h 512"/>
              <a:gd name="T46" fmla="*/ 358 w 512"/>
              <a:gd name="T47" fmla="*/ 285 h 512"/>
              <a:gd name="T48" fmla="*/ 394 w 512"/>
              <a:gd name="T49" fmla="*/ 267 h 512"/>
              <a:gd name="T50" fmla="*/ 393 w 512"/>
              <a:gd name="T51" fmla="*/ 234 h 512"/>
              <a:gd name="T52" fmla="*/ 256 w 512"/>
              <a:gd name="T53" fmla="*/ 192 h 512"/>
              <a:gd name="T54" fmla="*/ 298 w 512"/>
              <a:gd name="T55" fmla="*/ 256 h 512"/>
              <a:gd name="T56" fmla="*/ 256 w 512"/>
              <a:gd name="T57" fmla="*/ 213 h 512"/>
              <a:gd name="T58" fmla="*/ 0 w 512"/>
              <a:gd name="T59" fmla="*/ 256 h 512"/>
              <a:gd name="T60" fmla="*/ 256 w 512"/>
              <a:gd name="T61" fmla="*/ 0 h 512"/>
              <a:gd name="T62" fmla="*/ 401 w 512"/>
              <a:gd name="T63" fmla="*/ 298 h 512"/>
              <a:gd name="T64" fmla="*/ 389 w 512"/>
              <a:gd name="T65" fmla="*/ 329 h 512"/>
              <a:gd name="T66" fmla="*/ 351 w 512"/>
              <a:gd name="T67" fmla="*/ 384 h 512"/>
              <a:gd name="T68" fmla="*/ 311 w 512"/>
              <a:gd name="T69" fmla="*/ 371 h 512"/>
              <a:gd name="T70" fmla="*/ 290 w 512"/>
              <a:gd name="T71" fmla="*/ 412 h 512"/>
              <a:gd name="T72" fmla="*/ 268 w 512"/>
              <a:gd name="T73" fmla="*/ 416 h 512"/>
              <a:gd name="T74" fmla="*/ 256 w 512"/>
              <a:gd name="T75" fmla="*/ 416 h 512"/>
              <a:gd name="T76" fmla="*/ 249 w 512"/>
              <a:gd name="T77" fmla="*/ 416 h 512"/>
              <a:gd name="T78" fmla="*/ 243 w 512"/>
              <a:gd name="T79" fmla="*/ 416 h 512"/>
              <a:gd name="T80" fmla="*/ 213 w 512"/>
              <a:gd name="T81" fmla="*/ 401 h 512"/>
              <a:gd name="T82" fmla="*/ 183 w 512"/>
              <a:gd name="T83" fmla="*/ 389 h 512"/>
              <a:gd name="T84" fmla="*/ 160 w 512"/>
              <a:gd name="T85" fmla="*/ 384 h 512"/>
              <a:gd name="T86" fmla="*/ 128 w 512"/>
              <a:gd name="T87" fmla="*/ 351 h 512"/>
              <a:gd name="T88" fmla="*/ 121 w 512"/>
              <a:gd name="T89" fmla="*/ 342 h 512"/>
              <a:gd name="T90" fmla="*/ 135 w 512"/>
              <a:gd name="T91" fmla="*/ 298 h 512"/>
              <a:gd name="T92" fmla="*/ 96 w 512"/>
              <a:gd name="T93" fmla="*/ 268 h 512"/>
              <a:gd name="T94" fmla="*/ 96 w 512"/>
              <a:gd name="T95" fmla="*/ 256 h 512"/>
              <a:gd name="T96" fmla="*/ 96 w 512"/>
              <a:gd name="T97" fmla="*/ 243 h 512"/>
              <a:gd name="T98" fmla="*/ 96 w 512"/>
              <a:gd name="T99" fmla="*/ 243 h 512"/>
              <a:gd name="T100" fmla="*/ 135 w 512"/>
              <a:gd name="T101" fmla="*/ 213 h 512"/>
              <a:gd name="T102" fmla="*/ 121 w 512"/>
              <a:gd name="T103" fmla="*/ 169 h 512"/>
              <a:gd name="T104" fmla="*/ 169 w 512"/>
              <a:gd name="T105" fmla="*/ 121 h 512"/>
              <a:gd name="T106" fmla="*/ 213 w 512"/>
              <a:gd name="T107" fmla="*/ 135 h 512"/>
              <a:gd name="T108" fmla="*/ 243 w 512"/>
              <a:gd name="T109" fmla="*/ 96 h 512"/>
              <a:gd name="T110" fmla="*/ 298 w 512"/>
              <a:gd name="T111" fmla="*/ 110 h 512"/>
              <a:gd name="T112" fmla="*/ 329 w 512"/>
              <a:gd name="T113" fmla="*/ 122 h 512"/>
              <a:gd name="T114" fmla="*/ 351 w 512"/>
              <a:gd name="T115" fmla="*/ 128 h 512"/>
              <a:gd name="T116" fmla="*/ 384 w 512"/>
              <a:gd name="T117" fmla="*/ 160 h 512"/>
              <a:gd name="T118" fmla="*/ 390 w 512"/>
              <a:gd name="T119" fmla="*/ 169 h 512"/>
              <a:gd name="T120" fmla="*/ 376 w 512"/>
              <a:gd name="T121" fmla="*/ 213 h 512"/>
              <a:gd name="T122" fmla="*/ 416 w 512"/>
              <a:gd name="T123" fmla="*/ 243 h 512"/>
              <a:gd name="T124" fmla="*/ 415 w 512"/>
              <a:gd name="T125" fmla="*/ 26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2" h="512">
                <a:moveTo>
                  <a:pt x="393" y="234"/>
                </a:moveTo>
                <a:cubicBezTo>
                  <a:pt x="368" y="234"/>
                  <a:pt x="368" y="234"/>
                  <a:pt x="368" y="234"/>
                </a:cubicBezTo>
                <a:cubicBezTo>
                  <a:pt x="364" y="234"/>
                  <a:pt x="359" y="231"/>
                  <a:pt x="358" y="227"/>
                </a:cubicBezTo>
                <a:cubicBezTo>
                  <a:pt x="356" y="219"/>
                  <a:pt x="353" y="211"/>
                  <a:pt x="349" y="204"/>
                </a:cubicBezTo>
                <a:cubicBezTo>
                  <a:pt x="346" y="200"/>
                  <a:pt x="347" y="194"/>
                  <a:pt x="351" y="191"/>
                </a:cubicBezTo>
                <a:cubicBezTo>
                  <a:pt x="367" y="174"/>
                  <a:pt x="367" y="174"/>
                  <a:pt x="367" y="174"/>
                </a:cubicBezTo>
                <a:cubicBezTo>
                  <a:pt x="366" y="173"/>
                  <a:pt x="366" y="173"/>
                  <a:pt x="366" y="173"/>
                </a:cubicBezTo>
                <a:cubicBezTo>
                  <a:pt x="366" y="173"/>
                  <a:pt x="366" y="172"/>
                  <a:pt x="366" y="172"/>
                </a:cubicBezTo>
                <a:cubicBezTo>
                  <a:pt x="366" y="172"/>
                  <a:pt x="366" y="172"/>
                  <a:pt x="366" y="172"/>
                </a:cubicBezTo>
                <a:cubicBezTo>
                  <a:pt x="358" y="162"/>
                  <a:pt x="349" y="153"/>
                  <a:pt x="340" y="146"/>
                </a:cubicBezTo>
                <a:cubicBezTo>
                  <a:pt x="340" y="146"/>
                  <a:pt x="340" y="146"/>
                  <a:pt x="339" y="145"/>
                </a:cubicBezTo>
                <a:cubicBezTo>
                  <a:pt x="339" y="145"/>
                  <a:pt x="339" y="145"/>
                  <a:pt x="338" y="145"/>
                </a:cubicBezTo>
                <a:cubicBezTo>
                  <a:pt x="337" y="144"/>
                  <a:pt x="337" y="144"/>
                  <a:pt x="337" y="144"/>
                </a:cubicBezTo>
                <a:cubicBezTo>
                  <a:pt x="320" y="161"/>
                  <a:pt x="320" y="161"/>
                  <a:pt x="320" y="161"/>
                </a:cubicBezTo>
                <a:cubicBezTo>
                  <a:pt x="317" y="164"/>
                  <a:pt x="312" y="165"/>
                  <a:pt x="308" y="163"/>
                </a:cubicBezTo>
                <a:cubicBezTo>
                  <a:pt x="300" y="159"/>
                  <a:pt x="293" y="155"/>
                  <a:pt x="285" y="153"/>
                </a:cubicBezTo>
                <a:cubicBezTo>
                  <a:pt x="280" y="152"/>
                  <a:pt x="277" y="148"/>
                  <a:pt x="277" y="143"/>
                </a:cubicBezTo>
                <a:cubicBezTo>
                  <a:pt x="277" y="119"/>
                  <a:pt x="277" y="119"/>
                  <a:pt x="277" y="119"/>
                </a:cubicBezTo>
                <a:cubicBezTo>
                  <a:pt x="274" y="118"/>
                  <a:pt x="270" y="118"/>
                  <a:pt x="267" y="118"/>
                </a:cubicBezTo>
                <a:cubicBezTo>
                  <a:pt x="259" y="117"/>
                  <a:pt x="252" y="117"/>
                  <a:pt x="245" y="118"/>
                </a:cubicBezTo>
                <a:cubicBezTo>
                  <a:pt x="241" y="118"/>
                  <a:pt x="238" y="118"/>
                  <a:pt x="234" y="119"/>
                </a:cubicBezTo>
                <a:cubicBezTo>
                  <a:pt x="234" y="143"/>
                  <a:pt x="234" y="143"/>
                  <a:pt x="234" y="143"/>
                </a:cubicBezTo>
                <a:cubicBezTo>
                  <a:pt x="234" y="148"/>
                  <a:pt x="231" y="152"/>
                  <a:pt x="227" y="153"/>
                </a:cubicBezTo>
                <a:cubicBezTo>
                  <a:pt x="219" y="155"/>
                  <a:pt x="211" y="159"/>
                  <a:pt x="204" y="163"/>
                </a:cubicBezTo>
                <a:cubicBezTo>
                  <a:pt x="200" y="165"/>
                  <a:pt x="194" y="164"/>
                  <a:pt x="191" y="161"/>
                </a:cubicBezTo>
                <a:cubicBezTo>
                  <a:pt x="174" y="144"/>
                  <a:pt x="174" y="144"/>
                  <a:pt x="174" y="144"/>
                </a:cubicBezTo>
                <a:cubicBezTo>
                  <a:pt x="174" y="144"/>
                  <a:pt x="173" y="144"/>
                  <a:pt x="173" y="145"/>
                </a:cubicBezTo>
                <a:cubicBezTo>
                  <a:pt x="162" y="153"/>
                  <a:pt x="153" y="162"/>
                  <a:pt x="145" y="173"/>
                </a:cubicBezTo>
                <a:cubicBezTo>
                  <a:pt x="144" y="173"/>
                  <a:pt x="144" y="174"/>
                  <a:pt x="144" y="174"/>
                </a:cubicBezTo>
                <a:cubicBezTo>
                  <a:pt x="161" y="191"/>
                  <a:pt x="161" y="191"/>
                  <a:pt x="161" y="191"/>
                </a:cubicBezTo>
                <a:cubicBezTo>
                  <a:pt x="164" y="194"/>
                  <a:pt x="165" y="200"/>
                  <a:pt x="163" y="204"/>
                </a:cubicBezTo>
                <a:cubicBezTo>
                  <a:pt x="159" y="211"/>
                  <a:pt x="155" y="219"/>
                  <a:pt x="153" y="227"/>
                </a:cubicBezTo>
                <a:cubicBezTo>
                  <a:pt x="152" y="231"/>
                  <a:pt x="148" y="234"/>
                  <a:pt x="143" y="234"/>
                </a:cubicBezTo>
                <a:cubicBezTo>
                  <a:pt x="119" y="234"/>
                  <a:pt x="119" y="234"/>
                  <a:pt x="119" y="234"/>
                </a:cubicBezTo>
                <a:cubicBezTo>
                  <a:pt x="118" y="238"/>
                  <a:pt x="118" y="241"/>
                  <a:pt x="118" y="245"/>
                </a:cubicBezTo>
                <a:cubicBezTo>
                  <a:pt x="117" y="248"/>
                  <a:pt x="117" y="252"/>
                  <a:pt x="117" y="256"/>
                </a:cubicBezTo>
                <a:cubicBezTo>
                  <a:pt x="117" y="259"/>
                  <a:pt x="117" y="263"/>
                  <a:pt x="118" y="267"/>
                </a:cubicBezTo>
                <a:cubicBezTo>
                  <a:pt x="118" y="270"/>
                  <a:pt x="118" y="274"/>
                  <a:pt x="119" y="277"/>
                </a:cubicBezTo>
                <a:cubicBezTo>
                  <a:pt x="143" y="277"/>
                  <a:pt x="143" y="277"/>
                  <a:pt x="143" y="277"/>
                </a:cubicBezTo>
                <a:cubicBezTo>
                  <a:pt x="148" y="277"/>
                  <a:pt x="152" y="280"/>
                  <a:pt x="153" y="285"/>
                </a:cubicBezTo>
                <a:cubicBezTo>
                  <a:pt x="155" y="293"/>
                  <a:pt x="159" y="300"/>
                  <a:pt x="163" y="308"/>
                </a:cubicBezTo>
                <a:cubicBezTo>
                  <a:pt x="165" y="312"/>
                  <a:pt x="164" y="317"/>
                  <a:pt x="161" y="320"/>
                </a:cubicBezTo>
                <a:cubicBezTo>
                  <a:pt x="144" y="337"/>
                  <a:pt x="144" y="337"/>
                  <a:pt x="144" y="337"/>
                </a:cubicBezTo>
                <a:cubicBezTo>
                  <a:pt x="145" y="338"/>
                  <a:pt x="145" y="338"/>
                  <a:pt x="145" y="338"/>
                </a:cubicBezTo>
                <a:cubicBezTo>
                  <a:pt x="145" y="339"/>
                  <a:pt x="145" y="339"/>
                  <a:pt x="145" y="339"/>
                </a:cubicBezTo>
                <a:cubicBezTo>
                  <a:pt x="145" y="339"/>
                  <a:pt x="146" y="340"/>
                  <a:pt x="146" y="340"/>
                </a:cubicBezTo>
                <a:cubicBezTo>
                  <a:pt x="153" y="349"/>
                  <a:pt x="162" y="358"/>
                  <a:pt x="172" y="366"/>
                </a:cubicBezTo>
                <a:cubicBezTo>
                  <a:pt x="172" y="366"/>
                  <a:pt x="172" y="366"/>
                  <a:pt x="172" y="366"/>
                </a:cubicBezTo>
                <a:cubicBezTo>
                  <a:pt x="172" y="366"/>
                  <a:pt x="173" y="366"/>
                  <a:pt x="173" y="367"/>
                </a:cubicBezTo>
                <a:cubicBezTo>
                  <a:pt x="174" y="367"/>
                  <a:pt x="174" y="367"/>
                  <a:pt x="174" y="367"/>
                </a:cubicBezTo>
                <a:cubicBezTo>
                  <a:pt x="191" y="351"/>
                  <a:pt x="191" y="351"/>
                  <a:pt x="191" y="351"/>
                </a:cubicBezTo>
                <a:cubicBezTo>
                  <a:pt x="194" y="347"/>
                  <a:pt x="200" y="346"/>
                  <a:pt x="204" y="349"/>
                </a:cubicBezTo>
                <a:cubicBezTo>
                  <a:pt x="211" y="353"/>
                  <a:pt x="219" y="356"/>
                  <a:pt x="227" y="358"/>
                </a:cubicBezTo>
                <a:cubicBezTo>
                  <a:pt x="231" y="359"/>
                  <a:pt x="234" y="364"/>
                  <a:pt x="234" y="368"/>
                </a:cubicBezTo>
                <a:cubicBezTo>
                  <a:pt x="234" y="393"/>
                  <a:pt x="234" y="393"/>
                  <a:pt x="234" y="393"/>
                </a:cubicBezTo>
                <a:cubicBezTo>
                  <a:pt x="238" y="393"/>
                  <a:pt x="241" y="394"/>
                  <a:pt x="245" y="394"/>
                </a:cubicBezTo>
                <a:cubicBezTo>
                  <a:pt x="245" y="394"/>
                  <a:pt x="245" y="394"/>
                  <a:pt x="245" y="394"/>
                </a:cubicBezTo>
                <a:cubicBezTo>
                  <a:pt x="245" y="394"/>
                  <a:pt x="245" y="394"/>
                  <a:pt x="245" y="394"/>
                </a:cubicBezTo>
                <a:cubicBezTo>
                  <a:pt x="245" y="394"/>
                  <a:pt x="245" y="394"/>
                  <a:pt x="245" y="394"/>
                </a:cubicBezTo>
                <a:cubicBezTo>
                  <a:pt x="252" y="394"/>
                  <a:pt x="259" y="395"/>
                  <a:pt x="267" y="394"/>
                </a:cubicBezTo>
                <a:cubicBezTo>
                  <a:pt x="270" y="394"/>
                  <a:pt x="274" y="393"/>
                  <a:pt x="277" y="393"/>
                </a:cubicBezTo>
                <a:cubicBezTo>
                  <a:pt x="277" y="368"/>
                  <a:pt x="277" y="368"/>
                  <a:pt x="277" y="368"/>
                </a:cubicBezTo>
                <a:cubicBezTo>
                  <a:pt x="277" y="364"/>
                  <a:pt x="280" y="359"/>
                  <a:pt x="285" y="358"/>
                </a:cubicBezTo>
                <a:cubicBezTo>
                  <a:pt x="293" y="356"/>
                  <a:pt x="300" y="353"/>
                  <a:pt x="308" y="349"/>
                </a:cubicBezTo>
                <a:cubicBezTo>
                  <a:pt x="312" y="346"/>
                  <a:pt x="317" y="347"/>
                  <a:pt x="320" y="351"/>
                </a:cubicBezTo>
                <a:cubicBezTo>
                  <a:pt x="337" y="368"/>
                  <a:pt x="337" y="368"/>
                  <a:pt x="337" y="368"/>
                </a:cubicBezTo>
                <a:cubicBezTo>
                  <a:pt x="338" y="367"/>
                  <a:pt x="338" y="367"/>
                  <a:pt x="339" y="367"/>
                </a:cubicBezTo>
                <a:cubicBezTo>
                  <a:pt x="349" y="359"/>
                  <a:pt x="359" y="349"/>
                  <a:pt x="367" y="339"/>
                </a:cubicBezTo>
                <a:cubicBezTo>
                  <a:pt x="367" y="338"/>
                  <a:pt x="367" y="338"/>
                  <a:pt x="368" y="337"/>
                </a:cubicBezTo>
                <a:cubicBezTo>
                  <a:pt x="351" y="320"/>
                  <a:pt x="351" y="320"/>
                  <a:pt x="351" y="320"/>
                </a:cubicBezTo>
                <a:cubicBezTo>
                  <a:pt x="347" y="317"/>
                  <a:pt x="346" y="312"/>
                  <a:pt x="349" y="308"/>
                </a:cubicBezTo>
                <a:cubicBezTo>
                  <a:pt x="353" y="300"/>
                  <a:pt x="356" y="293"/>
                  <a:pt x="358" y="285"/>
                </a:cubicBezTo>
                <a:cubicBezTo>
                  <a:pt x="359" y="280"/>
                  <a:pt x="364" y="277"/>
                  <a:pt x="368" y="277"/>
                </a:cubicBezTo>
                <a:cubicBezTo>
                  <a:pt x="393" y="277"/>
                  <a:pt x="393" y="277"/>
                  <a:pt x="393" y="277"/>
                </a:cubicBezTo>
                <a:cubicBezTo>
                  <a:pt x="393" y="274"/>
                  <a:pt x="393" y="270"/>
                  <a:pt x="394" y="267"/>
                </a:cubicBezTo>
                <a:cubicBezTo>
                  <a:pt x="394" y="263"/>
                  <a:pt x="394" y="259"/>
                  <a:pt x="394" y="256"/>
                </a:cubicBezTo>
                <a:cubicBezTo>
                  <a:pt x="394" y="252"/>
                  <a:pt x="394" y="248"/>
                  <a:pt x="394" y="245"/>
                </a:cubicBezTo>
                <a:cubicBezTo>
                  <a:pt x="393" y="241"/>
                  <a:pt x="393" y="238"/>
                  <a:pt x="393" y="234"/>
                </a:cubicBezTo>
                <a:close/>
                <a:moveTo>
                  <a:pt x="256" y="320"/>
                </a:moveTo>
                <a:cubicBezTo>
                  <a:pt x="220" y="320"/>
                  <a:pt x="192" y="291"/>
                  <a:pt x="192" y="256"/>
                </a:cubicBezTo>
                <a:cubicBezTo>
                  <a:pt x="192" y="220"/>
                  <a:pt x="220" y="192"/>
                  <a:pt x="256" y="192"/>
                </a:cubicBezTo>
                <a:cubicBezTo>
                  <a:pt x="291" y="192"/>
                  <a:pt x="320" y="220"/>
                  <a:pt x="320" y="256"/>
                </a:cubicBezTo>
                <a:cubicBezTo>
                  <a:pt x="320" y="291"/>
                  <a:pt x="291" y="320"/>
                  <a:pt x="256" y="320"/>
                </a:cubicBezTo>
                <a:close/>
                <a:moveTo>
                  <a:pt x="298" y="256"/>
                </a:moveTo>
                <a:cubicBezTo>
                  <a:pt x="298" y="279"/>
                  <a:pt x="279" y="298"/>
                  <a:pt x="256" y="298"/>
                </a:cubicBezTo>
                <a:cubicBezTo>
                  <a:pt x="232" y="298"/>
                  <a:pt x="213" y="279"/>
                  <a:pt x="213" y="256"/>
                </a:cubicBezTo>
                <a:cubicBezTo>
                  <a:pt x="213" y="232"/>
                  <a:pt x="232" y="213"/>
                  <a:pt x="256" y="213"/>
                </a:cubicBezTo>
                <a:cubicBezTo>
                  <a:pt x="279" y="213"/>
                  <a:pt x="298" y="232"/>
                  <a:pt x="298"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15" y="268"/>
                </a:moveTo>
                <a:cubicBezTo>
                  <a:pt x="414" y="276"/>
                  <a:pt x="413" y="283"/>
                  <a:pt x="412" y="290"/>
                </a:cubicBezTo>
                <a:cubicBezTo>
                  <a:pt x="411" y="295"/>
                  <a:pt x="406" y="298"/>
                  <a:pt x="401" y="298"/>
                </a:cubicBezTo>
                <a:cubicBezTo>
                  <a:pt x="376" y="298"/>
                  <a:pt x="376" y="298"/>
                  <a:pt x="376" y="298"/>
                </a:cubicBezTo>
                <a:cubicBezTo>
                  <a:pt x="375" y="303"/>
                  <a:pt x="373" y="307"/>
                  <a:pt x="371" y="311"/>
                </a:cubicBezTo>
                <a:cubicBezTo>
                  <a:pt x="389" y="329"/>
                  <a:pt x="389" y="329"/>
                  <a:pt x="389" y="329"/>
                </a:cubicBezTo>
                <a:cubicBezTo>
                  <a:pt x="392" y="332"/>
                  <a:pt x="393" y="338"/>
                  <a:pt x="390" y="342"/>
                </a:cubicBezTo>
                <a:cubicBezTo>
                  <a:pt x="388" y="345"/>
                  <a:pt x="386" y="348"/>
                  <a:pt x="384" y="351"/>
                </a:cubicBezTo>
                <a:cubicBezTo>
                  <a:pt x="375" y="364"/>
                  <a:pt x="364" y="375"/>
                  <a:pt x="351" y="384"/>
                </a:cubicBezTo>
                <a:cubicBezTo>
                  <a:pt x="348" y="386"/>
                  <a:pt x="345" y="388"/>
                  <a:pt x="342" y="390"/>
                </a:cubicBezTo>
                <a:cubicBezTo>
                  <a:pt x="338" y="393"/>
                  <a:pt x="332" y="392"/>
                  <a:pt x="329" y="389"/>
                </a:cubicBezTo>
                <a:cubicBezTo>
                  <a:pt x="311" y="371"/>
                  <a:pt x="311" y="371"/>
                  <a:pt x="311" y="371"/>
                </a:cubicBezTo>
                <a:cubicBezTo>
                  <a:pt x="307" y="373"/>
                  <a:pt x="303" y="375"/>
                  <a:pt x="298" y="376"/>
                </a:cubicBezTo>
                <a:cubicBezTo>
                  <a:pt x="298" y="401"/>
                  <a:pt x="298" y="401"/>
                  <a:pt x="298" y="401"/>
                </a:cubicBezTo>
                <a:cubicBezTo>
                  <a:pt x="298" y="407"/>
                  <a:pt x="295" y="411"/>
                  <a:pt x="290" y="412"/>
                </a:cubicBezTo>
                <a:cubicBezTo>
                  <a:pt x="283" y="414"/>
                  <a:pt x="276" y="415"/>
                  <a:pt x="269" y="415"/>
                </a:cubicBezTo>
                <a:cubicBezTo>
                  <a:pt x="269" y="415"/>
                  <a:pt x="269" y="416"/>
                  <a:pt x="269" y="416"/>
                </a:cubicBezTo>
                <a:cubicBezTo>
                  <a:pt x="268" y="416"/>
                  <a:pt x="268" y="416"/>
                  <a:pt x="268" y="416"/>
                </a:cubicBezTo>
                <a:cubicBezTo>
                  <a:pt x="268" y="416"/>
                  <a:pt x="268" y="416"/>
                  <a:pt x="268" y="416"/>
                </a:cubicBezTo>
                <a:cubicBezTo>
                  <a:pt x="267" y="416"/>
                  <a:pt x="265" y="415"/>
                  <a:pt x="264" y="416"/>
                </a:cubicBezTo>
                <a:cubicBezTo>
                  <a:pt x="261" y="416"/>
                  <a:pt x="258" y="416"/>
                  <a:pt x="256" y="416"/>
                </a:cubicBezTo>
                <a:cubicBezTo>
                  <a:pt x="256" y="416"/>
                  <a:pt x="256" y="416"/>
                  <a:pt x="256" y="416"/>
                </a:cubicBezTo>
                <a:cubicBezTo>
                  <a:pt x="256" y="416"/>
                  <a:pt x="256" y="416"/>
                  <a:pt x="256" y="416"/>
                </a:cubicBezTo>
                <a:cubicBezTo>
                  <a:pt x="253" y="416"/>
                  <a:pt x="251" y="416"/>
                  <a:pt x="249" y="416"/>
                </a:cubicBezTo>
                <a:cubicBezTo>
                  <a:pt x="247" y="416"/>
                  <a:pt x="245" y="416"/>
                  <a:pt x="243" y="416"/>
                </a:cubicBezTo>
                <a:cubicBezTo>
                  <a:pt x="243" y="416"/>
                  <a:pt x="243" y="416"/>
                  <a:pt x="243" y="416"/>
                </a:cubicBezTo>
                <a:cubicBezTo>
                  <a:pt x="243" y="416"/>
                  <a:pt x="243" y="416"/>
                  <a:pt x="243" y="416"/>
                </a:cubicBezTo>
                <a:cubicBezTo>
                  <a:pt x="243" y="416"/>
                  <a:pt x="243" y="416"/>
                  <a:pt x="243" y="416"/>
                </a:cubicBezTo>
                <a:cubicBezTo>
                  <a:pt x="235" y="416"/>
                  <a:pt x="228" y="414"/>
                  <a:pt x="221" y="412"/>
                </a:cubicBezTo>
                <a:cubicBezTo>
                  <a:pt x="216" y="411"/>
                  <a:pt x="213" y="407"/>
                  <a:pt x="213" y="401"/>
                </a:cubicBezTo>
                <a:cubicBezTo>
                  <a:pt x="213" y="376"/>
                  <a:pt x="213" y="376"/>
                  <a:pt x="213" y="376"/>
                </a:cubicBezTo>
                <a:cubicBezTo>
                  <a:pt x="209" y="375"/>
                  <a:pt x="205" y="373"/>
                  <a:pt x="201" y="371"/>
                </a:cubicBezTo>
                <a:cubicBezTo>
                  <a:pt x="183" y="389"/>
                  <a:pt x="183" y="389"/>
                  <a:pt x="183" y="389"/>
                </a:cubicBezTo>
                <a:cubicBezTo>
                  <a:pt x="179" y="392"/>
                  <a:pt x="174" y="393"/>
                  <a:pt x="169" y="390"/>
                </a:cubicBezTo>
                <a:cubicBezTo>
                  <a:pt x="167" y="389"/>
                  <a:pt x="164" y="387"/>
                  <a:pt x="161" y="385"/>
                </a:cubicBezTo>
                <a:cubicBezTo>
                  <a:pt x="161" y="384"/>
                  <a:pt x="160" y="384"/>
                  <a:pt x="160" y="384"/>
                </a:cubicBezTo>
                <a:cubicBezTo>
                  <a:pt x="160" y="383"/>
                  <a:pt x="159" y="383"/>
                  <a:pt x="158" y="382"/>
                </a:cubicBezTo>
                <a:cubicBezTo>
                  <a:pt x="147" y="374"/>
                  <a:pt x="137" y="364"/>
                  <a:pt x="129" y="353"/>
                </a:cubicBezTo>
                <a:cubicBezTo>
                  <a:pt x="128" y="352"/>
                  <a:pt x="128" y="352"/>
                  <a:pt x="128" y="351"/>
                </a:cubicBezTo>
                <a:cubicBezTo>
                  <a:pt x="127" y="351"/>
                  <a:pt x="127" y="350"/>
                  <a:pt x="127" y="350"/>
                </a:cubicBezTo>
                <a:cubicBezTo>
                  <a:pt x="127" y="350"/>
                  <a:pt x="127" y="350"/>
                  <a:pt x="127" y="350"/>
                </a:cubicBezTo>
                <a:cubicBezTo>
                  <a:pt x="125" y="347"/>
                  <a:pt x="123" y="345"/>
                  <a:pt x="121" y="342"/>
                </a:cubicBezTo>
                <a:cubicBezTo>
                  <a:pt x="118" y="338"/>
                  <a:pt x="119" y="332"/>
                  <a:pt x="122" y="329"/>
                </a:cubicBezTo>
                <a:cubicBezTo>
                  <a:pt x="140" y="311"/>
                  <a:pt x="140" y="311"/>
                  <a:pt x="140" y="311"/>
                </a:cubicBezTo>
                <a:cubicBezTo>
                  <a:pt x="138" y="307"/>
                  <a:pt x="137" y="303"/>
                  <a:pt x="135" y="298"/>
                </a:cubicBezTo>
                <a:cubicBezTo>
                  <a:pt x="110" y="298"/>
                  <a:pt x="110" y="298"/>
                  <a:pt x="110" y="298"/>
                </a:cubicBezTo>
                <a:cubicBezTo>
                  <a:pt x="105" y="298"/>
                  <a:pt x="100" y="295"/>
                  <a:pt x="99" y="290"/>
                </a:cubicBezTo>
                <a:cubicBezTo>
                  <a:pt x="98" y="283"/>
                  <a:pt x="97" y="276"/>
                  <a:pt x="96" y="268"/>
                </a:cubicBezTo>
                <a:cubicBezTo>
                  <a:pt x="96" y="265"/>
                  <a:pt x="96" y="262"/>
                  <a:pt x="96" y="259"/>
                </a:cubicBezTo>
                <a:cubicBezTo>
                  <a:pt x="96" y="258"/>
                  <a:pt x="96" y="257"/>
                  <a:pt x="96" y="256"/>
                </a:cubicBezTo>
                <a:cubicBezTo>
                  <a:pt x="96" y="256"/>
                  <a:pt x="96" y="256"/>
                  <a:pt x="96" y="256"/>
                </a:cubicBezTo>
                <a:cubicBezTo>
                  <a:pt x="96" y="256"/>
                  <a:pt x="96" y="256"/>
                  <a:pt x="96" y="256"/>
                </a:cubicBezTo>
                <a:cubicBezTo>
                  <a:pt x="96" y="254"/>
                  <a:pt x="96" y="253"/>
                  <a:pt x="96" y="252"/>
                </a:cubicBezTo>
                <a:cubicBezTo>
                  <a:pt x="96" y="249"/>
                  <a:pt x="96" y="246"/>
                  <a:pt x="96" y="243"/>
                </a:cubicBezTo>
                <a:cubicBezTo>
                  <a:pt x="96" y="243"/>
                  <a:pt x="96" y="243"/>
                  <a:pt x="96" y="243"/>
                </a:cubicBezTo>
                <a:cubicBezTo>
                  <a:pt x="96" y="243"/>
                  <a:pt x="96" y="243"/>
                  <a:pt x="96" y="243"/>
                </a:cubicBezTo>
                <a:cubicBezTo>
                  <a:pt x="96" y="243"/>
                  <a:pt x="96" y="243"/>
                  <a:pt x="96" y="243"/>
                </a:cubicBezTo>
                <a:cubicBezTo>
                  <a:pt x="97" y="235"/>
                  <a:pt x="98" y="228"/>
                  <a:pt x="99" y="221"/>
                </a:cubicBezTo>
                <a:cubicBezTo>
                  <a:pt x="100" y="216"/>
                  <a:pt x="105" y="213"/>
                  <a:pt x="110" y="213"/>
                </a:cubicBezTo>
                <a:cubicBezTo>
                  <a:pt x="135" y="213"/>
                  <a:pt x="135" y="213"/>
                  <a:pt x="135" y="213"/>
                </a:cubicBezTo>
                <a:cubicBezTo>
                  <a:pt x="137" y="209"/>
                  <a:pt x="138" y="205"/>
                  <a:pt x="140" y="201"/>
                </a:cubicBezTo>
                <a:cubicBezTo>
                  <a:pt x="122" y="183"/>
                  <a:pt x="122" y="183"/>
                  <a:pt x="122" y="183"/>
                </a:cubicBezTo>
                <a:cubicBezTo>
                  <a:pt x="119" y="179"/>
                  <a:pt x="118" y="174"/>
                  <a:pt x="121" y="169"/>
                </a:cubicBezTo>
                <a:cubicBezTo>
                  <a:pt x="123" y="166"/>
                  <a:pt x="125" y="163"/>
                  <a:pt x="128" y="160"/>
                </a:cubicBezTo>
                <a:cubicBezTo>
                  <a:pt x="137" y="148"/>
                  <a:pt x="148" y="137"/>
                  <a:pt x="160" y="128"/>
                </a:cubicBezTo>
                <a:cubicBezTo>
                  <a:pt x="163" y="125"/>
                  <a:pt x="166" y="123"/>
                  <a:pt x="169" y="121"/>
                </a:cubicBezTo>
                <a:cubicBezTo>
                  <a:pt x="174" y="118"/>
                  <a:pt x="179" y="119"/>
                  <a:pt x="183" y="122"/>
                </a:cubicBezTo>
                <a:cubicBezTo>
                  <a:pt x="201" y="140"/>
                  <a:pt x="201" y="140"/>
                  <a:pt x="201" y="140"/>
                </a:cubicBezTo>
                <a:cubicBezTo>
                  <a:pt x="205" y="138"/>
                  <a:pt x="209" y="137"/>
                  <a:pt x="213" y="135"/>
                </a:cubicBezTo>
                <a:cubicBezTo>
                  <a:pt x="213" y="110"/>
                  <a:pt x="213" y="110"/>
                  <a:pt x="213" y="110"/>
                </a:cubicBezTo>
                <a:cubicBezTo>
                  <a:pt x="213" y="105"/>
                  <a:pt x="216" y="100"/>
                  <a:pt x="221" y="99"/>
                </a:cubicBezTo>
                <a:cubicBezTo>
                  <a:pt x="228" y="98"/>
                  <a:pt x="236" y="97"/>
                  <a:pt x="243" y="96"/>
                </a:cubicBezTo>
                <a:cubicBezTo>
                  <a:pt x="251" y="96"/>
                  <a:pt x="260" y="96"/>
                  <a:pt x="268" y="96"/>
                </a:cubicBezTo>
                <a:cubicBezTo>
                  <a:pt x="276" y="97"/>
                  <a:pt x="283" y="98"/>
                  <a:pt x="290" y="99"/>
                </a:cubicBezTo>
                <a:cubicBezTo>
                  <a:pt x="295" y="100"/>
                  <a:pt x="298" y="105"/>
                  <a:pt x="298" y="110"/>
                </a:cubicBezTo>
                <a:cubicBezTo>
                  <a:pt x="298" y="135"/>
                  <a:pt x="298" y="135"/>
                  <a:pt x="298" y="135"/>
                </a:cubicBezTo>
                <a:cubicBezTo>
                  <a:pt x="303" y="137"/>
                  <a:pt x="307" y="138"/>
                  <a:pt x="311" y="140"/>
                </a:cubicBezTo>
                <a:cubicBezTo>
                  <a:pt x="329" y="122"/>
                  <a:pt x="329" y="122"/>
                  <a:pt x="329" y="122"/>
                </a:cubicBezTo>
                <a:cubicBezTo>
                  <a:pt x="332" y="119"/>
                  <a:pt x="338" y="118"/>
                  <a:pt x="342" y="121"/>
                </a:cubicBezTo>
                <a:cubicBezTo>
                  <a:pt x="345" y="123"/>
                  <a:pt x="347" y="125"/>
                  <a:pt x="350" y="127"/>
                </a:cubicBezTo>
                <a:cubicBezTo>
                  <a:pt x="350" y="127"/>
                  <a:pt x="351" y="127"/>
                  <a:pt x="351" y="128"/>
                </a:cubicBezTo>
                <a:cubicBezTo>
                  <a:pt x="352" y="128"/>
                  <a:pt x="353" y="129"/>
                  <a:pt x="353" y="129"/>
                </a:cubicBezTo>
                <a:cubicBezTo>
                  <a:pt x="364" y="137"/>
                  <a:pt x="374" y="147"/>
                  <a:pt x="383" y="159"/>
                </a:cubicBezTo>
                <a:cubicBezTo>
                  <a:pt x="383" y="159"/>
                  <a:pt x="383" y="159"/>
                  <a:pt x="384" y="160"/>
                </a:cubicBezTo>
                <a:cubicBezTo>
                  <a:pt x="384" y="160"/>
                  <a:pt x="384" y="161"/>
                  <a:pt x="385" y="161"/>
                </a:cubicBezTo>
                <a:cubicBezTo>
                  <a:pt x="385" y="162"/>
                  <a:pt x="385" y="162"/>
                  <a:pt x="385" y="162"/>
                </a:cubicBezTo>
                <a:cubicBezTo>
                  <a:pt x="387" y="164"/>
                  <a:pt x="389" y="167"/>
                  <a:pt x="390" y="169"/>
                </a:cubicBezTo>
                <a:cubicBezTo>
                  <a:pt x="393" y="174"/>
                  <a:pt x="392" y="179"/>
                  <a:pt x="389" y="183"/>
                </a:cubicBezTo>
                <a:cubicBezTo>
                  <a:pt x="371" y="201"/>
                  <a:pt x="371" y="201"/>
                  <a:pt x="371" y="201"/>
                </a:cubicBezTo>
                <a:cubicBezTo>
                  <a:pt x="373" y="205"/>
                  <a:pt x="375" y="209"/>
                  <a:pt x="376" y="213"/>
                </a:cubicBezTo>
                <a:cubicBezTo>
                  <a:pt x="401" y="213"/>
                  <a:pt x="401" y="213"/>
                  <a:pt x="401" y="213"/>
                </a:cubicBezTo>
                <a:cubicBezTo>
                  <a:pt x="406" y="213"/>
                  <a:pt x="411" y="216"/>
                  <a:pt x="412" y="221"/>
                </a:cubicBezTo>
                <a:cubicBezTo>
                  <a:pt x="414" y="228"/>
                  <a:pt x="414" y="235"/>
                  <a:pt x="416" y="243"/>
                </a:cubicBezTo>
                <a:cubicBezTo>
                  <a:pt x="416" y="243"/>
                  <a:pt x="416" y="243"/>
                  <a:pt x="416" y="243"/>
                </a:cubicBezTo>
                <a:cubicBezTo>
                  <a:pt x="416" y="247"/>
                  <a:pt x="416" y="251"/>
                  <a:pt x="416" y="256"/>
                </a:cubicBezTo>
                <a:cubicBezTo>
                  <a:pt x="416" y="260"/>
                  <a:pt x="415" y="264"/>
                  <a:pt x="415" y="268"/>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pPr defTabSz="914400">
              <a:defRPr/>
            </a:pPr>
            <a:endParaRPr lang="en-GB" sz="1400" kern="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8" name="Can 8">
            <a:extLst>
              <a:ext uri="{FF2B5EF4-FFF2-40B4-BE49-F238E27FC236}">
                <a16:creationId xmlns:a16="http://schemas.microsoft.com/office/drawing/2014/main" id="{6FD0AFEE-B59A-4381-9629-40DE9EAA5405}"/>
              </a:ext>
            </a:extLst>
          </p:cNvPr>
          <p:cNvSpPr/>
          <p:nvPr/>
        </p:nvSpPr>
        <p:spPr bwMode="gray">
          <a:xfrm>
            <a:off x="396875" y="4972275"/>
            <a:ext cx="1285735" cy="869553"/>
          </a:xfrm>
          <a:prstGeom prst="can">
            <a:avLst/>
          </a:prstGeom>
          <a:solidFill>
            <a:schemeClr val="bg1">
              <a:lumMod val="85000"/>
            </a:schemeClr>
          </a:solidFill>
          <a:ln w="25400" cap="flat" cmpd="sng" algn="ctr">
            <a:solidFill>
              <a:schemeClr val="bg1">
                <a:lumMod val="85000"/>
              </a:schemeClr>
            </a:solidFill>
            <a:prstDash val="solid"/>
          </a:ln>
          <a:effectLst/>
        </p:spPr>
        <p:txBody>
          <a:bodyPr rtlCol="0" anchor="ctr"/>
          <a:lstStyle/>
          <a:p>
            <a:pPr algn="ctr"/>
            <a:r>
              <a:rPr lang="en-US" sz="1400" kern="0">
                <a:latin typeface="Verdana" panose="020B0604030504040204" pitchFamily="34" charset="0"/>
                <a:ea typeface="Verdana" panose="020B0604030504040204" pitchFamily="34" charset="0"/>
              </a:rPr>
              <a:t>Source</a:t>
            </a:r>
          </a:p>
        </p:txBody>
      </p:sp>
      <p:sp>
        <p:nvSpPr>
          <p:cNvPr id="9" name="Right Arrow 13">
            <a:extLst>
              <a:ext uri="{FF2B5EF4-FFF2-40B4-BE49-F238E27FC236}">
                <a16:creationId xmlns:a16="http://schemas.microsoft.com/office/drawing/2014/main" id="{1828F8EB-F09C-4AF4-BBE0-EBEC3543AA43}"/>
              </a:ext>
            </a:extLst>
          </p:cNvPr>
          <p:cNvSpPr/>
          <p:nvPr/>
        </p:nvSpPr>
        <p:spPr>
          <a:xfrm>
            <a:off x="5529581" y="5164650"/>
            <a:ext cx="1036319" cy="363011"/>
          </a:xfrm>
          <a:prstGeom prst="rightArrow">
            <a:avLst/>
          </a:prstGeom>
          <a:solidFill>
            <a:schemeClr val="bg1">
              <a:lumMod val="85000"/>
            </a:schemeClr>
          </a:solidFill>
          <a:ln w="25400" cap="flat" cmpd="sng" algn="ctr">
            <a:solidFill>
              <a:schemeClr val="bg1">
                <a:lumMod val="8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0" name="Right Arrow 17">
            <a:extLst>
              <a:ext uri="{FF2B5EF4-FFF2-40B4-BE49-F238E27FC236}">
                <a16:creationId xmlns:a16="http://schemas.microsoft.com/office/drawing/2014/main" id="{65978C35-8914-49FE-9554-0FF9F043C38B}"/>
              </a:ext>
            </a:extLst>
          </p:cNvPr>
          <p:cNvSpPr/>
          <p:nvPr/>
        </p:nvSpPr>
        <p:spPr>
          <a:xfrm>
            <a:off x="2161811" y="5164650"/>
            <a:ext cx="1114642" cy="363011"/>
          </a:xfrm>
          <a:prstGeom prst="rightArrow">
            <a:avLst/>
          </a:prstGeom>
          <a:solidFill>
            <a:schemeClr val="bg1">
              <a:lumMod val="85000"/>
            </a:schemeClr>
          </a:solidFill>
          <a:ln w="25400" cap="flat" cmpd="sng" algn="ctr">
            <a:solidFill>
              <a:schemeClr val="bg1">
                <a:lumMod val="8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a:extLst>
              <a:ext uri="{FF2B5EF4-FFF2-40B4-BE49-F238E27FC236}">
                <a16:creationId xmlns:a16="http://schemas.microsoft.com/office/drawing/2014/main" id="{10D04349-E567-4EBF-9426-AFF60B107F0C}"/>
              </a:ext>
            </a:extLst>
          </p:cNvPr>
          <p:cNvSpPr/>
          <p:nvPr/>
        </p:nvSpPr>
        <p:spPr>
          <a:xfrm>
            <a:off x="3274173" y="4251485"/>
            <a:ext cx="2706161" cy="523220"/>
          </a:xfrm>
          <a:prstGeom prst="rect">
            <a:avLst/>
          </a:prstGeom>
        </p:spPr>
        <p:txBody>
          <a:bodyPr wrap="square">
            <a:spAutoFit/>
          </a:bodyPr>
          <a:lstStyle/>
          <a:p>
            <a:r>
              <a:rPr lang="en-US" sz="1400">
                <a:latin typeface="+mj-lt"/>
                <a:ea typeface="Verdana" panose="020B0604030504040204" pitchFamily="34" charset="0"/>
              </a:rPr>
              <a:t>Transform and Map to Oracle Format</a:t>
            </a:r>
          </a:p>
        </p:txBody>
      </p:sp>
      <p:sp>
        <p:nvSpPr>
          <p:cNvPr id="12" name="Rectangle 11">
            <a:extLst>
              <a:ext uri="{FF2B5EF4-FFF2-40B4-BE49-F238E27FC236}">
                <a16:creationId xmlns:a16="http://schemas.microsoft.com/office/drawing/2014/main" id="{32544C45-C5C3-444C-AF96-4397926FFF62}"/>
              </a:ext>
            </a:extLst>
          </p:cNvPr>
          <p:cNvSpPr/>
          <p:nvPr/>
        </p:nvSpPr>
        <p:spPr>
          <a:xfrm>
            <a:off x="3488503" y="6166074"/>
            <a:ext cx="2706161" cy="307777"/>
          </a:xfrm>
          <a:prstGeom prst="rect">
            <a:avLst/>
          </a:prstGeom>
        </p:spPr>
        <p:txBody>
          <a:bodyPr wrap="square">
            <a:spAutoFit/>
          </a:bodyPr>
          <a:lstStyle/>
          <a:p>
            <a:r>
              <a:rPr lang="en-US" sz="1400" b="1">
                <a:latin typeface="Nunito Sans ExtraLight" panose="020B0604020202020204" charset="0"/>
                <a:ea typeface="Verdana" panose="020B0604030504040204" pitchFamily="34" charset="0"/>
              </a:rPr>
              <a:t>Data </a:t>
            </a:r>
            <a:r>
              <a:rPr lang="en-US" sz="1400">
                <a:latin typeface="+mj-lt"/>
                <a:ea typeface="Verdana" panose="020B0604030504040204" pitchFamily="34" charset="0"/>
              </a:rPr>
              <a:t>Standardization</a:t>
            </a:r>
          </a:p>
        </p:txBody>
      </p:sp>
      <p:sp>
        <p:nvSpPr>
          <p:cNvPr id="13" name="Cloud 12">
            <a:extLst>
              <a:ext uri="{FF2B5EF4-FFF2-40B4-BE49-F238E27FC236}">
                <a16:creationId xmlns:a16="http://schemas.microsoft.com/office/drawing/2014/main" id="{3F837563-FB88-49BE-BE2B-839972B3A427}"/>
              </a:ext>
            </a:extLst>
          </p:cNvPr>
          <p:cNvSpPr/>
          <p:nvPr/>
        </p:nvSpPr>
        <p:spPr bwMode="gray">
          <a:xfrm>
            <a:off x="7033520" y="4491355"/>
            <a:ext cx="2034280" cy="1611338"/>
          </a:xfrm>
          <a:prstGeom prst="cloud">
            <a:avLst/>
          </a:prstGeom>
          <a:solidFill>
            <a:schemeClr val="bg1">
              <a:lumMod val="85000"/>
            </a:schemeClr>
          </a:solidFill>
          <a:ln w="19050" algn="ctr">
            <a:solidFill>
              <a:schemeClr val="bg1">
                <a:lumMod val="85000"/>
              </a:schemeClr>
            </a:solidFill>
            <a:miter lim="800000"/>
            <a:headEnd/>
            <a:tailEnd/>
          </a:ln>
        </p:spPr>
        <p:txBody>
          <a:bodyPr wrap="square" lIns="88900" tIns="88900" rIns="88900" bIns="88900" rtlCol="0" anchor="ctr"/>
          <a:lstStyle/>
          <a:p>
            <a:pPr marL="0" marR="0" lvl="0" indent="0" algn="ctr" defTabSz="914400" eaLnBrk="1" fontAlgn="auto" latinLnBrk="0" hangingPunct="1">
              <a:lnSpc>
                <a:spcPct val="106000"/>
              </a:lnSpc>
              <a:spcBef>
                <a:spcPts val="0"/>
              </a:spcBef>
              <a:spcAft>
                <a:spcPts val="0"/>
              </a:spcAft>
              <a:buClrTx/>
              <a:buSzTx/>
              <a:buFont typeface="Wingdings 2" pitchFamily="18" charset="2"/>
              <a:buNone/>
              <a:tabLst/>
              <a:defRPr/>
            </a:pPr>
            <a:endParaRPr kumimoji="0" lang="en-US" sz="1400" b="0" i="0" u="none" strike="noStrike" kern="0" cap="none" spc="0" normalizeH="0" baseline="0" noProof="0">
              <a:ln>
                <a:noFill/>
              </a:ln>
              <a:solidFill>
                <a:srgbClr val="313131"/>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0">
            <a:extLst>
              <a:ext uri="{FF2B5EF4-FFF2-40B4-BE49-F238E27FC236}">
                <a16:creationId xmlns:a16="http://schemas.microsoft.com/office/drawing/2014/main" id="{4ECED167-9475-43A7-930A-A3990E1B1F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6288" y="5042485"/>
            <a:ext cx="1019593" cy="600037"/>
          </a:xfrm>
          <a:prstGeom prst="rect">
            <a:avLst/>
          </a:prstGeom>
          <a:noFill/>
          <a:ln>
            <a:noFill/>
          </a:ln>
        </p:spPr>
        <p:style>
          <a:lnRef idx="0">
            <a:scrgbClr r="0" g="0" b="0"/>
          </a:lnRef>
          <a:fillRef idx="0">
            <a:scrgbClr r="0" g="0" b="0"/>
          </a:fillRef>
          <a:effectRef idx="0">
            <a:scrgbClr r="0" g="0" b="0"/>
          </a:effectRef>
          <a:fontRef idx="minor">
            <a:schemeClr val="accent2"/>
          </a:fontRef>
        </p:style>
      </p:pic>
    </p:spTree>
    <p:extLst>
      <p:ext uri="{BB962C8B-B14F-4D97-AF65-F5344CB8AC3E}">
        <p14:creationId xmlns:p14="http://schemas.microsoft.com/office/powerpoint/2010/main" val="401317016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2522A0-0DE2-44F9-BDED-EB7A24F63C3F}"/>
              </a:ext>
            </a:extLst>
          </p:cNvPr>
          <p:cNvSpPr>
            <a:spLocks noGrp="1"/>
          </p:cNvSpPr>
          <p:nvPr>
            <p:ph sz="quarter" idx="12"/>
          </p:nvPr>
        </p:nvSpPr>
        <p:spPr>
          <a:xfrm>
            <a:off x="241015" y="1169072"/>
            <a:ext cx="9031251" cy="5756662"/>
          </a:xfrm>
        </p:spPr>
        <p:txBody>
          <a:bodyPr vert="horz" lIns="91440" tIns="45720" rIns="91440" bIns="45720" rtlCol="0" anchor="t">
            <a:normAutofit/>
          </a:bodyPr>
          <a:lstStyle/>
          <a:p>
            <a:pPr marL="287020" indent="-287020"/>
            <a:r>
              <a:rPr lang="en-US" sz="1600" b="1" dirty="0"/>
              <a:t>XXXXX Conversion Team </a:t>
            </a:r>
            <a:r>
              <a:rPr lang="en-US" sz="1600" dirty="0"/>
              <a:t>will generate the reconciliation reports. Reconciliation provides the comparison of the numbers of records successfully imported between legacy and cloud</a:t>
            </a:r>
            <a:endParaRPr lang="en-US" sz="1600" dirty="0">
              <a:cs typeface="Arial"/>
            </a:endParaRPr>
          </a:p>
          <a:p>
            <a:pPr marL="0" indent="0">
              <a:buNone/>
            </a:pPr>
            <a:endParaRPr lang="en-US" sz="1600" dirty="0">
              <a:cs typeface="Arial"/>
            </a:endParaRPr>
          </a:p>
          <a:p>
            <a:pPr marL="287020" indent="-287020"/>
            <a:r>
              <a:rPr lang="en-US" sz="1600" b="1" dirty="0"/>
              <a:t>XXXX Business Team </a:t>
            </a:r>
            <a:r>
              <a:rPr lang="en-US" sz="1600" dirty="0"/>
              <a:t>will Validate the converted data in Oracle ERP Cloud and provide Sign Offs</a:t>
            </a:r>
          </a:p>
        </p:txBody>
      </p:sp>
      <p:sp>
        <p:nvSpPr>
          <p:cNvPr id="4" name="Text Placeholder 3">
            <a:extLst>
              <a:ext uri="{FF2B5EF4-FFF2-40B4-BE49-F238E27FC236}">
                <a16:creationId xmlns:a16="http://schemas.microsoft.com/office/drawing/2014/main" id="{615334D8-03DC-4F9A-B67F-578DF342145B}"/>
              </a:ext>
            </a:extLst>
          </p:cNvPr>
          <p:cNvSpPr>
            <a:spLocks noGrp="1"/>
          </p:cNvSpPr>
          <p:nvPr>
            <p:ph type="body" sz="quarter" idx="13"/>
          </p:nvPr>
        </p:nvSpPr>
        <p:spPr/>
        <p:txBody>
          <a:bodyPr/>
          <a:lstStyle/>
          <a:p>
            <a:r>
              <a:rPr lang="en-US"/>
              <a:t>Data Validation and  Reconciliation</a:t>
            </a:r>
          </a:p>
        </p:txBody>
      </p:sp>
      <p:sp>
        <p:nvSpPr>
          <p:cNvPr id="5" name="Slide Number Placeholder 4">
            <a:extLst>
              <a:ext uri="{FF2B5EF4-FFF2-40B4-BE49-F238E27FC236}">
                <a16:creationId xmlns:a16="http://schemas.microsoft.com/office/drawing/2014/main" id="{5F37D24D-C6B6-4F8E-BDE1-880CF709EEB7}"/>
              </a:ext>
            </a:extLst>
          </p:cNvPr>
          <p:cNvSpPr>
            <a:spLocks noGrp="1"/>
          </p:cNvSpPr>
          <p:nvPr>
            <p:ph type="sldNum" sz="quarter" idx="4"/>
          </p:nvPr>
        </p:nvSpPr>
        <p:spPr/>
        <p:txBody>
          <a:bodyPr/>
          <a:lstStyle/>
          <a:p>
            <a:fld id="{BF059A51-1513-4722-B38F-49BCC75F15CA}" type="slidenum">
              <a:rPr lang="en-US" smtClean="0"/>
              <a:pPr/>
              <a:t>11</a:t>
            </a:fld>
            <a:endParaRPr lang="en-US"/>
          </a:p>
        </p:txBody>
      </p:sp>
      <p:sp>
        <p:nvSpPr>
          <p:cNvPr id="7" name="Oval 6">
            <a:extLst>
              <a:ext uri="{FF2B5EF4-FFF2-40B4-BE49-F238E27FC236}">
                <a16:creationId xmlns:a16="http://schemas.microsoft.com/office/drawing/2014/main" id="{E1DD6B5D-425F-407A-9F75-7EF2A8CD3F65}"/>
              </a:ext>
            </a:extLst>
          </p:cNvPr>
          <p:cNvSpPr/>
          <p:nvPr/>
        </p:nvSpPr>
        <p:spPr bwMode="gray">
          <a:xfrm>
            <a:off x="2223169" y="2589627"/>
            <a:ext cx="2289376" cy="2430090"/>
          </a:xfrm>
          <a:prstGeom prst="ellipse">
            <a:avLst/>
          </a:prstGeom>
          <a:solidFill>
            <a:srgbClr val="9DD0D9"/>
          </a:solidFill>
          <a:ln w="19050" algn="ctr">
            <a:solidFill>
              <a:srgbClr val="9DD0D9"/>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noProof="0">
              <a:solidFill>
                <a:schemeClr val="bg1"/>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43E89275-DA9D-4646-86DF-E6E43B3C7BCE}"/>
              </a:ext>
            </a:extLst>
          </p:cNvPr>
          <p:cNvSpPr/>
          <p:nvPr/>
        </p:nvSpPr>
        <p:spPr bwMode="gray">
          <a:xfrm rot="10507459">
            <a:off x="4827413" y="2545905"/>
            <a:ext cx="2236076" cy="2547257"/>
          </a:xfrm>
          <a:prstGeom prst="ellipse">
            <a:avLst/>
          </a:prstGeom>
          <a:solidFill>
            <a:schemeClr val="bg1">
              <a:lumMod val="65000"/>
            </a:schemeClr>
          </a:solidFill>
          <a:ln w="19050" algn="ctr">
            <a:solidFill>
              <a:schemeClr val="bg1">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noProof="0">
              <a:solidFill>
                <a:schemeClr val="bg1"/>
              </a:solidFill>
              <a:latin typeface="Arial" panose="020B0604020202020204" pitchFamily="34" charset="0"/>
              <a:cs typeface="Arial" panose="020B0604020202020204" pitchFamily="34" charset="0"/>
            </a:endParaRPr>
          </a:p>
        </p:txBody>
      </p:sp>
      <p:sp>
        <p:nvSpPr>
          <p:cNvPr id="9" name="Teardrop 8">
            <a:extLst>
              <a:ext uri="{FF2B5EF4-FFF2-40B4-BE49-F238E27FC236}">
                <a16:creationId xmlns:a16="http://schemas.microsoft.com/office/drawing/2014/main" id="{AF05EC31-A184-444D-8394-BAA9B9D1B58E}"/>
              </a:ext>
            </a:extLst>
          </p:cNvPr>
          <p:cNvSpPr/>
          <p:nvPr/>
        </p:nvSpPr>
        <p:spPr bwMode="gray">
          <a:xfrm rot="13398083">
            <a:off x="4847542" y="2696228"/>
            <a:ext cx="1946129" cy="1984897"/>
          </a:xfrm>
          <a:prstGeom prst="teardrop">
            <a:avLst/>
          </a:prstGeom>
          <a:solidFill>
            <a:schemeClr val="bg1">
              <a:lumMod val="65000"/>
            </a:schemeClr>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noProof="0">
              <a:solidFill>
                <a:schemeClr val="bg1"/>
              </a:solidFill>
              <a:latin typeface="Arial" panose="020B0604020202020204" pitchFamily="34" charset="0"/>
              <a:cs typeface="Arial" panose="020B0604020202020204" pitchFamily="34" charset="0"/>
            </a:endParaRPr>
          </a:p>
        </p:txBody>
      </p:sp>
      <p:sp>
        <p:nvSpPr>
          <p:cNvPr id="10" name="Teardrop 9">
            <a:extLst>
              <a:ext uri="{FF2B5EF4-FFF2-40B4-BE49-F238E27FC236}">
                <a16:creationId xmlns:a16="http://schemas.microsoft.com/office/drawing/2014/main" id="{A44008EF-64D7-4262-AAF6-C520DC50EB1F}"/>
              </a:ext>
            </a:extLst>
          </p:cNvPr>
          <p:cNvSpPr/>
          <p:nvPr/>
        </p:nvSpPr>
        <p:spPr bwMode="gray">
          <a:xfrm rot="2890624">
            <a:off x="2581594" y="2665255"/>
            <a:ext cx="1812718" cy="2046846"/>
          </a:xfrm>
          <a:prstGeom prst="teardrop">
            <a:avLst/>
          </a:prstGeom>
          <a:solidFill>
            <a:srgbClr val="9DD0D9"/>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noProof="0">
              <a:solidFill>
                <a:schemeClr val="bg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48490C1-D3DE-4BF0-9B55-AD2C7CA94302}"/>
              </a:ext>
            </a:extLst>
          </p:cNvPr>
          <p:cNvSpPr/>
          <p:nvPr/>
        </p:nvSpPr>
        <p:spPr>
          <a:xfrm>
            <a:off x="5139361" y="3607516"/>
            <a:ext cx="1274773" cy="369332"/>
          </a:xfrm>
          <a:prstGeom prst="rect">
            <a:avLst/>
          </a:prstGeom>
        </p:spPr>
        <p:txBody>
          <a:bodyPr wrap="square">
            <a:spAutoFit/>
          </a:bodyPr>
          <a:lstStyle/>
          <a:p>
            <a:r>
              <a:rPr lang="en-US" sz="1800" b="1">
                <a:solidFill>
                  <a:schemeClr val="bg1"/>
                </a:solidFill>
                <a:latin typeface="Arial" panose="020B0604020202020204" pitchFamily="34" charset="0"/>
                <a:cs typeface="Arial" panose="020B0604020202020204" pitchFamily="34" charset="0"/>
              </a:rPr>
              <a:t>Validation</a:t>
            </a:r>
            <a:endParaRPr lang="en-US" sz="1800">
              <a:solidFill>
                <a:schemeClr val="bg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40EFC363-F124-4D70-ACD6-27AB2681EEE7}"/>
              </a:ext>
            </a:extLst>
          </p:cNvPr>
          <p:cNvGrpSpPr/>
          <p:nvPr/>
        </p:nvGrpSpPr>
        <p:grpSpPr>
          <a:xfrm>
            <a:off x="2745648" y="3529401"/>
            <a:ext cx="1710559" cy="539932"/>
            <a:chOff x="3448594" y="3390900"/>
            <a:chExt cx="1485900" cy="539932"/>
          </a:xfrm>
        </p:grpSpPr>
        <p:cxnSp>
          <p:nvCxnSpPr>
            <p:cNvPr id="13" name="Straight Connector 12">
              <a:extLst>
                <a:ext uri="{FF2B5EF4-FFF2-40B4-BE49-F238E27FC236}">
                  <a16:creationId xmlns:a16="http://schemas.microsoft.com/office/drawing/2014/main" id="{83F33EC3-2C1E-4C91-9301-2F2BE6B1B6DA}"/>
                </a:ext>
              </a:extLst>
            </p:cNvPr>
            <p:cNvCxnSpPr/>
            <p:nvPr/>
          </p:nvCxnSpPr>
          <p:spPr>
            <a:xfrm>
              <a:off x="3448594" y="3390900"/>
              <a:ext cx="148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6E68330-41CC-4F57-9987-B91F1E7C3B4A}"/>
                </a:ext>
              </a:extLst>
            </p:cNvPr>
            <p:cNvCxnSpPr/>
            <p:nvPr/>
          </p:nvCxnSpPr>
          <p:spPr>
            <a:xfrm>
              <a:off x="3448594" y="3930832"/>
              <a:ext cx="148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68C45584-B4F6-41D2-8724-EB4FB28E1E72}"/>
              </a:ext>
            </a:extLst>
          </p:cNvPr>
          <p:cNvGrpSpPr/>
          <p:nvPr/>
        </p:nvGrpSpPr>
        <p:grpSpPr>
          <a:xfrm>
            <a:off x="5147205" y="3529401"/>
            <a:ext cx="1426422" cy="539932"/>
            <a:chOff x="6320095" y="3390900"/>
            <a:chExt cx="1485900" cy="539932"/>
          </a:xfrm>
        </p:grpSpPr>
        <p:cxnSp>
          <p:nvCxnSpPr>
            <p:cNvPr id="16" name="Straight Connector 15">
              <a:extLst>
                <a:ext uri="{FF2B5EF4-FFF2-40B4-BE49-F238E27FC236}">
                  <a16:creationId xmlns:a16="http://schemas.microsoft.com/office/drawing/2014/main" id="{E49D1C70-F886-4F24-8F48-8415701D58B8}"/>
                </a:ext>
              </a:extLst>
            </p:cNvPr>
            <p:cNvCxnSpPr/>
            <p:nvPr/>
          </p:nvCxnSpPr>
          <p:spPr>
            <a:xfrm>
              <a:off x="6320095" y="3390900"/>
              <a:ext cx="148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46F7B83-30A7-4A60-94A4-A507C0CD644A}"/>
                </a:ext>
              </a:extLst>
            </p:cNvPr>
            <p:cNvCxnSpPr/>
            <p:nvPr/>
          </p:nvCxnSpPr>
          <p:spPr>
            <a:xfrm>
              <a:off x="6320095" y="3930832"/>
              <a:ext cx="1485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CF0FBC09-8B5B-404F-BE9D-1278FEC49B75}"/>
              </a:ext>
            </a:extLst>
          </p:cNvPr>
          <p:cNvSpPr/>
          <p:nvPr/>
        </p:nvSpPr>
        <p:spPr>
          <a:xfrm>
            <a:off x="425920" y="3212202"/>
            <a:ext cx="1627385" cy="1184940"/>
          </a:xfrm>
          <a:prstGeom prst="rect">
            <a:avLst/>
          </a:prstGeom>
        </p:spPr>
        <p:txBody>
          <a:bodyPr wrap="square" lIns="0" tIns="0" rIns="0" bIns="0">
            <a:spAutoFit/>
          </a:bodyPr>
          <a:lstStyle/>
          <a:p>
            <a:r>
              <a:rPr lang="en-US" sz="1100">
                <a:latin typeface="Arial" panose="020B0604020202020204" pitchFamily="34" charset="0"/>
                <a:cs typeface="Arial" panose="020B0604020202020204" pitchFamily="34" charset="0"/>
              </a:rPr>
              <a:t>Reconciliation provides comparison between the total number/value of records received in the data template and successfully imported in the Cloud System</a:t>
            </a:r>
          </a:p>
        </p:txBody>
      </p:sp>
      <p:sp>
        <p:nvSpPr>
          <p:cNvPr id="19" name="Rectangle 18">
            <a:extLst>
              <a:ext uri="{FF2B5EF4-FFF2-40B4-BE49-F238E27FC236}">
                <a16:creationId xmlns:a16="http://schemas.microsoft.com/office/drawing/2014/main" id="{B3FD5036-EC4D-4879-A861-B82B40F246FB}"/>
              </a:ext>
            </a:extLst>
          </p:cNvPr>
          <p:cNvSpPr/>
          <p:nvPr/>
        </p:nvSpPr>
        <p:spPr>
          <a:xfrm>
            <a:off x="7579787" y="3361382"/>
            <a:ext cx="1475485" cy="677108"/>
          </a:xfrm>
          <a:prstGeom prst="rect">
            <a:avLst/>
          </a:prstGeom>
        </p:spPr>
        <p:txBody>
          <a:bodyPr wrap="square" lIns="0" tIns="0" rIns="0" bIns="0">
            <a:spAutoFit/>
          </a:bodyPr>
          <a:lstStyle/>
          <a:p>
            <a:r>
              <a:rPr lang="en-US" sz="1100">
                <a:latin typeface="Arial" panose="020B0604020202020204" pitchFamily="34" charset="0"/>
                <a:cs typeface="Arial" panose="020B0604020202020204" pitchFamily="34" charset="0"/>
              </a:rPr>
              <a:t>Validation process is to ensure the data in Cloud and Legacy system is accurate. </a:t>
            </a:r>
            <a:endParaRPr lang="en-US" sz="1050">
              <a:latin typeface="Arial" panose="020B0604020202020204" pitchFamily="34" charset="0"/>
              <a:cs typeface="Arial" panose="020B0604020202020204" pitchFamily="34" charset="0"/>
            </a:endParaRPr>
          </a:p>
        </p:txBody>
      </p:sp>
      <p:sp>
        <p:nvSpPr>
          <p:cNvPr id="20" name="Isosceles Triangle 19">
            <a:extLst>
              <a:ext uri="{FF2B5EF4-FFF2-40B4-BE49-F238E27FC236}">
                <a16:creationId xmlns:a16="http://schemas.microsoft.com/office/drawing/2014/main" id="{74E3CF63-68A6-41E3-925D-8D27D99BE6A2}"/>
              </a:ext>
            </a:extLst>
          </p:cNvPr>
          <p:cNvSpPr/>
          <p:nvPr/>
        </p:nvSpPr>
        <p:spPr bwMode="gray">
          <a:xfrm rot="5400000">
            <a:off x="7053680" y="3657925"/>
            <a:ext cx="311476" cy="268514"/>
          </a:xfrm>
          <a:prstGeom prst="triangle">
            <a:avLst/>
          </a:prstGeom>
          <a:solidFill>
            <a:schemeClr val="bg1">
              <a:lumMod val="6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noProof="0">
              <a:solidFill>
                <a:schemeClr val="bg1"/>
              </a:solidFill>
              <a:latin typeface="Arial" panose="020B0604020202020204" pitchFamily="34" charset="0"/>
              <a:cs typeface="Arial" panose="020B0604020202020204" pitchFamily="34" charset="0"/>
            </a:endParaRPr>
          </a:p>
        </p:txBody>
      </p:sp>
      <p:sp>
        <p:nvSpPr>
          <p:cNvPr id="21" name="Isosceles Triangle 20">
            <a:extLst>
              <a:ext uri="{FF2B5EF4-FFF2-40B4-BE49-F238E27FC236}">
                <a16:creationId xmlns:a16="http://schemas.microsoft.com/office/drawing/2014/main" id="{283EC539-32B7-42E3-B6AE-F7C5D06709F4}"/>
              </a:ext>
            </a:extLst>
          </p:cNvPr>
          <p:cNvSpPr/>
          <p:nvPr/>
        </p:nvSpPr>
        <p:spPr bwMode="gray">
          <a:xfrm rot="16200000">
            <a:off x="1982110" y="3628997"/>
            <a:ext cx="311476" cy="268514"/>
          </a:xfrm>
          <a:prstGeom prst="triangle">
            <a:avLst/>
          </a:prstGeom>
          <a:solidFill>
            <a:srgbClr val="9DD0D9"/>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noProof="0">
              <a:solidFill>
                <a:schemeClr val="bg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1C2BB6EF-9B38-4762-A681-C302A845DD3A}"/>
              </a:ext>
            </a:extLst>
          </p:cNvPr>
          <p:cNvSpPr/>
          <p:nvPr/>
        </p:nvSpPr>
        <p:spPr>
          <a:xfrm>
            <a:off x="2610417" y="3607516"/>
            <a:ext cx="1762021" cy="369332"/>
          </a:xfrm>
          <a:prstGeom prst="rect">
            <a:avLst/>
          </a:prstGeom>
        </p:spPr>
        <p:txBody>
          <a:bodyPr wrap="square">
            <a:spAutoFit/>
          </a:bodyPr>
          <a:lstStyle/>
          <a:p>
            <a:r>
              <a:rPr lang="en-US" sz="1800" b="1">
                <a:solidFill>
                  <a:schemeClr val="bg1"/>
                </a:solidFill>
                <a:latin typeface="Arial" panose="020B0604020202020204" pitchFamily="34" charset="0"/>
                <a:cs typeface="Arial" panose="020B0604020202020204" pitchFamily="34" charset="0"/>
              </a:rPr>
              <a:t>Reconciliation</a:t>
            </a:r>
            <a:endParaRPr lang="en-US" sz="1800">
              <a:solidFill>
                <a:schemeClr val="bg1"/>
              </a:solidFill>
              <a:latin typeface="Arial" panose="020B0604020202020204" pitchFamily="34" charset="0"/>
              <a:cs typeface="Arial" panose="020B0604020202020204" pitchFamily="34" charset="0"/>
            </a:endParaRPr>
          </a:p>
        </p:txBody>
      </p:sp>
      <p:grpSp>
        <p:nvGrpSpPr>
          <p:cNvPr id="23" name="Group 351">
            <a:extLst>
              <a:ext uri="{FF2B5EF4-FFF2-40B4-BE49-F238E27FC236}">
                <a16:creationId xmlns:a16="http://schemas.microsoft.com/office/drawing/2014/main" id="{E9F4FB58-7970-4E29-AF8F-89924E50FD7D}"/>
              </a:ext>
            </a:extLst>
          </p:cNvPr>
          <p:cNvGrpSpPr>
            <a:grpSpLocks noChangeAspect="1"/>
          </p:cNvGrpSpPr>
          <p:nvPr/>
        </p:nvGrpSpPr>
        <p:grpSpPr bwMode="auto">
          <a:xfrm>
            <a:off x="5530493" y="4146683"/>
            <a:ext cx="612486" cy="614287"/>
            <a:chOff x="2717" y="1172"/>
            <a:chExt cx="340" cy="341"/>
          </a:xfrm>
          <a:solidFill>
            <a:schemeClr val="bg1"/>
          </a:solidFill>
        </p:grpSpPr>
        <p:sp>
          <p:nvSpPr>
            <p:cNvPr id="24" name="Freeform 352">
              <a:extLst>
                <a:ext uri="{FF2B5EF4-FFF2-40B4-BE49-F238E27FC236}">
                  <a16:creationId xmlns:a16="http://schemas.microsoft.com/office/drawing/2014/main" id="{D6DC4DDC-0F7F-4F6F-8734-132CFF438162}"/>
                </a:ext>
              </a:extLst>
            </p:cNvPr>
            <p:cNvSpPr>
              <a:spLocks noEditPoints="1"/>
            </p:cNvSpPr>
            <p:nvPr/>
          </p:nvSpPr>
          <p:spPr bwMode="auto">
            <a:xfrm>
              <a:off x="2781" y="1264"/>
              <a:ext cx="212" cy="185"/>
            </a:xfrm>
            <a:custGeom>
              <a:avLst/>
              <a:gdLst>
                <a:gd name="T0" fmla="*/ 298 w 320"/>
                <a:gd name="T1" fmla="*/ 152 h 278"/>
                <a:gd name="T2" fmla="*/ 298 w 320"/>
                <a:gd name="T3" fmla="*/ 107 h 278"/>
                <a:gd name="T4" fmla="*/ 245 w 320"/>
                <a:gd name="T5" fmla="*/ 54 h 278"/>
                <a:gd name="T6" fmla="*/ 192 w 320"/>
                <a:gd name="T7" fmla="*/ 107 h 278"/>
                <a:gd name="T8" fmla="*/ 192 w 320"/>
                <a:gd name="T9" fmla="*/ 203 h 278"/>
                <a:gd name="T10" fmla="*/ 138 w 320"/>
                <a:gd name="T11" fmla="*/ 256 h 278"/>
                <a:gd name="T12" fmla="*/ 85 w 320"/>
                <a:gd name="T13" fmla="*/ 203 h 278"/>
                <a:gd name="T14" fmla="*/ 85 w 320"/>
                <a:gd name="T15" fmla="*/ 149 h 278"/>
                <a:gd name="T16" fmla="*/ 149 w 320"/>
                <a:gd name="T17" fmla="*/ 86 h 278"/>
                <a:gd name="T18" fmla="*/ 149 w 320"/>
                <a:gd name="T19" fmla="*/ 11 h 278"/>
                <a:gd name="T20" fmla="*/ 138 w 320"/>
                <a:gd name="T21" fmla="*/ 0 h 278"/>
                <a:gd name="T22" fmla="*/ 117 w 320"/>
                <a:gd name="T23" fmla="*/ 0 h 278"/>
                <a:gd name="T24" fmla="*/ 106 w 320"/>
                <a:gd name="T25" fmla="*/ 11 h 278"/>
                <a:gd name="T26" fmla="*/ 117 w 320"/>
                <a:gd name="T27" fmla="*/ 22 h 278"/>
                <a:gd name="T28" fmla="*/ 128 w 320"/>
                <a:gd name="T29" fmla="*/ 22 h 278"/>
                <a:gd name="T30" fmla="*/ 128 w 320"/>
                <a:gd name="T31" fmla="*/ 86 h 278"/>
                <a:gd name="T32" fmla="*/ 74 w 320"/>
                <a:gd name="T33" fmla="*/ 128 h 278"/>
                <a:gd name="T34" fmla="*/ 21 w 320"/>
                <a:gd name="T35" fmla="*/ 86 h 278"/>
                <a:gd name="T36" fmla="*/ 21 w 320"/>
                <a:gd name="T37" fmla="*/ 22 h 278"/>
                <a:gd name="T38" fmla="*/ 32 w 320"/>
                <a:gd name="T39" fmla="*/ 22 h 278"/>
                <a:gd name="T40" fmla="*/ 42 w 320"/>
                <a:gd name="T41" fmla="*/ 11 h 278"/>
                <a:gd name="T42" fmla="*/ 32 w 320"/>
                <a:gd name="T43" fmla="*/ 0 h 278"/>
                <a:gd name="T44" fmla="*/ 10 w 320"/>
                <a:gd name="T45" fmla="*/ 0 h 278"/>
                <a:gd name="T46" fmla="*/ 0 w 320"/>
                <a:gd name="T47" fmla="*/ 11 h 278"/>
                <a:gd name="T48" fmla="*/ 0 w 320"/>
                <a:gd name="T49" fmla="*/ 86 h 278"/>
                <a:gd name="T50" fmla="*/ 64 w 320"/>
                <a:gd name="T51" fmla="*/ 149 h 278"/>
                <a:gd name="T52" fmla="*/ 64 w 320"/>
                <a:gd name="T53" fmla="*/ 203 h 278"/>
                <a:gd name="T54" fmla="*/ 138 w 320"/>
                <a:gd name="T55" fmla="*/ 278 h 278"/>
                <a:gd name="T56" fmla="*/ 213 w 320"/>
                <a:gd name="T57" fmla="*/ 203 h 278"/>
                <a:gd name="T58" fmla="*/ 213 w 320"/>
                <a:gd name="T59" fmla="*/ 107 h 278"/>
                <a:gd name="T60" fmla="*/ 245 w 320"/>
                <a:gd name="T61" fmla="*/ 75 h 278"/>
                <a:gd name="T62" fmla="*/ 277 w 320"/>
                <a:gd name="T63" fmla="*/ 107 h 278"/>
                <a:gd name="T64" fmla="*/ 277 w 320"/>
                <a:gd name="T65" fmla="*/ 152 h 278"/>
                <a:gd name="T66" fmla="*/ 256 w 320"/>
                <a:gd name="T67" fmla="*/ 182 h 278"/>
                <a:gd name="T68" fmla="*/ 288 w 320"/>
                <a:gd name="T69" fmla="*/ 214 h 278"/>
                <a:gd name="T70" fmla="*/ 320 w 320"/>
                <a:gd name="T71" fmla="*/ 182 h 278"/>
                <a:gd name="T72" fmla="*/ 298 w 320"/>
                <a:gd name="T73" fmla="*/ 152 h 278"/>
                <a:gd name="T74" fmla="*/ 288 w 320"/>
                <a:gd name="T75" fmla="*/ 192 h 278"/>
                <a:gd name="T76" fmla="*/ 277 w 320"/>
                <a:gd name="T77" fmla="*/ 182 h 278"/>
                <a:gd name="T78" fmla="*/ 288 w 320"/>
                <a:gd name="T79" fmla="*/ 171 h 278"/>
                <a:gd name="T80" fmla="*/ 298 w 320"/>
                <a:gd name="T81" fmla="*/ 182 h 278"/>
                <a:gd name="T82" fmla="*/ 288 w 320"/>
                <a:gd name="T83" fmla="*/ 19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0" h="278">
                  <a:moveTo>
                    <a:pt x="298" y="152"/>
                  </a:moveTo>
                  <a:cubicBezTo>
                    <a:pt x="298" y="107"/>
                    <a:pt x="298" y="107"/>
                    <a:pt x="298" y="107"/>
                  </a:cubicBezTo>
                  <a:cubicBezTo>
                    <a:pt x="298" y="78"/>
                    <a:pt x="274" y="54"/>
                    <a:pt x="245" y="54"/>
                  </a:cubicBezTo>
                  <a:cubicBezTo>
                    <a:pt x="216" y="54"/>
                    <a:pt x="192" y="78"/>
                    <a:pt x="192" y="107"/>
                  </a:cubicBezTo>
                  <a:cubicBezTo>
                    <a:pt x="192" y="203"/>
                    <a:pt x="192" y="203"/>
                    <a:pt x="192" y="203"/>
                  </a:cubicBezTo>
                  <a:cubicBezTo>
                    <a:pt x="192" y="232"/>
                    <a:pt x="168" y="256"/>
                    <a:pt x="138" y="256"/>
                  </a:cubicBezTo>
                  <a:cubicBezTo>
                    <a:pt x="109" y="256"/>
                    <a:pt x="85" y="232"/>
                    <a:pt x="85" y="203"/>
                  </a:cubicBezTo>
                  <a:cubicBezTo>
                    <a:pt x="85" y="149"/>
                    <a:pt x="85" y="149"/>
                    <a:pt x="85" y="149"/>
                  </a:cubicBezTo>
                  <a:cubicBezTo>
                    <a:pt x="117" y="144"/>
                    <a:pt x="149" y="118"/>
                    <a:pt x="149" y="86"/>
                  </a:cubicBezTo>
                  <a:cubicBezTo>
                    <a:pt x="149" y="11"/>
                    <a:pt x="149" y="11"/>
                    <a:pt x="149" y="11"/>
                  </a:cubicBezTo>
                  <a:cubicBezTo>
                    <a:pt x="149" y="5"/>
                    <a:pt x="144" y="0"/>
                    <a:pt x="138" y="0"/>
                  </a:cubicBezTo>
                  <a:cubicBezTo>
                    <a:pt x="117" y="0"/>
                    <a:pt x="117" y="0"/>
                    <a:pt x="117" y="0"/>
                  </a:cubicBezTo>
                  <a:cubicBezTo>
                    <a:pt x="111" y="0"/>
                    <a:pt x="106" y="5"/>
                    <a:pt x="106" y="11"/>
                  </a:cubicBezTo>
                  <a:cubicBezTo>
                    <a:pt x="106" y="17"/>
                    <a:pt x="111" y="22"/>
                    <a:pt x="117" y="22"/>
                  </a:cubicBezTo>
                  <a:cubicBezTo>
                    <a:pt x="128" y="22"/>
                    <a:pt x="128" y="22"/>
                    <a:pt x="128" y="22"/>
                  </a:cubicBezTo>
                  <a:cubicBezTo>
                    <a:pt x="128" y="86"/>
                    <a:pt x="128" y="86"/>
                    <a:pt x="128" y="86"/>
                  </a:cubicBezTo>
                  <a:cubicBezTo>
                    <a:pt x="128" y="109"/>
                    <a:pt x="98" y="128"/>
                    <a:pt x="74" y="128"/>
                  </a:cubicBezTo>
                  <a:cubicBezTo>
                    <a:pt x="50" y="128"/>
                    <a:pt x="21" y="109"/>
                    <a:pt x="21" y="86"/>
                  </a:cubicBezTo>
                  <a:cubicBezTo>
                    <a:pt x="21" y="22"/>
                    <a:pt x="21" y="22"/>
                    <a:pt x="21" y="22"/>
                  </a:cubicBezTo>
                  <a:cubicBezTo>
                    <a:pt x="32" y="22"/>
                    <a:pt x="32" y="22"/>
                    <a:pt x="32" y="22"/>
                  </a:cubicBezTo>
                  <a:cubicBezTo>
                    <a:pt x="38" y="22"/>
                    <a:pt x="42" y="17"/>
                    <a:pt x="42" y="11"/>
                  </a:cubicBezTo>
                  <a:cubicBezTo>
                    <a:pt x="42" y="5"/>
                    <a:pt x="38" y="0"/>
                    <a:pt x="32" y="0"/>
                  </a:cubicBezTo>
                  <a:cubicBezTo>
                    <a:pt x="10" y="0"/>
                    <a:pt x="10" y="0"/>
                    <a:pt x="10" y="0"/>
                  </a:cubicBezTo>
                  <a:cubicBezTo>
                    <a:pt x="4" y="0"/>
                    <a:pt x="0" y="5"/>
                    <a:pt x="0" y="11"/>
                  </a:cubicBezTo>
                  <a:cubicBezTo>
                    <a:pt x="0" y="86"/>
                    <a:pt x="0" y="86"/>
                    <a:pt x="0" y="86"/>
                  </a:cubicBezTo>
                  <a:cubicBezTo>
                    <a:pt x="0" y="118"/>
                    <a:pt x="32" y="144"/>
                    <a:pt x="64" y="149"/>
                  </a:cubicBezTo>
                  <a:cubicBezTo>
                    <a:pt x="64" y="203"/>
                    <a:pt x="64" y="203"/>
                    <a:pt x="64" y="203"/>
                  </a:cubicBezTo>
                  <a:cubicBezTo>
                    <a:pt x="64" y="244"/>
                    <a:pt x="97" y="278"/>
                    <a:pt x="138" y="278"/>
                  </a:cubicBezTo>
                  <a:cubicBezTo>
                    <a:pt x="180" y="278"/>
                    <a:pt x="213" y="244"/>
                    <a:pt x="213" y="203"/>
                  </a:cubicBezTo>
                  <a:cubicBezTo>
                    <a:pt x="213" y="107"/>
                    <a:pt x="213" y="107"/>
                    <a:pt x="213" y="107"/>
                  </a:cubicBezTo>
                  <a:cubicBezTo>
                    <a:pt x="213" y="89"/>
                    <a:pt x="227" y="75"/>
                    <a:pt x="245" y="75"/>
                  </a:cubicBezTo>
                  <a:cubicBezTo>
                    <a:pt x="263" y="75"/>
                    <a:pt x="277" y="89"/>
                    <a:pt x="277" y="107"/>
                  </a:cubicBezTo>
                  <a:cubicBezTo>
                    <a:pt x="277" y="152"/>
                    <a:pt x="277" y="152"/>
                    <a:pt x="277" y="152"/>
                  </a:cubicBezTo>
                  <a:cubicBezTo>
                    <a:pt x="265" y="156"/>
                    <a:pt x="256" y="168"/>
                    <a:pt x="256" y="182"/>
                  </a:cubicBezTo>
                  <a:cubicBezTo>
                    <a:pt x="256" y="199"/>
                    <a:pt x="270" y="214"/>
                    <a:pt x="288" y="214"/>
                  </a:cubicBezTo>
                  <a:cubicBezTo>
                    <a:pt x="305" y="214"/>
                    <a:pt x="320" y="199"/>
                    <a:pt x="320" y="182"/>
                  </a:cubicBezTo>
                  <a:cubicBezTo>
                    <a:pt x="320" y="168"/>
                    <a:pt x="311" y="156"/>
                    <a:pt x="298" y="152"/>
                  </a:cubicBezTo>
                  <a:close/>
                  <a:moveTo>
                    <a:pt x="288" y="192"/>
                  </a:moveTo>
                  <a:cubicBezTo>
                    <a:pt x="282" y="192"/>
                    <a:pt x="277" y="188"/>
                    <a:pt x="277" y="182"/>
                  </a:cubicBezTo>
                  <a:cubicBezTo>
                    <a:pt x="277" y="176"/>
                    <a:pt x="282" y="171"/>
                    <a:pt x="288" y="171"/>
                  </a:cubicBezTo>
                  <a:cubicBezTo>
                    <a:pt x="294" y="171"/>
                    <a:pt x="298" y="176"/>
                    <a:pt x="298" y="182"/>
                  </a:cubicBezTo>
                  <a:cubicBezTo>
                    <a:pt x="298" y="188"/>
                    <a:pt x="294" y="192"/>
                    <a:pt x="288" y="19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25" name="Freeform 353">
              <a:extLst>
                <a:ext uri="{FF2B5EF4-FFF2-40B4-BE49-F238E27FC236}">
                  <a16:creationId xmlns:a16="http://schemas.microsoft.com/office/drawing/2014/main" id="{D036D786-ABB5-4A8A-83AC-0D0CFFFC5047}"/>
                </a:ext>
              </a:extLst>
            </p:cNvPr>
            <p:cNvSpPr>
              <a:spLocks noEditPoints="1"/>
            </p:cNvSpPr>
            <p:nvPr/>
          </p:nvSpPr>
          <p:spPr bwMode="auto">
            <a:xfrm>
              <a:off x="2717" y="1172"/>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grpSp>
        <p:nvGrpSpPr>
          <p:cNvPr id="26" name="Group 336">
            <a:extLst>
              <a:ext uri="{FF2B5EF4-FFF2-40B4-BE49-F238E27FC236}">
                <a16:creationId xmlns:a16="http://schemas.microsoft.com/office/drawing/2014/main" id="{D6696361-4DD7-476D-BAFE-0C2FB15259CD}"/>
              </a:ext>
            </a:extLst>
          </p:cNvPr>
          <p:cNvGrpSpPr>
            <a:grpSpLocks noChangeAspect="1"/>
          </p:cNvGrpSpPr>
          <p:nvPr/>
        </p:nvGrpSpPr>
        <p:grpSpPr bwMode="auto">
          <a:xfrm>
            <a:off x="3254524" y="2839889"/>
            <a:ext cx="613198" cy="611398"/>
            <a:chOff x="4262" y="1204"/>
            <a:chExt cx="341" cy="340"/>
          </a:xfrm>
          <a:solidFill>
            <a:schemeClr val="bg1"/>
          </a:solidFill>
        </p:grpSpPr>
        <p:sp>
          <p:nvSpPr>
            <p:cNvPr id="27" name="Freeform 337">
              <a:extLst>
                <a:ext uri="{FF2B5EF4-FFF2-40B4-BE49-F238E27FC236}">
                  <a16:creationId xmlns:a16="http://schemas.microsoft.com/office/drawing/2014/main" id="{2B0DE3C4-2D8B-4CF3-8F03-FDEEE444EE31}"/>
                </a:ext>
              </a:extLst>
            </p:cNvPr>
            <p:cNvSpPr>
              <a:spLocks noEditPoints="1"/>
            </p:cNvSpPr>
            <p:nvPr/>
          </p:nvSpPr>
          <p:spPr bwMode="auto">
            <a:xfrm>
              <a:off x="4262" y="1204"/>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sp>
          <p:nvSpPr>
            <p:cNvPr id="28" name="Freeform 338">
              <a:extLst>
                <a:ext uri="{FF2B5EF4-FFF2-40B4-BE49-F238E27FC236}">
                  <a16:creationId xmlns:a16="http://schemas.microsoft.com/office/drawing/2014/main" id="{C59884A3-BEA3-495D-8053-178B4D17FE3B}"/>
                </a:ext>
              </a:extLst>
            </p:cNvPr>
            <p:cNvSpPr>
              <a:spLocks noEditPoints="1"/>
            </p:cNvSpPr>
            <p:nvPr/>
          </p:nvSpPr>
          <p:spPr bwMode="auto">
            <a:xfrm>
              <a:off x="4354" y="1268"/>
              <a:ext cx="156" cy="212"/>
            </a:xfrm>
            <a:custGeom>
              <a:avLst/>
              <a:gdLst>
                <a:gd name="T0" fmla="*/ 182 w 235"/>
                <a:gd name="T1" fmla="*/ 85 h 320"/>
                <a:gd name="T2" fmla="*/ 203 w 235"/>
                <a:gd name="T3" fmla="*/ 64 h 320"/>
                <a:gd name="T4" fmla="*/ 214 w 235"/>
                <a:gd name="T5" fmla="*/ 32 h 320"/>
                <a:gd name="T6" fmla="*/ 43 w 235"/>
                <a:gd name="T7" fmla="*/ 0 h 320"/>
                <a:gd name="T8" fmla="*/ 22 w 235"/>
                <a:gd name="T9" fmla="*/ 53 h 320"/>
                <a:gd name="T10" fmla="*/ 54 w 235"/>
                <a:gd name="T11" fmla="*/ 64 h 320"/>
                <a:gd name="T12" fmla="*/ 32 w 235"/>
                <a:gd name="T13" fmla="*/ 85 h 320"/>
                <a:gd name="T14" fmla="*/ 0 w 235"/>
                <a:gd name="T15" fmla="*/ 288 h 320"/>
                <a:gd name="T16" fmla="*/ 203 w 235"/>
                <a:gd name="T17" fmla="*/ 320 h 320"/>
                <a:gd name="T18" fmla="*/ 235 w 235"/>
                <a:gd name="T19" fmla="*/ 117 h 320"/>
                <a:gd name="T20" fmla="*/ 191 w 235"/>
                <a:gd name="T21" fmla="*/ 21 h 320"/>
                <a:gd name="T22" fmla="*/ 192 w 235"/>
                <a:gd name="T23" fmla="*/ 42 h 320"/>
                <a:gd name="T24" fmla="*/ 171 w 235"/>
                <a:gd name="T25" fmla="*/ 21 h 320"/>
                <a:gd name="T26" fmla="*/ 150 w 235"/>
                <a:gd name="T27" fmla="*/ 21 h 320"/>
                <a:gd name="T28" fmla="*/ 128 w 235"/>
                <a:gd name="T29" fmla="*/ 42 h 320"/>
                <a:gd name="T30" fmla="*/ 150 w 235"/>
                <a:gd name="T31" fmla="*/ 21 h 320"/>
                <a:gd name="T32" fmla="*/ 107 w 235"/>
                <a:gd name="T33" fmla="*/ 42 h 320"/>
                <a:gd name="T34" fmla="*/ 86 w 235"/>
                <a:gd name="T35" fmla="*/ 21 h 320"/>
                <a:gd name="T36" fmla="*/ 43 w 235"/>
                <a:gd name="T37" fmla="*/ 42 h 320"/>
                <a:gd name="T38" fmla="*/ 44 w 235"/>
                <a:gd name="T39" fmla="*/ 21 h 320"/>
                <a:gd name="T40" fmla="*/ 64 w 235"/>
                <a:gd name="T41" fmla="*/ 42 h 320"/>
                <a:gd name="T42" fmla="*/ 75 w 235"/>
                <a:gd name="T43" fmla="*/ 64 h 320"/>
                <a:gd name="T44" fmla="*/ 160 w 235"/>
                <a:gd name="T45" fmla="*/ 85 h 320"/>
                <a:gd name="T46" fmla="*/ 75 w 235"/>
                <a:gd name="T47" fmla="*/ 64 h 320"/>
                <a:gd name="T48" fmla="*/ 203 w 235"/>
                <a:gd name="T49" fmla="*/ 298 h 320"/>
                <a:gd name="T50" fmla="*/ 22 w 235"/>
                <a:gd name="T51" fmla="*/ 288 h 320"/>
                <a:gd name="T52" fmla="*/ 32 w 235"/>
                <a:gd name="T53" fmla="*/ 106 h 320"/>
                <a:gd name="T54" fmla="*/ 214 w 235"/>
                <a:gd name="T55" fmla="*/ 117 h 320"/>
                <a:gd name="T56" fmla="*/ 182 w 235"/>
                <a:gd name="T57" fmla="*/ 202 h 320"/>
                <a:gd name="T58" fmla="*/ 128 w 235"/>
                <a:gd name="T59" fmla="*/ 213 h 320"/>
                <a:gd name="T60" fmla="*/ 118 w 235"/>
                <a:gd name="T61" fmla="*/ 266 h 320"/>
                <a:gd name="T62" fmla="*/ 107 w 235"/>
                <a:gd name="T63" fmla="*/ 213 h 320"/>
                <a:gd name="T64" fmla="*/ 54 w 235"/>
                <a:gd name="T65" fmla="*/ 202 h 320"/>
                <a:gd name="T66" fmla="*/ 107 w 235"/>
                <a:gd name="T67" fmla="*/ 192 h 320"/>
                <a:gd name="T68" fmla="*/ 118 w 235"/>
                <a:gd name="T69" fmla="*/ 138 h 320"/>
                <a:gd name="T70" fmla="*/ 128 w 235"/>
                <a:gd name="T71" fmla="*/ 192 h 320"/>
                <a:gd name="T72" fmla="*/ 182 w 235"/>
                <a:gd name="T73" fmla="*/ 20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5" h="320">
                  <a:moveTo>
                    <a:pt x="203" y="85"/>
                  </a:moveTo>
                  <a:cubicBezTo>
                    <a:pt x="182" y="85"/>
                    <a:pt x="182" y="85"/>
                    <a:pt x="182" y="85"/>
                  </a:cubicBezTo>
                  <a:cubicBezTo>
                    <a:pt x="182" y="64"/>
                    <a:pt x="182" y="64"/>
                    <a:pt x="182" y="64"/>
                  </a:cubicBezTo>
                  <a:cubicBezTo>
                    <a:pt x="203" y="64"/>
                    <a:pt x="203" y="64"/>
                    <a:pt x="203" y="64"/>
                  </a:cubicBezTo>
                  <a:cubicBezTo>
                    <a:pt x="209" y="64"/>
                    <a:pt x="214" y="59"/>
                    <a:pt x="214" y="53"/>
                  </a:cubicBezTo>
                  <a:cubicBezTo>
                    <a:pt x="214" y="32"/>
                    <a:pt x="214" y="32"/>
                    <a:pt x="214" y="32"/>
                  </a:cubicBezTo>
                  <a:cubicBezTo>
                    <a:pt x="214" y="10"/>
                    <a:pt x="206" y="0"/>
                    <a:pt x="192" y="0"/>
                  </a:cubicBezTo>
                  <a:cubicBezTo>
                    <a:pt x="43" y="0"/>
                    <a:pt x="43" y="0"/>
                    <a:pt x="43" y="0"/>
                  </a:cubicBezTo>
                  <a:cubicBezTo>
                    <a:pt x="29" y="0"/>
                    <a:pt x="22" y="10"/>
                    <a:pt x="22" y="32"/>
                  </a:cubicBezTo>
                  <a:cubicBezTo>
                    <a:pt x="22" y="53"/>
                    <a:pt x="22" y="53"/>
                    <a:pt x="22" y="53"/>
                  </a:cubicBezTo>
                  <a:cubicBezTo>
                    <a:pt x="22" y="59"/>
                    <a:pt x="26" y="64"/>
                    <a:pt x="32" y="64"/>
                  </a:cubicBezTo>
                  <a:cubicBezTo>
                    <a:pt x="54" y="64"/>
                    <a:pt x="54" y="64"/>
                    <a:pt x="54" y="64"/>
                  </a:cubicBezTo>
                  <a:cubicBezTo>
                    <a:pt x="54" y="85"/>
                    <a:pt x="54" y="85"/>
                    <a:pt x="54" y="85"/>
                  </a:cubicBezTo>
                  <a:cubicBezTo>
                    <a:pt x="32" y="85"/>
                    <a:pt x="32" y="85"/>
                    <a:pt x="32" y="85"/>
                  </a:cubicBezTo>
                  <a:cubicBezTo>
                    <a:pt x="15" y="85"/>
                    <a:pt x="0" y="99"/>
                    <a:pt x="0" y="117"/>
                  </a:cubicBezTo>
                  <a:cubicBezTo>
                    <a:pt x="0" y="288"/>
                    <a:pt x="0" y="288"/>
                    <a:pt x="0" y="288"/>
                  </a:cubicBezTo>
                  <a:cubicBezTo>
                    <a:pt x="0" y="305"/>
                    <a:pt x="15" y="320"/>
                    <a:pt x="32" y="320"/>
                  </a:cubicBezTo>
                  <a:cubicBezTo>
                    <a:pt x="203" y="320"/>
                    <a:pt x="203" y="320"/>
                    <a:pt x="203" y="320"/>
                  </a:cubicBezTo>
                  <a:cubicBezTo>
                    <a:pt x="221" y="320"/>
                    <a:pt x="235" y="305"/>
                    <a:pt x="235" y="288"/>
                  </a:cubicBezTo>
                  <a:cubicBezTo>
                    <a:pt x="235" y="117"/>
                    <a:pt x="235" y="117"/>
                    <a:pt x="235" y="117"/>
                  </a:cubicBezTo>
                  <a:cubicBezTo>
                    <a:pt x="235" y="99"/>
                    <a:pt x="221" y="85"/>
                    <a:pt x="203" y="85"/>
                  </a:cubicBezTo>
                  <a:close/>
                  <a:moveTo>
                    <a:pt x="191" y="21"/>
                  </a:moveTo>
                  <a:cubicBezTo>
                    <a:pt x="192" y="22"/>
                    <a:pt x="192" y="25"/>
                    <a:pt x="192" y="32"/>
                  </a:cubicBezTo>
                  <a:cubicBezTo>
                    <a:pt x="192" y="42"/>
                    <a:pt x="192" y="42"/>
                    <a:pt x="192" y="42"/>
                  </a:cubicBezTo>
                  <a:cubicBezTo>
                    <a:pt x="171" y="42"/>
                    <a:pt x="171" y="42"/>
                    <a:pt x="171" y="42"/>
                  </a:cubicBezTo>
                  <a:cubicBezTo>
                    <a:pt x="171" y="21"/>
                    <a:pt x="171" y="21"/>
                    <a:pt x="171" y="21"/>
                  </a:cubicBezTo>
                  <a:lnTo>
                    <a:pt x="191" y="21"/>
                  </a:lnTo>
                  <a:close/>
                  <a:moveTo>
                    <a:pt x="150" y="21"/>
                  </a:moveTo>
                  <a:cubicBezTo>
                    <a:pt x="150" y="42"/>
                    <a:pt x="150" y="42"/>
                    <a:pt x="150" y="42"/>
                  </a:cubicBezTo>
                  <a:cubicBezTo>
                    <a:pt x="128" y="42"/>
                    <a:pt x="128" y="42"/>
                    <a:pt x="128" y="42"/>
                  </a:cubicBezTo>
                  <a:cubicBezTo>
                    <a:pt x="128" y="21"/>
                    <a:pt x="128" y="21"/>
                    <a:pt x="128" y="21"/>
                  </a:cubicBezTo>
                  <a:lnTo>
                    <a:pt x="150" y="21"/>
                  </a:lnTo>
                  <a:close/>
                  <a:moveTo>
                    <a:pt x="107" y="21"/>
                  </a:moveTo>
                  <a:cubicBezTo>
                    <a:pt x="107" y="42"/>
                    <a:pt x="107" y="42"/>
                    <a:pt x="107" y="42"/>
                  </a:cubicBezTo>
                  <a:cubicBezTo>
                    <a:pt x="86" y="42"/>
                    <a:pt x="86" y="42"/>
                    <a:pt x="86" y="42"/>
                  </a:cubicBezTo>
                  <a:cubicBezTo>
                    <a:pt x="86" y="21"/>
                    <a:pt x="86" y="21"/>
                    <a:pt x="86" y="21"/>
                  </a:cubicBezTo>
                  <a:lnTo>
                    <a:pt x="107" y="21"/>
                  </a:lnTo>
                  <a:close/>
                  <a:moveTo>
                    <a:pt x="43" y="42"/>
                  </a:moveTo>
                  <a:cubicBezTo>
                    <a:pt x="43" y="32"/>
                    <a:pt x="43" y="32"/>
                    <a:pt x="43" y="32"/>
                  </a:cubicBezTo>
                  <a:cubicBezTo>
                    <a:pt x="43" y="25"/>
                    <a:pt x="44" y="22"/>
                    <a:pt x="44" y="21"/>
                  </a:cubicBezTo>
                  <a:cubicBezTo>
                    <a:pt x="64" y="21"/>
                    <a:pt x="64" y="21"/>
                    <a:pt x="64" y="21"/>
                  </a:cubicBezTo>
                  <a:cubicBezTo>
                    <a:pt x="64" y="42"/>
                    <a:pt x="64" y="42"/>
                    <a:pt x="64" y="42"/>
                  </a:cubicBezTo>
                  <a:lnTo>
                    <a:pt x="43" y="42"/>
                  </a:lnTo>
                  <a:close/>
                  <a:moveTo>
                    <a:pt x="75" y="64"/>
                  </a:moveTo>
                  <a:cubicBezTo>
                    <a:pt x="160" y="64"/>
                    <a:pt x="160" y="64"/>
                    <a:pt x="160" y="64"/>
                  </a:cubicBezTo>
                  <a:cubicBezTo>
                    <a:pt x="160" y="85"/>
                    <a:pt x="160" y="85"/>
                    <a:pt x="160" y="85"/>
                  </a:cubicBezTo>
                  <a:cubicBezTo>
                    <a:pt x="75" y="85"/>
                    <a:pt x="75" y="85"/>
                    <a:pt x="75" y="85"/>
                  </a:cubicBezTo>
                  <a:lnTo>
                    <a:pt x="75" y="64"/>
                  </a:lnTo>
                  <a:close/>
                  <a:moveTo>
                    <a:pt x="214" y="288"/>
                  </a:moveTo>
                  <a:cubicBezTo>
                    <a:pt x="214" y="294"/>
                    <a:pt x="209" y="298"/>
                    <a:pt x="203" y="298"/>
                  </a:cubicBezTo>
                  <a:cubicBezTo>
                    <a:pt x="32" y="298"/>
                    <a:pt x="32" y="298"/>
                    <a:pt x="32" y="298"/>
                  </a:cubicBezTo>
                  <a:cubicBezTo>
                    <a:pt x="26" y="298"/>
                    <a:pt x="22" y="294"/>
                    <a:pt x="22" y="288"/>
                  </a:cubicBezTo>
                  <a:cubicBezTo>
                    <a:pt x="22" y="117"/>
                    <a:pt x="22" y="117"/>
                    <a:pt x="22" y="117"/>
                  </a:cubicBezTo>
                  <a:cubicBezTo>
                    <a:pt x="22" y="111"/>
                    <a:pt x="26" y="106"/>
                    <a:pt x="32" y="106"/>
                  </a:cubicBezTo>
                  <a:cubicBezTo>
                    <a:pt x="203" y="106"/>
                    <a:pt x="203" y="106"/>
                    <a:pt x="203" y="106"/>
                  </a:cubicBezTo>
                  <a:cubicBezTo>
                    <a:pt x="209" y="106"/>
                    <a:pt x="214" y="111"/>
                    <a:pt x="214" y="117"/>
                  </a:cubicBezTo>
                  <a:lnTo>
                    <a:pt x="214" y="288"/>
                  </a:lnTo>
                  <a:close/>
                  <a:moveTo>
                    <a:pt x="182" y="202"/>
                  </a:moveTo>
                  <a:cubicBezTo>
                    <a:pt x="182" y="208"/>
                    <a:pt x="177" y="213"/>
                    <a:pt x="171" y="213"/>
                  </a:cubicBezTo>
                  <a:cubicBezTo>
                    <a:pt x="128" y="213"/>
                    <a:pt x="128" y="213"/>
                    <a:pt x="128" y="213"/>
                  </a:cubicBezTo>
                  <a:cubicBezTo>
                    <a:pt x="128" y="256"/>
                    <a:pt x="128" y="256"/>
                    <a:pt x="128" y="256"/>
                  </a:cubicBezTo>
                  <a:cubicBezTo>
                    <a:pt x="128" y="262"/>
                    <a:pt x="124" y="266"/>
                    <a:pt x="118" y="266"/>
                  </a:cubicBezTo>
                  <a:cubicBezTo>
                    <a:pt x="112" y="266"/>
                    <a:pt x="107" y="262"/>
                    <a:pt x="107" y="256"/>
                  </a:cubicBezTo>
                  <a:cubicBezTo>
                    <a:pt x="107" y="213"/>
                    <a:pt x="107" y="213"/>
                    <a:pt x="107" y="213"/>
                  </a:cubicBezTo>
                  <a:cubicBezTo>
                    <a:pt x="64" y="213"/>
                    <a:pt x="64" y="213"/>
                    <a:pt x="64" y="213"/>
                  </a:cubicBezTo>
                  <a:cubicBezTo>
                    <a:pt x="58" y="213"/>
                    <a:pt x="54" y="208"/>
                    <a:pt x="54" y="202"/>
                  </a:cubicBezTo>
                  <a:cubicBezTo>
                    <a:pt x="54" y="196"/>
                    <a:pt x="58" y="192"/>
                    <a:pt x="64" y="192"/>
                  </a:cubicBezTo>
                  <a:cubicBezTo>
                    <a:pt x="107" y="192"/>
                    <a:pt x="107" y="192"/>
                    <a:pt x="107" y="192"/>
                  </a:cubicBezTo>
                  <a:cubicBezTo>
                    <a:pt x="107" y="149"/>
                    <a:pt x="107" y="149"/>
                    <a:pt x="107" y="149"/>
                  </a:cubicBezTo>
                  <a:cubicBezTo>
                    <a:pt x="107" y="143"/>
                    <a:pt x="112" y="138"/>
                    <a:pt x="118" y="138"/>
                  </a:cubicBezTo>
                  <a:cubicBezTo>
                    <a:pt x="124" y="138"/>
                    <a:pt x="128" y="143"/>
                    <a:pt x="128" y="149"/>
                  </a:cubicBezTo>
                  <a:cubicBezTo>
                    <a:pt x="128" y="192"/>
                    <a:pt x="128" y="192"/>
                    <a:pt x="128" y="192"/>
                  </a:cubicBezTo>
                  <a:cubicBezTo>
                    <a:pt x="171" y="192"/>
                    <a:pt x="171" y="192"/>
                    <a:pt x="171" y="192"/>
                  </a:cubicBezTo>
                  <a:cubicBezTo>
                    <a:pt x="177" y="192"/>
                    <a:pt x="182" y="196"/>
                    <a:pt x="182" y="20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grpSp>
      <p:sp>
        <p:nvSpPr>
          <p:cNvPr id="29" name="TextBox 28">
            <a:extLst>
              <a:ext uri="{FF2B5EF4-FFF2-40B4-BE49-F238E27FC236}">
                <a16:creationId xmlns:a16="http://schemas.microsoft.com/office/drawing/2014/main" id="{383EFA0A-7F80-447B-9A10-05928210DDD3}"/>
              </a:ext>
            </a:extLst>
          </p:cNvPr>
          <p:cNvSpPr txBox="1"/>
          <p:nvPr/>
        </p:nvSpPr>
        <p:spPr>
          <a:xfrm>
            <a:off x="1716262" y="5438840"/>
            <a:ext cx="5745597" cy="769441"/>
          </a:xfrm>
          <a:prstGeom prst="rect">
            <a:avLst/>
          </a:prstGeom>
          <a:noFill/>
          <a:ln>
            <a:solidFill>
              <a:srgbClr val="9DD0D9"/>
            </a:solidFill>
          </a:ln>
        </p:spPr>
        <p:txBody>
          <a:bodyPr wrap="square" rtlCol="0">
            <a:spAutoFit/>
          </a:bodyPr>
          <a:lstStyle/>
          <a:p>
            <a:pPr lvl="0"/>
            <a:r>
              <a:rPr lang="en-US" sz="1100" b="1" u="sng">
                <a:solidFill>
                  <a:srgbClr val="004F59"/>
                </a:solidFill>
                <a:latin typeface="Arial" panose="020B0604020202020204" pitchFamily="34" charset="0"/>
                <a:cs typeface="Arial" panose="020B0604020202020204" pitchFamily="34" charset="0"/>
              </a:rPr>
              <a:t>Reconciliations proposed:</a:t>
            </a:r>
          </a:p>
          <a:p>
            <a:pPr marL="285750" lvl="0" indent="-285750">
              <a:buFont typeface="Wingdings" panose="05000000000000000000" pitchFamily="2" charset="2"/>
              <a:buChar char="§"/>
            </a:pPr>
            <a:r>
              <a:rPr lang="en-US" sz="1100">
                <a:solidFill>
                  <a:srgbClr val="004F59"/>
                </a:solidFill>
                <a:latin typeface="Arial" panose="020B0604020202020204" pitchFamily="34" charset="0"/>
                <a:cs typeface="Arial" panose="020B0604020202020204" pitchFamily="34" charset="0"/>
              </a:rPr>
              <a:t>Control totals during conversion process</a:t>
            </a:r>
          </a:p>
          <a:p>
            <a:pPr marL="285750" lvl="0" indent="-285750">
              <a:buFont typeface="Wingdings" panose="05000000000000000000" pitchFamily="2" charset="2"/>
              <a:buChar char="§"/>
            </a:pPr>
            <a:r>
              <a:rPr lang="en-US" sz="1100">
                <a:solidFill>
                  <a:srgbClr val="004F59"/>
                </a:solidFill>
                <a:latin typeface="Arial" panose="020B0604020202020204" pitchFamily="34" charset="0"/>
                <a:cs typeface="Arial" panose="020B0604020202020204" pitchFamily="34" charset="0"/>
              </a:rPr>
              <a:t>Record counts on converted data</a:t>
            </a:r>
          </a:p>
          <a:p>
            <a:pPr marL="233363"/>
            <a:endParaRPr lang="en-US" sz="1100">
              <a:solidFill>
                <a:srgbClr val="004F59"/>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A60D32A-9A9B-4FD3-9E9B-EE8B4B2FC13C}"/>
              </a:ext>
            </a:extLst>
          </p:cNvPr>
          <p:cNvSpPr txBox="1"/>
          <p:nvPr/>
        </p:nvSpPr>
        <p:spPr>
          <a:xfrm>
            <a:off x="5645784" y="5438840"/>
            <a:ext cx="4608294" cy="769441"/>
          </a:xfrm>
          <a:prstGeom prst="rect">
            <a:avLst/>
          </a:prstGeom>
          <a:noFill/>
        </p:spPr>
        <p:txBody>
          <a:bodyPr wrap="square" rtlCol="0">
            <a:spAutoFit/>
          </a:bodyPr>
          <a:lstStyle/>
          <a:p>
            <a:pPr lvl="0"/>
            <a:r>
              <a:rPr lang="en-US" sz="1100" b="1" u="sng">
                <a:solidFill>
                  <a:srgbClr val="004F59"/>
                </a:solidFill>
                <a:latin typeface="Arial" panose="020B0604020202020204" pitchFamily="34" charset="0"/>
                <a:cs typeface="Arial" panose="020B0604020202020204" pitchFamily="34" charset="0"/>
              </a:rPr>
              <a:t>Validations proposed:</a:t>
            </a:r>
          </a:p>
          <a:p>
            <a:pPr marL="285750" lvl="0" indent="-285750">
              <a:buFont typeface="Wingdings" panose="05000000000000000000" pitchFamily="2" charset="2"/>
              <a:buChar char="§"/>
            </a:pPr>
            <a:r>
              <a:rPr lang="en-US" sz="1100">
                <a:solidFill>
                  <a:srgbClr val="004F59"/>
                </a:solidFill>
                <a:latin typeface="Arial" panose="020B0604020202020204" pitchFamily="34" charset="0"/>
                <a:cs typeface="Arial" panose="020B0604020202020204" pitchFamily="34" charset="0"/>
              </a:rPr>
              <a:t>Spot check</a:t>
            </a:r>
          </a:p>
          <a:p>
            <a:pPr marL="285750" lvl="0" indent="-285750">
              <a:buFont typeface="Wingdings" panose="05000000000000000000" pitchFamily="2" charset="2"/>
              <a:buChar char="§"/>
            </a:pPr>
            <a:r>
              <a:rPr lang="en-US" sz="1100">
                <a:solidFill>
                  <a:srgbClr val="004F59"/>
                </a:solidFill>
                <a:latin typeface="Arial" panose="020B0604020202020204" pitchFamily="34" charset="0"/>
                <a:cs typeface="Arial" panose="020B0604020202020204" pitchFamily="34" charset="0"/>
              </a:rPr>
              <a:t>Business Validations</a:t>
            </a:r>
          </a:p>
          <a:p>
            <a:pPr marL="233363"/>
            <a:endParaRPr lang="en-US" sz="1100">
              <a:solidFill>
                <a:srgbClr val="004F5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708058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752AA-86DE-47EB-88CF-CC0E9FB0DF34}"/>
              </a:ext>
            </a:extLst>
          </p:cNvPr>
          <p:cNvSpPr>
            <a:spLocks noGrp="1"/>
          </p:cNvSpPr>
          <p:nvPr>
            <p:ph sz="quarter" idx="12"/>
          </p:nvPr>
        </p:nvSpPr>
        <p:spPr/>
        <p:txBody>
          <a:bodyPr/>
          <a:lstStyle/>
          <a:p>
            <a:r>
              <a:rPr lang="en-US"/>
              <a:t>The table below gives a brief description of the error handling and correction mechanism for the errors at various stages of the conversion process</a:t>
            </a:r>
          </a:p>
        </p:txBody>
      </p:sp>
      <p:sp>
        <p:nvSpPr>
          <p:cNvPr id="4" name="Text Placeholder 3">
            <a:extLst>
              <a:ext uri="{FF2B5EF4-FFF2-40B4-BE49-F238E27FC236}">
                <a16:creationId xmlns:a16="http://schemas.microsoft.com/office/drawing/2014/main" id="{22B3FB5B-83C6-49CF-B161-313DD1F23051}"/>
              </a:ext>
            </a:extLst>
          </p:cNvPr>
          <p:cNvSpPr>
            <a:spLocks noGrp="1"/>
          </p:cNvSpPr>
          <p:nvPr>
            <p:ph type="body" sz="quarter" idx="13"/>
          </p:nvPr>
        </p:nvSpPr>
        <p:spPr/>
        <p:txBody>
          <a:bodyPr/>
          <a:lstStyle/>
          <a:p>
            <a:r>
              <a:rPr lang="en-US"/>
              <a:t>Reporting and Error Handling</a:t>
            </a:r>
          </a:p>
        </p:txBody>
      </p:sp>
      <p:sp>
        <p:nvSpPr>
          <p:cNvPr id="5" name="Slide Number Placeholder 4">
            <a:extLst>
              <a:ext uri="{FF2B5EF4-FFF2-40B4-BE49-F238E27FC236}">
                <a16:creationId xmlns:a16="http://schemas.microsoft.com/office/drawing/2014/main" id="{085C2C0C-089B-4A35-A190-71F083BD7C67}"/>
              </a:ext>
            </a:extLst>
          </p:cNvPr>
          <p:cNvSpPr>
            <a:spLocks noGrp="1"/>
          </p:cNvSpPr>
          <p:nvPr>
            <p:ph type="sldNum" sz="quarter" idx="4"/>
          </p:nvPr>
        </p:nvSpPr>
        <p:spPr/>
        <p:txBody>
          <a:bodyPr/>
          <a:lstStyle/>
          <a:p>
            <a:fld id="{BF059A51-1513-4722-B38F-49BCC75F15CA}" type="slidenum">
              <a:rPr lang="en-US" smtClean="0"/>
              <a:pPr/>
              <a:t>12</a:t>
            </a:fld>
            <a:endParaRPr lang="en-US"/>
          </a:p>
        </p:txBody>
      </p:sp>
      <p:graphicFrame>
        <p:nvGraphicFramePr>
          <p:cNvPr id="7" name="Table 7">
            <a:extLst>
              <a:ext uri="{FF2B5EF4-FFF2-40B4-BE49-F238E27FC236}">
                <a16:creationId xmlns:a16="http://schemas.microsoft.com/office/drawing/2014/main" id="{4317CE51-F123-416F-85A0-38A3DC665499}"/>
              </a:ext>
            </a:extLst>
          </p:cNvPr>
          <p:cNvGraphicFramePr>
            <a:graphicFrameLocks noGrp="1"/>
          </p:cNvGraphicFramePr>
          <p:nvPr>
            <p:extLst>
              <p:ext uri="{D42A27DB-BD31-4B8C-83A1-F6EECF244321}">
                <p14:modId xmlns:p14="http://schemas.microsoft.com/office/powerpoint/2010/main" val="349161031"/>
              </p:ext>
            </p:extLst>
          </p:nvPr>
        </p:nvGraphicFramePr>
        <p:xfrm>
          <a:off x="624946" y="2174240"/>
          <a:ext cx="8290455" cy="3046730"/>
        </p:xfrm>
        <a:graphic>
          <a:graphicData uri="http://schemas.openxmlformats.org/drawingml/2006/table">
            <a:tbl>
              <a:tblPr firstRow="1" bandRow="1">
                <a:tableStyleId>{5C22544A-7EE6-4342-B048-85BDC9FD1C3A}</a:tableStyleId>
              </a:tblPr>
              <a:tblGrid>
                <a:gridCol w="1889654">
                  <a:extLst>
                    <a:ext uri="{9D8B030D-6E8A-4147-A177-3AD203B41FA5}">
                      <a16:colId xmlns:a16="http://schemas.microsoft.com/office/drawing/2014/main" val="3574236769"/>
                    </a:ext>
                  </a:extLst>
                </a:gridCol>
                <a:gridCol w="3022600">
                  <a:extLst>
                    <a:ext uri="{9D8B030D-6E8A-4147-A177-3AD203B41FA5}">
                      <a16:colId xmlns:a16="http://schemas.microsoft.com/office/drawing/2014/main" val="3044488043"/>
                    </a:ext>
                  </a:extLst>
                </a:gridCol>
                <a:gridCol w="3378201">
                  <a:extLst>
                    <a:ext uri="{9D8B030D-6E8A-4147-A177-3AD203B41FA5}">
                      <a16:colId xmlns:a16="http://schemas.microsoft.com/office/drawing/2014/main" val="1912454004"/>
                    </a:ext>
                  </a:extLst>
                </a:gridCol>
              </a:tblGrid>
              <a:tr h="669290">
                <a:tc>
                  <a:txBody>
                    <a:bodyPr/>
                    <a:lstStyle/>
                    <a:p>
                      <a:r>
                        <a:rPr lang="en-US"/>
                        <a:t>Error Category</a:t>
                      </a:r>
                    </a:p>
                  </a:txBody>
                  <a:tcPr/>
                </a:tc>
                <a:tc>
                  <a:txBody>
                    <a:bodyPr/>
                    <a:lstStyle/>
                    <a:p>
                      <a:r>
                        <a:rPr lang="en-US"/>
                        <a:t>Error Handling</a:t>
                      </a:r>
                    </a:p>
                  </a:txBody>
                  <a:tcPr/>
                </a:tc>
                <a:tc>
                  <a:txBody>
                    <a:bodyPr/>
                    <a:lstStyle/>
                    <a:p>
                      <a:r>
                        <a:rPr lang="en-US"/>
                        <a:t>Correction Mechanism</a:t>
                      </a:r>
                    </a:p>
                  </a:txBody>
                  <a:tcPr/>
                </a:tc>
                <a:extLst>
                  <a:ext uri="{0D108BD9-81ED-4DB2-BD59-A6C34878D82A}">
                    <a16:rowId xmlns:a16="http://schemas.microsoft.com/office/drawing/2014/main" val="1534361047"/>
                  </a:ext>
                </a:extLst>
              </a:tr>
              <a:tr h="669290">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Import Job Errors</a:t>
                      </a:r>
                    </a:p>
                  </a:txBody>
                  <a:tcPr marL="68580" marR="68580" marT="0" marB="0"/>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Errors in the Load and Import ESS jobs</a:t>
                      </a:r>
                    </a:p>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Errors details can be viewed in the job logs</a:t>
                      </a:r>
                    </a:p>
                  </a:txBody>
                  <a:tcPr marL="68580" marR="68580" marT="0" marB="0"/>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Add/update configurations as required</a:t>
                      </a:r>
                    </a:p>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Correct errors in extraction logic and regenerate data extracts</a:t>
                      </a:r>
                    </a:p>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Resubmit the conversion job and ESS jobs</a:t>
                      </a:r>
                    </a:p>
                  </a:txBody>
                  <a:tcPr marL="68580" marR="68580" marT="0" marB="0"/>
                </a:tc>
                <a:extLst>
                  <a:ext uri="{0D108BD9-81ED-4DB2-BD59-A6C34878D82A}">
                    <a16:rowId xmlns:a16="http://schemas.microsoft.com/office/drawing/2014/main" val="1651431089"/>
                  </a:ext>
                </a:extLst>
              </a:tr>
              <a:tr h="669290">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Data-Related Errors</a:t>
                      </a:r>
                    </a:p>
                  </a:txBody>
                  <a:tcPr marL="68580" marR="68580" marT="0" marB="0"/>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Errors due to missing configuration or invalid data</a:t>
                      </a:r>
                    </a:p>
                  </a:txBody>
                  <a:tcPr marL="68580" marR="68580" marT="0" marB="0"/>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Identify the cause of error</a:t>
                      </a:r>
                    </a:p>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Perform the required setups or missing configurations</a:t>
                      </a:r>
                    </a:p>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Resubmit the conversion program</a:t>
                      </a:r>
                    </a:p>
                  </a:txBody>
                  <a:tcPr marL="68580" marR="68580" marT="0" marB="0"/>
                </a:tc>
                <a:extLst>
                  <a:ext uri="{0D108BD9-81ED-4DB2-BD59-A6C34878D82A}">
                    <a16:rowId xmlns:a16="http://schemas.microsoft.com/office/drawing/2014/main" val="1553936796"/>
                  </a:ext>
                </a:extLst>
              </a:tr>
              <a:tr h="669290">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Custom Validation Errors</a:t>
                      </a:r>
                    </a:p>
                  </a:txBody>
                  <a:tcPr marL="68580" marR="68580" marT="0" marB="0"/>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All errors along with the description should be listed in the log file against each record. </a:t>
                      </a:r>
                    </a:p>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Validation and Error Report should be generated and shared</a:t>
                      </a:r>
                    </a:p>
                  </a:txBody>
                  <a:tcPr marL="68580" marR="68580" marT="0" marB="0"/>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Identify the cause of validation error</a:t>
                      </a:r>
                    </a:p>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Perform the required setups or missing configurations</a:t>
                      </a:r>
                    </a:p>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panose="020B0604030504040204" pitchFamily="34" charset="0"/>
                          <a:cs typeface="Verdana" panose="020B0604030504040204" pitchFamily="34" charset="0"/>
                        </a:rPr>
                        <a:t>Resubmit the conversion program</a:t>
                      </a:r>
                    </a:p>
                  </a:txBody>
                  <a:tcPr marL="68580" marR="68580" marT="0" marB="0"/>
                </a:tc>
                <a:extLst>
                  <a:ext uri="{0D108BD9-81ED-4DB2-BD59-A6C34878D82A}">
                    <a16:rowId xmlns:a16="http://schemas.microsoft.com/office/drawing/2014/main" val="3224644278"/>
                  </a:ext>
                </a:extLst>
              </a:tr>
            </a:tbl>
          </a:graphicData>
        </a:graphic>
      </p:graphicFrame>
      <p:sp>
        <p:nvSpPr>
          <p:cNvPr id="8" name="TextBox 7">
            <a:extLst>
              <a:ext uri="{FF2B5EF4-FFF2-40B4-BE49-F238E27FC236}">
                <a16:creationId xmlns:a16="http://schemas.microsoft.com/office/drawing/2014/main" id="{A5983F8B-BF81-42D9-924D-4613ED642FCF}"/>
              </a:ext>
            </a:extLst>
          </p:cNvPr>
          <p:cNvSpPr txBox="1"/>
          <p:nvPr/>
        </p:nvSpPr>
        <p:spPr>
          <a:xfrm>
            <a:off x="469729" y="5417531"/>
            <a:ext cx="8753931" cy="1327928"/>
          </a:xfrm>
          <a:prstGeom prst="rect">
            <a:avLst/>
          </a:prstGeom>
          <a:noFill/>
        </p:spPr>
        <p:txBody>
          <a:bodyPr wrap="square" rtlCol="0">
            <a:spAutoFit/>
          </a:bodyPr>
          <a:lstStyle/>
          <a:p>
            <a:r>
              <a:rPr lang="en-US" sz="1606">
                <a:solidFill>
                  <a:schemeClr val="bg1">
                    <a:lumMod val="50000"/>
                  </a:schemeClr>
                </a:solidFill>
              </a:rPr>
              <a:t>At the end of each conversion cycle, statistics would be generated indicating the following details:</a:t>
            </a:r>
          </a:p>
          <a:p>
            <a:pPr marL="285750" indent="-285750">
              <a:buFont typeface="Wingdings" panose="05000000000000000000" pitchFamily="2" charset="2"/>
              <a:buChar char="§"/>
            </a:pPr>
            <a:r>
              <a:rPr lang="en-US" sz="1606">
                <a:solidFill>
                  <a:schemeClr val="bg1">
                    <a:lumMod val="50000"/>
                  </a:schemeClr>
                </a:solidFill>
              </a:rPr>
              <a:t>Total number of records available for processing</a:t>
            </a:r>
          </a:p>
          <a:p>
            <a:pPr marL="285750" indent="-285750">
              <a:buFont typeface="Wingdings" panose="05000000000000000000" pitchFamily="2" charset="2"/>
              <a:buChar char="§"/>
            </a:pPr>
            <a:r>
              <a:rPr lang="en-US" sz="1606">
                <a:solidFill>
                  <a:schemeClr val="bg1">
                    <a:lumMod val="50000"/>
                  </a:schemeClr>
                </a:solidFill>
              </a:rPr>
              <a:t>Total number of records processed successfully</a:t>
            </a:r>
          </a:p>
          <a:p>
            <a:pPr marL="285750" indent="-285750">
              <a:buFont typeface="Wingdings" panose="05000000000000000000" pitchFamily="2" charset="2"/>
              <a:buChar char="§"/>
            </a:pPr>
            <a:r>
              <a:rPr lang="en-US" sz="1606">
                <a:solidFill>
                  <a:schemeClr val="bg1">
                    <a:lumMod val="50000"/>
                  </a:schemeClr>
                </a:solidFill>
              </a:rPr>
              <a:t>Total number of records rejected/errors</a:t>
            </a:r>
          </a:p>
        </p:txBody>
      </p:sp>
    </p:spTree>
    <p:extLst>
      <p:ext uri="{BB962C8B-B14F-4D97-AF65-F5344CB8AC3E}">
        <p14:creationId xmlns:p14="http://schemas.microsoft.com/office/powerpoint/2010/main" val="1134314558"/>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11C2-390E-4984-9208-44BBE2F0DDEF}"/>
              </a:ext>
            </a:extLst>
          </p:cNvPr>
          <p:cNvSpPr>
            <a:spLocks noGrp="1"/>
          </p:cNvSpPr>
          <p:nvPr>
            <p:ph type="title"/>
          </p:nvPr>
        </p:nvSpPr>
        <p:spPr/>
        <p:txBody>
          <a:bodyPr>
            <a:normAutofit fontScale="90000"/>
          </a:bodyPr>
          <a:lstStyle/>
          <a:p>
            <a:r>
              <a:rPr lang="en-US" b="0">
                <a:effectLst/>
                <a:latin typeface="Arial" panose="020B0604020202020204" pitchFamily="34" charset="0"/>
              </a:rPr>
              <a:t>Sample Reconciliation Report</a:t>
            </a:r>
            <a:endParaRPr lang="en-US"/>
          </a:p>
        </p:txBody>
      </p:sp>
      <p:sp>
        <p:nvSpPr>
          <p:cNvPr id="4" name="Slide Number Placeholder 3">
            <a:extLst>
              <a:ext uri="{FF2B5EF4-FFF2-40B4-BE49-F238E27FC236}">
                <a16:creationId xmlns:a16="http://schemas.microsoft.com/office/drawing/2014/main" id="{4F94AA48-C80C-4687-AD50-A25F341BF857}"/>
              </a:ext>
            </a:extLst>
          </p:cNvPr>
          <p:cNvSpPr>
            <a:spLocks noGrp="1"/>
          </p:cNvSpPr>
          <p:nvPr>
            <p:ph type="sldNum" sz="quarter" idx="4"/>
          </p:nvPr>
        </p:nvSpPr>
        <p:spPr/>
        <p:txBody>
          <a:bodyPr/>
          <a:lstStyle/>
          <a:p>
            <a:fld id="{BF059A51-1513-4722-B38F-49BCC75F15CA}" type="slidenum">
              <a:rPr lang="en-US" smtClean="0"/>
              <a:pPr/>
              <a:t>13</a:t>
            </a:fld>
            <a:endParaRPr lang="en-US"/>
          </a:p>
        </p:txBody>
      </p:sp>
      <p:sp>
        <p:nvSpPr>
          <p:cNvPr id="8" name="Slide Number Placeholder 4">
            <a:extLst>
              <a:ext uri="{FF2B5EF4-FFF2-40B4-BE49-F238E27FC236}">
                <a16:creationId xmlns:a16="http://schemas.microsoft.com/office/drawing/2014/main" id="{9CC18EFC-4551-423B-B48E-4697DCFD637C}"/>
              </a:ext>
            </a:extLst>
          </p:cNvPr>
          <p:cNvSpPr txBox="1">
            <a:spLocks/>
          </p:cNvSpPr>
          <p:nvPr/>
        </p:nvSpPr>
        <p:spPr>
          <a:xfrm>
            <a:off x="7263765" y="6925734"/>
            <a:ext cx="2129552" cy="389466"/>
          </a:xfrm>
          <a:prstGeom prst="rect">
            <a:avLst/>
          </a:prstGeom>
        </p:spPr>
        <p:txBody>
          <a:bodyPr vert="horz" lIns="91440" tIns="45720" rIns="91440" bIns="45720" rtlCol="0" anchor="ctr"/>
          <a:lstStyle>
            <a:defPPr>
              <a:defRPr lang="en-US"/>
            </a:defPPr>
            <a:lvl1pPr marL="0" algn="r" defTabSz="904342" rtl="0" eaLnBrk="1" latinLnBrk="0" hangingPunct="1">
              <a:defRPr sz="1056" kern="1200">
                <a:solidFill>
                  <a:schemeClr val="tx1">
                    <a:lumMod val="50000"/>
                    <a:lumOff val="50000"/>
                  </a:schemeClr>
                </a:solidFill>
                <a:latin typeface="+mn-lt"/>
                <a:ea typeface="+mn-ea"/>
                <a:cs typeface="+mn-cs"/>
              </a:defRPr>
            </a:lvl1pPr>
            <a:lvl2pPr marL="452171" algn="l" defTabSz="904342" rtl="0" eaLnBrk="1" latinLnBrk="0" hangingPunct="1">
              <a:defRPr sz="1780" kern="1200">
                <a:solidFill>
                  <a:schemeClr val="tx1"/>
                </a:solidFill>
                <a:latin typeface="+mn-lt"/>
                <a:ea typeface="+mn-ea"/>
                <a:cs typeface="+mn-cs"/>
              </a:defRPr>
            </a:lvl2pPr>
            <a:lvl3pPr marL="904342" algn="l" defTabSz="904342" rtl="0" eaLnBrk="1" latinLnBrk="0" hangingPunct="1">
              <a:defRPr sz="1780" kern="1200">
                <a:solidFill>
                  <a:schemeClr val="tx1"/>
                </a:solidFill>
                <a:latin typeface="+mn-lt"/>
                <a:ea typeface="+mn-ea"/>
                <a:cs typeface="+mn-cs"/>
              </a:defRPr>
            </a:lvl3pPr>
            <a:lvl4pPr marL="1356512" algn="l" defTabSz="904342" rtl="0" eaLnBrk="1" latinLnBrk="0" hangingPunct="1">
              <a:defRPr sz="1780" kern="1200">
                <a:solidFill>
                  <a:schemeClr val="tx1"/>
                </a:solidFill>
                <a:latin typeface="+mn-lt"/>
                <a:ea typeface="+mn-ea"/>
                <a:cs typeface="+mn-cs"/>
              </a:defRPr>
            </a:lvl4pPr>
            <a:lvl5pPr marL="1808683" algn="l" defTabSz="904342" rtl="0" eaLnBrk="1" latinLnBrk="0" hangingPunct="1">
              <a:defRPr sz="1780" kern="1200">
                <a:solidFill>
                  <a:schemeClr val="tx1"/>
                </a:solidFill>
                <a:latin typeface="+mn-lt"/>
                <a:ea typeface="+mn-ea"/>
                <a:cs typeface="+mn-cs"/>
              </a:defRPr>
            </a:lvl5pPr>
            <a:lvl6pPr marL="2260854" algn="l" defTabSz="904342" rtl="0" eaLnBrk="1" latinLnBrk="0" hangingPunct="1">
              <a:defRPr sz="1780" kern="1200">
                <a:solidFill>
                  <a:schemeClr val="tx1"/>
                </a:solidFill>
                <a:latin typeface="+mn-lt"/>
                <a:ea typeface="+mn-ea"/>
                <a:cs typeface="+mn-cs"/>
              </a:defRPr>
            </a:lvl6pPr>
            <a:lvl7pPr marL="2713025" algn="l" defTabSz="904342" rtl="0" eaLnBrk="1" latinLnBrk="0" hangingPunct="1">
              <a:defRPr sz="1780" kern="1200">
                <a:solidFill>
                  <a:schemeClr val="tx1"/>
                </a:solidFill>
                <a:latin typeface="+mn-lt"/>
                <a:ea typeface="+mn-ea"/>
                <a:cs typeface="+mn-cs"/>
              </a:defRPr>
            </a:lvl7pPr>
            <a:lvl8pPr marL="3165196" algn="l" defTabSz="904342" rtl="0" eaLnBrk="1" latinLnBrk="0" hangingPunct="1">
              <a:defRPr sz="1780" kern="1200">
                <a:solidFill>
                  <a:schemeClr val="tx1"/>
                </a:solidFill>
                <a:latin typeface="+mn-lt"/>
                <a:ea typeface="+mn-ea"/>
                <a:cs typeface="+mn-cs"/>
              </a:defRPr>
            </a:lvl8pPr>
            <a:lvl9pPr marL="3617366" algn="l" defTabSz="904342" rtl="0" eaLnBrk="1" latinLnBrk="0" hangingPunct="1">
              <a:defRPr sz="1780" kern="1200">
                <a:solidFill>
                  <a:schemeClr val="tx1"/>
                </a:solidFill>
                <a:latin typeface="+mn-lt"/>
                <a:ea typeface="+mn-ea"/>
                <a:cs typeface="+mn-cs"/>
              </a:defRPr>
            </a:lvl9pPr>
          </a:lstStyle>
          <a:p>
            <a:fld id="{BF059A51-1513-4722-B38F-49BCC75F15CA}" type="slidenum">
              <a:rPr lang="en-US" smtClean="0"/>
              <a:pPr/>
              <a:t>13</a:t>
            </a:fld>
            <a:endParaRPr lang="en-US"/>
          </a:p>
        </p:txBody>
      </p:sp>
      <p:graphicFrame>
        <p:nvGraphicFramePr>
          <p:cNvPr id="9" name="Table 8">
            <a:extLst>
              <a:ext uri="{FF2B5EF4-FFF2-40B4-BE49-F238E27FC236}">
                <a16:creationId xmlns:a16="http://schemas.microsoft.com/office/drawing/2014/main" id="{022B84FA-A6FF-41B6-891C-C8727B15D1D4}"/>
              </a:ext>
            </a:extLst>
          </p:cNvPr>
          <p:cNvGraphicFramePr>
            <a:graphicFrameLocks noGrp="1"/>
          </p:cNvGraphicFramePr>
          <p:nvPr>
            <p:extLst>
              <p:ext uri="{D42A27DB-BD31-4B8C-83A1-F6EECF244321}">
                <p14:modId xmlns:p14="http://schemas.microsoft.com/office/powerpoint/2010/main" val="3255043448"/>
              </p:ext>
            </p:extLst>
          </p:nvPr>
        </p:nvGraphicFramePr>
        <p:xfrm>
          <a:off x="306709" y="1343669"/>
          <a:ext cx="7698776" cy="2177574"/>
        </p:xfrm>
        <a:graphic>
          <a:graphicData uri="http://schemas.openxmlformats.org/drawingml/2006/table">
            <a:tbl>
              <a:tblPr/>
              <a:tblGrid>
                <a:gridCol w="1907036">
                  <a:extLst>
                    <a:ext uri="{9D8B030D-6E8A-4147-A177-3AD203B41FA5}">
                      <a16:colId xmlns:a16="http://schemas.microsoft.com/office/drawing/2014/main" val="3090518575"/>
                    </a:ext>
                  </a:extLst>
                </a:gridCol>
                <a:gridCol w="3047222">
                  <a:extLst>
                    <a:ext uri="{9D8B030D-6E8A-4147-A177-3AD203B41FA5}">
                      <a16:colId xmlns:a16="http://schemas.microsoft.com/office/drawing/2014/main" val="1230457307"/>
                    </a:ext>
                  </a:extLst>
                </a:gridCol>
                <a:gridCol w="2744518">
                  <a:extLst>
                    <a:ext uri="{9D8B030D-6E8A-4147-A177-3AD203B41FA5}">
                      <a16:colId xmlns:a16="http://schemas.microsoft.com/office/drawing/2014/main" val="387917796"/>
                    </a:ext>
                  </a:extLst>
                </a:gridCol>
              </a:tblGrid>
              <a:tr h="356394">
                <a:tc gridSpan="3">
                  <a:txBody>
                    <a:bodyPr/>
                    <a:lstStyle/>
                    <a:p>
                      <a:pPr algn="l" fontAlgn="ctr"/>
                      <a:r>
                        <a:rPr lang="en-US" sz="1600" b="1" i="0" u="none" strike="noStrike">
                          <a:solidFill>
                            <a:srgbClr val="000000"/>
                          </a:solidFill>
                          <a:effectLst/>
                          <a:latin typeface="Arial"/>
                        </a:rPr>
                        <a:t>                                            Supplier Reconciliation Report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43013777"/>
                  </a:ext>
                </a:extLst>
              </a:tr>
              <a:tr h="0">
                <a:tc gridSpan="3">
                  <a:txBody>
                    <a:bodyPr/>
                    <a:lstStyle/>
                    <a:p>
                      <a:pPr algn="l" fontAlgn="ctr"/>
                      <a:r>
                        <a:rPr lang="en-US" sz="1000" b="1" i="0" u="none" strike="noStrike">
                          <a:solidFill>
                            <a:srgbClr val="000000"/>
                          </a:solidFill>
                          <a:effectLst/>
                          <a:latin typeface="Arial"/>
                        </a:rPr>
                        <a:t>Supplier Details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6549640"/>
                  </a:ext>
                </a:extLst>
              </a:tr>
              <a:tr h="182880">
                <a:tc>
                  <a:txBody>
                    <a:bodyPr/>
                    <a:lstStyle/>
                    <a:p>
                      <a:pPr algn="l" fontAlgn="b"/>
                      <a:r>
                        <a:rPr lang="en-US" sz="1000" b="0" i="0" u="none" strike="noStrike">
                          <a:solidFill>
                            <a:srgbClr val="000000"/>
                          </a:solidFill>
                          <a:effectLst/>
                          <a:latin typeface="Arial"/>
                        </a:rPr>
                        <a:t>No of records that failed Import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a:rPr>
                        <a:t>No of records that was successfully imported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a:rPr>
                        <a:t>Total No Of Records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2010215242"/>
                  </a:ext>
                </a:extLst>
              </a:tr>
              <a:tr h="190500">
                <a:tc>
                  <a:txBody>
                    <a:bodyPr/>
                    <a:lstStyle/>
                    <a:p>
                      <a:pPr algn="r" fontAlgn="b"/>
                      <a:r>
                        <a:rPr lang="en-US" sz="1100" b="0" i="0" u="none" strike="noStrike">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7702798"/>
                  </a:ext>
                </a:extLst>
              </a:tr>
              <a:tr h="182880">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363646"/>
                  </a:ext>
                </a:extLst>
              </a:tr>
              <a:tr h="182880">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5425623"/>
                  </a:ext>
                </a:extLst>
              </a:tr>
              <a:tr h="182880">
                <a:tc gridSpan="3">
                  <a:txBody>
                    <a:bodyPr/>
                    <a:lstStyle/>
                    <a:p>
                      <a:pPr algn="l" fontAlgn="ctr"/>
                      <a:r>
                        <a:rPr lang="en-US" sz="1000" b="1" i="0" u="none" strike="noStrike">
                          <a:solidFill>
                            <a:srgbClr val="000000"/>
                          </a:solidFill>
                          <a:effectLst/>
                          <a:latin typeface="Arial"/>
                        </a:rPr>
                        <a:t>Supplier Sites Details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02604005"/>
                  </a:ext>
                </a:extLst>
              </a:tr>
              <a:tr h="182880">
                <a:tc>
                  <a:txBody>
                    <a:bodyPr/>
                    <a:lstStyle/>
                    <a:p>
                      <a:pPr algn="l" fontAlgn="b"/>
                      <a:r>
                        <a:rPr lang="en-US" sz="1000" b="0" i="0" u="none" strike="noStrike">
                          <a:solidFill>
                            <a:srgbClr val="000000"/>
                          </a:solidFill>
                          <a:effectLst/>
                          <a:latin typeface="Arial"/>
                        </a:rPr>
                        <a:t>No of records that failed Import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a:rPr>
                        <a:t>No of records that was successfully imported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a:rPr>
                        <a:t>Total No Of Records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3954502548"/>
                  </a:ext>
                </a:extLst>
              </a:tr>
              <a:tr h="190500">
                <a:tc>
                  <a:txBody>
                    <a:bodyPr/>
                    <a:lstStyle/>
                    <a:p>
                      <a:pPr algn="r" fontAlgn="b"/>
                      <a:r>
                        <a:rPr lang="en-US" sz="1100" b="0" i="0" u="none" strike="noStrike">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81268381"/>
                  </a:ext>
                </a:extLst>
              </a:tr>
              <a:tr h="182880">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8313195"/>
                  </a:ext>
                </a:extLst>
              </a:tr>
              <a:tr h="182880">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3924566"/>
                  </a:ext>
                </a:extLst>
              </a:tr>
            </a:tbl>
          </a:graphicData>
        </a:graphic>
      </p:graphicFrame>
      <p:graphicFrame>
        <p:nvGraphicFramePr>
          <p:cNvPr id="10" name="Table 9">
            <a:extLst>
              <a:ext uri="{FF2B5EF4-FFF2-40B4-BE49-F238E27FC236}">
                <a16:creationId xmlns:a16="http://schemas.microsoft.com/office/drawing/2014/main" id="{869E0F10-2AC1-4F8D-8EC7-064E5EFADCDE}"/>
              </a:ext>
            </a:extLst>
          </p:cNvPr>
          <p:cNvGraphicFramePr>
            <a:graphicFrameLocks noGrp="1"/>
          </p:cNvGraphicFramePr>
          <p:nvPr>
            <p:extLst>
              <p:ext uri="{D42A27DB-BD31-4B8C-83A1-F6EECF244321}">
                <p14:modId xmlns:p14="http://schemas.microsoft.com/office/powerpoint/2010/main" val="137225316"/>
              </p:ext>
            </p:extLst>
          </p:nvPr>
        </p:nvGraphicFramePr>
        <p:xfrm>
          <a:off x="319409" y="3942122"/>
          <a:ext cx="7683644" cy="1167289"/>
        </p:xfrm>
        <a:graphic>
          <a:graphicData uri="http://schemas.openxmlformats.org/drawingml/2006/table">
            <a:tbl>
              <a:tblPr/>
              <a:tblGrid>
                <a:gridCol w="1182531">
                  <a:extLst>
                    <a:ext uri="{9D8B030D-6E8A-4147-A177-3AD203B41FA5}">
                      <a16:colId xmlns:a16="http://schemas.microsoft.com/office/drawing/2014/main" val="2626851887"/>
                    </a:ext>
                  </a:extLst>
                </a:gridCol>
                <a:gridCol w="916691">
                  <a:extLst>
                    <a:ext uri="{9D8B030D-6E8A-4147-A177-3AD203B41FA5}">
                      <a16:colId xmlns:a16="http://schemas.microsoft.com/office/drawing/2014/main" val="4013906721"/>
                    </a:ext>
                  </a:extLst>
                </a:gridCol>
                <a:gridCol w="1163410">
                  <a:extLst>
                    <a:ext uri="{9D8B030D-6E8A-4147-A177-3AD203B41FA5}">
                      <a16:colId xmlns:a16="http://schemas.microsoft.com/office/drawing/2014/main" val="2155694300"/>
                    </a:ext>
                  </a:extLst>
                </a:gridCol>
                <a:gridCol w="870493">
                  <a:extLst>
                    <a:ext uri="{9D8B030D-6E8A-4147-A177-3AD203B41FA5}">
                      <a16:colId xmlns:a16="http://schemas.microsoft.com/office/drawing/2014/main" val="3979694071"/>
                    </a:ext>
                  </a:extLst>
                </a:gridCol>
                <a:gridCol w="662647">
                  <a:extLst>
                    <a:ext uri="{9D8B030D-6E8A-4147-A177-3AD203B41FA5}">
                      <a16:colId xmlns:a16="http://schemas.microsoft.com/office/drawing/2014/main" val="1716639177"/>
                    </a:ext>
                  </a:extLst>
                </a:gridCol>
                <a:gridCol w="2887872">
                  <a:extLst>
                    <a:ext uri="{9D8B030D-6E8A-4147-A177-3AD203B41FA5}">
                      <a16:colId xmlns:a16="http://schemas.microsoft.com/office/drawing/2014/main" val="956684601"/>
                    </a:ext>
                  </a:extLst>
                </a:gridCol>
              </a:tblGrid>
              <a:tr h="321469">
                <a:tc gridSpan="6">
                  <a:txBody>
                    <a:bodyPr/>
                    <a:lstStyle/>
                    <a:p>
                      <a:pPr algn="ctr" fontAlgn="ctr"/>
                      <a:r>
                        <a:rPr lang="en-US" sz="1600" b="1" i="0" u="none" strike="noStrike">
                          <a:solidFill>
                            <a:srgbClr val="000000"/>
                          </a:solidFill>
                          <a:effectLst/>
                          <a:latin typeface="Arial"/>
                        </a:rPr>
                        <a:t>Supplier Details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54008656"/>
                  </a:ext>
                </a:extLst>
              </a:tr>
              <a:tr h="182880">
                <a:tc>
                  <a:txBody>
                    <a:bodyPr/>
                    <a:lstStyle/>
                    <a:p>
                      <a:pPr algn="l" fontAlgn="b"/>
                      <a:r>
                        <a:rPr lang="en-US" sz="1000" b="0" i="0" u="none" strike="noStrike">
                          <a:solidFill>
                            <a:srgbClr val="000000"/>
                          </a:solidFill>
                          <a:effectLst/>
                          <a:latin typeface="Arial"/>
                        </a:rPr>
                        <a:t>VENDOR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a:rPr>
                        <a:t>VENDOR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a:rPr>
                        <a:t>ORG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a:rPr>
                        <a:t>IMPORT ACTION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a:rPr>
                        <a:t>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a:rPr>
                        <a:t>ERROR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632121897"/>
                  </a:ext>
                </a:extLst>
              </a:tr>
              <a:tr h="190500">
                <a:tc>
                  <a:txBody>
                    <a:bodyPr/>
                    <a:lstStyle/>
                    <a:p>
                      <a:pPr algn="l" fontAlgn="b"/>
                      <a:r>
                        <a:rPr lang="en-US" sz="1100" b="0" i="0" u="none" strike="noStrike">
                          <a:solidFill>
                            <a:srgbClr val="000000"/>
                          </a:solidFill>
                          <a:effectLst/>
                          <a:latin typeface="Calibri"/>
                        </a:rPr>
                        <a:t>XXXX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XX_ORG_TYPE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CREATE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PROCESSED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74407"/>
                  </a:ext>
                </a:extLst>
              </a:tr>
              <a:tr h="190500">
                <a:tc>
                  <a:txBody>
                    <a:bodyPr/>
                    <a:lstStyle/>
                    <a:p>
                      <a:pPr algn="l" fontAlgn="b"/>
                      <a:r>
                        <a:rPr lang="en-US" sz="1100" b="0" i="0" u="none" strike="noStrike">
                          <a:solidFill>
                            <a:srgbClr val="000000"/>
                          </a:solidFill>
                          <a:effectLst/>
                          <a:latin typeface="Calibri"/>
                        </a:rPr>
                        <a:t>YYYY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YY_ORG_TYPE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CREATE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REJECTED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a:rPr>
                        <a:t>Reason for failure to come here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994925"/>
                  </a:ext>
                </a:extLst>
              </a:tr>
            </a:tbl>
          </a:graphicData>
        </a:graphic>
      </p:graphicFrame>
      <p:graphicFrame>
        <p:nvGraphicFramePr>
          <p:cNvPr id="11" name="Table 10">
            <a:extLst>
              <a:ext uri="{FF2B5EF4-FFF2-40B4-BE49-F238E27FC236}">
                <a16:creationId xmlns:a16="http://schemas.microsoft.com/office/drawing/2014/main" id="{85C750D3-71DE-4708-A6E6-DA301A12A22E}"/>
              </a:ext>
            </a:extLst>
          </p:cNvPr>
          <p:cNvGraphicFramePr>
            <a:graphicFrameLocks noGrp="1"/>
          </p:cNvGraphicFramePr>
          <p:nvPr>
            <p:extLst>
              <p:ext uri="{D42A27DB-BD31-4B8C-83A1-F6EECF244321}">
                <p14:modId xmlns:p14="http://schemas.microsoft.com/office/powerpoint/2010/main" val="889888324"/>
              </p:ext>
            </p:extLst>
          </p:nvPr>
        </p:nvGraphicFramePr>
        <p:xfrm>
          <a:off x="264328" y="5652200"/>
          <a:ext cx="7698214" cy="967899"/>
        </p:xfrm>
        <a:graphic>
          <a:graphicData uri="http://schemas.openxmlformats.org/drawingml/2006/table">
            <a:tbl>
              <a:tblPr/>
              <a:tblGrid>
                <a:gridCol w="919482">
                  <a:extLst>
                    <a:ext uri="{9D8B030D-6E8A-4147-A177-3AD203B41FA5}">
                      <a16:colId xmlns:a16="http://schemas.microsoft.com/office/drawing/2014/main" val="2310429909"/>
                    </a:ext>
                  </a:extLst>
                </a:gridCol>
                <a:gridCol w="1027081">
                  <a:extLst>
                    <a:ext uri="{9D8B030D-6E8A-4147-A177-3AD203B41FA5}">
                      <a16:colId xmlns:a16="http://schemas.microsoft.com/office/drawing/2014/main" val="3824526604"/>
                    </a:ext>
                  </a:extLst>
                </a:gridCol>
                <a:gridCol w="782537">
                  <a:extLst>
                    <a:ext uri="{9D8B030D-6E8A-4147-A177-3AD203B41FA5}">
                      <a16:colId xmlns:a16="http://schemas.microsoft.com/office/drawing/2014/main" val="2752694188"/>
                    </a:ext>
                  </a:extLst>
                </a:gridCol>
                <a:gridCol w="802100">
                  <a:extLst>
                    <a:ext uri="{9D8B030D-6E8A-4147-A177-3AD203B41FA5}">
                      <a16:colId xmlns:a16="http://schemas.microsoft.com/office/drawing/2014/main" val="467789472"/>
                    </a:ext>
                  </a:extLst>
                </a:gridCol>
                <a:gridCol w="733629">
                  <a:extLst>
                    <a:ext uri="{9D8B030D-6E8A-4147-A177-3AD203B41FA5}">
                      <a16:colId xmlns:a16="http://schemas.microsoft.com/office/drawing/2014/main" val="1275420448"/>
                    </a:ext>
                  </a:extLst>
                </a:gridCol>
                <a:gridCol w="3433385">
                  <a:extLst>
                    <a:ext uri="{9D8B030D-6E8A-4147-A177-3AD203B41FA5}">
                      <a16:colId xmlns:a16="http://schemas.microsoft.com/office/drawing/2014/main" val="2096657779"/>
                    </a:ext>
                  </a:extLst>
                </a:gridCol>
              </a:tblGrid>
              <a:tr h="396399">
                <a:tc gridSpan="6">
                  <a:txBody>
                    <a:bodyPr/>
                    <a:lstStyle/>
                    <a:p>
                      <a:pPr algn="ctr" fontAlgn="ctr"/>
                      <a:r>
                        <a:rPr lang="en-US" sz="1600" b="1" i="0" u="none" strike="noStrike">
                          <a:solidFill>
                            <a:srgbClr val="000000"/>
                          </a:solidFill>
                          <a:effectLst/>
                          <a:latin typeface="Arial" panose="020B0604020202020204" pitchFamily="34" charset="0"/>
                        </a:rPr>
                        <a:t>Supplier Site Details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55777218"/>
                  </a:ext>
                </a:extLst>
              </a:tr>
              <a:tr h="190500">
                <a:tc>
                  <a:txBody>
                    <a:bodyPr/>
                    <a:lstStyle/>
                    <a:p>
                      <a:pPr algn="l" fontAlgn="b"/>
                      <a:r>
                        <a:rPr lang="en-US" sz="1000" b="0" i="0" u="none" strike="noStrike">
                          <a:solidFill>
                            <a:srgbClr val="000000"/>
                          </a:solidFill>
                          <a:effectLst/>
                          <a:latin typeface="Arial" panose="020B0604020202020204" pitchFamily="34" charset="0"/>
                        </a:rPr>
                        <a:t>Supplier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panose="020B0604020202020204" pitchFamily="34" charset="0"/>
                        </a:rPr>
                        <a:t>Procurement BU</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panose="020B0604020202020204" pitchFamily="34" charset="0"/>
                        </a:rPr>
                        <a:t>Supplier Site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panose="020B0604020202020204" pitchFamily="34" charset="0"/>
                        </a:rPr>
                        <a:t>Import Action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panose="020B0604020202020204" pitchFamily="34" charset="0"/>
                        </a:rPr>
                        <a:t>Status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tc>
                  <a:txBody>
                    <a:bodyPr/>
                    <a:lstStyle/>
                    <a:p>
                      <a:pPr algn="l" fontAlgn="b"/>
                      <a:r>
                        <a:rPr lang="en-US" sz="1000" b="0" i="0" u="none" strike="noStrike">
                          <a:solidFill>
                            <a:srgbClr val="000000"/>
                          </a:solidFill>
                          <a:effectLst/>
                          <a:latin typeface="Arial" panose="020B0604020202020204" pitchFamily="34" charset="0"/>
                        </a:rPr>
                        <a:t>Error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2623206886"/>
                  </a:ext>
                </a:extLst>
              </a:tr>
              <a:tr h="190500">
                <a:tc>
                  <a:txBody>
                    <a:bodyPr/>
                    <a:lstStyle/>
                    <a:p>
                      <a:pPr algn="l" fontAlgn="b"/>
                      <a:r>
                        <a:rPr lang="en-US" sz="1100" b="0" i="0" u="none" strike="noStrike">
                          <a:solidFill>
                            <a:srgbClr val="000000"/>
                          </a:solidFill>
                          <a:effectLst/>
                          <a:latin typeface="Calibri" panose="020F0502020204030204" pitchFamily="34" charset="0"/>
                        </a:rPr>
                        <a:t>XXXX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CREATE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PROCESSED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992860"/>
                  </a:ext>
                </a:extLst>
              </a:tr>
              <a:tr h="190500">
                <a:tc>
                  <a:txBody>
                    <a:bodyPr/>
                    <a:lstStyle/>
                    <a:p>
                      <a:pPr algn="l" fontAlgn="b"/>
                      <a:r>
                        <a:rPr lang="en-US" sz="1100" b="0" i="0" u="none" strike="noStrike">
                          <a:solidFill>
                            <a:srgbClr val="000000"/>
                          </a:solidFill>
                          <a:effectLst/>
                          <a:latin typeface="Calibri" panose="020F0502020204030204" pitchFamily="34" charset="0"/>
                        </a:rPr>
                        <a:t>YYYY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CREATE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REJECTED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Reason for failure to come here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090247"/>
                  </a:ext>
                </a:extLst>
              </a:tr>
            </a:tbl>
          </a:graphicData>
        </a:graphic>
      </p:graphicFrame>
      <p:sp>
        <p:nvSpPr>
          <p:cNvPr id="12" name="TextBox 11">
            <a:extLst>
              <a:ext uri="{FF2B5EF4-FFF2-40B4-BE49-F238E27FC236}">
                <a16:creationId xmlns:a16="http://schemas.microsoft.com/office/drawing/2014/main" id="{9D6EA49C-8691-4F20-B814-9F469B9664AE}"/>
              </a:ext>
            </a:extLst>
          </p:cNvPr>
          <p:cNvSpPr txBox="1"/>
          <p:nvPr/>
        </p:nvSpPr>
        <p:spPr>
          <a:xfrm>
            <a:off x="319409" y="1159003"/>
            <a:ext cx="3596640" cy="184666"/>
          </a:xfrm>
          <a:prstGeom prst="rect">
            <a:avLst/>
          </a:prstGeom>
          <a:noFill/>
        </p:spPr>
        <p:txBody>
          <a:bodyPr wrap="square" lIns="0" tIns="0" rIns="0" bIns="0" rtlCol="0">
            <a:spAutoFit/>
          </a:bodyPr>
          <a:lstStyle/>
          <a:p>
            <a:pPr>
              <a:spcBef>
                <a:spcPts val="0"/>
              </a:spcBef>
              <a:spcAft>
                <a:spcPts val="1333"/>
              </a:spcAft>
              <a:buSzPct val="100000"/>
            </a:pPr>
            <a:r>
              <a:rPr lang="en-US" sz="1200" b="1" noProof="0">
                <a:solidFill>
                  <a:schemeClr val="tx1"/>
                </a:solidFill>
                <a:latin typeface="Arial" panose="020B0604020202020204" pitchFamily="34" charset="0"/>
                <a:cs typeface="Arial" panose="020B0604020202020204" pitchFamily="34" charset="0"/>
              </a:rPr>
              <a:t>Summary:</a:t>
            </a:r>
          </a:p>
        </p:txBody>
      </p:sp>
      <p:sp>
        <p:nvSpPr>
          <p:cNvPr id="13" name="TextBox 12">
            <a:extLst>
              <a:ext uri="{FF2B5EF4-FFF2-40B4-BE49-F238E27FC236}">
                <a16:creationId xmlns:a16="http://schemas.microsoft.com/office/drawing/2014/main" id="{A1AC25E7-7081-4762-8454-23AD292A873C}"/>
              </a:ext>
            </a:extLst>
          </p:cNvPr>
          <p:cNvSpPr txBox="1"/>
          <p:nvPr/>
        </p:nvSpPr>
        <p:spPr>
          <a:xfrm>
            <a:off x="319409" y="3757456"/>
            <a:ext cx="3596640" cy="184666"/>
          </a:xfrm>
          <a:prstGeom prst="rect">
            <a:avLst/>
          </a:prstGeom>
          <a:noFill/>
        </p:spPr>
        <p:txBody>
          <a:bodyPr wrap="square" lIns="0" tIns="0" rIns="0" bIns="0" rtlCol="0">
            <a:spAutoFit/>
          </a:bodyPr>
          <a:lstStyle/>
          <a:p>
            <a:pPr>
              <a:spcBef>
                <a:spcPts val="0"/>
              </a:spcBef>
              <a:spcAft>
                <a:spcPts val="1333"/>
              </a:spcAft>
              <a:buSzPct val="100000"/>
            </a:pPr>
            <a:r>
              <a:rPr lang="en-US" sz="1200" b="1" noProof="0">
                <a:solidFill>
                  <a:schemeClr val="tx1"/>
                </a:solidFill>
                <a:latin typeface="Arial" panose="020B0604020202020204" pitchFamily="34" charset="0"/>
                <a:cs typeface="Arial" panose="020B0604020202020204" pitchFamily="34" charset="0"/>
              </a:rPr>
              <a:t>Supplier:</a:t>
            </a:r>
          </a:p>
        </p:txBody>
      </p:sp>
      <p:sp>
        <p:nvSpPr>
          <p:cNvPr id="14" name="TextBox 13">
            <a:extLst>
              <a:ext uri="{FF2B5EF4-FFF2-40B4-BE49-F238E27FC236}">
                <a16:creationId xmlns:a16="http://schemas.microsoft.com/office/drawing/2014/main" id="{139EB20B-032B-4BD9-AE84-C8FC1385918A}"/>
              </a:ext>
            </a:extLst>
          </p:cNvPr>
          <p:cNvSpPr txBox="1"/>
          <p:nvPr/>
        </p:nvSpPr>
        <p:spPr>
          <a:xfrm>
            <a:off x="242448" y="5412464"/>
            <a:ext cx="3596640" cy="184666"/>
          </a:xfrm>
          <a:prstGeom prst="rect">
            <a:avLst/>
          </a:prstGeom>
          <a:noFill/>
        </p:spPr>
        <p:txBody>
          <a:bodyPr wrap="square" lIns="0" tIns="0" rIns="0" bIns="0" rtlCol="0">
            <a:spAutoFit/>
          </a:bodyPr>
          <a:lstStyle/>
          <a:p>
            <a:pPr>
              <a:spcBef>
                <a:spcPts val="0"/>
              </a:spcBef>
              <a:spcAft>
                <a:spcPts val="1333"/>
              </a:spcAft>
              <a:buSzPct val="100000"/>
            </a:pPr>
            <a:r>
              <a:rPr lang="en-US" sz="1200" b="1" noProof="0">
                <a:solidFill>
                  <a:schemeClr val="tx1"/>
                </a:solidFill>
                <a:latin typeface="Arial" panose="020B0604020202020204" pitchFamily="34" charset="0"/>
                <a:cs typeface="Arial" panose="020B0604020202020204" pitchFamily="34" charset="0"/>
              </a:rPr>
              <a:t>Supplier Site:</a:t>
            </a:r>
          </a:p>
        </p:txBody>
      </p:sp>
      <p:sp>
        <p:nvSpPr>
          <p:cNvPr id="15" name="TextBox 14">
            <a:extLst>
              <a:ext uri="{FF2B5EF4-FFF2-40B4-BE49-F238E27FC236}">
                <a16:creationId xmlns:a16="http://schemas.microsoft.com/office/drawing/2014/main" id="{A3F0A4E7-989E-4EB9-8466-C05BD75CDA45}"/>
              </a:ext>
            </a:extLst>
          </p:cNvPr>
          <p:cNvSpPr txBox="1"/>
          <p:nvPr/>
        </p:nvSpPr>
        <p:spPr>
          <a:xfrm>
            <a:off x="306708" y="856231"/>
            <a:ext cx="8216805" cy="247119"/>
          </a:xfrm>
          <a:prstGeom prst="rect">
            <a:avLst/>
          </a:prstGeom>
          <a:noFill/>
        </p:spPr>
        <p:txBody>
          <a:bodyPr wrap="square" lIns="0" tIns="0" rIns="0" bIns="0" rtlCol="0">
            <a:spAutoFit/>
          </a:bodyPr>
          <a:lstStyle/>
          <a:p>
            <a:pPr>
              <a:spcBef>
                <a:spcPts val="0"/>
              </a:spcBef>
              <a:spcAft>
                <a:spcPts val="1333"/>
              </a:spcAft>
              <a:buSzPct val="100000"/>
            </a:pPr>
            <a:r>
              <a:rPr lang="en-US" sz="1606">
                <a:solidFill>
                  <a:schemeClr val="bg1">
                    <a:lumMod val="50000"/>
                  </a:schemeClr>
                </a:solidFill>
              </a:rPr>
              <a:t>Below is the sample Reconciliation Report for Supplier showing counts, status and errors</a:t>
            </a:r>
            <a:endParaRPr lang="en-US" sz="1200" b="1" noProof="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73822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F0A-89A9-4937-836A-A0035ECF3F1D}"/>
              </a:ext>
            </a:extLst>
          </p:cNvPr>
          <p:cNvSpPr>
            <a:spLocks noGrp="1"/>
          </p:cNvSpPr>
          <p:nvPr>
            <p:ph type="ctrTitle"/>
          </p:nvPr>
        </p:nvSpPr>
        <p:spPr>
          <a:xfrm>
            <a:off x="1183084" y="1491731"/>
            <a:ext cx="7098506" cy="2165873"/>
          </a:xfrm>
        </p:spPr>
        <p:txBody>
          <a:bodyPr/>
          <a:lstStyle/>
          <a:p>
            <a:r>
              <a:rPr lang="en-US"/>
              <a:t>Roles and Responsibilities</a:t>
            </a:r>
          </a:p>
        </p:txBody>
      </p:sp>
      <p:sp>
        <p:nvSpPr>
          <p:cNvPr id="4" name="Slide Number Placeholder 3">
            <a:extLst>
              <a:ext uri="{FF2B5EF4-FFF2-40B4-BE49-F238E27FC236}">
                <a16:creationId xmlns:a16="http://schemas.microsoft.com/office/drawing/2014/main" id="{F0540C71-BA73-468B-97E1-7DCD00256391}"/>
              </a:ext>
            </a:extLst>
          </p:cNvPr>
          <p:cNvSpPr>
            <a:spLocks noGrp="1"/>
          </p:cNvSpPr>
          <p:nvPr>
            <p:ph type="sldNum" sz="quarter" idx="4"/>
          </p:nvPr>
        </p:nvSpPr>
        <p:spPr/>
        <p:txBody>
          <a:bodyPr/>
          <a:lstStyle/>
          <a:p>
            <a:fld id="{BF059A51-1513-4722-B38F-49BCC75F15CA}" type="slidenum">
              <a:rPr lang="en-US" smtClean="0"/>
              <a:pPr/>
              <a:t>14</a:t>
            </a:fld>
            <a:endParaRPr lang="en-US"/>
          </a:p>
        </p:txBody>
      </p:sp>
    </p:spTree>
    <p:extLst>
      <p:ext uri="{BB962C8B-B14F-4D97-AF65-F5344CB8AC3E}">
        <p14:creationId xmlns:p14="http://schemas.microsoft.com/office/powerpoint/2010/main" val="209994298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99C7E26-0521-471D-9F92-74DDB3E4FC2C}"/>
              </a:ext>
            </a:extLst>
          </p:cNvPr>
          <p:cNvGraphicFramePr>
            <a:graphicFrameLocks noGrp="1"/>
          </p:cNvGraphicFramePr>
          <p:nvPr>
            <p:ph sz="quarter" idx="12"/>
            <p:extLst>
              <p:ext uri="{D42A27DB-BD31-4B8C-83A1-F6EECF244321}">
                <p14:modId xmlns:p14="http://schemas.microsoft.com/office/powerpoint/2010/main" val="426336445"/>
              </p:ext>
            </p:extLst>
          </p:nvPr>
        </p:nvGraphicFramePr>
        <p:xfrm>
          <a:off x="428266" y="3605667"/>
          <a:ext cx="8657448" cy="939406"/>
        </p:xfrm>
        <a:graphic>
          <a:graphicData uri="http://schemas.openxmlformats.org/drawingml/2006/table">
            <a:tbl>
              <a:tblPr firstRow="1" bandRow="1">
                <a:tableStyleId>{5C22544A-7EE6-4342-B048-85BDC9FD1C3A}</a:tableStyleId>
              </a:tblPr>
              <a:tblGrid>
                <a:gridCol w="4054042">
                  <a:extLst>
                    <a:ext uri="{9D8B030D-6E8A-4147-A177-3AD203B41FA5}">
                      <a16:colId xmlns:a16="http://schemas.microsoft.com/office/drawing/2014/main" val="3881790744"/>
                    </a:ext>
                  </a:extLst>
                </a:gridCol>
                <a:gridCol w="2444599">
                  <a:extLst>
                    <a:ext uri="{9D8B030D-6E8A-4147-A177-3AD203B41FA5}">
                      <a16:colId xmlns:a16="http://schemas.microsoft.com/office/drawing/2014/main" val="402092664"/>
                    </a:ext>
                  </a:extLst>
                </a:gridCol>
                <a:gridCol w="2158807">
                  <a:extLst>
                    <a:ext uri="{9D8B030D-6E8A-4147-A177-3AD203B41FA5}">
                      <a16:colId xmlns:a16="http://schemas.microsoft.com/office/drawing/2014/main" val="1228718326"/>
                    </a:ext>
                  </a:extLst>
                </a:gridCol>
              </a:tblGrid>
              <a:tr h="469703">
                <a:tc>
                  <a:txBody>
                    <a:bodyPr/>
                    <a:lstStyle/>
                    <a:p>
                      <a:pPr marL="0" marR="0">
                        <a:lnSpc>
                          <a:spcPct val="107000"/>
                        </a:lnSpc>
                        <a:spcBef>
                          <a:spcPts val="0"/>
                        </a:spcBef>
                        <a:spcAft>
                          <a:spcPts val="0"/>
                        </a:spcAft>
                      </a:pPr>
                      <a:r>
                        <a:rPr lang="en-US" sz="1200" b="0" kern="1200">
                          <a:solidFill>
                            <a:schemeClr val="dk1"/>
                          </a:solidFill>
                          <a:latin typeface="+mn-lt"/>
                          <a:ea typeface="+mn-ea"/>
                          <a:cs typeface="+mn-cs"/>
                        </a:rPr>
                        <a:t>Extract data from NetSuite source systems</a:t>
                      </a:r>
                    </a:p>
                  </a:txBody>
                  <a:tcPr marL="68580" marR="68580" marT="0" marB="0" anchor="ctr">
                    <a:solidFill>
                      <a:srgbClr val="CBD9DE"/>
                    </a:solidFill>
                  </a:tcPr>
                </a:tc>
                <a:tc>
                  <a:txBody>
                    <a:bodyPr/>
                    <a:lstStyle/>
                    <a:p>
                      <a:pPr marL="0" marR="0" lvl="0" indent="0" algn="l" defTabSz="1219170" rtl="0" eaLnBrk="1" fontAlgn="auto" latinLnBrk="0" hangingPunct="1">
                        <a:lnSpc>
                          <a:spcPct val="107000"/>
                        </a:lnSpc>
                        <a:spcBef>
                          <a:spcPts val="0"/>
                        </a:spcBef>
                        <a:spcAft>
                          <a:spcPts val="0"/>
                        </a:spcAft>
                        <a:buClrTx/>
                        <a:buSzTx/>
                        <a:buFontTx/>
                        <a:buNone/>
                        <a:tabLst/>
                        <a:defRPr/>
                      </a:pPr>
                      <a:r>
                        <a:rPr lang="en-US" sz="1200" b="0" kern="1200">
                          <a:solidFill>
                            <a:schemeClr val="dk1"/>
                          </a:solidFill>
                          <a:latin typeface="+mn-lt"/>
                          <a:ea typeface="+mn-ea"/>
                          <a:cs typeface="+mn-cs"/>
                        </a:rPr>
                        <a:t>Secondary</a:t>
                      </a:r>
                    </a:p>
                  </a:txBody>
                  <a:tcPr marL="68580" marR="68580" marT="0" marB="0" anchor="ctr">
                    <a:solidFill>
                      <a:srgbClr val="CBD9DE"/>
                    </a:solidFill>
                  </a:tcPr>
                </a:tc>
                <a:tc>
                  <a:txBody>
                    <a:bodyPr/>
                    <a:lstStyle/>
                    <a:p>
                      <a:pPr marL="0" marR="0">
                        <a:lnSpc>
                          <a:spcPct val="107000"/>
                        </a:lnSpc>
                        <a:spcBef>
                          <a:spcPts val="0"/>
                        </a:spcBef>
                        <a:spcAft>
                          <a:spcPts val="0"/>
                        </a:spcAft>
                      </a:pPr>
                      <a:r>
                        <a:rPr lang="en-US" sz="1200" b="0" kern="1200">
                          <a:solidFill>
                            <a:schemeClr val="dk1"/>
                          </a:solidFill>
                          <a:latin typeface="+mn-lt"/>
                          <a:ea typeface="+mn-ea"/>
                          <a:cs typeface="+mn-cs"/>
                        </a:rPr>
                        <a:t>Primary</a:t>
                      </a:r>
                    </a:p>
                  </a:txBody>
                  <a:tcPr marL="68580" marR="68580" marT="0" marB="0" anchor="ctr">
                    <a:solidFill>
                      <a:srgbClr val="CBD9DE"/>
                    </a:solidFill>
                  </a:tcPr>
                </a:tc>
                <a:extLst>
                  <a:ext uri="{0D108BD9-81ED-4DB2-BD59-A6C34878D82A}">
                    <a16:rowId xmlns:a16="http://schemas.microsoft.com/office/drawing/2014/main" val="1165338559"/>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Extract data from Other source systems</a:t>
                      </a:r>
                    </a:p>
                  </a:txBody>
                  <a:tcPr marL="68580" marR="68580" marT="0" marB="0" anchor="ctr"/>
                </a:tc>
                <a:tc>
                  <a:txBody>
                    <a:bodyPr/>
                    <a:lstStyle/>
                    <a:p>
                      <a:pPr marL="0" marR="0" lvl="0" indent="0" algn="l" defTabSz="1219170" rtl="0" eaLnBrk="1" fontAlgn="auto" latinLnBrk="0" hangingPunct="1">
                        <a:lnSpc>
                          <a:spcPct val="107000"/>
                        </a:lnSpc>
                        <a:spcBef>
                          <a:spcPts val="0"/>
                        </a:spcBef>
                        <a:spcAft>
                          <a:spcPts val="0"/>
                        </a:spcAft>
                        <a:buClrTx/>
                        <a:buSzTx/>
                        <a:buFontTx/>
                        <a:buNone/>
                        <a:tabLst/>
                        <a:defRPr/>
                      </a:pPr>
                      <a:r>
                        <a:rPr lang="en-US" sz="1200" kern="1200">
                          <a:solidFill>
                            <a:schemeClr val="dk1"/>
                          </a:solidFill>
                          <a:latin typeface="+mn-lt"/>
                          <a:ea typeface="+mn-ea"/>
                          <a:cs typeface="+mn-cs"/>
                        </a:rPr>
                        <a:t>Primary</a:t>
                      </a:r>
                    </a:p>
                  </a:txBody>
                  <a:tcPr marL="68580" marR="68580" marT="0" marB="0" anchor="ctr"/>
                </a:tc>
                <a:tc>
                  <a:txBody>
                    <a:bodyPr/>
                    <a:lstStyle/>
                    <a:p>
                      <a:pPr marL="0" marR="0">
                        <a:lnSpc>
                          <a:spcPct val="107000"/>
                        </a:lnSpc>
                        <a:spcBef>
                          <a:spcPts val="0"/>
                        </a:spcBef>
                        <a:spcAft>
                          <a:spcPts val="0"/>
                        </a:spcAft>
                      </a:pPr>
                      <a:endParaRPr lang="en-US" sz="1200" kern="120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3737406798"/>
                  </a:ext>
                </a:extLst>
              </a:tr>
            </a:tbl>
          </a:graphicData>
        </a:graphic>
      </p:graphicFrame>
      <p:sp>
        <p:nvSpPr>
          <p:cNvPr id="5" name="Slide Number Placeholder 4">
            <a:extLst>
              <a:ext uri="{FF2B5EF4-FFF2-40B4-BE49-F238E27FC236}">
                <a16:creationId xmlns:a16="http://schemas.microsoft.com/office/drawing/2014/main" id="{7C389390-51EA-496E-B168-4FBE1AB05573}"/>
              </a:ext>
            </a:extLst>
          </p:cNvPr>
          <p:cNvSpPr>
            <a:spLocks noGrp="1"/>
          </p:cNvSpPr>
          <p:nvPr>
            <p:ph type="sldNum" sz="quarter" idx="4"/>
          </p:nvPr>
        </p:nvSpPr>
        <p:spPr/>
        <p:txBody>
          <a:bodyPr/>
          <a:lstStyle/>
          <a:p>
            <a:fld id="{BF059A51-1513-4722-B38F-49BCC75F15CA}" type="slidenum">
              <a:rPr lang="en-US" smtClean="0"/>
              <a:pPr/>
              <a:t>15</a:t>
            </a:fld>
            <a:endParaRPr lang="en-US"/>
          </a:p>
        </p:txBody>
      </p:sp>
      <p:sp>
        <p:nvSpPr>
          <p:cNvPr id="8" name="TextBox 7">
            <a:extLst>
              <a:ext uri="{FF2B5EF4-FFF2-40B4-BE49-F238E27FC236}">
                <a16:creationId xmlns:a16="http://schemas.microsoft.com/office/drawing/2014/main" id="{5FF26BD9-34E4-44F7-852F-2679502044D9}"/>
              </a:ext>
            </a:extLst>
          </p:cNvPr>
          <p:cNvSpPr txBox="1"/>
          <p:nvPr/>
        </p:nvSpPr>
        <p:spPr>
          <a:xfrm>
            <a:off x="428266" y="1059533"/>
            <a:ext cx="1056379" cy="361637"/>
          </a:xfrm>
          <a:prstGeom prst="rect">
            <a:avLst/>
          </a:prstGeom>
          <a:noFill/>
        </p:spPr>
        <p:txBody>
          <a:bodyPr wrap="none" rtlCol="0">
            <a:spAutoFit/>
          </a:bodyPr>
          <a:lstStyle/>
          <a:p>
            <a:pPr marL="287096" indent="-287096" defTabSz="918705">
              <a:lnSpc>
                <a:spcPct val="120000"/>
              </a:lnSpc>
              <a:buClr>
                <a:schemeClr val="bg2"/>
              </a:buClr>
              <a:buSzPct val="85000"/>
              <a:buFont typeface="Wingdings" panose="05000000000000000000" pitchFamily="2" charset="2"/>
              <a:buChar char="q"/>
            </a:pPr>
            <a:r>
              <a:rPr lang="en-US" sz="1606">
                <a:solidFill>
                  <a:schemeClr val="bg1">
                    <a:lumMod val="50000"/>
                  </a:schemeClr>
                </a:solidFill>
              </a:rPr>
              <a:t>Scope</a:t>
            </a:r>
          </a:p>
        </p:txBody>
      </p:sp>
      <p:graphicFrame>
        <p:nvGraphicFramePr>
          <p:cNvPr id="11" name="Table 10">
            <a:extLst>
              <a:ext uri="{FF2B5EF4-FFF2-40B4-BE49-F238E27FC236}">
                <a16:creationId xmlns:a16="http://schemas.microsoft.com/office/drawing/2014/main" id="{B359E71D-BBF3-4FFF-A922-B5678219E842}"/>
              </a:ext>
            </a:extLst>
          </p:cNvPr>
          <p:cNvGraphicFramePr>
            <a:graphicFrameLocks noGrp="1"/>
          </p:cNvGraphicFramePr>
          <p:nvPr>
            <p:extLst>
              <p:ext uri="{D42A27DB-BD31-4B8C-83A1-F6EECF244321}">
                <p14:modId xmlns:p14="http://schemas.microsoft.com/office/powerpoint/2010/main" val="4108608176"/>
              </p:ext>
            </p:extLst>
          </p:nvPr>
        </p:nvGraphicFramePr>
        <p:xfrm>
          <a:off x="428266" y="1538301"/>
          <a:ext cx="8657448" cy="1409109"/>
        </p:xfrm>
        <a:graphic>
          <a:graphicData uri="http://schemas.openxmlformats.org/drawingml/2006/table">
            <a:tbl>
              <a:tblPr firstRow="1" bandRow="1">
                <a:tableStyleId>{5C22544A-7EE6-4342-B048-85BDC9FD1C3A}</a:tableStyleId>
              </a:tblPr>
              <a:tblGrid>
                <a:gridCol w="4054042">
                  <a:extLst>
                    <a:ext uri="{9D8B030D-6E8A-4147-A177-3AD203B41FA5}">
                      <a16:colId xmlns:a16="http://schemas.microsoft.com/office/drawing/2014/main" val="906738190"/>
                    </a:ext>
                  </a:extLst>
                </a:gridCol>
                <a:gridCol w="2444599">
                  <a:extLst>
                    <a:ext uri="{9D8B030D-6E8A-4147-A177-3AD203B41FA5}">
                      <a16:colId xmlns:a16="http://schemas.microsoft.com/office/drawing/2014/main" val="2659224273"/>
                    </a:ext>
                  </a:extLst>
                </a:gridCol>
                <a:gridCol w="2158807">
                  <a:extLst>
                    <a:ext uri="{9D8B030D-6E8A-4147-A177-3AD203B41FA5}">
                      <a16:colId xmlns:a16="http://schemas.microsoft.com/office/drawing/2014/main" val="3305531373"/>
                    </a:ext>
                  </a:extLst>
                </a:gridCol>
              </a:tblGrid>
              <a:tr h="469703">
                <a:tc>
                  <a:txBody>
                    <a:bodyPr/>
                    <a:lstStyle/>
                    <a:p>
                      <a:r>
                        <a:rPr lang="en-US" dirty="0"/>
                        <a:t>Activity</a:t>
                      </a:r>
                    </a:p>
                  </a:txBody>
                  <a:tcPr/>
                </a:tc>
                <a:tc>
                  <a:txBody>
                    <a:bodyPr/>
                    <a:lstStyle/>
                    <a:p>
                      <a:r>
                        <a:rPr lang="en-US" dirty="0"/>
                        <a:t>XXXX</a:t>
                      </a:r>
                    </a:p>
                  </a:txBody>
                  <a:tcPr/>
                </a:tc>
                <a:tc>
                  <a:txBody>
                    <a:bodyPr/>
                    <a:lstStyle/>
                    <a:p>
                      <a:r>
                        <a:rPr lang="en-US" dirty="0"/>
                        <a:t>XXXXX</a:t>
                      </a:r>
                    </a:p>
                  </a:txBody>
                  <a:tcPr/>
                </a:tc>
                <a:extLst>
                  <a:ext uri="{0D108BD9-81ED-4DB2-BD59-A6C34878D82A}">
                    <a16:rowId xmlns:a16="http://schemas.microsoft.com/office/drawing/2014/main" val="3441586021"/>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Define data conversion strategy</a:t>
                      </a:r>
                    </a:p>
                  </a:txBody>
                  <a:tcPr marL="68580" marR="68580" marT="0" marB="0" anchor="ctr"/>
                </a:tc>
                <a:tc>
                  <a:txBody>
                    <a:bodyPr/>
                    <a:lstStyle/>
                    <a:p>
                      <a:pPr marL="0" marR="0">
                        <a:lnSpc>
                          <a:spcPct val="107000"/>
                        </a:lnSpc>
                        <a:spcBef>
                          <a:spcPts val="0"/>
                        </a:spcBef>
                        <a:spcAft>
                          <a:spcPts val="0"/>
                        </a:spcAft>
                      </a:pPr>
                      <a:endParaRPr lang="en-US" sz="1200" kern="120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extLst>
                  <a:ext uri="{0D108BD9-81ED-4DB2-BD59-A6C34878D82A}">
                    <a16:rowId xmlns:a16="http://schemas.microsoft.com/office/drawing/2014/main" val="344438270"/>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Configurations in Oracle Cloud</a:t>
                      </a:r>
                    </a:p>
                  </a:txBody>
                  <a:tcPr marL="68580" marR="68580" marT="0" marB="0" anchor="ctr"/>
                </a:tc>
                <a:tc>
                  <a:txBody>
                    <a:bodyPr/>
                    <a:lstStyle/>
                    <a:p>
                      <a:pPr marL="0" marR="0">
                        <a:lnSpc>
                          <a:spcPct val="107000"/>
                        </a:lnSpc>
                        <a:spcBef>
                          <a:spcPts val="0"/>
                        </a:spcBef>
                        <a:spcAft>
                          <a:spcPts val="0"/>
                        </a:spcAft>
                      </a:pPr>
                      <a:endParaRPr lang="en-US" sz="1200" kern="1200">
                        <a:solidFill>
                          <a:schemeClr val="dk1"/>
                        </a:solidFill>
                        <a:latin typeface="+mn-lt"/>
                        <a:ea typeface="+mn-ea"/>
                        <a:cs typeface="+mn-cs"/>
                      </a:endParaRP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extLst>
                  <a:ext uri="{0D108BD9-81ED-4DB2-BD59-A6C34878D82A}">
                    <a16:rowId xmlns:a16="http://schemas.microsoft.com/office/drawing/2014/main" val="590645909"/>
                  </a:ext>
                </a:extLst>
              </a:tr>
            </a:tbl>
          </a:graphicData>
        </a:graphic>
      </p:graphicFrame>
      <p:sp>
        <p:nvSpPr>
          <p:cNvPr id="12" name="TextBox 11">
            <a:extLst>
              <a:ext uri="{FF2B5EF4-FFF2-40B4-BE49-F238E27FC236}">
                <a16:creationId xmlns:a16="http://schemas.microsoft.com/office/drawing/2014/main" id="{98F117FC-36CC-4961-9E93-8A8C17BAAF30}"/>
              </a:ext>
            </a:extLst>
          </p:cNvPr>
          <p:cNvSpPr txBox="1"/>
          <p:nvPr/>
        </p:nvSpPr>
        <p:spPr>
          <a:xfrm>
            <a:off x="428266" y="3049297"/>
            <a:ext cx="1389804" cy="361637"/>
          </a:xfrm>
          <a:prstGeom prst="rect">
            <a:avLst/>
          </a:prstGeom>
          <a:noFill/>
        </p:spPr>
        <p:txBody>
          <a:bodyPr wrap="none" rtlCol="0">
            <a:spAutoFit/>
          </a:bodyPr>
          <a:lstStyle/>
          <a:p>
            <a:pPr marL="287096" indent="-287096" defTabSz="918705">
              <a:lnSpc>
                <a:spcPct val="120000"/>
              </a:lnSpc>
              <a:buClr>
                <a:schemeClr val="bg2"/>
              </a:buClr>
              <a:buSzPct val="85000"/>
              <a:buFont typeface="Wingdings" panose="05000000000000000000" pitchFamily="2" charset="2"/>
              <a:buChar char="q"/>
            </a:pPr>
            <a:r>
              <a:rPr lang="en-US" sz="1606">
                <a:solidFill>
                  <a:schemeClr val="bg1">
                    <a:lumMod val="50000"/>
                  </a:schemeClr>
                </a:solidFill>
              </a:rPr>
              <a:t>Extraction</a:t>
            </a:r>
          </a:p>
        </p:txBody>
      </p:sp>
      <p:sp>
        <p:nvSpPr>
          <p:cNvPr id="13" name="TextBox 12">
            <a:extLst>
              <a:ext uri="{FF2B5EF4-FFF2-40B4-BE49-F238E27FC236}">
                <a16:creationId xmlns:a16="http://schemas.microsoft.com/office/drawing/2014/main" id="{CAB5AE34-E606-43CB-9C33-46AB0AF80552}"/>
              </a:ext>
            </a:extLst>
          </p:cNvPr>
          <p:cNvSpPr txBox="1"/>
          <p:nvPr/>
        </p:nvSpPr>
        <p:spPr>
          <a:xfrm>
            <a:off x="433389" y="4685285"/>
            <a:ext cx="1755289" cy="361637"/>
          </a:xfrm>
          <a:prstGeom prst="rect">
            <a:avLst/>
          </a:prstGeom>
          <a:noFill/>
        </p:spPr>
        <p:txBody>
          <a:bodyPr wrap="none" rtlCol="0">
            <a:spAutoFit/>
          </a:bodyPr>
          <a:lstStyle/>
          <a:p>
            <a:pPr marL="287096" indent="-287096" defTabSz="918705">
              <a:lnSpc>
                <a:spcPct val="120000"/>
              </a:lnSpc>
              <a:buClr>
                <a:schemeClr val="bg2"/>
              </a:buClr>
              <a:buSzPct val="85000"/>
              <a:buFont typeface="Wingdings" panose="05000000000000000000" pitchFamily="2" charset="2"/>
              <a:buChar char="q"/>
            </a:pPr>
            <a:r>
              <a:rPr lang="en-US" sz="1606">
                <a:solidFill>
                  <a:schemeClr val="bg1">
                    <a:lumMod val="50000"/>
                  </a:schemeClr>
                </a:solidFill>
              </a:rPr>
              <a:t>Reconciliation</a:t>
            </a:r>
          </a:p>
        </p:txBody>
      </p:sp>
      <p:graphicFrame>
        <p:nvGraphicFramePr>
          <p:cNvPr id="14" name="Table 7">
            <a:extLst>
              <a:ext uri="{FF2B5EF4-FFF2-40B4-BE49-F238E27FC236}">
                <a16:creationId xmlns:a16="http://schemas.microsoft.com/office/drawing/2014/main" id="{682B15F8-BCA8-4D03-9196-25AE0987B6D8}"/>
              </a:ext>
            </a:extLst>
          </p:cNvPr>
          <p:cNvGraphicFramePr>
            <a:graphicFrameLocks/>
          </p:cNvGraphicFramePr>
          <p:nvPr>
            <p:extLst>
              <p:ext uri="{D42A27DB-BD31-4B8C-83A1-F6EECF244321}">
                <p14:modId xmlns:p14="http://schemas.microsoft.com/office/powerpoint/2010/main" val="1021738983"/>
              </p:ext>
            </p:extLst>
          </p:nvPr>
        </p:nvGraphicFramePr>
        <p:xfrm>
          <a:off x="433389" y="5241655"/>
          <a:ext cx="8731878" cy="1878812"/>
        </p:xfrm>
        <a:graphic>
          <a:graphicData uri="http://schemas.openxmlformats.org/drawingml/2006/table">
            <a:tbl>
              <a:tblPr firstRow="1" bandRow="1">
                <a:tableStyleId>{5C22544A-7EE6-4342-B048-85BDC9FD1C3A}</a:tableStyleId>
              </a:tblPr>
              <a:tblGrid>
                <a:gridCol w="4088895">
                  <a:extLst>
                    <a:ext uri="{9D8B030D-6E8A-4147-A177-3AD203B41FA5}">
                      <a16:colId xmlns:a16="http://schemas.microsoft.com/office/drawing/2014/main" val="3881790744"/>
                    </a:ext>
                  </a:extLst>
                </a:gridCol>
                <a:gridCol w="2465616">
                  <a:extLst>
                    <a:ext uri="{9D8B030D-6E8A-4147-A177-3AD203B41FA5}">
                      <a16:colId xmlns:a16="http://schemas.microsoft.com/office/drawing/2014/main" val="402092664"/>
                    </a:ext>
                  </a:extLst>
                </a:gridCol>
                <a:gridCol w="2177367">
                  <a:extLst>
                    <a:ext uri="{9D8B030D-6E8A-4147-A177-3AD203B41FA5}">
                      <a16:colId xmlns:a16="http://schemas.microsoft.com/office/drawing/2014/main" val="1228718326"/>
                    </a:ext>
                  </a:extLst>
                </a:gridCol>
              </a:tblGrid>
              <a:tr h="469703">
                <a:tc>
                  <a:txBody>
                    <a:bodyPr/>
                    <a:lstStyle/>
                    <a:p>
                      <a:pPr marL="0" marR="0">
                        <a:lnSpc>
                          <a:spcPct val="107000"/>
                        </a:lnSpc>
                        <a:spcBef>
                          <a:spcPts val="0"/>
                        </a:spcBef>
                        <a:spcAft>
                          <a:spcPts val="0"/>
                        </a:spcAft>
                      </a:pPr>
                      <a:r>
                        <a:rPr lang="en-US" sz="1200" b="0" kern="1200">
                          <a:solidFill>
                            <a:schemeClr val="dk1"/>
                          </a:solidFill>
                          <a:latin typeface="+mn-lt"/>
                          <a:ea typeface="+mn-ea"/>
                          <a:cs typeface="+mn-cs"/>
                        </a:rPr>
                        <a:t>Generate reconciliation reports</a:t>
                      </a:r>
                    </a:p>
                  </a:txBody>
                  <a:tcPr marL="68580" marR="68580" marT="0" marB="0" anchor="ctr">
                    <a:solidFill>
                      <a:srgbClr val="CBD9DE"/>
                    </a:solidFill>
                  </a:tcPr>
                </a:tc>
                <a:tc>
                  <a:txBody>
                    <a:bodyPr/>
                    <a:lstStyle/>
                    <a:p>
                      <a:pPr marL="0" marR="0">
                        <a:lnSpc>
                          <a:spcPct val="107000"/>
                        </a:lnSpc>
                        <a:spcBef>
                          <a:spcPts val="0"/>
                        </a:spcBef>
                        <a:spcAft>
                          <a:spcPts val="0"/>
                        </a:spcAft>
                      </a:pPr>
                      <a:endParaRPr lang="en-US" sz="1200" b="0" kern="1200">
                        <a:solidFill>
                          <a:schemeClr val="dk1"/>
                        </a:solidFill>
                        <a:latin typeface="+mn-lt"/>
                        <a:ea typeface="+mn-ea"/>
                        <a:cs typeface="+mn-cs"/>
                      </a:endParaRPr>
                    </a:p>
                  </a:txBody>
                  <a:tcPr marL="68580" marR="68580" marT="0" marB="0" anchor="ctr">
                    <a:solidFill>
                      <a:srgbClr val="CBD9DE"/>
                    </a:solidFill>
                  </a:tcPr>
                </a:tc>
                <a:tc>
                  <a:txBody>
                    <a:bodyPr/>
                    <a:lstStyle/>
                    <a:p>
                      <a:pPr marL="0" marR="0">
                        <a:lnSpc>
                          <a:spcPct val="107000"/>
                        </a:lnSpc>
                        <a:spcBef>
                          <a:spcPts val="0"/>
                        </a:spcBef>
                        <a:spcAft>
                          <a:spcPts val="0"/>
                        </a:spcAft>
                      </a:pPr>
                      <a:r>
                        <a:rPr lang="en-US" sz="1200" b="0" kern="1200">
                          <a:solidFill>
                            <a:schemeClr val="dk1"/>
                          </a:solidFill>
                          <a:latin typeface="+mn-lt"/>
                          <a:ea typeface="+mn-ea"/>
                          <a:cs typeface="+mn-cs"/>
                        </a:rPr>
                        <a:t>Primary</a:t>
                      </a:r>
                    </a:p>
                  </a:txBody>
                  <a:tcPr marL="68580" marR="68580" marT="0" marB="0" anchor="ctr">
                    <a:solidFill>
                      <a:srgbClr val="CBD9DE"/>
                    </a:solidFill>
                  </a:tcPr>
                </a:tc>
                <a:extLst>
                  <a:ext uri="{0D108BD9-81ED-4DB2-BD59-A6C34878D82A}">
                    <a16:rowId xmlns:a16="http://schemas.microsoft.com/office/drawing/2014/main" val="2422498551"/>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Analyze exceptions, initial data validation and resolve errors</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Secondary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extLst>
                  <a:ext uri="{0D108BD9-81ED-4DB2-BD59-A6C34878D82A}">
                    <a16:rowId xmlns:a16="http://schemas.microsoft.com/office/drawing/2014/main" val="411389645"/>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Perform final data validation</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Secondary</a:t>
                      </a:r>
                    </a:p>
                  </a:txBody>
                  <a:tcPr marL="68580" marR="68580" marT="0" marB="0" anchor="ctr"/>
                </a:tc>
                <a:extLst>
                  <a:ext uri="{0D108BD9-81ED-4DB2-BD59-A6C34878D82A}">
                    <a16:rowId xmlns:a16="http://schemas.microsoft.com/office/drawing/2014/main" val="812595828"/>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Coordinate business signoff</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Secondary</a:t>
                      </a:r>
                    </a:p>
                  </a:txBody>
                  <a:tcPr marL="68580" marR="68580" marT="0" marB="0" anchor="ctr"/>
                </a:tc>
                <a:extLst>
                  <a:ext uri="{0D108BD9-81ED-4DB2-BD59-A6C34878D82A}">
                    <a16:rowId xmlns:a16="http://schemas.microsoft.com/office/drawing/2014/main" val="1948141194"/>
                  </a:ext>
                </a:extLst>
              </a:tr>
            </a:tbl>
          </a:graphicData>
        </a:graphic>
      </p:graphicFrame>
      <p:sp>
        <p:nvSpPr>
          <p:cNvPr id="10" name="Text Placeholder 3">
            <a:extLst>
              <a:ext uri="{FF2B5EF4-FFF2-40B4-BE49-F238E27FC236}">
                <a16:creationId xmlns:a16="http://schemas.microsoft.com/office/drawing/2014/main" id="{87EA2725-9FD7-4100-9E9B-4E2B79167248}"/>
              </a:ext>
            </a:extLst>
          </p:cNvPr>
          <p:cNvSpPr>
            <a:spLocks noGrp="1"/>
          </p:cNvSpPr>
          <p:nvPr>
            <p:ph type="body" sz="quarter" idx="13"/>
          </p:nvPr>
        </p:nvSpPr>
        <p:spPr>
          <a:xfrm>
            <a:off x="216151" y="652572"/>
            <a:ext cx="9030878" cy="401321"/>
          </a:xfrm>
        </p:spPr>
        <p:txBody>
          <a:bodyPr/>
          <a:lstStyle/>
          <a:p>
            <a:r>
              <a:rPr lang="en-US"/>
              <a:t>Roles and Responsibilities </a:t>
            </a:r>
          </a:p>
          <a:p>
            <a:endParaRPr lang="en-US"/>
          </a:p>
        </p:txBody>
      </p:sp>
    </p:spTree>
    <p:extLst>
      <p:ext uri="{BB962C8B-B14F-4D97-AF65-F5344CB8AC3E}">
        <p14:creationId xmlns:p14="http://schemas.microsoft.com/office/powerpoint/2010/main" val="74137014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99C7E26-0521-471D-9F92-74DDB3E4FC2C}"/>
              </a:ext>
            </a:extLst>
          </p:cNvPr>
          <p:cNvGraphicFramePr>
            <a:graphicFrameLocks noGrp="1"/>
          </p:cNvGraphicFramePr>
          <p:nvPr>
            <p:ph sz="quarter" idx="12"/>
            <p:extLst>
              <p:ext uri="{D42A27DB-BD31-4B8C-83A1-F6EECF244321}">
                <p14:modId xmlns:p14="http://schemas.microsoft.com/office/powerpoint/2010/main" val="2880868866"/>
              </p:ext>
            </p:extLst>
          </p:nvPr>
        </p:nvGraphicFramePr>
        <p:xfrm>
          <a:off x="433389" y="1223559"/>
          <a:ext cx="8593652" cy="1087172"/>
        </p:xfrm>
        <a:graphic>
          <a:graphicData uri="http://schemas.openxmlformats.org/drawingml/2006/table">
            <a:tbl>
              <a:tblPr firstRow="1" bandRow="1">
                <a:tableStyleId>{5C22544A-7EE6-4342-B048-85BDC9FD1C3A}</a:tableStyleId>
              </a:tblPr>
              <a:tblGrid>
                <a:gridCol w="4062410">
                  <a:extLst>
                    <a:ext uri="{9D8B030D-6E8A-4147-A177-3AD203B41FA5}">
                      <a16:colId xmlns:a16="http://schemas.microsoft.com/office/drawing/2014/main" val="3881790744"/>
                    </a:ext>
                  </a:extLst>
                </a:gridCol>
                <a:gridCol w="4531242">
                  <a:extLst>
                    <a:ext uri="{9D8B030D-6E8A-4147-A177-3AD203B41FA5}">
                      <a16:colId xmlns:a16="http://schemas.microsoft.com/office/drawing/2014/main" val="402092664"/>
                    </a:ext>
                  </a:extLst>
                </a:gridCol>
              </a:tblGrid>
              <a:tr h="360166">
                <a:tc>
                  <a:txBody>
                    <a:bodyPr/>
                    <a:lstStyle/>
                    <a:p>
                      <a:r>
                        <a:rPr lang="en-US"/>
                        <a:t>Data Object</a:t>
                      </a:r>
                    </a:p>
                  </a:txBody>
                  <a:tcPr/>
                </a:tc>
                <a:tc>
                  <a:txBody>
                    <a:bodyPr/>
                    <a:lstStyle/>
                    <a:p>
                      <a:r>
                        <a:rPr lang="en-US"/>
                        <a:t>Data Cleansing Scope</a:t>
                      </a:r>
                    </a:p>
                  </a:txBody>
                  <a:tcPr/>
                </a:tc>
                <a:extLst>
                  <a:ext uri="{0D108BD9-81ED-4DB2-BD59-A6C34878D82A}">
                    <a16:rowId xmlns:a16="http://schemas.microsoft.com/office/drawing/2014/main" val="354622332"/>
                  </a:ext>
                </a:extLst>
              </a:tr>
              <a:tr h="360166">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Customers/Contacts/Sites</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Active Customer Accounts/Contacts/Sites at the time of Go-Live</a:t>
                      </a:r>
                    </a:p>
                  </a:txBody>
                  <a:tcPr marL="68580" marR="68580" marT="0" marB="0" anchor="ctr"/>
                </a:tc>
                <a:extLst>
                  <a:ext uri="{0D108BD9-81ED-4DB2-BD59-A6C34878D82A}">
                    <a16:rowId xmlns:a16="http://schemas.microsoft.com/office/drawing/2014/main" val="427813055"/>
                  </a:ext>
                </a:extLst>
              </a:tr>
              <a:tr h="360166">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Subscription Contracts</a:t>
                      </a:r>
                    </a:p>
                  </a:txBody>
                  <a:tcPr marL="68580" marR="68580" marT="0" marB="0" anchor="ctr"/>
                </a:tc>
                <a:tc>
                  <a:txBody>
                    <a:bodyPr/>
                    <a:lstStyle/>
                    <a:p>
                      <a:pPr marL="0" marR="0" lvl="0" indent="0" algn="l" defTabSz="918705" rtl="0" eaLnBrk="1" fontAlgn="auto" latinLnBrk="0" hangingPunct="1">
                        <a:lnSpc>
                          <a:spcPct val="107000"/>
                        </a:lnSpc>
                        <a:spcBef>
                          <a:spcPts val="0"/>
                        </a:spcBef>
                        <a:spcAft>
                          <a:spcPts val="0"/>
                        </a:spcAft>
                        <a:buClrTx/>
                        <a:buSzTx/>
                        <a:buFontTx/>
                        <a:buNone/>
                        <a:tabLst/>
                        <a:defRPr/>
                      </a:pPr>
                      <a:r>
                        <a:rPr lang="en-US" sz="1200" kern="1200">
                          <a:solidFill>
                            <a:schemeClr val="dk1"/>
                          </a:solidFill>
                          <a:latin typeface="+mn-lt"/>
                          <a:ea typeface="+mn-ea"/>
                          <a:cs typeface="+mn-cs"/>
                        </a:rPr>
                        <a:t>Active Subscription Contracts at the time of Go-Live</a:t>
                      </a:r>
                    </a:p>
                  </a:txBody>
                  <a:tcPr marL="68580" marR="68580" marT="0" marB="0" anchor="ctr"/>
                </a:tc>
                <a:extLst>
                  <a:ext uri="{0D108BD9-81ED-4DB2-BD59-A6C34878D82A}">
                    <a16:rowId xmlns:a16="http://schemas.microsoft.com/office/drawing/2014/main" val="859985469"/>
                  </a:ext>
                </a:extLst>
              </a:tr>
            </a:tbl>
          </a:graphicData>
        </a:graphic>
      </p:graphicFrame>
      <p:sp>
        <p:nvSpPr>
          <p:cNvPr id="5" name="Slide Number Placeholder 4">
            <a:extLst>
              <a:ext uri="{FF2B5EF4-FFF2-40B4-BE49-F238E27FC236}">
                <a16:creationId xmlns:a16="http://schemas.microsoft.com/office/drawing/2014/main" id="{7C389390-51EA-496E-B168-4FBE1AB05573}"/>
              </a:ext>
            </a:extLst>
          </p:cNvPr>
          <p:cNvSpPr>
            <a:spLocks noGrp="1"/>
          </p:cNvSpPr>
          <p:nvPr>
            <p:ph type="sldNum" sz="quarter" idx="4"/>
          </p:nvPr>
        </p:nvSpPr>
        <p:spPr/>
        <p:txBody>
          <a:bodyPr/>
          <a:lstStyle/>
          <a:p>
            <a:fld id="{BF059A51-1513-4722-B38F-49BCC75F15CA}" type="slidenum">
              <a:rPr lang="en-US" smtClean="0"/>
              <a:pPr/>
              <a:t>16</a:t>
            </a:fld>
            <a:endParaRPr lang="en-US"/>
          </a:p>
        </p:txBody>
      </p:sp>
      <p:sp>
        <p:nvSpPr>
          <p:cNvPr id="12" name="TextBox 11">
            <a:extLst>
              <a:ext uri="{FF2B5EF4-FFF2-40B4-BE49-F238E27FC236}">
                <a16:creationId xmlns:a16="http://schemas.microsoft.com/office/drawing/2014/main" id="{98F117FC-36CC-4961-9E93-8A8C17BAAF30}"/>
              </a:ext>
            </a:extLst>
          </p:cNvPr>
          <p:cNvSpPr txBox="1"/>
          <p:nvPr/>
        </p:nvSpPr>
        <p:spPr>
          <a:xfrm>
            <a:off x="433389" y="771710"/>
            <a:ext cx="4525662" cy="361637"/>
          </a:xfrm>
          <a:prstGeom prst="rect">
            <a:avLst/>
          </a:prstGeom>
          <a:noFill/>
        </p:spPr>
        <p:txBody>
          <a:bodyPr wrap="none" rtlCol="0">
            <a:spAutoFit/>
          </a:bodyPr>
          <a:lstStyle/>
          <a:p>
            <a:pPr marL="287096" indent="-287096" defTabSz="918705">
              <a:lnSpc>
                <a:spcPct val="120000"/>
              </a:lnSpc>
              <a:buClr>
                <a:schemeClr val="bg2"/>
              </a:buClr>
              <a:buSzPct val="85000"/>
              <a:buFont typeface="Wingdings" panose="05000000000000000000" pitchFamily="2" charset="2"/>
              <a:buChar char="q"/>
            </a:pPr>
            <a:r>
              <a:rPr lang="en-US" sz="1606" dirty="0">
                <a:solidFill>
                  <a:schemeClr val="bg1">
                    <a:lumMod val="50000"/>
                  </a:schemeClr>
                </a:solidFill>
              </a:rPr>
              <a:t>Transformation – Cleansing (XXXXX Scope)</a:t>
            </a:r>
          </a:p>
        </p:txBody>
      </p:sp>
      <p:graphicFrame>
        <p:nvGraphicFramePr>
          <p:cNvPr id="16" name="Table 7">
            <a:extLst>
              <a:ext uri="{FF2B5EF4-FFF2-40B4-BE49-F238E27FC236}">
                <a16:creationId xmlns:a16="http://schemas.microsoft.com/office/drawing/2014/main" id="{A7A3D512-0575-4E4D-BE39-D7D6BB5A9797}"/>
              </a:ext>
            </a:extLst>
          </p:cNvPr>
          <p:cNvGraphicFramePr>
            <a:graphicFrameLocks/>
          </p:cNvGraphicFramePr>
          <p:nvPr>
            <p:extLst>
              <p:ext uri="{D42A27DB-BD31-4B8C-83A1-F6EECF244321}">
                <p14:modId xmlns:p14="http://schemas.microsoft.com/office/powerpoint/2010/main" val="1288135320"/>
              </p:ext>
            </p:extLst>
          </p:nvPr>
        </p:nvGraphicFramePr>
        <p:xfrm>
          <a:off x="433389" y="3004244"/>
          <a:ext cx="8721244" cy="3287921"/>
        </p:xfrm>
        <a:graphic>
          <a:graphicData uri="http://schemas.openxmlformats.org/drawingml/2006/table">
            <a:tbl>
              <a:tblPr firstRow="1" bandRow="1">
                <a:tableStyleId>{5C22544A-7EE6-4342-B048-85BDC9FD1C3A}</a:tableStyleId>
              </a:tblPr>
              <a:tblGrid>
                <a:gridCol w="4083916">
                  <a:extLst>
                    <a:ext uri="{9D8B030D-6E8A-4147-A177-3AD203B41FA5}">
                      <a16:colId xmlns:a16="http://schemas.microsoft.com/office/drawing/2014/main" val="3881790744"/>
                    </a:ext>
                  </a:extLst>
                </a:gridCol>
                <a:gridCol w="2462613">
                  <a:extLst>
                    <a:ext uri="{9D8B030D-6E8A-4147-A177-3AD203B41FA5}">
                      <a16:colId xmlns:a16="http://schemas.microsoft.com/office/drawing/2014/main" val="402092664"/>
                    </a:ext>
                  </a:extLst>
                </a:gridCol>
                <a:gridCol w="2174715">
                  <a:extLst>
                    <a:ext uri="{9D8B030D-6E8A-4147-A177-3AD203B41FA5}">
                      <a16:colId xmlns:a16="http://schemas.microsoft.com/office/drawing/2014/main" val="1228718326"/>
                    </a:ext>
                  </a:extLst>
                </a:gridCol>
              </a:tblGrid>
              <a:tr h="469703">
                <a:tc>
                  <a:txBody>
                    <a:bodyPr/>
                    <a:lstStyle/>
                    <a:p>
                      <a:r>
                        <a:rPr lang="en-US" dirty="0"/>
                        <a:t>Activity</a:t>
                      </a:r>
                    </a:p>
                  </a:txBody>
                  <a:tcPr/>
                </a:tc>
                <a:tc>
                  <a:txBody>
                    <a:bodyPr/>
                    <a:lstStyle/>
                    <a:p>
                      <a:r>
                        <a:rPr lang="en-US" dirty="0"/>
                        <a:t>XXXX</a:t>
                      </a:r>
                    </a:p>
                  </a:txBody>
                  <a:tcPr/>
                </a:tc>
                <a:tc>
                  <a:txBody>
                    <a:bodyPr/>
                    <a:lstStyle/>
                    <a:p>
                      <a:r>
                        <a:rPr lang="en-US" dirty="0"/>
                        <a:t>XXXXX</a:t>
                      </a:r>
                    </a:p>
                  </a:txBody>
                  <a:tcPr/>
                </a:tc>
                <a:extLst>
                  <a:ext uri="{0D108BD9-81ED-4DB2-BD59-A6C34878D82A}">
                    <a16:rowId xmlns:a16="http://schemas.microsoft.com/office/drawing/2014/main" val="354622332"/>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Define Data Requirements and Cleansing principles</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Secondary</a:t>
                      </a:r>
                    </a:p>
                  </a:txBody>
                  <a:tcPr marL="68580" marR="68580" marT="0" marB="0" anchor="ctr"/>
                </a:tc>
                <a:extLst>
                  <a:ext uri="{0D108BD9-81ED-4DB2-BD59-A6C34878D82A}">
                    <a16:rowId xmlns:a16="http://schemas.microsoft.com/office/drawing/2014/main" val="427813055"/>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Define the business extraction rules to be applied on legacy data prior to load to cloud</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Secondary</a:t>
                      </a:r>
                    </a:p>
                  </a:txBody>
                  <a:tcPr marL="68580" marR="68580" marT="0" marB="0" anchor="ctr"/>
                </a:tc>
                <a:extLst>
                  <a:ext uri="{0D108BD9-81ED-4DB2-BD59-A6C34878D82A}">
                    <a16:rowId xmlns:a16="http://schemas.microsoft.com/office/drawing/2014/main" val="1477285050"/>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Conversion data extraction rules for valid data based on agreed scope and cleansing principles</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Secondary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extLst>
                  <a:ext uri="{0D108BD9-81ED-4DB2-BD59-A6C34878D82A}">
                    <a16:rowId xmlns:a16="http://schemas.microsoft.com/office/drawing/2014/main" val="3209213746"/>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Transform legacy data into cloud standard format</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Secondary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extLst>
                  <a:ext uri="{0D108BD9-81ED-4DB2-BD59-A6C34878D82A}">
                    <a16:rowId xmlns:a16="http://schemas.microsoft.com/office/drawing/2014/main" val="3843252889"/>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Load transformed data into oracle cloud</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Secondary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extLst>
                  <a:ext uri="{0D108BD9-81ED-4DB2-BD59-A6C34878D82A}">
                    <a16:rowId xmlns:a16="http://schemas.microsoft.com/office/drawing/2014/main" val="1347361259"/>
                  </a:ext>
                </a:extLst>
              </a:tr>
              <a:tr h="469703">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Post data load, source to target reconciliation of data is performed to ensure data integrity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Primary</a:t>
                      </a:r>
                    </a:p>
                  </a:txBody>
                  <a:tcPr marL="68580" marR="68580" marT="0" marB="0" anchor="ctr"/>
                </a:tc>
                <a:tc>
                  <a:txBody>
                    <a:bodyPr/>
                    <a:lstStyle/>
                    <a:p>
                      <a:pPr marL="0" marR="0">
                        <a:lnSpc>
                          <a:spcPct val="107000"/>
                        </a:lnSpc>
                        <a:spcBef>
                          <a:spcPts val="0"/>
                        </a:spcBef>
                        <a:spcAft>
                          <a:spcPts val="0"/>
                        </a:spcAft>
                      </a:pPr>
                      <a:r>
                        <a:rPr lang="en-US" sz="1200" kern="1200">
                          <a:solidFill>
                            <a:schemeClr val="dk1"/>
                          </a:solidFill>
                          <a:latin typeface="+mn-lt"/>
                          <a:ea typeface="+mn-ea"/>
                          <a:cs typeface="+mn-cs"/>
                        </a:rPr>
                        <a:t>Secondary</a:t>
                      </a:r>
                    </a:p>
                  </a:txBody>
                  <a:tcPr marL="68580" marR="68580" marT="0" marB="0" anchor="ctr"/>
                </a:tc>
                <a:extLst>
                  <a:ext uri="{0D108BD9-81ED-4DB2-BD59-A6C34878D82A}">
                    <a16:rowId xmlns:a16="http://schemas.microsoft.com/office/drawing/2014/main" val="3639971993"/>
                  </a:ext>
                </a:extLst>
              </a:tr>
            </a:tbl>
          </a:graphicData>
        </a:graphic>
      </p:graphicFrame>
      <p:sp>
        <p:nvSpPr>
          <p:cNvPr id="17" name="TextBox 16">
            <a:extLst>
              <a:ext uri="{FF2B5EF4-FFF2-40B4-BE49-F238E27FC236}">
                <a16:creationId xmlns:a16="http://schemas.microsoft.com/office/drawing/2014/main" id="{63567ED5-6980-4673-9E85-B4C93F01D7C5}"/>
              </a:ext>
            </a:extLst>
          </p:cNvPr>
          <p:cNvSpPr txBox="1"/>
          <p:nvPr/>
        </p:nvSpPr>
        <p:spPr>
          <a:xfrm>
            <a:off x="433389" y="2538806"/>
            <a:ext cx="6197530" cy="361637"/>
          </a:xfrm>
          <a:prstGeom prst="rect">
            <a:avLst/>
          </a:prstGeom>
          <a:noFill/>
        </p:spPr>
        <p:txBody>
          <a:bodyPr wrap="none" rtlCol="0">
            <a:spAutoFit/>
          </a:bodyPr>
          <a:lstStyle/>
          <a:p>
            <a:pPr defTabSz="918705">
              <a:lnSpc>
                <a:spcPct val="120000"/>
              </a:lnSpc>
              <a:buClr>
                <a:schemeClr val="bg2"/>
              </a:buClr>
              <a:buSzPct val="85000"/>
            </a:pPr>
            <a:r>
              <a:rPr lang="en-US" sz="1606">
                <a:solidFill>
                  <a:schemeClr val="bg1">
                    <a:lumMod val="50000"/>
                  </a:schemeClr>
                </a:solidFill>
              </a:rPr>
              <a:t>Responsibility Matrix for above objects in scope for data cleansing</a:t>
            </a:r>
          </a:p>
        </p:txBody>
      </p:sp>
      <p:sp>
        <p:nvSpPr>
          <p:cNvPr id="19" name="TextBox 18">
            <a:extLst>
              <a:ext uri="{FF2B5EF4-FFF2-40B4-BE49-F238E27FC236}">
                <a16:creationId xmlns:a16="http://schemas.microsoft.com/office/drawing/2014/main" id="{03FF81E6-6CA9-4648-933E-312D77993C55}"/>
              </a:ext>
            </a:extLst>
          </p:cNvPr>
          <p:cNvSpPr txBox="1"/>
          <p:nvPr/>
        </p:nvSpPr>
        <p:spPr>
          <a:xfrm>
            <a:off x="433389" y="6543490"/>
            <a:ext cx="8593652" cy="515206"/>
          </a:xfrm>
          <a:prstGeom prst="rect">
            <a:avLst/>
          </a:prstGeom>
          <a:noFill/>
        </p:spPr>
        <p:txBody>
          <a:bodyPr wrap="square" lIns="91440" tIns="45720" rIns="91440" bIns="45720" rtlCol="0" anchor="t">
            <a:spAutoFit/>
          </a:bodyPr>
          <a:lstStyle/>
          <a:p>
            <a:pPr defTabSz="918705">
              <a:lnSpc>
                <a:spcPct val="120000"/>
              </a:lnSpc>
              <a:buClr>
                <a:schemeClr val="bg2"/>
              </a:buClr>
              <a:buSzPct val="85000"/>
            </a:pPr>
            <a:r>
              <a:rPr lang="en-US" sz="1200" b="1" dirty="0">
                <a:solidFill>
                  <a:schemeClr val="bg1">
                    <a:lumMod val="50000"/>
                  </a:schemeClr>
                </a:solidFill>
              </a:rPr>
              <a:t>NOTE: </a:t>
            </a:r>
            <a:r>
              <a:rPr lang="en-US" sz="1200" dirty="0">
                <a:solidFill>
                  <a:schemeClr val="bg1">
                    <a:lumMod val="50000"/>
                  </a:schemeClr>
                </a:solidFill>
              </a:rPr>
              <a:t>What we have learned so far</a:t>
            </a:r>
            <a:r>
              <a:rPr lang="en-US" sz="1200" b="1" dirty="0">
                <a:solidFill>
                  <a:schemeClr val="bg1">
                    <a:lumMod val="50000"/>
                  </a:schemeClr>
                </a:solidFill>
              </a:rPr>
              <a:t>, </a:t>
            </a:r>
            <a:r>
              <a:rPr lang="en-US" sz="1200" dirty="0">
                <a:solidFill>
                  <a:schemeClr val="bg1">
                    <a:lumMod val="50000"/>
                  </a:schemeClr>
                </a:solidFill>
              </a:rPr>
              <a:t>the data elements that are not listed in the above table for data cleansing, XXXX will be responsible for cleansing of the data and will provide that to XXXXX team to load into the Oracle Cloud ERP application</a:t>
            </a:r>
          </a:p>
        </p:txBody>
      </p:sp>
    </p:spTree>
    <p:extLst>
      <p:ext uri="{BB962C8B-B14F-4D97-AF65-F5344CB8AC3E}">
        <p14:creationId xmlns:p14="http://schemas.microsoft.com/office/powerpoint/2010/main" val="307710659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9B6870F-8D0E-4B5B-A992-876C2756D8A4}"/>
              </a:ext>
            </a:extLst>
          </p:cNvPr>
          <p:cNvSpPr>
            <a:spLocks noGrp="1"/>
          </p:cNvSpPr>
          <p:nvPr>
            <p:ph type="body" sz="quarter" idx="13"/>
          </p:nvPr>
        </p:nvSpPr>
        <p:spPr/>
        <p:txBody>
          <a:bodyPr/>
          <a:lstStyle/>
          <a:p>
            <a:r>
              <a:rPr lang="en-US"/>
              <a:t>Collaboration between Business and IT</a:t>
            </a:r>
          </a:p>
          <a:p>
            <a:endParaRPr lang="en-US"/>
          </a:p>
        </p:txBody>
      </p:sp>
      <p:sp>
        <p:nvSpPr>
          <p:cNvPr id="5" name="Slide Number Placeholder 4">
            <a:extLst>
              <a:ext uri="{FF2B5EF4-FFF2-40B4-BE49-F238E27FC236}">
                <a16:creationId xmlns:a16="http://schemas.microsoft.com/office/drawing/2014/main" id="{337D04D5-04EC-4D86-9AD2-6D60810A3BDB}"/>
              </a:ext>
            </a:extLst>
          </p:cNvPr>
          <p:cNvSpPr>
            <a:spLocks noGrp="1"/>
          </p:cNvSpPr>
          <p:nvPr>
            <p:ph type="sldNum" sz="quarter" idx="4"/>
          </p:nvPr>
        </p:nvSpPr>
        <p:spPr/>
        <p:txBody>
          <a:bodyPr/>
          <a:lstStyle/>
          <a:p>
            <a:fld id="{BF059A51-1513-4722-B38F-49BCC75F15CA}" type="slidenum">
              <a:rPr lang="en-US" smtClean="0"/>
              <a:pPr/>
              <a:t>17</a:t>
            </a:fld>
            <a:endParaRPr lang="en-US"/>
          </a:p>
        </p:txBody>
      </p:sp>
      <p:sp>
        <p:nvSpPr>
          <p:cNvPr id="7" name="Oval 7">
            <a:extLst>
              <a:ext uri="{FF2B5EF4-FFF2-40B4-BE49-F238E27FC236}">
                <a16:creationId xmlns:a16="http://schemas.microsoft.com/office/drawing/2014/main" id="{ED26EE58-6AFC-43D4-B779-25D2BA03B4C4}"/>
              </a:ext>
            </a:extLst>
          </p:cNvPr>
          <p:cNvSpPr>
            <a:spLocks noChangeArrowheads="1"/>
          </p:cNvSpPr>
          <p:nvPr/>
        </p:nvSpPr>
        <p:spPr bwMode="auto">
          <a:xfrm>
            <a:off x="4353538" y="3097178"/>
            <a:ext cx="881999" cy="596347"/>
          </a:xfrm>
          <a:prstGeom prst="ellipse">
            <a:avLst/>
          </a:prstGeom>
          <a:solidFill>
            <a:srgbClr val="92D050"/>
          </a:solidFill>
          <a:ln>
            <a:noFill/>
            <a:headEnd/>
            <a:tailEnd/>
          </a:ln>
          <a:effectLst/>
        </p:spPr>
        <p:txBody>
          <a:bodyPr wrap="none" lIns="101901" tIns="50950" rIns="101901" bIns="50950" anchor="ctr">
            <a:sp3d contourW="19050" prstMaterial="clear">
              <a:contourClr>
                <a:schemeClr val="accent5">
                  <a:tint val="70000"/>
                  <a:satMod val="180000"/>
                  <a:alpha val="70000"/>
                </a:schemeClr>
              </a:contourClr>
            </a:sp3d>
          </a:bodyPr>
          <a:lstStyle/>
          <a:p>
            <a:pPr algn="ctr">
              <a:defRPr/>
            </a:pPr>
            <a:r>
              <a:rPr lang="en-US" sz="1100" b="1" kern="0">
                <a:solidFill>
                  <a:schemeClr val="bg1"/>
                </a:solidFill>
              </a:rPr>
              <a:t>DMT</a:t>
            </a:r>
          </a:p>
        </p:txBody>
      </p:sp>
      <p:sp>
        <p:nvSpPr>
          <p:cNvPr id="8" name="Oval 7">
            <a:extLst>
              <a:ext uri="{FF2B5EF4-FFF2-40B4-BE49-F238E27FC236}">
                <a16:creationId xmlns:a16="http://schemas.microsoft.com/office/drawing/2014/main" id="{0DF22600-8487-4EFA-9B16-FFFA7AE5125E}"/>
              </a:ext>
            </a:extLst>
          </p:cNvPr>
          <p:cNvSpPr>
            <a:spLocks noChangeArrowheads="1"/>
          </p:cNvSpPr>
          <p:nvPr/>
        </p:nvSpPr>
        <p:spPr bwMode="auto">
          <a:xfrm>
            <a:off x="3314094" y="2504194"/>
            <a:ext cx="836004" cy="699740"/>
          </a:xfrm>
          <a:prstGeom prst="ellipse">
            <a:avLst/>
          </a:prstGeom>
          <a:solidFill>
            <a:srgbClr val="00B0F0"/>
          </a:solidFill>
          <a:ln>
            <a:noFill/>
            <a:headEnd/>
            <a:tailEnd/>
          </a:ln>
          <a:effectLst/>
        </p:spPr>
        <p:txBody>
          <a:bodyPr wrap="none" lIns="101901" tIns="50950" rIns="101901" bIns="50950" anchor="ctr">
            <a:sp3d contourW="19050" prstMaterial="clear">
              <a:contourClr>
                <a:schemeClr val="accent5">
                  <a:tint val="70000"/>
                  <a:satMod val="180000"/>
                  <a:alpha val="70000"/>
                </a:schemeClr>
              </a:contourClr>
            </a:sp3d>
          </a:bodyPr>
          <a:lstStyle/>
          <a:p>
            <a:pPr algn="ctr"/>
            <a:r>
              <a:rPr lang="en-US" sz="1100" b="1" kern="0">
                <a:solidFill>
                  <a:schemeClr val="bg1"/>
                </a:solidFill>
              </a:rPr>
              <a:t>Business</a:t>
            </a:r>
          </a:p>
        </p:txBody>
      </p:sp>
      <p:sp>
        <p:nvSpPr>
          <p:cNvPr id="10" name="Oval 7">
            <a:extLst>
              <a:ext uri="{FF2B5EF4-FFF2-40B4-BE49-F238E27FC236}">
                <a16:creationId xmlns:a16="http://schemas.microsoft.com/office/drawing/2014/main" id="{95361C2C-D96C-4852-9E4F-6CC8231B1ECB}"/>
              </a:ext>
            </a:extLst>
          </p:cNvPr>
          <p:cNvSpPr>
            <a:spLocks noChangeArrowheads="1"/>
          </p:cNvSpPr>
          <p:nvPr/>
        </p:nvSpPr>
        <p:spPr bwMode="auto">
          <a:xfrm>
            <a:off x="5333420" y="2492619"/>
            <a:ext cx="836004" cy="699740"/>
          </a:xfrm>
          <a:prstGeom prst="ellipse">
            <a:avLst/>
          </a:prstGeom>
          <a:solidFill>
            <a:srgbClr val="00B0F0"/>
          </a:solidFill>
          <a:ln>
            <a:noFill/>
            <a:headEnd/>
            <a:tailEnd/>
          </a:ln>
          <a:effectLst/>
        </p:spPr>
        <p:txBody>
          <a:bodyPr wrap="none" lIns="101901" tIns="50950" rIns="101901" bIns="50950" anchor="ctr">
            <a:sp3d contourW="19050" prstMaterial="clear">
              <a:contourClr>
                <a:schemeClr val="accent5">
                  <a:tint val="70000"/>
                  <a:satMod val="180000"/>
                  <a:alpha val="70000"/>
                </a:schemeClr>
              </a:contourClr>
            </a:sp3d>
          </a:bodyPr>
          <a:lstStyle/>
          <a:p>
            <a:pPr algn="ctr">
              <a:defRPr/>
            </a:pPr>
            <a:r>
              <a:rPr lang="en-US" sz="1100" b="1" kern="0">
                <a:solidFill>
                  <a:schemeClr val="bg1"/>
                </a:solidFill>
              </a:rPr>
              <a:t>IT</a:t>
            </a:r>
          </a:p>
        </p:txBody>
      </p:sp>
      <p:graphicFrame>
        <p:nvGraphicFramePr>
          <p:cNvPr id="11" name="Table 10">
            <a:extLst>
              <a:ext uri="{FF2B5EF4-FFF2-40B4-BE49-F238E27FC236}">
                <a16:creationId xmlns:a16="http://schemas.microsoft.com/office/drawing/2014/main" id="{7EB969B9-8683-40BC-A99B-3B6F0CE7E945}"/>
              </a:ext>
            </a:extLst>
          </p:cNvPr>
          <p:cNvGraphicFramePr>
            <a:graphicFrameLocks noGrp="1"/>
          </p:cNvGraphicFramePr>
          <p:nvPr>
            <p:extLst>
              <p:ext uri="{D42A27DB-BD31-4B8C-83A1-F6EECF244321}">
                <p14:modId xmlns:p14="http://schemas.microsoft.com/office/powerpoint/2010/main" val="529421795"/>
              </p:ext>
            </p:extLst>
          </p:nvPr>
        </p:nvGraphicFramePr>
        <p:xfrm>
          <a:off x="357982" y="5812928"/>
          <a:ext cx="8751294" cy="1112806"/>
        </p:xfrm>
        <a:graphic>
          <a:graphicData uri="http://schemas.openxmlformats.org/drawingml/2006/table">
            <a:tbl>
              <a:tblPr firstRow="1" bandRow="1">
                <a:tableStyleId>{5C22544A-7EE6-4342-B048-85BDC9FD1C3A}</a:tableStyleId>
              </a:tblPr>
              <a:tblGrid>
                <a:gridCol w="8751294">
                  <a:extLst>
                    <a:ext uri="{9D8B030D-6E8A-4147-A177-3AD203B41FA5}">
                      <a16:colId xmlns:a16="http://schemas.microsoft.com/office/drawing/2014/main" val="20000"/>
                    </a:ext>
                  </a:extLst>
                </a:gridCol>
              </a:tblGrid>
              <a:tr h="331890">
                <a:tc>
                  <a:txBody>
                    <a:bodyPr/>
                    <a:lstStyle/>
                    <a:p>
                      <a:pPr marL="0" marR="0" lvl="0" indent="0" algn="ctr" rtl="0" eaLnBrk="1" fontAlgn="auto" latinLnBrk="0" hangingPunct="1">
                        <a:lnSpc>
                          <a:spcPct val="100000"/>
                        </a:lnSpc>
                        <a:spcBef>
                          <a:spcPts val="0"/>
                        </a:spcBef>
                        <a:spcAft>
                          <a:spcPts val="0"/>
                        </a:spcAft>
                        <a:buClrTx/>
                        <a:buSzTx/>
                        <a:buFontTx/>
                        <a:buNone/>
                      </a:pPr>
                      <a:r>
                        <a:rPr kumimoji="0" lang="en-US" sz="1100" b="1" i="0" u="none" strike="noStrike" kern="0" cap="none" spc="0" normalizeH="0" baseline="0" noProof="0">
                          <a:ln>
                            <a:noFill/>
                          </a:ln>
                          <a:solidFill>
                            <a:schemeClr val="bg1"/>
                          </a:solidFill>
                          <a:effectLst/>
                          <a:uLnTx/>
                          <a:uFillTx/>
                          <a:latin typeface="+mn-lt"/>
                          <a:cs typeface="Arial"/>
                        </a:rPr>
                        <a:t>Data Migration Team</a:t>
                      </a:r>
                      <a:r>
                        <a:rPr lang="en-US" sz="1100" b="1" i="0" u="none" strike="noStrike" kern="0" cap="none" spc="0" normalizeH="0" baseline="0" noProof="0">
                          <a:ln>
                            <a:noFill/>
                          </a:ln>
                          <a:solidFill>
                            <a:schemeClr val="bg1"/>
                          </a:solidFill>
                          <a:effectLst/>
                          <a:uLnTx/>
                          <a:uFillTx/>
                          <a:latin typeface="+mn-lt"/>
                          <a:cs typeface="Arial"/>
                        </a:rPr>
                        <a:t> (DMT)</a:t>
                      </a:r>
                      <a:endParaRPr kumimoji="0" lang="en-US" sz="1100" b="1" i="0" u="none" strike="noStrike" kern="0" cap="none" spc="0" normalizeH="0" baseline="0" noProof="0">
                        <a:ln>
                          <a:noFill/>
                        </a:ln>
                        <a:solidFill>
                          <a:schemeClr val="bg1"/>
                        </a:solidFill>
                        <a:effectLst/>
                        <a:uLnTx/>
                        <a:uFillTx/>
                        <a:latin typeface="+mn-lt"/>
                        <a:cs typeface="Arial" charset="0"/>
                      </a:endParaRPr>
                    </a:p>
                  </a:txBody>
                  <a:tcPr marL="121888" marR="121888" anchor="ctr">
                    <a:solidFill>
                      <a:schemeClr val="accent6">
                        <a:lumMod val="75000"/>
                      </a:schemeClr>
                    </a:solidFill>
                  </a:tcPr>
                </a:tc>
                <a:extLst>
                  <a:ext uri="{0D108BD9-81ED-4DB2-BD59-A6C34878D82A}">
                    <a16:rowId xmlns:a16="http://schemas.microsoft.com/office/drawing/2014/main" val="10000"/>
                  </a:ext>
                </a:extLst>
              </a:tr>
              <a:tr h="780916">
                <a:tc>
                  <a:txBody>
                    <a:bodyPr/>
                    <a:lstStyle/>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1000" kern="1200">
                          <a:solidFill>
                            <a:schemeClr val="tx1">
                              <a:lumMod val="50000"/>
                            </a:schemeClr>
                          </a:solidFill>
                          <a:latin typeface="+mn-lt"/>
                          <a:ea typeface="+mn-ea"/>
                          <a:cs typeface="+mn-cs"/>
                        </a:rPr>
                        <a:t>Provide central governance throughout conversion lifecycle</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1000" kern="1200">
                          <a:solidFill>
                            <a:schemeClr val="tx1">
                              <a:lumMod val="50000"/>
                            </a:schemeClr>
                          </a:solidFill>
                          <a:latin typeface="+mn-lt"/>
                          <a:ea typeface="+mn-ea"/>
                          <a:cs typeface="+mn-cs"/>
                        </a:rPr>
                        <a:t>Develop conversion framework and guidelines</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1000" kern="1200">
                          <a:solidFill>
                            <a:schemeClr val="tx1">
                              <a:lumMod val="50000"/>
                            </a:schemeClr>
                          </a:solidFill>
                          <a:latin typeface="+mn-lt"/>
                          <a:ea typeface="+mn-ea"/>
                          <a:cs typeface="+mn-cs"/>
                        </a:rPr>
                        <a:t>Develop high-level work plan, timeline, tasks, RACI matrix</a:t>
                      </a:r>
                    </a:p>
                  </a:txBody>
                  <a:tcPr marL="121888" marR="121888" anchor="c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2" name="Table 11">
            <a:extLst>
              <a:ext uri="{FF2B5EF4-FFF2-40B4-BE49-F238E27FC236}">
                <a16:creationId xmlns:a16="http://schemas.microsoft.com/office/drawing/2014/main" id="{A48DA8CE-CA3A-439D-BC66-EEE2D9F2031C}"/>
              </a:ext>
            </a:extLst>
          </p:cNvPr>
          <p:cNvGraphicFramePr>
            <a:graphicFrameLocks noGrp="1"/>
          </p:cNvGraphicFramePr>
          <p:nvPr>
            <p:extLst>
              <p:ext uri="{D42A27DB-BD31-4B8C-83A1-F6EECF244321}">
                <p14:modId xmlns:p14="http://schemas.microsoft.com/office/powerpoint/2010/main" val="1849732005"/>
              </p:ext>
            </p:extLst>
          </p:nvPr>
        </p:nvGraphicFramePr>
        <p:xfrm>
          <a:off x="6206368" y="1190203"/>
          <a:ext cx="3225452" cy="3140988"/>
        </p:xfrm>
        <a:graphic>
          <a:graphicData uri="http://schemas.openxmlformats.org/drawingml/2006/table">
            <a:tbl>
              <a:tblPr firstRow="1" bandRow="1">
                <a:tableStyleId>{5C22544A-7EE6-4342-B048-85BDC9FD1C3A}</a:tableStyleId>
              </a:tblPr>
              <a:tblGrid>
                <a:gridCol w="3225452">
                  <a:extLst>
                    <a:ext uri="{9D8B030D-6E8A-4147-A177-3AD203B41FA5}">
                      <a16:colId xmlns:a16="http://schemas.microsoft.com/office/drawing/2014/main" val="20000"/>
                    </a:ext>
                  </a:extLst>
                </a:gridCol>
              </a:tblGrid>
              <a:tr h="3672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chemeClr val="bg1"/>
                          </a:solidFill>
                          <a:effectLst/>
                          <a:uLnTx/>
                          <a:uFillTx/>
                          <a:latin typeface="+mn-lt"/>
                          <a:cs typeface="Arial" charset="0"/>
                        </a:rPr>
                        <a:t>IT</a:t>
                      </a:r>
                    </a:p>
                  </a:txBody>
                  <a:tcPr marL="121888" marR="121888" anchor="ctr">
                    <a:solidFill>
                      <a:schemeClr val="accent6">
                        <a:lumMod val="75000"/>
                      </a:schemeClr>
                    </a:solidFill>
                  </a:tcPr>
                </a:tc>
                <a:extLst>
                  <a:ext uri="{0D108BD9-81ED-4DB2-BD59-A6C34878D82A}">
                    <a16:rowId xmlns:a16="http://schemas.microsoft.com/office/drawing/2014/main" val="10000"/>
                  </a:ext>
                </a:extLst>
              </a:tr>
              <a:tr h="2773747">
                <a:tc>
                  <a:txBody>
                    <a:bodyPr/>
                    <a:lstStyle/>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Participate in conversion discussions and provide</a:t>
                      </a:r>
                      <a:r>
                        <a:rPr lang="en-US" sz="900" kern="1200" baseline="0">
                          <a:solidFill>
                            <a:schemeClr val="tx1">
                              <a:lumMod val="50000"/>
                            </a:schemeClr>
                          </a:solidFill>
                          <a:latin typeface="+mn-lt"/>
                          <a:ea typeface="+mn-ea"/>
                          <a:cs typeface="+mn-cs"/>
                        </a:rPr>
                        <a:t> </a:t>
                      </a:r>
                      <a:r>
                        <a:rPr lang="en-US" sz="900" kern="1200">
                          <a:solidFill>
                            <a:schemeClr val="tx1">
                              <a:lumMod val="50000"/>
                            </a:schemeClr>
                          </a:solidFill>
                          <a:latin typeface="+mn-lt"/>
                          <a:ea typeface="+mn-ea"/>
                          <a:cs typeface="+mn-cs"/>
                        </a:rPr>
                        <a:t>impacts from system perspective</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Develop strategies (conversion, extraction, cleansing etc.)</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Review conversion mapping and sign off</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Design ,develop and Execute conversion programs,</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Prepare conversion test plans and test scenarios</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Manage and resolve issues on conversion extracts</a:t>
                      </a:r>
                      <a:r>
                        <a:rPr lang="en-US" sz="900" kern="1200" baseline="0">
                          <a:solidFill>
                            <a:schemeClr val="tx1">
                              <a:lumMod val="50000"/>
                            </a:schemeClr>
                          </a:solidFill>
                          <a:latin typeface="+mn-lt"/>
                          <a:ea typeface="+mn-ea"/>
                          <a:cs typeface="+mn-cs"/>
                        </a:rPr>
                        <a:t> and </a:t>
                      </a:r>
                      <a:r>
                        <a:rPr lang="en-US" sz="900" kern="1200">
                          <a:solidFill>
                            <a:schemeClr val="tx1">
                              <a:lumMod val="50000"/>
                            </a:schemeClr>
                          </a:solidFill>
                          <a:latin typeface="+mn-lt"/>
                          <a:ea typeface="+mn-ea"/>
                          <a:cs typeface="+mn-cs"/>
                        </a:rPr>
                        <a:t>programs</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Provide data to business for verification</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Provides Data Migration performance testing support</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Provide sign-off on major milestones</a:t>
                      </a:r>
                    </a:p>
                  </a:txBody>
                  <a:tcPr marL="121888" marR="121888" anchor="ctr">
                    <a:solidFill>
                      <a:srgbClr val="F2F2F2"/>
                    </a:solidFill>
                  </a:tcPr>
                </a:tc>
                <a:extLst>
                  <a:ext uri="{0D108BD9-81ED-4DB2-BD59-A6C34878D82A}">
                    <a16:rowId xmlns:a16="http://schemas.microsoft.com/office/drawing/2014/main" val="10001"/>
                  </a:ext>
                </a:extLst>
              </a:tr>
            </a:tbl>
          </a:graphicData>
        </a:graphic>
      </p:graphicFrame>
      <p:graphicFrame>
        <p:nvGraphicFramePr>
          <p:cNvPr id="13" name="Table 12">
            <a:extLst>
              <a:ext uri="{FF2B5EF4-FFF2-40B4-BE49-F238E27FC236}">
                <a16:creationId xmlns:a16="http://schemas.microsoft.com/office/drawing/2014/main" id="{049ED42C-B25E-498F-BE57-5CD6E67F4F99}"/>
              </a:ext>
            </a:extLst>
          </p:cNvPr>
          <p:cNvGraphicFramePr>
            <a:graphicFrameLocks noGrp="1"/>
          </p:cNvGraphicFramePr>
          <p:nvPr>
            <p:extLst>
              <p:ext uri="{D42A27DB-BD31-4B8C-83A1-F6EECF244321}">
                <p14:modId xmlns:p14="http://schemas.microsoft.com/office/powerpoint/2010/main" val="134386827"/>
              </p:ext>
            </p:extLst>
          </p:nvPr>
        </p:nvGraphicFramePr>
        <p:xfrm>
          <a:off x="2522169" y="4681061"/>
          <a:ext cx="4544736" cy="1005840"/>
        </p:xfrm>
        <a:graphic>
          <a:graphicData uri="http://schemas.openxmlformats.org/drawingml/2006/table">
            <a:tbl>
              <a:tblPr firstRow="1" bandRow="1">
                <a:tableStyleId>{5C22544A-7EE6-4342-B048-85BDC9FD1C3A}</a:tableStyleId>
              </a:tblPr>
              <a:tblGrid>
                <a:gridCol w="4544736">
                  <a:extLst>
                    <a:ext uri="{9D8B030D-6E8A-4147-A177-3AD203B41FA5}">
                      <a16:colId xmlns:a16="http://schemas.microsoft.com/office/drawing/2014/main" val="20000"/>
                    </a:ext>
                  </a:extLst>
                </a:gridCol>
              </a:tblGrid>
              <a:tr h="2357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chemeClr val="bg1"/>
                          </a:solidFill>
                          <a:effectLst/>
                          <a:uLnTx/>
                          <a:uFillTx/>
                          <a:latin typeface="+mn-lt"/>
                          <a:cs typeface="Arial" charset="0"/>
                        </a:rPr>
                        <a:t>Boundary Team</a:t>
                      </a:r>
                    </a:p>
                  </a:txBody>
                  <a:tcPr marL="121888" marR="121888" anchor="ctr">
                    <a:solidFill>
                      <a:schemeClr val="accent6">
                        <a:lumMod val="75000"/>
                      </a:schemeClr>
                    </a:solidFill>
                  </a:tcPr>
                </a:tc>
                <a:extLst>
                  <a:ext uri="{0D108BD9-81ED-4DB2-BD59-A6C34878D82A}">
                    <a16:rowId xmlns:a16="http://schemas.microsoft.com/office/drawing/2014/main" val="10000"/>
                  </a:ext>
                </a:extLst>
              </a:tr>
              <a:tr h="602456">
                <a:tc>
                  <a:txBody>
                    <a:bodyPr/>
                    <a:lstStyle/>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1000" kern="1200">
                          <a:solidFill>
                            <a:schemeClr val="tx1">
                              <a:lumMod val="50000"/>
                            </a:schemeClr>
                          </a:solidFill>
                          <a:latin typeface="+mn-lt"/>
                          <a:ea typeface="+mn-ea"/>
                          <a:cs typeface="+mn-cs"/>
                        </a:rPr>
                        <a:t>Participate in conversion discussions and provide  impacts from boundary perspective</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1000" kern="1200">
                          <a:solidFill>
                            <a:schemeClr val="tx1">
                              <a:lumMod val="50000"/>
                            </a:schemeClr>
                          </a:solidFill>
                          <a:latin typeface="+mn-lt"/>
                          <a:ea typeface="+mn-ea"/>
                          <a:cs typeface="+mn-cs"/>
                        </a:rPr>
                        <a:t>Review conversion mapping and sign off</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1000" kern="1200">
                          <a:solidFill>
                            <a:schemeClr val="tx1">
                              <a:lumMod val="50000"/>
                            </a:schemeClr>
                          </a:solidFill>
                          <a:latin typeface="+mn-lt"/>
                          <a:ea typeface="+mn-ea"/>
                          <a:cs typeface="+mn-cs"/>
                        </a:rPr>
                        <a:t>Provide sign-off on major milestones</a:t>
                      </a:r>
                    </a:p>
                  </a:txBody>
                  <a:tcPr marL="121888" marR="121888" anchor="c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15" name="Oval 7">
            <a:extLst>
              <a:ext uri="{FF2B5EF4-FFF2-40B4-BE49-F238E27FC236}">
                <a16:creationId xmlns:a16="http://schemas.microsoft.com/office/drawing/2014/main" id="{2214C702-E1B0-4C6C-9564-F589631F1883}"/>
              </a:ext>
            </a:extLst>
          </p:cNvPr>
          <p:cNvSpPr>
            <a:spLocks noChangeArrowheads="1"/>
          </p:cNvSpPr>
          <p:nvPr/>
        </p:nvSpPr>
        <p:spPr bwMode="auto">
          <a:xfrm>
            <a:off x="4358820" y="3961521"/>
            <a:ext cx="881999" cy="596347"/>
          </a:xfrm>
          <a:prstGeom prst="ellipse">
            <a:avLst/>
          </a:prstGeom>
          <a:solidFill>
            <a:srgbClr val="00B0F0"/>
          </a:solidFill>
          <a:ln>
            <a:noFill/>
            <a:headEnd/>
            <a:tailEnd/>
          </a:ln>
          <a:effectLst/>
        </p:spPr>
        <p:txBody>
          <a:bodyPr wrap="none" lIns="101901" tIns="50950" rIns="101901" bIns="50950" anchor="ctr">
            <a:sp3d contourW="19050" prstMaterial="clear">
              <a:contourClr>
                <a:schemeClr val="accent5">
                  <a:tint val="70000"/>
                  <a:satMod val="180000"/>
                  <a:alpha val="70000"/>
                </a:schemeClr>
              </a:contourClr>
            </a:sp3d>
          </a:bodyPr>
          <a:lstStyle/>
          <a:p>
            <a:pPr algn="ctr"/>
            <a:r>
              <a:rPr lang="en-US" sz="1100" b="1" kern="0">
                <a:solidFill>
                  <a:schemeClr val="bg1"/>
                </a:solidFill>
              </a:rPr>
              <a:t>Boundary</a:t>
            </a:r>
          </a:p>
        </p:txBody>
      </p:sp>
      <p:graphicFrame>
        <p:nvGraphicFramePr>
          <p:cNvPr id="16" name="Table 15">
            <a:extLst>
              <a:ext uri="{FF2B5EF4-FFF2-40B4-BE49-F238E27FC236}">
                <a16:creationId xmlns:a16="http://schemas.microsoft.com/office/drawing/2014/main" id="{D13C6AFD-D7E8-472F-94D9-B4002E47BA3C}"/>
              </a:ext>
            </a:extLst>
          </p:cNvPr>
          <p:cNvGraphicFramePr>
            <a:graphicFrameLocks noGrp="1"/>
          </p:cNvGraphicFramePr>
          <p:nvPr>
            <p:extLst>
              <p:ext uri="{D42A27DB-BD31-4B8C-83A1-F6EECF244321}">
                <p14:modId xmlns:p14="http://schemas.microsoft.com/office/powerpoint/2010/main" val="2990165869"/>
              </p:ext>
            </p:extLst>
          </p:nvPr>
        </p:nvGraphicFramePr>
        <p:xfrm>
          <a:off x="45045" y="1190203"/>
          <a:ext cx="3232784" cy="3140988"/>
        </p:xfrm>
        <a:graphic>
          <a:graphicData uri="http://schemas.openxmlformats.org/drawingml/2006/table">
            <a:tbl>
              <a:tblPr firstRow="1" bandRow="1">
                <a:tableStyleId>{5C22544A-7EE6-4342-B048-85BDC9FD1C3A}</a:tableStyleId>
              </a:tblPr>
              <a:tblGrid>
                <a:gridCol w="3232784">
                  <a:extLst>
                    <a:ext uri="{9D8B030D-6E8A-4147-A177-3AD203B41FA5}">
                      <a16:colId xmlns:a16="http://schemas.microsoft.com/office/drawing/2014/main" val="20000"/>
                    </a:ext>
                  </a:extLst>
                </a:gridCol>
              </a:tblGrid>
              <a:tr h="2994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chemeClr val="bg1"/>
                          </a:solidFill>
                          <a:effectLst/>
                          <a:uLnTx/>
                          <a:uFillTx/>
                          <a:latin typeface="+mn-lt"/>
                          <a:cs typeface="Arial" charset="0"/>
                        </a:rPr>
                        <a:t>Business</a:t>
                      </a:r>
                    </a:p>
                  </a:txBody>
                  <a:tcPr marL="121888" marR="121888" anchor="ctr">
                    <a:solidFill>
                      <a:schemeClr val="accent6">
                        <a:lumMod val="75000"/>
                      </a:schemeClr>
                    </a:solidFill>
                  </a:tcPr>
                </a:tc>
                <a:extLst>
                  <a:ext uri="{0D108BD9-81ED-4DB2-BD59-A6C34878D82A}">
                    <a16:rowId xmlns:a16="http://schemas.microsoft.com/office/drawing/2014/main" val="10000"/>
                  </a:ext>
                </a:extLst>
              </a:tr>
              <a:tr h="1886787">
                <a:tc>
                  <a:txBody>
                    <a:bodyPr/>
                    <a:lstStyle/>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Facilitate conversion discussions to review conversion impacts and options and bring business SME to the discussion as needed</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Define conversion functional specifications, mapping and business rules, Data Cleansing rules</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Data cleansing in the source system</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Validate data extract after cleansing and translation</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Validate</a:t>
                      </a:r>
                      <a:r>
                        <a:rPr lang="en-US" sz="900" kern="1200" baseline="0">
                          <a:solidFill>
                            <a:schemeClr val="tx1">
                              <a:lumMod val="50000"/>
                            </a:schemeClr>
                          </a:solidFill>
                          <a:latin typeface="+mn-lt"/>
                          <a:ea typeface="+mn-ea"/>
                          <a:cs typeface="+mn-cs"/>
                        </a:rPr>
                        <a:t> </a:t>
                      </a:r>
                      <a:r>
                        <a:rPr lang="en-US" sz="900" kern="1200">
                          <a:solidFill>
                            <a:schemeClr val="tx1">
                              <a:lumMod val="50000"/>
                            </a:schemeClr>
                          </a:solidFill>
                          <a:latin typeface="+mn-lt"/>
                          <a:ea typeface="+mn-ea"/>
                          <a:cs typeface="+mn-cs"/>
                        </a:rPr>
                        <a:t>and reconcile</a:t>
                      </a:r>
                      <a:r>
                        <a:rPr lang="en-US" sz="900" kern="1200" baseline="0">
                          <a:solidFill>
                            <a:schemeClr val="tx1">
                              <a:lumMod val="50000"/>
                            </a:schemeClr>
                          </a:solidFill>
                          <a:latin typeface="+mn-lt"/>
                          <a:ea typeface="+mn-ea"/>
                          <a:cs typeface="+mn-cs"/>
                        </a:rPr>
                        <a:t> </a:t>
                      </a:r>
                      <a:r>
                        <a:rPr lang="en-US" sz="900" kern="1200">
                          <a:solidFill>
                            <a:schemeClr val="tx1">
                              <a:lumMod val="50000"/>
                            </a:schemeClr>
                          </a:solidFill>
                          <a:latin typeface="+mn-lt"/>
                          <a:ea typeface="+mn-ea"/>
                          <a:cs typeface="+mn-cs"/>
                        </a:rPr>
                        <a:t>converted  data</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Prepare manual conversion procedures, as applicable</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Provide sign-off on major milestones</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Business to engage with SOX and audit</a:t>
                      </a:r>
                      <a:r>
                        <a:rPr lang="en-US" sz="900" kern="1200" baseline="0">
                          <a:solidFill>
                            <a:schemeClr val="tx1">
                              <a:lumMod val="50000"/>
                            </a:schemeClr>
                          </a:solidFill>
                          <a:latin typeface="+mn-lt"/>
                          <a:ea typeface="+mn-ea"/>
                          <a:cs typeface="+mn-cs"/>
                        </a:rPr>
                        <a:t> team </a:t>
                      </a:r>
                      <a:r>
                        <a:rPr lang="en-US" sz="900" kern="1200">
                          <a:solidFill>
                            <a:schemeClr val="tx1">
                              <a:lumMod val="50000"/>
                            </a:schemeClr>
                          </a:solidFill>
                          <a:latin typeface="+mn-lt"/>
                          <a:ea typeface="+mn-ea"/>
                          <a:cs typeface="+mn-cs"/>
                        </a:rPr>
                        <a:t>for data migration review and validation.</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endParaRPr lang="en-US" sz="900" kern="1200">
                        <a:solidFill>
                          <a:schemeClr val="tx1">
                            <a:lumMod val="50000"/>
                          </a:schemeClr>
                        </a:solidFill>
                        <a:latin typeface="+mn-lt"/>
                        <a:ea typeface="+mn-ea"/>
                        <a:cs typeface="+mn-cs"/>
                      </a:endParaRPr>
                    </a:p>
                    <a:p>
                      <a:pPr marL="0" marR="0" lvl="0" indent="0" algn="l" defTabSz="622300" rtl="0" eaLnBrk="1" fontAlgn="auto" latinLnBrk="0" hangingPunct="1">
                        <a:lnSpc>
                          <a:spcPct val="90000"/>
                        </a:lnSpc>
                        <a:spcBef>
                          <a:spcPct val="0"/>
                        </a:spcBef>
                        <a:spcAft>
                          <a:spcPct val="35000"/>
                        </a:spcAft>
                        <a:buClrTx/>
                        <a:buSzTx/>
                        <a:buFont typeface="Arial" pitchFamily="34" charset="0"/>
                        <a:buNone/>
                        <a:tabLst/>
                        <a:defRPr/>
                      </a:pPr>
                      <a:r>
                        <a:rPr lang="en-US" sz="900" b="1" kern="1200">
                          <a:solidFill>
                            <a:schemeClr val="tx1">
                              <a:lumMod val="50000"/>
                            </a:schemeClr>
                          </a:solidFill>
                          <a:latin typeface="+mn-lt"/>
                          <a:ea typeface="+mn-ea"/>
                          <a:cs typeface="+mn-cs"/>
                        </a:rPr>
                        <a:t>Audit / SOX:</a:t>
                      </a: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Engage with business in identifying the</a:t>
                      </a:r>
                      <a:r>
                        <a:rPr lang="en-US" sz="900" kern="1200" baseline="0">
                          <a:solidFill>
                            <a:schemeClr val="tx1">
                              <a:lumMod val="50000"/>
                            </a:schemeClr>
                          </a:solidFill>
                          <a:latin typeface="+mn-lt"/>
                          <a:ea typeface="+mn-ea"/>
                          <a:cs typeface="+mn-cs"/>
                        </a:rPr>
                        <a:t> validation report requirements</a:t>
                      </a:r>
                      <a:endParaRPr lang="en-US" sz="900" kern="1200">
                        <a:solidFill>
                          <a:schemeClr val="tx1">
                            <a:lumMod val="50000"/>
                          </a:schemeClr>
                        </a:solidFill>
                        <a:latin typeface="+mn-lt"/>
                        <a:ea typeface="+mn-ea"/>
                        <a:cs typeface="+mn-cs"/>
                      </a:endParaRPr>
                    </a:p>
                    <a:p>
                      <a:pPr marL="171450" marR="0" lvl="0" indent="-171450" algn="l" defTabSz="622300" rtl="0" eaLnBrk="1" fontAlgn="auto" latinLnBrk="0" hangingPunct="1">
                        <a:lnSpc>
                          <a:spcPct val="90000"/>
                        </a:lnSpc>
                        <a:spcBef>
                          <a:spcPct val="0"/>
                        </a:spcBef>
                        <a:spcAft>
                          <a:spcPct val="35000"/>
                        </a:spcAft>
                        <a:buClrTx/>
                        <a:buSzTx/>
                        <a:buFont typeface="Arial" pitchFamily="34" charset="0"/>
                        <a:buChar char="•"/>
                        <a:tabLst/>
                        <a:defRPr/>
                      </a:pPr>
                      <a:r>
                        <a:rPr lang="en-US" sz="900" kern="1200">
                          <a:solidFill>
                            <a:schemeClr val="tx1">
                              <a:lumMod val="50000"/>
                            </a:schemeClr>
                          </a:solidFill>
                          <a:latin typeface="+mn-lt"/>
                          <a:ea typeface="+mn-ea"/>
                          <a:cs typeface="+mn-cs"/>
                        </a:rPr>
                        <a:t>Validate</a:t>
                      </a:r>
                      <a:r>
                        <a:rPr lang="en-US" sz="900" kern="1200" baseline="0">
                          <a:solidFill>
                            <a:schemeClr val="tx1">
                              <a:lumMod val="50000"/>
                            </a:schemeClr>
                          </a:solidFill>
                          <a:latin typeface="+mn-lt"/>
                          <a:ea typeface="+mn-ea"/>
                          <a:cs typeface="+mn-cs"/>
                        </a:rPr>
                        <a:t> </a:t>
                      </a:r>
                      <a:r>
                        <a:rPr lang="en-US" sz="900" kern="1200">
                          <a:solidFill>
                            <a:schemeClr val="tx1">
                              <a:lumMod val="50000"/>
                            </a:schemeClr>
                          </a:solidFill>
                          <a:latin typeface="+mn-lt"/>
                          <a:ea typeface="+mn-ea"/>
                          <a:cs typeface="+mn-cs"/>
                        </a:rPr>
                        <a:t>and reconcile</a:t>
                      </a:r>
                      <a:r>
                        <a:rPr lang="en-US" sz="900" kern="1200" baseline="0">
                          <a:solidFill>
                            <a:schemeClr val="tx1">
                              <a:lumMod val="50000"/>
                            </a:schemeClr>
                          </a:solidFill>
                          <a:latin typeface="+mn-lt"/>
                          <a:ea typeface="+mn-ea"/>
                          <a:cs typeface="+mn-cs"/>
                        </a:rPr>
                        <a:t> </a:t>
                      </a:r>
                      <a:r>
                        <a:rPr lang="en-US" sz="900" kern="1200">
                          <a:solidFill>
                            <a:schemeClr val="tx1">
                              <a:lumMod val="50000"/>
                            </a:schemeClr>
                          </a:solidFill>
                          <a:latin typeface="+mn-lt"/>
                          <a:ea typeface="+mn-ea"/>
                          <a:cs typeface="+mn-cs"/>
                        </a:rPr>
                        <a:t>converted  data</a:t>
                      </a:r>
                      <a:r>
                        <a:rPr lang="en-US" sz="900" kern="1200" baseline="0">
                          <a:solidFill>
                            <a:schemeClr val="tx1">
                              <a:lumMod val="50000"/>
                            </a:schemeClr>
                          </a:solidFill>
                          <a:latin typeface="+mn-lt"/>
                          <a:ea typeface="+mn-ea"/>
                          <a:cs typeface="+mn-cs"/>
                        </a:rPr>
                        <a:t> as per SOX and audit requirements</a:t>
                      </a:r>
                      <a:endParaRPr lang="en-US" sz="900" b="1" kern="1200">
                        <a:solidFill>
                          <a:schemeClr val="tx1">
                            <a:lumMod val="50000"/>
                          </a:schemeClr>
                        </a:solidFill>
                        <a:latin typeface="+mn-lt"/>
                        <a:ea typeface="+mn-ea"/>
                        <a:cs typeface="+mn-cs"/>
                      </a:endParaRPr>
                    </a:p>
                  </a:txBody>
                  <a:tcPr marL="121888" marR="121888" anchor="ctr">
                    <a:solidFill>
                      <a:schemeClr val="bg1">
                        <a:lumMod val="95000"/>
                      </a:schemeClr>
                    </a:solidFill>
                  </a:tcPr>
                </a:tc>
                <a:extLst>
                  <a:ext uri="{0D108BD9-81ED-4DB2-BD59-A6C34878D82A}">
                    <a16:rowId xmlns:a16="http://schemas.microsoft.com/office/drawing/2014/main" val="10001"/>
                  </a:ext>
                </a:extLst>
              </a:tr>
            </a:tbl>
          </a:graphicData>
        </a:graphic>
      </p:graphicFrame>
      <p:cxnSp>
        <p:nvCxnSpPr>
          <p:cNvPr id="17" name="Straight Connector 16">
            <a:extLst>
              <a:ext uri="{FF2B5EF4-FFF2-40B4-BE49-F238E27FC236}">
                <a16:creationId xmlns:a16="http://schemas.microsoft.com/office/drawing/2014/main" id="{4728C8AC-637E-4C60-A01B-1071F2D0D37C}"/>
              </a:ext>
            </a:extLst>
          </p:cNvPr>
          <p:cNvCxnSpPr>
            <a:cxnSpLocks/>
            <a:stCxn id="7" idx="4"/>
            <a:endCxn id="15" idx="0"/>
          </p:cNvCxnSpPr>
          <p:nvPr/>
        </p:nvCxnSpPr>
        <p:spPr bwMode="auto">
          <a:xfrm>
            <a:off x="4794538" y="3693525"/>
            <a:ext cx="5282" cy="267996"/>
          </a:xfrm>
          <a:prstGeom prst="line">
            <a:avLst/>
          </a:prstGeom>
          <a:noFill/>
          <a:ln w="25400" cap="flat" cmpd="sng" algn="ctr">
            <a:solidFill>
              <a:srgbClr val="000066"/>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1CA94DFB-513E-4B7D-A06C-D6CB9B991280}"/>
              </a:ext>
            </a:extLst>
          </p:cNvPr>
          <p:cNvCxnSpPr>
            <a:cxnSpLocks/>
            <a:stCxn id="7" idx="7"/>
            <a:endCxn id="10" idx="2"/>
          </p:cNvCxnSpPr>
          <p:nvPr/>
        </p:nvCxnSpPr>
        <p:spPr bwMode="auto">
          <a:xfrm flipV="1">
            <a:off x="5106371" y="2842489"/>
            <a:ext cx="227049" cy="342022"/>
          </a:xfrm>
          <a:prstGeom prst="line">
            <a:avLst/>
          </a:prstGeom>
          <a:noFill/>
          <a:ln w="25400" cap="flat" cmpd="sng" algn="ctr">
            <a:solidFill>
              <a:srgbClr val="000066"/>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17909C3D-E204-43E4-A9F4-29B99AE0DBA2}"/>
              </a:ext>
            </a:extLst>
          </p:cNvPr>
          <p:cNvCxnSpPr>
            <a:cxnSpLocks/>
            <a:stCxn id="7" idx="1"/>
            <a:endCxn id="8" idx="6"/>
          </p:cNvCxnSpPr>
          <p:nvPr/>
        </p:nvCxnSpPr>
        <p:spPr bwMode="auto">
          <a:xfrm flipH="1" flipV="1">
            <a:off x="4150098" y="2854064"/>
            <a:ext cx="332606" cy="330447"/>
          </a:xfrm>
          <a:prstGeom prst="line">
            <a:avLst/>
          </a:prstGeom>
          <a:noFill/>
          <a:ln w="25400" cap="flat" cmpd="sng" algn="ctr">
            <a:solidFill>
              <a:srgbClr val="000066"/>
            </a:solidFill>
            <a:prstDash val="solid"/>
            <a:round/>
            <a:headEnd type="none" w="med" len="med"/>
            <a:tailEnd type="none" w="med" len="med"/>
          </a:ln>
          <a:effectLst/>
        </p:spPr>
      </p:cxnSp>
    </p:spTree>
    <p:extLst>
      <p:ext uri="{BB962C8B-B14F-4D97-AF65-F5344CB8AC3E}">
        <p14:creationId xmlns:p14="http://schemas.microsoft.com/office/powerpoint/2010/main" val="3104863538"/>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F0A-89A9-4937-836A-A0035ECF3F1D}"/>
              </a:ext>
            </a:extLst>
          </p:cNvPr>
          <p:cNvSpPr>
            <a:spLocks noGrp="1"/>
          </p:cNvSpPr>
          <p:nvPr>
            <p:ph type="ctrTitle"/>
          </p:nvPr>
        </p:nvSpPr>
        <p:spPr>
          <a:xfrm>
            <a:off x="1183084" y="1491731"/>
            <a:ext cx="7098506" cy="2165873"/>
          </a:xfrm>
        </p:spPr>
        <p:txBody>
          <a:bodyPr/>
          <a:lstStyle/>
          <a:p>
            <a:r>
              <a:rPr lang="en-US"/>
              <a:t>End-to-End Flow for Mock Cycle</a:t>
            </a:r>
          </a:p>
        </p:txBody>
      </p:sp>
      <p:sp>
        <p:nvSpPr>
          <p:cNvPr id="4" name="Slide Number Placeholder 3">
            <a:extLst>
              <a:ext uri="{FF2B5EF4-FFF2-40B4-BE49-F238E27FC236}">
                <a16:creationId xmlns:a16="http://schemas.microsoft.com/office/drawing/2014/main" id="{F0540C71-BA73-468B-97E1-7DCD00256391}"/>
              </a:ext>
            </a:extLst>
          </p:cNvPr>
          <p:cNvSpPr>
            <a:spLocks noGrp="1"/>
          </p:cNvSpPr>
          <p:nvPr>
            <p:ph type="sldNum" sz="quarter" idx="4"/>
          </p:nvPr>
        </p:nvSpPr>
        <p:spPr/>
        <p:txBody>
          <a:bodyPr/>
          <a:lstStyle/>
          <a:p>
            <a:fld id="{BF059A51-1513-4722-B38F-49BCC75F15CA}" type="slidenum">
              <a:rPr lang="en-US" smtClean="0"/>
              <a:pPr/>
              <a:t>18</a:t>
            </a:fld>
            <a:endParaRPr lang="en-US"/>
          </a:p>
        </p:txBody>
      </p:sp>
    </p:spTree>
    <p:extLst>
      <p:ext uri="{BB962C8B-B14F-4D97-AF65-F5344CB8AC3E}">
        <p14:creationId xmlns:p14="http://schemas.microsoft.com/office/powerpoint/2010/main" val="398580300"/>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05B1EEF-9168-474A-9F10-EBC94E680DA0}"/>
              </a:ext>
            </a:extLst>
          </p:cNvPr>
          <p:cNvSpPr>
            <a:spLocks noGrp="1"/>
          </p:cNvSpPr>
          <p:nvPr>
            <p:ph type="body" sz="quarter" idx="13"/>
          </p:nvPr>
        </p:nvSpPr>
        <p:spPr>
          <a:xfrm>
            <a:off x="132319" y="185171"/>
            <a:ext cx="9030878" cy="401321"/>
          </a:xfrm>
        </p:spPr>
        <p:txBody>
          <a:bodyPr vert="horz" lIns="91440" tIns="45720" rIns="91440" bIns="45720" rtlCol="0" anchor="t">
            <a:noAutofit/>
          </a:bodyPr>
          <a:lstStyle/>
          <a:p>
            <a:r>
              <a:rPr lang="en-US" sz="1600"/>
              <a:t>Execution and Data Cleansing Flow for Mock Test Cycles</a:t>
            </a:r>
          </a:p>
        </p:txBody>
      </p:sp>
      <p:sp>
        <p:nvSpPr>
          <p:cNvPr id="5" name="Slide Number Placeholder 4">
            <a:extLst>
              <a:ext uri="{FF2B5EF4-FFF2-40B4-BE49-F238E27FC236}">
                <a16:creationId xmlns:a16="http://schemas.microsoft.com/office/drawing/2014/main" id="{DE1FD0A7-EBA5-4A0F-885C-076198EC5690}"/>
              </a:ext>
            </a:extLst>
          </p:cNvPr>
          <p:cNvSpPr>
            <a:spLocks noGrp="1"/>
          </p:cNvSpPr>
          <p:nvPr>
            <p:ph type="sldNum" sz="quarter" idx="4"/>
          </p:nvPr>
        </p:nvSpPr>
        <p:spPr/>
        <p:txBody>
          <a:bodyPr/>
          <a:lstStyle/>
          <a:p>
            <a:fld id="{BF059A51-1513-4722-B38F-49BCC75F15CA}" type="slidenum">
              <a:rPr lang="en-US" smtClean="0"/>
              <a:pPr/>
              <a:t>19</a:t>
            </a:fld>
            <a:endParaRPr lang="en-US"/>
          </a:p>
        </p:txBody>
      </p:sp>
      <p:sp>
        <p:nvSpPr>
          <p:cNvPr id="8" name="Rectangle 7">
            <a:extLst>
              <a:ext uri="{FF2B5EF4-FFF2-40B4-BE49-F238E27FC236}">
                <a16:creationId xmlns:a16="http://schemas.microsoft.com/office/drawing/2014/main" id="{6CDE8EAB-089A-4BFB-8F07-6A743E1A861B}"/>
              </a:ext>
            </a:extLst>
          </p:cNvPr>
          <p:cNvSpPr/>
          <p:nvPr/>
        </p:nvSpPr>
        <p:spPr>
          <a:xfrm>
            <a:off x="220282" y="1214314"/>
            <a:ext cx="1669312" cy="642239"/>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Extract Data from NetSuite</a:t>
            </a:r>
          </a:p>
          <a:p>
            <a:pPr algn="ctr"/>
            <a:r>
              <a:rPr lang="en-US" sz="1200" dirty="0">
                <a:solidFill>
                  <a:schemeClr val="tx1"/>
                </a:solidFill>
              </a:rPr>
              <a:t>(XXXX, Saba)</a:t>
            </a:r>
          </a:p>
        </p:txBody>
      </p:sp>
      <p:sp>
        <p:nvSpPr>
          <p:cNvPr id="7" name="Rectangle 6">
            <a:extLst>
              <a:ext uri="{FF2B5EF4-FFF2-40B4-BE49-F238E27FC236}">
                <a16:creationId xmlns:a16="http://schemas.microsoft.com/office/drawing/2014/main" id="{D28E4D7D-B986-41FD-95E6-8175BDD87A7D}"/>
              </a:ext>
            </a:extLst>
          </p:cNvPr>
          <p:cNvSpPr/>
          <p:nvPr/>
        </p:nvSpPr>
        <p:spPr>
          <a:xfrm>
            <a:off x="220282" y="3182000"/>
            <a:ext cx="1669312" cy="1038629"/>
          </a:xfrm>
          <a:prstGeom prst="rect">
            <a:avLst/>
          </a:prstGeom>
          <a:solidFill>
            <a:srgbClr val="FB6B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Extract Data from Non-NetSuite in Oracle Standard format</a:t>
            </a:r>
          </a:p>
          <a:p>
            <a:pPr algn="ctr"/>
            <a:r>
              <a:rPr lang="en-US" sz="1200" dirty="0"/>
              <a:t>(XXXX, Saba)</a:t>
            </a:r>
          </a:p>
        </p:txBody>
      </p:sp>
      <p:sp>
        <p:nvSpPr>
          <p:cNvPr id="9" name="Rectangle 8">
            <a:extLst>
              <a:ext uri="{FF2B5EF4-FFF2-40B4-BE49-F238E27FC236}">
                <a16:creationId xmlns:a16="http://schemas.microsoft.com/office/drawing/2014/main" id="{63ADE2DE-26EC-4AB1-9EDC-388B3CFBE7E3}"/>
              </a:ext>
            </a:extLst>
          </p:cNvPr>
          <p:cNvSpPr/>
          <p:nvPr/>
        </p:nvSpPr>
        <p:spPr>
          <a:xfrm>
            <a:off x="220282" y="4708089"/>
            <a:ext cx="1669312" cy="856407"/>
          </a:xfrm>
          <a:prstGeom prst="rect">
            <a:avLst/>
          </a:prstGeom>
          <a:solidFill>
            <a:srgbClr val="FCF4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Extract Data from EdCast Source Systems in Oracle Standard Format</a:t>
            </a:r>
          </a:p>
        </p:txBody>
      </p:sp>
      <p:sp>
        <p:nvSpPr>
          <p:cNvPr id="10" name="Rectangle 9">
            <a:extLst>
              <a:ext uri="{FF2B5EF4-FFF2-40B4-BE49-F238E27FC236}">
                <a16:creationId xmlns:a16="http://schemas.microsoft.com/office/drawing/2014/main" id="{A9BC7F47-2E90-4D76-8BD8-06B7B4BD632D}"/>
              </a:ext>
            </a:extLst>
          </p:cNvPr>
          <p:cNvSpPr/>
          <p:nvPr/>
        </p:nvSpPr>
        <p:spPr>
          <a:xfrm>
            <a:off x="220282" y="5987170"/>
            <a:ext cx="1669312" cy="1072849"/>
          </a:xfrm>
          <a:prstGeom prst="rect">
            <a:avLst/>
          </a:prstGeom>
          <a:solidFill>
            <a:srgbClr val="F7DD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Extract Data from SumTotal Source Systems in Oracle Standard Format</a:t>
            </a:r>
          </a:p>
        </p:txBody>
      </p:sp>
      <p:sp>
        <p:nvSpPr>
          <p:cNvPr id="11" name="Rectangle 10">
            <a:extLst>
              <a:ext uri="{FF2B5EF4-FFF2-40B4-BE49-F238E27FC236}">
                <a16:creationId xmlns:a16="http://schemas.microsoft.com/office/drawing/2014/main" id="{F1802DE5-663E-4595-812D-DCAFD0194B0B}"/>
              </a:ext>
            </a:extLst>
          </p:cNvPr>
          <p:cNvSpPr/>
          <p:nvPr/>
        </p:nvSpPr>
        <p:spPr>
          <a:xfrm>
            <a:off x="2434854" y="1214314"/>
            <a:ext cx="1669312" cy="642239"/>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Perform Master data Cleansing (Programmatic)</a:t>
            </a:r>
          </a:p>
        </p:txBody>
      </p:sp>
      <p:sp>
        <p:nvSpPr>
          <p:cNvPr id="12" name="Rectangle 11">
            <a:extLst>
              <a:ext uri="{FF2B5EF4-FFF2-40B4-BE49-F238E27FC236}">
                <a16:creationId xmlns:a16="http://schemas.microsoft.com/office/drawing/2014/main" id="{55C83CD8-8039-491A-B5C6-758B0A83B639}"/>
              </a:ext>
            </a:extLst>
          </p:cNvPr>
          <p:cNvSpPr/>
          <p:nvPr/>
        </p:nvSpPr>
        <p:spPr>
          <a:xfrm>
            <a:off x="2434854" y="3211374"/>
            <a:ext cx="1669312" cy="642239"/>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Convert the data to Oracle Standard FBDI format</a:t>
            </a:r>
          </a:p>
        </p:txBody>
      </p:sp>
      <p:sp>
        <p:nvSpPr>
          <p:cNvPr id="13" name="Rectangle 12">
            <a:extLst>
              <a:ext uri="{FF2B5EF4-FFF2-40B4-BE49-F238E27FC236}">
                <a16:creationId xmlns:a16="http://schemas.microsoft.com/office/drawing/2014/main" id="{7F55CA30-2EFF-4439-8A5F-F5C45A70A2B6}"/>
              </a:ext>
            </a:extLst>
          </p:cNvPr>
          <p:cNvSpPr/>
          <p:nvPr/>
        </p:nvSpPr>
        <p:spPr>
          <a:xfrm>
            <a:off x="2434854" y="3984939"/>
            <a:ext cx="1669312" cy="1133935"/>
          </a:xfrm>
          <a:prstGeom prst="rect">
            <a:avLst/>
          </a:prstGeom>
          <a:solidFill>
            <a:srgbClr val="FB6B4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t>Review the data and Perform the necessary data Cleansing in Source System </a:t>
            </a:r>
            <a:endParaRPr lang="en-US" dirty="0"/>
          </a:p>
          <a:p>
            <a:pPr algn="ctr"/>
            <a:r>
              <a:rPr lang="en-US" sz="1200" dirty="0"/>
              <a:t>(XXXX, Saba)</a:t>
            </a:r>
            <a:endParaRPr lang="en-US" dirty="0"/>
          </a:p>
        </p:txBody>
      </p:sp>
      <p:sp>
        <p:nvSpPr>
          <p:cNvPr id="14" name="Rectangle 13">
            <a:extLst>
              <a:ext uri="{FF2B5EF4-FFF2-40B4-BE49-F238E27FC236}">
                <a16:creationId xmlns:a16="http://schemas.microsoft.com/office/drawing/2014/main" id="{C1584278-2AA2-4B50-BF6C-06F13C44A9AF}"/>
              </a:ext>
            </a:extLst>
          </p:cNvPr>
          <p:cNvSpPr/>
          <p:nvPr/>
        </p:nvSpPr>
        <p:spPr>
          <a:xfrm>
            <a:off x="2434854" y="5386823"/>
            <a:ext cx="1669312" cy="820264"/>
          </a:xfrm>
          <a:prstGeom prst="rect">
            <a:avLst/>
          </a:prstGeom>
          <a:solidFill>
            <a:srgbClr val="FB6B45"/>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t>Review the final extracts from all sources and provide Sign off</a:t>
            </a:r>
          </a:p>
        </p:txBody>
      </p:sp>
      <p:sp>
        <p:nvSpPr>
          <p:cNvPr id="15" name="Rectangle 14">
            <a:extLst>
              <a:ext uri="{FF2B5EF4-FFF2-40B4-BE49-F238E27FC236}">
                <a16:creationId xmlns:a16="http://schemas.microsoft.com/office/drawing/2014/main" id="{76AD70C0-02CF-4107-949E-CEEE26E78D8B}"/>
              </a:ext>
            </a:extLst>
          </p:cNvPr>
          <p:cNvSpPr/>
          <p:nvPr/>
        </p:nvSpPr>
        <p:spPr>
          <a:xfrm>
            <a:off x="4735776" y="1214314"/>
            <a:ext cx="2356140" cy="976133"/>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Load the data into XXXXX Data Hub and perform validations and transformations</a:t>
            </a:r>
          </a:p>
        </p:txBody>
      </p:sp>
      <p:sp>
        <p:nvSpPr>
          <p:cNvPr id="16" name="Rectangle 15">
            <a:extLst>
              <a:ext uri="{FF2B5EF4-FFF2-40B4-BE49-F238E27FC236}">
                <a16:creationId xmlns:a16="http://schemas.microsoft.com/office/drawing/2014/main" id="{AE61FA6F-4807-4108-A48F-34B67AA3ECA0}"/>
              </a:ext>
            </a:extLst>
          </p:cNvPr>
          <p:cNvSpPr/>
          <p:nvPr/>
        </p:nvSpPr>
        <p:spPr>
          <a:xfrm>
            <a:off x="4732337" y="4448613"/>
            <a:ext cx="2359579" cy="976133"/>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Load the data into Oracle Cloud ERP</a:t>
            </a:r>
          </a:p>
        </p:txBody>
      </p:sp>
      <p:sp>
        <p:nvSpPr>
          <p:cNvPr id="17" name="Rectangle 16">
            <a:extLst>
              <a:ext uri="{FF2B5EF4-FFF2-40B4-BE49-F238E27FC236}">
                <a16:creationId xmlns:a16="http://schemas.microsoft.com/office/drawing/2014/main" id="{94912110-A1CE-4BB2-9F39-8FF674908610}"/>
              </a:ext>
            </a:extLst>
          </p:cNvPr>
          <p:cNvSpPr/>
          <p:nvPr/>
        </p:nvSpPr>
        <p:spPr>
          <a:xfrm>
            <a:off x="4732764" y="2694241"/>
            <a:ext cx="2359152" cy="1344240"/>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In case of any Configuration errors, correct setups in ERP.</a:t>
            </a:r>
          </a:p>
          <a:p>
            <a:pPr algn="ctr"/>
            <a:r>
              <a:rPr lang="en-US" sz="1200">
                <a:solidFill>
                  <a:schemeClr val="tx1"/>
                </a:solidFill>
              </a:rPr>
              <a:t>In case of any data issues, make necessary recommendations to data extraction source to correct the data</a:t>
            </a:r>
            <a:endParaRPr lang="en-US" sz="1200">
              <a:solidFill>
                <a:schemeClr val="tx1"/>
              </a:solidFill>
              <a:cs typeface="Arial"/>
            </a:endParaRPr>
          </a:p>
        </p:txBody>
      </p:sp>
      <p:sp>
        <p:nvSpPr>
          <p:cNvPr id="18" name="Rectangle 17">
            <a:extLst>
              <a:ext uri="{FF2B5EF4-FFF2-40B4-BE49-F238E27FC236}">
                <a16:creationId xmlns:a16="http://schemas.microsoft.com/office/drawing/2014/main" id="{CDB49871-D1B3-4232-997C-836FED39E888}"/>
              </a:ext>
            </a:extLst>
          </p:cNvPr>
          <p:cNvSpPr/>
          <p:nvPr/>
        </p:nvSpPr>
        <p:spPr>
          <a:xfrm>
            <a:off x="7493885" y="1214314"/>
            <a:ext cx="1669312" cy="976133"/>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rPr>
              <a:t>Perform </a:t>
            </a:r>
            <a:endParaRPr lang="en-US">
              <a:solidFill>
                <a:schemeClr val="tx1"/>
              </a:solidFill>
              <a:cs typeface="Arial" panose="020B0604020202020204"/>
            </a:endParaRPr>
          </a:p>
          <a:p>
            <a:pPr algn="ctr"/>
            <a:r>
              <a:rPr lang="en-US" sz="1200">
                <a:solidFill>
                  <a:schemeClr val="tx1"/>
                </a:solidFill>
              </a:rPr>
              <a:t> Reconciliation</a:t>
            </a:r>
            <a:endParaRPr lang="en-US">
              <a:solidFill>
                <a:schemeClr val="tx1"/>
              </a:solidFill>
              <a:cs typeface="Arial" panose="020B0604020202020204"/>
            </a:endParaRPr>
          </a:p>
          <a:p>
            <a:pPr algn="ctr"/>
            <a:r>
              <a:rPr lang="en-US" sz="1200">
                <a:solidFill>
                  <a:schemeClr val="tx1"/>
                </a:solidFill>
                <a:cs typeface="Arial"/>
              </a:rPr>
              <a:t>(Custom , Standard) Reports</a:t>
            </a:r>
          </a:p>
        </p:txBody>
      </p:sp>
      <p:sp>
        <p:nvSpPr>
          <p:cNvPr id="19" name="Rectangle 18">
            <a:extLst>
              <a:ext uri="{FF2B5EF4-FFF2-40B4-BE49-F238E27FC236}">
                <a16:creationId xmlns:a16="http://schemas.microsoft.com/office/drawing/2014/main" id="{16B4E801-D79B-499E-BB00-572543EDF7D9}"/>
              </a:ext>
            </a:extLst>
          </p:cNvPr>
          <p:cNvSpPr/>
          <p:nvPr/>
        </p:nvSpPr>
        <p:spPr>
          <a:xfrm>
            <a:off x="7484705" y="2445103"/>
            <a:ext cx="1669312" cy="645711"/>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Execute Verification and Submit to Business</a:t>
            </a:r>
          </a:p>
        </p:txBody>
      </p:sp>
      <p:sp>
        <p:nvSpPr>
          <p:cNvPr id="20" name="Rectangle 19">
            <a:extLst>
              <a:ext uri="{FF2B5EF4-FFF2-40B4-BE49-F238E27FC236}">
                <a16:creationId xmlns:a16="http://schemas.microsoft.com/office/drawing/2014/main" id="{FAC186F6-FC92-401D-AC95-CF1BC2B71757}"/>
              </a:ext>
            </a:extLst>
          </p:cNvPr>
          <p:cNvSpPr/>
          <p:nvPr/>
        </p:nvSpPr>
        <p:spPr>
          <a:xfrm>
            <a:off x="7493885" y="4494805"/>
            <a:ext cx="1669312" cy="976133"/>
          </a:xfrm>
          <a:prstGeom prst="rect">
            <a:avLst/>
          </a:prstGeom>
          <a:solidFill>
            <a:srgbClr val="FB6B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Data Conversion </a:t>
            </a:r>
          </a:p>
          <a:p>
            <a:pPr algn="ctr"/>
            <a:r>
              <a:rPr lang="en-US" sz="1200"/>
              <a:t>Sign off</a:t>
            </a:r>
          </a:p>
        </p:txBody>
      </p:sp>
      <p:cxnSp>
        <p:nvCxnSpPr>
          <p:cNvPr id="21" name="Straight Arrow Connector 20">
            <a:extLst>
              <a:ext uri="{FF2B5EF4-FFF2-40B4-BE49-F238E27FC236}">
                <a16:creationId xmlns:a16="http://schemas.microsoft.com/office/drawing/2014/main" id="{F62CF400-A676-42FD-89F1-BB04229046E8}"/>
              </a:ext>
            </a:extLst>
          </p:cNvPr>
          <p:cNvCxnSpPr>
            <a:stCxn id="8" idx="3"/>
            <a:endCxn id="11" idx="1"/>
          </p:cNvCxnSpPr>
          <p:nvPr/>
        </p:nvCxnSpPr>
        <p:spPr>
          <a:xfrm>
            <a:off x="1889594" y="1535434"/>
            <a:ext cx="545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14439B3-5AFD-4A30-9B92-F6FE85FE3080}"/>
              </a:ext>
            </a:extLst>
          </p:cNvPr>
          <p:cNvCxnSpPr>
            <a:cxnSpLocks/>
            <a:stCxn id="7" idx="3"/>
            <a:endCxn id="13" idx="1"/>
          </p:cNvCxnSpPr>
          <p:nvPr/>
        </p:nvCxnSpPr>
        <p:spPr>
          <a:xfrm>
            <a:off x="1889594" y="3701315"/>
            <a:ext cx="545260" cy="850592"/>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E07DB1B0-9265-4D88-A464-127CD345D6CE}"/>
              </a:ext>
            </a:extLst>
          </p:cNvPr>
          <p:cNvCxnSpPr>
            <a:cxnSpLocks/>
            <a:stCxn id="9" idx="3"/>
            <a:endCxn id="14" idx="1"/>
          </p:cNvCxnSpPr>
          <p:nvPr/>
        </p:nvCxnSpPr>
        <p:spPr>
          <a:xfrm>
            <a:off x="1889594" y="5136293"/>
            <a:ext cx="545260" cy="6606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CF031478-33D8-4A5A-B5CC-03987328C7A5}"/>
              </a:ext>
            </a:extLst>
          </p:cNvPr>
          <p:cNvCxnSpPr>
            <a:cxnSpLocks/>
            <a:stCxn id="10" idx="3"/>
            <a:endCxn id="14" idx="1"/>
          </p:cNvCxnSpPr>
          <p:nvPr/>
        </p:nvCxnSpPr>
        <p:spPr>
          <a:xfrm flipV="1">
            <a:off x="1889594" y="5796955"/>
            <a:ext cx="545260" cy="7266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9775685-C428-419D-9F18-2C614FD96330}"/>
              </a:ext>
            </a:extLst>
          </p:cNvPr>
          <p:cNvCxnSpPr>
            <a:cxnSpLocks/>
            <a:stCxn id="13" idx="2"/>
            <a:endCxn id="14" idx="0"/>
          </p:cNvCxnSpPr>
          <p:nvPr/>
        </p:nvCxnSpPr>
        <p:spPr>
          <a:xfrm>
            <a:off x="3269510" y="5118874"/>
            <a:ext cx="0" cy="267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3B4F20CF-55B4-4DD7-AC91-54DE751220A6}"/>
              </a:ext>
            </a:extLst>
          </p:cNvPr>
          <p:cNvSpPr/>
          <p:nvPr/>
        </p:nvSpPr>
        <p:spPr>
          <a:xfrm>
            <a:off x="2434854" y="2178141"/>
            <a:ext cx="1669312" cy="642239"/>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Make Data cleansing recommendations in source systems</a:t>
            </a:r>
          </a:p>
        </p:txBody>
      </p:sp>
      <p:cxnSp>
        <p:nvCxnSpPr>
          <p:cNvPr id="39" name="Straight Arrow Connector 38">
            <a:extLst>
              <a:ext uri="{FF2B5EF4-FFF2-40B4-BE49-F238E27FC236}">
                <a16:creationId xmlns:a16="http://schemas.microsoft.com/office/drawing/2014/main" id="{FF2D1E64-5ABD-4E11-8612-59A2B9F08C03}"/>
              </a:ext>
            </a:extLst>
          </p:cNvPr>
          <p:cNvCxnSpPr>
            <a:stCxn id="11" idx="2"/>
            <a:endCxn id="37" idx="0"/>
          </p:cNvCxnSpPr>
          <p:nvPr/>
        </p:nvCxnSpPr>
        <p:spPr>
          <a:xfrm>
            <a:off x="3269510" y="1856553"/>
            <a:ext cx="0" cy="32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F159D9A-8952-482F-B644-FEC1BB38DD69}"/>
              </a:ext>
            </a:extLst>
          </p:cNvPr>
          <p:cNvCxnSpPr>
            <a:stCxn id="37" idx="2"/>
            <a:endCxn id="12" idx="0"/>
          </p:cNvCxnSpPr>
          <p:nvPr/>
        </p:nvCxnSpPr>
        <p:spPr>
          <a:xfrm>
            <a:off x="3269510" y="2820380"/>
            <a:ext cx="0" cy="390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370232C-4CC1-4118-8FF9-83FB7AE5DDD0}"/>
              </a:ext>
            </a:extLst>
          </p:cNvPr>
          <p:cNvCxnSpPr>
            <a:cxnSpLocks/>
            <a:stCxn id="37" idx="3"/>
            <a:endCxn id="13" idx="3"/>
          </p:cNvCxnSpPr>
          <p:nvPr/>
        </p:nvCxnSpPr>
        <p:spPr>
          <a:xfrm>
            <a:off x="4104166" y="2499261"/>
            <a:ext cx="12700" cy="2052646"/>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E073E0E-0B55-40FA-946F-B7AC3E9D2673}"/>
              </a:ext>
            </a:extLst>
          </p:cNvPr>
          <p:cNvCxnSpPr>
            <a:cxnSpLocks/>
            <a:stCxn id="14" idx="3"/>
            <a:endCxn id="15" idx="1"/>
          </p:cNvCxnSpPr>
          <p:nvPr/>
        </p:nvCxnSpPr>
        <p:spPr>
          <a:xfrm flipV="1">
            <a:off x="4104166" y="1702381"/>
            <a:ext cx="631610" cy="40945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66B2F61-F42E-45C8-97F5-3114B0F1930B}"/>
              </a:ext>
            </a:extLst>
          </p:cNvPr>
          <p:cNvCxnSpPr>
            <a:cxnSpLocks/>
            <a:stCxn id="15" idx="2"/>
            <a:endCxn id="17" idx="0"/>
          </p:cNvCxnSpPr>
          <p:nvPr/>
        </p:nvCxnSpPr>
        <p:spPr>
          <a:xfrm rot="5400000">
            <a:off x="5661196" y="2441591"/>
            <a:ext cx="503794" cy="15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D411FD75-4E00-44D5-B8BA-716546208A46}"/>
              </a:ext>
            </a:extLst>
          </p:cNvPr>
          <p:cNvCxnSpPr>
            <a:cxnSpLocks/>
            <a:stCxn id="17" idx="2"/>
            <a:endCxn id="16" idx="0"/>
          </p:cNvCxnSpPr>
          <p:nvPr/>
        </p:nvCxnSpPr>
        <p:spPr>
          <a:xfrm rot="5400000">
            <a:off x="5707168" y="4243441"/>
            <a:ext cx="410132" cy="2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4B5945DF-2390-4ECF-B8DA-243C558C4FAC}"/>
              </a:ext>
            </a:extLst>
          </p:cNvPr>
          <p:cNvCxnSpPr>
            <a:cxnSpLocks/>
            <a:stCxn id="16" idx="3"/>
            <a:endCxn id="18" idx="1"/>
          </p:cNvCxnSpPr>
          <p:nvPr/>
        </p:nvCxnSpPr>
        <p:spPr>
          <a:xfrm flipV="1">
            <a:off x="7091916" y="1702381"/>
            <a:ext cx="401969" cy="323429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7017E12F-D705-43D0-A222-49D4F64E4992}"/>
              </a:ext>
            </a:extLst>
          </p:cNvPr>
          <p:cNvSpPr/>
          <p:nvPr/>
        </p:nvSpPr>
        <p:spPr>
          <a:xfrm>
            <a:off x="7484705" y="5688697"/>
            <a:ext cx="1669312" cy="239843"/>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XXXXX - Technical</a:t>
            </a:r>
          </a:p>
        </p:txBody>
      </p:sp>
      <p:sp>
        <p:nvSpPr>
          <p:cNvPr id="87" name="Rectangle 86">
            <a:extLst>
              <a:ext uri="{FF2B5EF4-FFF2-40B4-BE49-F238E27FC236}">
                <a16:creationId xmlns:a16="http://schemas.microsoft.com/office/drawing/2014/main" id="{C8DEE6C4-60BF-4890-B703-BE536B16DA84}"/>
              </a:ext>
            </a:extLst>
          </p:cNvPr>
          <p:cNvSpPr/>
          <p:nvPr/>
        </p:nvSpPr>
        <p:spPr>
          <a:xfrm>
            <a:off x="7484705" y="6016500"/>
            <a:ext cx="1669312" cy="239843"/>
          </a:xfrm>
          <a:prstGeom prst="rect">
            <a:avLst/>
          </a:prstGeom>
          <a:solidFill>
            <a:srgbClr val="FB6B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XXXX, Saba - Business</a:t>
            </a:r>
          </a:p>
        </p:txBody>
      </p:sp>
      <p:sp>
        <p:nvSpPr>
          <p:cNvPr id="90" name="Rectangle 89">
            <a:extLst>
              <a:ext uri="{FF2B5EF4-FFF2-40B4-BE49-F238E27FC236}">
                <a16:creationId xmlns:a16="http://schemas.microsoft.com/office/drawing/2014/main" id="{ECC1C44C-8979-416C-A088-49E58D9C5C90}"/>
              </a:ext>
            </a:extLst>
          </p:cNvPr>
          <p:cNvSpPr/>
          <p:nvPr/>
        </p:nvSpPr>
        <p:spPr>
          <a:xfrm>
            <a:off x="7484705" y="6344303"/>
            <a:ext cx="1669312" cy="23984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EdCast</a:t>
            </a:r>
          </a:p>
        </p:txBody>
      </p:sp>
      <p:sp>
        <p:nvSpPr>
          <p:cNvPr id="91" name="Rectangle 90">
            <a:extLst>
              <a:ext uri="{FF2B5EF4-FFF2-40B4-BE49-F238E27FC236}">
                <a16:creationId xmlns:a16="http://schemas.microsoft.com/office/drawing/2014/main" id="{4521F36B-8B81-4631-88F5-47383477FE51}"/>
              </a:ext>
            </a:extLst>
          </p:cNvPr>
          <p:cNvSpPr/>
          <p:nvPr/>
        </p:nvSpPr>
        <p:spPr>
          <a:xfrm>
            <a:off x="7484705" y="6672106"/>
            <a:ext cx="1669312" cy="23984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SumTotal</a:t>
            </a:r>
          </a:p>
        </p:txBody>
      </p:sp>
      <p:sp>
        <p:nvSpPr>
          <p:cNvPr id="93" name="Rectangle 92">
            <a:extLst>
              <a:ext uri="{FF2B5EF4-FFF2-40B4-BE49-F238E27FC236}">
                <a16:creationId xmlns:a16="http://schemas.microsoft.com/office/drawing/2014/main" id="{98127300-6B04-4E3C-A5B5-403397514D1F}"/>
              </a:ext>
            </a:extLst>
          </p:cNvPr>
          <p:cNvSpPr/>
          <p:nvPr/>
        </p:nvSpPr>
        <p:spPr>
          <a:xfrm>
            <a:off x="2436646" y="6413071"/>
            <a:ext cx="3475482" cy="844293"/>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XXXXX to provide additional programmatic cleansing support for customers and subscription orders on the consolidated data for all entities (XXXX, Saba, </a:t>
            </a:r>
            <a:r>
              <a:rPr lang="en-US" sz="1200" dirty="0" err="1">
                <a:solidFill>
                  <a:schemeClr val="tx1"/>
                </a:solidFill>
              </a:rPr>
              <a:t>EdCast</a:t>
            </a:r>
            <a:r>
              <a:rPr lang="en-US" sz="1200" dirty="0">
                <a:solidFill>
                  <a:schemeClr val="tx1"/>
                </a:solidFill>
              </a:rPr>
              <a:t>, SumTotal</a:t>
            </a:r>
          </a:p>
        </p:txBody>
      </p:sp>
      <p:cxnSp>
        <p:nvCxnSpPr>
          <p:cNvPr id="95" name="Straight Arrow Connector 94">
            <a:extLst>
              <a:ext uri="{FF2B5EF4-FFF2-40B4-BE49-F238E27FC236}">
                <a16:creationId xmlns:a16="http://schemas.microsoft.com/office/drawing/2014/main" id="{735B2500-5533-40E8-AD37-4C2469CCB697}"/>
              </a:ext>
            </a:extLst>
          </p:cNvPr>
          <p:cNvCxnSpPr/>
          <p:nvPr/>
        </p:nvCxnSpPr>
        <p:spPr>
          <a:xfrm flipV="1">
            <a:off x="3264197" y="6207145"/>
            <a:ext cx="0" cy="2008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5C30B28-BC9E-4CF3-9A76-4B232A5CF1F1}"/>
              </a:ext>
            </a:extLst>
          </p:cNvPr>
          <p:cNvCxnSpPr>
            <a:cxnSpLocks/>
          </p:cNvCxnSpPr>
          <p:nvPr/>
        </p:nvCxnSpPr>
        <p:spPr>
          <a:xfrm>
            <a:off x="8326767" y="2209168"/>
            <a:ext cx="0" cy="24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6BB7CCD7-8EDF-4A5A-9A9B-4A40D89FC446}"/>
              </a:ext>
            </a:extLst>
          </p:cNvPr>
          <p:cNvCxnSpPr>
            <a:cxnSpLocks/>
          </p:cNvCxnSpPr>
          <p:nvPr/>
        </p:nvCxnSpPr>
        <p:spPr>
          <a:xfrm>
            <a:off x="8354307" y="3852111"/>
            <a:ext cx="0" cy="650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04B27C1-1A98-4B67-BD76-A284027BEDC4}"/>
              </a:ext>
            </a:extLst>
          </p:cNvPr>
          <p:cNvCxnSpPr/>
          <p:nvPr/>
        </p:nvCxnSpPr>
        <p:spPr>
          <a:xfrm>
            <a:off x="1981467" y="562462"/>
            <a:ext cx="0" cy="6806964"/>
          </a:xfrm>
          <a:prstGeom prst="line">
            <a:avLst/>
          </a:prstGeom>
          <a:ln w="2540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F86EFC-CD4E-4A8E-90C8-6956AAC4361A}"/>
              </a:ext>
            </a:extLst>
          </p:cNvPr>
          <p:cNvCxnSpPr/>
          <p:nvPr/>
        </p:nvCxnSpPr>
        <p:spPr>
          <a:xfrm>
            <a:off x="7255911" y="586492"/>
            <a:ext cx="0" cy="6806964"/>
          </a:xfrm>
          <a:prstGeom prst="line">
            <a:avLst/>
          </a:prstGeom>
          <a:ln w="2540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062551A-75AB-41F2-AAEE-7A1AA95DA8A2}"/>
              </a:ext>
            </a:extLst>
          </p:cNvPr>
          <p:cNvCxnSpPr/>
          <p:nvPr/>
        </p:nvCxnSpPr>
        <p:spPr>
          <a:xfrm>
            <a:off x="4674113" y="508236"/>
            <a:ext cx="0" cy="6806964"/>
          </a:xfrm>
          <a:prstGeom prst="line">
            <a:avLst/>
          </a:prstGeom>
          <a:ln w="2540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8C14F578-8B69-42A4-930A-CCA19601D89F}"/>
              </a:ext>
            </a:extLst>
          </p:cNvPr>
          <p:cNvSpPr txBox="1"/>
          <p:nvPr/>
        </p:nvSpPr>
        <p:spPr>
          <a:xfrm>
            <a:off x="284080" y="693523"/>
            <a:ext cx="1395867" cy="276999"/>
          </a:xfrm>
          <a:prstGeom prst="rect">
            <a:avLst/>
          </a:prstGeom>
          <a:noFill/>
        </p:spPr>
        <p:txBody>
          <a:bodyPr wrap="square" rtlCol="0">
            <a:spAutoFit/>
          </a:bodyPr>
          <a:lstStyle/>
          <a:p>
            <a:r>
              <a:rPr lang="en-US" sz="1200" b="1" i="1" u="sng">
                <a:solidFill>
                  <a:schemeClr val="bg2">
                    <a:lumMod val="75000"/>
                  </a:schemeClr>
                </a:solidFill>
              </a:rPr>
              <a:t>Extraction</a:t>
            </a:r>
          </a:p>
        </p:txBody>
      </p:sp>
      <p:sp>
        <p:nvSpPr>
          <p:cNvPr id="103" name="TextBox 102">
            <a:extLst>
              <a:ext uri="{FF2B5EF4-FFF2-40B4-BE49-F238E27FC236}">
                <a16:creationId xmlns:a16="http://schemas.microsoft.com/office/drawing/2014/main" id="{CF362CF0-3105-4196-852A-9744675A9006}"/>
              </a:ext>
            </a:extLst>
          </p:cNvPr>
          <p:cNvSpPr txBox="1"/>
          <p:nvPr/>
        </p:nvSpPr>
        <p:spPr>
          <a:xfrm>
            <a:off x="2500444" y="693523"/>
            <a:ext cx="2095134" cy="461665"/>
          </a:xfrm>
          <a:prstGeom prst="rect">
            <a:avLst/>
          </a:prstGeom>
          <a:noFill/>
        </p:spPr>
        <p:txBody>
          <a:bodyPr wrap="square" rtlCol="0">
            <a:spAutoFit/>
          </a:bodyPr>
          <a:lstStyle/>
          <a:p>
            <a:r>
              <a:rPr lang="en-US" sz="1200" b="1" i="1" u="sng">
                <a:solidFill>
                  <a:schemeClr val="bg2">
                    <a:lumMod val="75000"/>
                  </a:schemeClr>
                </a:solidFill>
              </a:rPr>
              <a:t>Data Cleansing and Signoff</a:t>
            </a:r>
          </a:p>
        </p:txBody>
      </p:sp>
      <p:sp>
        <p:nvSpPr>
          <p:cNvPr id="104" name="TextBox 103">
            <a:extLst>
              <a:ext uri="{FF2B5EF4-FFF2-40B4-BE49-F238E27FC236}">
                <a16:creationId xmlns:a16="http://schemas.microsoft.com/office/drawing/2014/main" id="{06146592-DC8F-4D01-AF5F-7ABF231C9F3B}"/>
              </a:ext>
            </a:extLst>
          </p:cNvPr>
          <p:cNvSpPr txBox="1"/>
          <p:nvPr/>
        </p:nvSpPr>
        <p:spPr>
          <a:xfrm>
            <a:off x="5057976" y="693523"/>
            <a:ext cx="1996750" cy="276999"/>
          </a:xfrm>
          <a:prstGeom prst="rect">
            <a:avLst/>
          </a:prstGeom>
          <a:noFill/>
        </p:spPr>
        <p:txBody>
          <a:bodyPr wrap="square" rtlCol="0">
            <a:spAutoFit/>
          </a:bodyPr>
          <a:lstStyle/>
          <a:p>
            <a:r>
              <a:rPr lang="en-US" sz="1200" b="1" i="1" u="sng">
                <a:solidFill>
                  <a:schemeClr val="bg2">
                    <a:lumMod val="75000"/>
                  </a:schemeClr>
                </a:solidFill>
              </a:rPr>
              <a:t>ERP Data Load</a:t>
            </a:r>
          </a:p>
        </p:txBody>
      </p:sp>
      <p:sp>
        <p:nvSpPr>
          <p:cNvPr id="105" name="TextBox 104">
            <a:extLst>
              <a:ext uri="{FF2B5EF4-FFF2-40B4-BE49-F238E27FC236}">
                <a16:creationId xmlns:a16="http://schemas.microsoft.com/office/drawing/2014/main" id="{74E7041E-91A1-4038-9233-53F7F2B199E7}"/>
              </a:ext>
            </a:extLst>
          </p:cNvPr>
          <p:cNvSpPr txBox="1"/>
          <p:nvPr/>
        </p:nvSpPr>
        <p:spPr>
          <a:xfrm>
            <a:off x="7475160" y="693523"/>
            <a:ext cx="1996750" cy="461665"/>
          </a:xfrm>
          <a:prstGeom prst="rect">
            <a:avLst/>
          </a:prstGeom>
          <a:noFill/>
        </p:spPr>
        <p:txBody>
          <a:bodyPr wrap="square" rtlCol="0">
            <a:spAutoFit/>
          </a:bodyPr>
          <a:lstStyle/>
          <a:p>
            <a:r>
              <a:rPr lang="en-US" sz="1200" b="1" i="1" u="sng">
                <a:solidFill>
                  <a:schemeClr val="bg2">
                    <a:lumMod val="75000"/>
                  </a:schemeClr>
                </a:solidFill>
              </a:rPr>
              <a:t>Reconciliation and Signoff</a:t>
            </a:r>
          </a:p>
        </p:txBody>
      </p:sp>
      <p:sp>
        <p:nvSpPr>
          <p:cNvPr id="2" name="Rectangle 1">
            <a:extLst>
              <a:ext uri="{FF2B5EF4-FFF2-40B4-BE49-F238E27FC236}">
                <a16:creationId xmlns:a16="http://schemas.microsoft.com/office/drawing/2014/main" id="{95ADAC5C-274C-4DC6-890E-461666582E96}"/>
              </a:ext>
            </a:extLst>
          </p:cNvPr>
          <p:cNvSpPr/>
          <p:nvPr/>
        </p:nvSpPr>
        <p:spPr>
          <a:xfrm>
            <a:off x="7474131" y="3473087"/>
            <a:ext cx="1669312" cy="645710"/>
          </a:xfrm>
          <a:prstGeom prst="rect">
            <a:avLst/>
          </a:prstGeom>
          <a:solidFill>
            <a:srgbClr val="9FCA52"/>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tx1"/>
                </a:solidFill>
                <a:cs typeface="Arial"/>
              </a:rPr>
              <a:t>Identify data Exceptions and assign owner</a:t>
            </a:r>
          </a:p>
        </p:txBody>
      </p:sp>
      <p:cxnSp>
        <p:nvCxnSpPr>
          <p:cNvPr id="3" name="Straight Arrow Connector 2">
            <a:extLst>
              <a:ext uri="{FF2B5EF4-FFF2-40B4-BE49-F238E27FC236}">
                <a16:creationId xmlns:a16="http://schemas.microsoft.com/office/drawing/2014/main" id="{80CA3997-06F9-F5D0-878F-FCA9D8138664}"/>
              </a:ext>
            </a:extLst>
          </p:cNvPr>
          <p:cNvCxnSpPr>
            <a:cxnSpLocks/>
          </p:cNvCxnSpPr>
          <p:nvPr/>
        </p:nvCxnSpPr>
        <p:spPr>
          <a:xfrm>
            <a:off x="8325222" y="3099474"/>
            <a:ext cx="0" cy="370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76395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031BDB-6EB8-4F85-96FB-B3264C9038D5}"/>
              </a:ext>
            </a:extLst>
          </p:cNvPr>
          <p:cNvSpPr>
            <a:spLocks noGrp="1"/>
          </p:cNvSpPr>
          <p:nvPr>
            <p:ph type="body" sz="quarter" idx="11"/>
          </p:nvPr>
        </p:nvSpPr>
        <p:spPr>
          <a:xfrm>
            <a:off x="5249318" y="1710944"/>
            <a:ext cx="4028894" cy="4326142"/>
          </a:xfrm>
        </p:spPr>
        <p:txBody>
          <a:bodyPr>
            <a:normAutofit/>
          </a:bodyPr>
          <a:lstStyle/>
          <a:p>
            <a:pPr marL="342900" indent="-342900">
              <a:buFont typeface="Wingdings" panose="05000000000000000000" pitchFamily="2" charset="2"/>
              <a:buChar char="q"/>
            </a:pPr>
            <a:r>
              <a:rPr lang="en-US" sz="1600"/>
              <a:t>Data Conversion Overview</a:t>
            </a:r>
          </a:p>
          <a:p>
            <a:pPr marL="802005" lvl="1" indent="-342900">
              <a:buFont typeface="Wingdings" panose="05000000000000000000" pitchFamily="2" charset="2"/>
              <a:buChar char="Ø"/>
            </a:pPr>
            <a:r>
              <a:rPr lang="en-US" sz="1600"/>
              <a:t>Conversion</a:t>
            </a:r>
            <a:r>
              <a:rPr lang="en-US" sz="1600">
                <a:solidFill>
                  <a:srgbClr val="7F7F7F"/>
                </a:solidFill>
              </a:rPr>
              <a:t> Steps</a:t>
            </a:r>
          </a:p>
          <a:p>
            <a:pPr marL="802005" lvl="1" indent="-342900">
              <a:buFont typeface="Wingdings" panose="05000000000000000000" pitchFamily="2" charset="2"/>
              <a:buChar char="Ø"/>
            </a:pPr>
            <a:r>
              <a:rPr lang="en-US" sz="1600">
                <a:solidFill>
                  <a:srgbClr val="7F7F7F"/>
                </a:solidFill>
                <a:cs typeface="Arial"/>
              </a:rPr>
              <a:t>Extraction</a:t>
            </a:r>
          </a:p>
          <a:p>
            <a:pPr marL="802005" lvl="1" indent="-342900">
              <a:buFont typeface="Wingdings" panose="05000000000000000000" pitchFamily="2" charset="2"/>
              <a:buChar char="Ø"/>
            </a:pPr>
            <a:r>
              <a:rPr lang="en-US" sz="1600">
                <a:solidFill>
                  <a:srgbClr val="7F7F7F"/>
                </a:solidFill>
                <a:cs typeface="Arial"/>
              </a:rPr>
              <a:t>Cleansing</a:t>
            </a:r>
          </a:p>
          <a:p>
            <a:pPr marL="802005" lvl="1" indent="-342900">
              <a:buFont typeface="Wingdings" panose="05000000000000000000" pitchFamily="2" charset="2"/>
              <a:buChar char="Ø"/>
            </a:pPr>
            <a:r>
              <a:rPr lang="en-US" sz="1600">
                <a:solidFill>
                  <a:srgbClr val="7F7F7F"/>
                </a:solidFill>
                <a:cs typeface="Arial"/>
              </a:rPr>
              <a:t>Transformation and Load</a:t>
            </a:r>
          </a:p>
          <a:p>
            <a:pPr marL="802005" lvl="1" indent="-342900">
              <a:buFont typeface="Wingdings" panose="05000000000000000000" pitchFamily="2" charset="2"/>
              <a:buChar char="Ø"/>
            </a:pPr>
            <a:r>
              <a:rPr lang="en-US" sz="1600">
                <a:solidFill>
                  <a:srgbClr val="7F7F7F"/>
                </a:solidFill>
                <a:cs typeface="Arial"/>
              </a:rPr>
              <a:t>Reconciliation</a:t>
            </a:r>
          </a:p>
          <a:p>
            <a:pPr marL="342900" indent="-342900">
              <a:buFont typeface="Wingdings" panose="05000000000000000000" pitchFamily="2" charset="2"/>
              <a:buChar char="q"/>
            </a:pPr>
            <a:r>
              <a:rPr lang="en-US" sz="1600"/>
              <a:t>Roles and Responsibilities</a:t>
            </a:r>
          </a:p>
          <a:p>
            <a:pPr marL="342900" indent="-342900">
              <a:buFont typeface="Wingdings" panose="05000000000000000000" pitchFamily="2" charset="2"/>
              <a:buChar char="q"/>
            </a:pPr>
            <a:r>
              <a:rPr lang="en-US" sz="1600"/>
              <a:t>Execution Flow</a:t>
            </a:r>
            <a:endParaRPr lang="en-US" sz="1600">
              <a:cs typeface="Arial" panose="020B0604020202020204"/>
            </a:endParaRPr>
          </a:p>
          <a:p>
            <a:pPr marL="342900" indent="-342900">
              <a:buFont typeface="Wingdings,Sans-Serif" panose="05000000000000000000" pitchFamily="2" charset="2"/>
              <a:buChar char="q"/>
            </a:pPr>
            <a:r>
              <a:rPr lang="en-US" sz="1600">
                <a:solidFill>
                  <a:srgbClr val="7F7F7F"/>
                </a:solidFill>
              </a:rPr>
              <a:t>Workstream Alignment</a:t>
            </a:r>
            <a:endParaRPr lang="en-US" sz="1600">
              <a:ea typeface="+mn-lt"/>
              <a:cs typeface="+mn-lt"/>
            </a:endParaRPr>
          </a:p>
          <a:p>
            <a:pPr marL="342900" indent="-342900">
              <a:buFont typeface="Wingdings,Sans-Serif" panose="05000000000000000000" pitchFamily="2" charset="2"/>
              <a:buChar char="q"/>
            </a:pPr>
            <a:r>
              <a:rPr lang="en-US" sz="1600">
                <a:ea typeface="+mn-lt"/>
                <a:cs typeface="+mn-lt"/>
              </a:rPr>
              <a:t>Open/Closed Items</a:t>
            </a:r>
          </a:p>
          <a:p>
            <a:endParaRPr lang="en-US" sz="1600">
              <a:ea typeface="+mn-lt"/>
              <a:cs typeface="+mn-lt"/>
            </a:endParaRPr>
          </a:p>
          <a:p>
            <a:pPr marL="744855" lvl="1" indent="-285750">
              <a:buFont typeface="Wingdings" panose="05000000000000000000" pitchFamily="2" charset="2"/>
              <a:buChar char="Ø"/>
            </a:pPr>
            <a:endParaRPr lang="en-US" sz="1600">
              <a:cs typeface="Arial"/>
            </a:endParaRPr>
          </a:p>
          <a:p>
            <a:pPr marL="744855" lvl="1" indent="-285750">
              <a:buFont typeface="Wingdings" panose="05000000000000000000" pitchFamily="2" charset="2"/>
              <a:buChar char="Ø"/>
            </a:pPr>
            <a:endParaRPr lang="en-US" sz="1600">
              <a:cs typeface="Arial"/>
            </a:endParaRPr>
          </a:p>
        </p:txBody>
      </p:sp>
      <p:sp>
        <p:nvSpPr>
          <p:cNvPr id="3" name="Slide Number Placeholder 2">
            <a:extLst>
              <a:ext uri="{FF2B5EF4-FFF2-40B4-BE49-F238E27FC236}">
                <a16:creationId xmlns:a16="http://schemas.microsoft.com/office/drawing/2014/main" id="{B5999232-7F3B-438A-8D7A-077C6AB69289}"/>
              </a:ext>
            </a:extLst>
          </p:cNvPr>
          <p:cNvSpPr>
            <a:spLocks noGrp="1"/>
          </p:cNvSpPr>
          <p:nvPr>
            <p:ph type="sldNum" sz="quarter" idx="4"/>
          </p:nvPr>
        </p:nvSpPr>
        <p:spPr/>
        <p:txBody>
          <a:bodyPr/>
          <a:lstStyle/>
          <a:p>
            <a:fld id="{BF059A51-1513-4722-B38F-49BCC75F15CA}" type="slidenum">
              <a:rPr lang="en-US" smtClean="0"/>
              <a:pPr/>
              <a:t>2</a:t>
            </a:fld>
            <a:endParaRPr lang="en-US"/>
          </a:p>
        </p:txBody>
      </p:sp>
    </p:spTree>
    <p:extLst>
      <p:ext uri="{BB962C8B-B14F-4D97-AF65-F5344CB8AC3E}">
        <p14:creationId xmlns:p14="http://schemas.microsoft.com/office/powerpoint/2010/main" val="28887330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86B165-6864-4CDC-B445-29FC0269F0B6}"/>
              </a:ext>
            </a:extLst>
          </p:cNvPr>
          <p:cNvSpPr>
            <a:spLocks noGrp="1"/>
          </p:cNvSpPr>
          <p:nvPr>
            <p:ph type="body" sz="quarter" idx="13"/>
          </p:nvPr>
        </p:nvSpPr>
        <p:spPr>
          <a:xfrm>
            <a:off x="241551" y="769534"/>
            <a:ext cx="9030878" cy="401321"/>
          </a:xfrm>
        </p:spPr>
        <p:txBody>
          <a:bodyPr/>
          <a:lstStyle/>
          <a:p>
            <a:r>
              <a:rPr lang="en-US"/>
              <a:t>Data Conversion Sequence and Dependency</a:t>
            </a:r>
          </a:p>
        </p:txBody>
      </p:sp>
      <p:sp>
        <p:nvSpPr>
          <p:cNvPr id="4" name="Slide Number Placeholder 3">
            <a:extLst>
              <a:ext uri="{FF2B5EF4-FFF2-40B4-BE49-F238E27FC236}">
                <a16:creationId xmlns:a16="http://schemas.microsoft.com/office/drawing/2014/main" id="{52BA7C9D-F39F-4808-B691-E738C54939EE}"/>
              </a:ext>
            </a:extLst>
          </p:cNvPr>
          <p:cNvSpPr>
            <a:spLocks noGrp="1"/>
          </p:cNvSpPr>
          <p:nvPr>
            <p:ph type="sldNum" sz="quarter" idx="4"/>
          </p:nvPr>
        </p:nvSpPr>
        <p:spPr/>
        <p:txBody>
          <a:bodyPr/>
          <a:lstStyle/>
          <a:p>
            <a:fld id="{BF059A51-1513-4722-B38F-49BCC75F15CA}" type="slidenum">
              <a:rPr lang="en-US" smtClean="0"/>
              <a:pPr/>
              <a:t>20</a:t>
            </a:fld>
            <a:endParaRPr lang="en-US"/>
          </a:p>
        </p:txBody>
      </p:sp>
      <p:sp>
        <p:nvSpPr>
          <p:cNvPr id="7" name="Rectangle 3">
            <a:extLst>
              <a:ext uri="{FF2B5EF4-FFF2-40B4-BE49-F238E27FC236}">
                <a16:creationId xmlns:a16="http://schemas.microsoft.com/office/drawing/2014/main" id="{13E84AE6-98D4-443F-ACE7-6BE1BBB41F9E}"/>
              </a:ext>
            </a:extLst>
          </p:cNvPr>
          <p:cNvSpPr>
            <a:spLocks noChangeArrowheads="1"/>
          </p:cNvSpPr>
          <p:nvPr/>
        </p:nvSpPr>
        <p:spPr bwMode="gray">
          <a:xfrm>
            <a:off x="6635165" y="2054602"/>
            <a:ext cx="1435100" cy="323940"/>
          </a:xfrm>
          <a:prstGeom prst="rect">
            <a:avLst/>
          </a:prstGeom>
          <a:solidFill>
            <a:schemeClr val="accent3"/>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Transactional Data</a:t>
            </a:r>
          </a:p>
        </p:txBody>
      </p:sp>
      <p:sp>
        <p:nvSpPr>
          <p:cNvPr id="8" name="Rectangle 6">
            <a:extLst>
              <a:ext uri="{FF2B5EF4-FFF2-40B4-BE49-F238E27FC236}">
                <a16:creationId xmlns:a16="http://schemas.microsoft.com/office/drawing/2014/main" id="{A1463261-6F78-453C-A856-66034365A630}"/>
              </a:ext>
            </a:extLst>
          </p:cNvPr>
          <p:cNvSpPr>
            <a:spLocks noChangeArrowheads="1"/>
          </p:cNvSpPr>
          <p:nvPr/>
        </p:nvSpPr>
        <p:spPr bwMode="gray">
          <a:xfrm>
            <a:off x="4456649" y="1349303"/>
            <a:ext cx="1435100" cy="353837"/>
          </a:xfrm>
          <a:prstGeom prst="rect">
            <a:avLst/>
          </a:prstGeom>
          <a:solidFill>
            <a:schemeClr val="accent3"/>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Data Conversions</a:t>
            </a:r>
          </a:p>
        </p:txBody>
      </p:sp>
      <p:sp>
        <p:nvSpPr>
          <p:cNvPr id="10" name="Rectangle 10">
            <a:extLst>
              <a:ext uri="{FF2B5EF4-FFF2-40B4-BE49-F238E27FC236}">
                <a16:creationId xmlns:a16="http://schemas.microsoft.com/office/drawing/2014/main" id="{F5EA6A5B-77EB-4AA8-8A4F-856FF1E5083F}"/>
              </a:ext>
            </a:extLst>
          </p:cNvPr>
          <p:cNvSpPr>
            <a:spLocks noChangeArrowheads="1"/>
          </p:cNvSpPr>
          <p:nvPr/>
        </p:nvSpPr>
        <p:spPr bwMode="gray">
          <a:xfrm>
            <a:off x="1694806" y="2672037"/>
            <a:ext cx="971233" cy="513434"/>
          </a:xfrm>
          <a:prstGeom prst="rect">
            <a:avLst/>
          </a:prstGeom>
          <a:solidFill>
            <a:srgbClr val="FFFF00"/>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Arial" panose="020B0604020202020204" pitchFamily="34" charset="0"/>
                <a:cs typeface="Arial" panose="020B0604020202020204" pitchFamily="34" charset="0"/>
              </a:rPr>
              <a:t>Item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Arial" panose="020B0604020202020204" pitchFamily="34" charset="0"/>
                <a:cs typeface="Arial" panose="020B0604020202020204" pitchFamily="34" charset="0"/>
              </a:rPr>
              <a:t>Conversion</a:t>
            </a:r>
          </a:p>
        </p:txBody>
      </p:sp>
      <p:sp>
        <p:nvSpPr>
          <p:cNvPr id="11" name="Rectangle 11">
            <a:extLst>
              <a:ext uri="{FF2B5EF4-FFF2-40B4-BE49-F238E27FC236}">
                <a16:creationId xmlns:a16="http://schemas.microsoft.com/office/drawing/2014/main" id="{7DDCAA7B-0930-4604-AD1A-675DEF532407}"/>
              </a:ext>
            </a:extLst>
          </p:cNvPr>
          <p:cNvSpPr>
            <a:spLocks noChangeArrowheads="1"/>
          </p:cNvSpPr>
          <p:nvPr/>
        </p:nvSpPr>
        <p:spPr bwMode="gray">
          <a:xfrm>
            <a:off x="1461029" y="2068260"/>
            <a:ext cx="1435100" cy="323941"/>
          </a:xfrm>
          <a:prstGeom prst="rect">
            <a:avLst/>
          </a:prstGeom>
          <a:solidFill>
            <a:schemeClr val="accent3"/>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Master Data</a:t>
            </a:r>
          </a:p>
        </p:txBody>
      </p:sp>
      <p:cxnSp>
        <p:nvCxnSpPr>
          <p:cNvPr id="12" name="Elbow Connector 26">
            <a:extLst>
              <a:ext uri="{FF2B5EF4-FFF2-40B4-BE49-F238E27FC236}">
                <a16:creationId xmlns:a16="http://schemas.microsoft.com/office/drawing/2014/main" id="{46AA32CA-80BB-46B4-8D94-54C414B3B2F4}"/>
              </a:ext>
            </a:extLst>
          </p:cNvPr>
          <p:cNvCxnSpPr>
            <a:cxnSpLocks/>
            <a:stCxn id="11" idx="0"/>
            <a:endCxn id="8" idx="2"/>
          </p:cNvCxnSpPr>
          <p:nvPr/>
        </p:nvCxnSpPr>
        <p:spPr>
          <a:xfrm rot="5400000" flipH="1" flipV="1">
            <a:off x="3493829" y="387890"/>
            <a:ext cx="365120" cy="2995620"/>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Elbow Connector 27">
            <a:extLst>
              <a:ext uri="{FF2B5EF4-FFF2-40B4-BE49-F238E27FC236}">
                <a16:creationId xmlns:a16="http://schemas.microsoft.com/office/drawing/2014/main" id="{82B410B8-1760-438B-B13E-8CC4216BEEA5}"/>
              </a:ext>
            </a:extLst>
          </p:cNvPr>
          <p:cNvCxnSpPr>
            <a:cxnSpLocks/>
            <a:stCxn id="7" idx="0"/>
            <a:endCxn id="8" idx="2"/>
          </p:cNvCxnSpPr>
          <p:nvPr/>
        </p:nvCxnSpPr>
        <p:spPr>
          <a:xfrm rot="16200000" flipV="1">
            <a:off x="6087726" y="789613"/>
            <a:ext cx="351462" cy="2178516"/>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Elbow Connector 28">
            <a:extLst>
              <a:ext uri="{FF2B5EF4-FFF2-40B4-BE49-F238E27FC236}">
                <a16:creationId xmlns:a16="http://schemas.microsoft.com/office/drawing/2014/main" id="{6A69DE30-1D86-4B5E-AE72-30A9432C4AE9}"/>
              </a:ext>
            </a:extLst>
          </p:cNvPr>
          <p:cNvCxnSpPr>
            <a:cxnSpLocks/>
            <a:stCxn id="42" idx="0"/>
            <a:endCxn id="11" idx="2"/>
          </p:cNvCxnSpPr>
          <p:nvPr/>
        </p:nvCxnSpPr>
        <p:spPr>
          <a:xfrm rot="5400000" flipH="1" flipV="1">
            <a:off x="1333764" y="1823408"/>
            <a:ext cx="276021" cy="1413609"/>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Elbow Connector 29">
            <a:extLst>
              <a:ext uri="{FF2B5EF4-FFF2-40B4-BE49-F238E27FC236}">
                <a16:creationId xmlns:a16="http://schemas.microsoft.com/office/drawing/2014/main" id="{9CA1D519-A476-4223-88B2-9D9C9FC0EEA8}"/>
              </a:ext>
            </a:extLst>
          </p:cNvPr>
          <p:cNvCxnSpPr>
            <a:cxnSpLocks/>
            <a:stCxn id="10" idx="0"/>
            <a:endCxn id="11" idx="2"/>
          </p:cNvCxnSpPr>
          <p:nvPr/>
        </p:nvCxnSpPr>
        <p:spPr>
          <a:xfrm rot="16200000" flipV="1">
            <a:off x="2039583" y="2531197"/>
            <a:ext cx="279836" cy="1844"/>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Rectangle 10">
            <a:extLst>
              <a:ext uri="{FF2B5EF4-FFF2-40B4-BE49-F238E27FC236}">
                <a16:creationId xmlns:a16="http://schemas.microsoft.com/office/drawing/2014/main" id="{E79F725F-8567-4C69-BBEA-02E39349326D}"/>
              </a:ext>
            </a:extLst>
          </p:cNvPr>
          <p:cNvSpPr>
            <a:spLocks noChangeArrowheads="1"/>
          </p:cNvSpPr>
          <p:nvPr/>
        </p:nvSpPr>
        <p:spPr bwMode="gray">
          <a:xfrm>
            <a:off x="3303444" y="2672038"/>
            <a:ext cx="977201" cy="513433"/>
          </a:xfrm>
          <a:prstGeom prst="rect">
            <a:avLst/>
          </a:prstGeom>
          <a:solidFill>
            <a:srgbClr val="FFFF00"/>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Bank and Branch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Conversion</a:t>
            </a:r>
          </a:p>
        </p:txBody>
      </p:sp>
      <p:cxnSp>
        <p:nvCxnSpPr>
          <p:cNvPr id="18" name="Elbow Connector 29">
            <a:extLst>
              <a:ext uri="{FF2B5EF4-FFF2-40B4-BE49-F238E27FC236}">
                <a16:creationId xmlns:a16="http://schemas.microsoft.com/office/drawing/2014/main" id="{CA2D1DAA-FA89-4B4B-BD14-34FB7B29065D}"/>
              </a:ext>
            </a:extLst>
          </p:cNvPr>
          <p:cNvCxnSpPr>
            <a:cxnSpLocks/>
            <a:stCxn id="16" idx="0"/>
            <a:endCxn id="11" idx="2"/>
          </p:cNvCxnSpPr>
          <p:nvPr/>
        </p:nvCxnSpPr>
        <p:spPr>
          <a:xfrm rot="16200000" flipV="1">
            <a:off x="2845394" y="1725387"/>
            <a:ext cx="279837" cy="1613466"/>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Rectangle 10">
            <a:extLst>
              <a:ext uri="{FF2B5EF4-FFF2-40B4-BE49-F238E27FC236}">
                <a16:creationId xmlns:a16="http://schemas.microsoft.com/office/drawing/2014/main" id="{6A1BE398-0560-44E1-BDDC-AE30A8D22802}"/>
              </a:ext>
            </a:extLst>
          </p:cNvPr>
          <p:cNvSpPr>
            <a:spLocks noChangeArrowheads="1"/>
          </p:cNvSpPr>
          <p:nvPr/>
        </p:nvSpPr>
        <p:spPr bwMode="gray">
          <a:xfrm>
            <a:off x="5818393" y="3380452"/>
            <a:ext cx="1021772" cy="513432"/>
          </a:xfrm>
          <a:prstGeom prst="rect">
            <a:avLst/>
          </a:prstGeom>
          <a:solidFill>
            <a:srgbClr val="FFFF00"/>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Arial" panose="020B0604020202020204" pitchFamily="34" charset="0"/>
                <a:cs typeface="Arial" panose="020B0604020202020204" pitchFamily="34" charset="0"/>
              </a:rPr>
              <a:t>Fixed Assets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effectLst/>
                <a:uLnTx/>
                <a:uFillTx/>
                <a:latin typeface="Arial" panose="020B0604020202020204" pitchFamily="34" charset="0"/>
                <a:cs typeface="Arial" panose="020B0604020202020204" pitchFamily="34" charset="0"/>
              </a:rPr>
              <a:t>Conversion</a:t>
            </a:r>
          </a:p>
        </p:txBody>
      </p:sp>
      <p:sp>
        <p:nvSpPr>
          <p:cNvPr id="28" name="Rectangle 10">
            <a:extLst>
              <a:ext uri="{FF2B5EF4-FFF2-40B4-BE49-F238E27FC236}">
                <a16:creationId xmlns:a16="http://schemas.microsoft.com/office/drawing/2014/main" id="{59E72C9C-3FC5-430D-B9A3-87FE5C301F42}"/>
              </a:ext>
            </a:extLst>
          </p:cNvPr>
          <p:cNvSpPr>
            <a:spLocks noChangeArrowheads="1"/>
          </p:cNvSpPr>
          <p:nvPr/>
        </p:nvSpPr>
        <p:spPr bwMode="gray">
          <a:xfrm>
            <a:off x="6840165" y="6072540"/>
            <a:ext cx="1021772" cy="513432"/>
          </a:xfrm>
          <a:prstGeom prst="rect">
            <a:avLst/>
          </a:prstGeom>
          <a:solidFill>
            <a:schemeClr val="accent3"/>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AP Invoice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 Conversion</a:t>
            </a:r>
          </a:p>
        </p:txBody>
      </p:sp>
      <p:cxnSp>
        <p:nvCxnSpPr>
          <p:cNvPr id="31" name="Elbow Connector 28">
            <a:extLst>
              <a:ext uri="{FF2B5EF4-FFF2-40B4-BE49-F238E27FC236}">
                <a16:creationId xmlns:a16="http://schemas.microsoft.com/office/drawing/2014/main" id="{AFE72311-AF7C-4298-A39B-3A8FF4FB3402}"/>
              </a:ext>
            </a:extLst>
          </p:cNvPr>
          <p:cNvCxnSpPr>
            <a:cxnSpLocks/>
            <a:stCxn id="38" idx="0"/>
            <a:endCxn id="7" idx="2"/>
          </p:cNvCxnSpPr>
          <p:nvPr/>
        </p:nvCxnSpPr>
        <p:spPr>
          <a:xfrm rot="16200000" flipV="1">
            <a:off x="7518993" y="2212264"/>
            <a:ext cx="978416" cy="1310972"/>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Elbow Connector 29">
            <a:extLst>
              <a:ext uri="{FF2B5EF4-FFF2-40B4-BE49-F238E27FC236}">
                <a16:creationId xmlns:a16="http://schemas.microsoft.com/office/drawing/2014/main" id="{55DCEDE3-6F7E-4ED4-A9CE-32102FF74E93}"/>
              </a:ext>
            </a:extLst>
          </p:cNvPr>
          <p:cNvCxnSpPr>
            <a:cxnSpLocks/>
            <a:stCxn id="28" idx="0"/>
          </p:cNvCxnSpPr>
          <p:nvPr/>
        </p:nvCxnSpPr>
        <p:spPr>
          <a:xfrm rot="5400000" flipH="1" flipV="1">
            <a:off x="6513059" y="5232882"/>
            <a:ext cx="1677651" cy="1666"/>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8" name="Rectangle 9">
            <a:extLst>
              <a:ext uri="{FF2B5EF4-FFF2-40B4-BE49-F238E27FC236}">
                <a16:creationId xmlns:a16="http://schemas.microsoft.com/office/drawing/2014/main" id="{C5F71B9C-F49E-426E-A67A-9E1500724592}"/>
              </a:ext>
            </a:extLst>
          </p:cNvPr>
          <p:cNvSpPr>
            <a:spLocks noChangeArrowheads="1"/>
          </p:cNvSpPr>
          <p:nvPr/>
        </p:nvSpPr>
        <p:spPr bwMode="gray">
          <a:xfrm>
            <a:off x="8178070" y="3356958"/>
            <a:ext cx="971233" cy="513430"/>
          </a:xfrm>
          <a:prstGeom prst="rect">
            <a:avLst/>
          </a:prstGeom>
          <a:solidFill>
            <a:srgbClr val="FFFF00"/>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GL Balances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 Conversion</a:t>
            </a:r>
          </a:p>
        </p:txBody>
      </p:sp>
      <p:sp>
        <p:nvSpPr>
          <p:cNvPr id="42" name="Rectangle 9">
            <a:extLst>
              <a:ext uri="{FF2B5EF4-FFF2-40B4-BE49-F238E27FC236}">
                <a16:creationId xmlns:a16="http://schemas.microsoft.com/office/drawing/2014/main" id="{6C7D3119-82F1-4B15-901E-F770C5DB9B2A}"/>
              </a:ext>
            </a:extLst>
          </p:cNvPr>
          <p:cNvSpPr>
            <a:spLocks noChangeArrowheads="1"/>
          </p:cNvSpPr>
          <p:nvPr/>
        </p:nvSpPr>
        <p:spPr bwMode="gray">
          <a:xfrm>
            <a:off x="279353" y="2668222"/>
            <a:ext cx="971233" cy="520389"/>
          </a:xfrm>
          <a:prstGeom prst="rect">
            <a:avLst/>
          </a:prstGeom>
          <a:solidFill>
            <a:srgbClr val="FFFF00"/>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Employee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 Conversion</a:t>
            </a:r>
          </a:p>
        </p:txBody>
      </p:sp>
      <p:sp>
        <p:nvSpPr>
          <p:cNvPr id="71" name="Rectangle 10">
            <a:extLst>
              <a:ext uri="{FF2B5EF4-FFF2-40B4-BE49-F238E27FC236}">
                <a16:creationId xmlns:a16="http://schemas.microsoft.com/office/drawing/2014/main" id="{2EA8D78B-9299-4AF7-B0A7-20F6A62A7DCD}"/>
              </a:ext>
            </a:extLst>
          </p:cNvPr>
          <p:cNvSpPr>
            <a:spLocks noChangeArrowheads="1"/>
          </p:cNvSpPr>
          <p:nvPr/>
        </p:nvSpPr>
        <p:spPr bwMode="gray">
          <a:xfrm>
            <a:off x="2514555" y="3533009"/>
            <a:ext cx="1084244" cy="522847"/>
          </a:xfrm>
          <a:prstGeom prst="rect">
            <a:avLst/>
          </a:prstGeom>
          <a:solidFill>
            <a:srgbClr val="FFFF00"/>
          </a:solidFill>
          <a:ln w="9525">
            <a:noFill/>
            <a:miter lim="800000"/>
            <a:headEnd/>
            <a:tailEnd/>
          </a:ln>
          <a:effectLst/>
        </p:spPr>
        <p:txBody>
          <a:bodyPr wrap="none" lIns="88900" tIns="88900" rIns="88900" bIns="88900" anchor="ctr"/>
          <a:lstStyle/>
          <a:p>
            <a:pPr algn="ctr" defTabSz="914400">
              <a:defRPr/>
            </a:pPr>
            <a:r>
              <a:rPr kumimoji="0" lang="en-US" sz="1000" b="0" i="0" u="none" strike="noStrike" kern="1200" cap="none" spc="0" normalizeH="0" baseline="0" noProof="0">
                <a:ln>
                  <a:noFill/>
                </a:ln>
                <a:effectLst/>
                <a:uLnTx/>
                <a:uFillTx/>
                <a:latin typeface="Arial"/>
                <a:cs typeface="Arial"/>
              </a:rPr>
              <a:t>Suppliers</a:t>
            </a:r>
            <a:r>
              <a:rPr lang="en-US" sz="1000">
                <a:latin typeface="Arial"/>
                <a:cs typeface="Arial"/>
              </a:rPr>
              <a:t> &amp; Banks</a:t>
            </a:r>
            <a:endPar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a:cs typeface="Arial"/>
              </a:rPr>
              <a:t>Conversion</a:t>
            </a:r>
            <a:endParaRPr lang="en-US" sz="1000" b="0" i="0" u="none" strike="noStrike" kern="1200" cap="none" spc="0" normalizeH="0" baseline="0" noProof="0">
              <a:ln>
                <a:noFill/>
              </a:ln>
              <a:effectLst/>
              <a:uLnTx/>
              <a:uFillTx/>
              <a:latin typeface="Arial"/>
              <a:cs typeface="Arial"/>
            </a:endParaRPr>
          </a:p>
        </p:txBody>
      </p:sp>
      <p:cxnSp>
        <p:nvCxnSpPr>
          <p:cNvPr id="75" name="Elbow Connector 28">
            <a:extLst>
              <a:ext uri="{FF2B5EF4-FFF2-40B4-BE49-F238E27FC236}">
                <a16:creationId xmlns:a16="http://schemas.microsoft.com/office/drawing/2014/main" id="{23B5EB52-DF6A-4505-9843-D465CB506D7A}"/>
              </a:ext>
            </a:extLst>
          </p:cNvPr>
          <p:cNvCxnSpPr>
            <a:cxnSpLocks/>
            <a:stCxn id="71" idx="0"/>
            <a:endCxn id="16" idx="2"/>
          </p:cNvCxnSpPr>
          <p:nvPr/>
        </p:nvCxnSpPr>
        <p:spPr>
          <a:xfrm rot="5400000" flipH="1" flipV="1">
            <a:off x="3250592" y="2991556"/>
            <a:ext cx="347538" cy="735368"/>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83" name="Rectangle 10">
            <a:extLst>
              <a:ext uri="{FF2B5EF4-FFF2-40B4-BE49-F238E27FC236}">
                <a16:creationId xmlns:a16="http://schemas.microsoft.com/office/drawing/2014/main" id="{394CEB9B-A7B3-4F15-897E-20385F186290}"/>
              </a:ext>
            </a:extLst>
          </p:cNvPr>
          <p:cNvSpPr>
            <a:spLocks noChangeArrowheads="1"/>
          </p:cNvSpPr>
          <p:nvPr/>
        </p:nvSpPr>
        <p:spPr bwMode="gray">
          <a:xfrm>
            <a:off x="3975636" y="3528447"/>
            <a:ext cx="1134783" cy="513432"/>
          </a:xfrm>
          <a:prstGeom prst="rect">
            <a:avLst/>
          </a:prstGeom>
          <a:solidFill>
            <a:srgbClr val="FFFF00"/>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Customer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Conversion</a:t>
            </a:r>
          </a:p>
        </p:txBody>
      </p:sp>
      <p:cxnSp>
        <p:nvCxnSpPr>
          <p:cNvPr id="97" name="Elbow Connector 28">
            <a:extLst>
              <a:ext uri="{FF2B5EF4-FFF2-40B4-BE49-F238E27FC236}">
                <a16:creationId xmlns:a16="http://schemas.microsoft.com/office/drawing/2014/main" id="{051DA4D3-10BD-403A-9E57-6A80C186B25C}"/>
              </a:ext>
            </a:extLst>
          </p:cNvPr>
          <p:cNvCxnSpPr>
            <a:cxnSpLocks/>
            <a:stCxn id="83" idx="0"/>
            <a:endCxn id="16" idx="2"/>
          </p:cNvCxnSpPr>
          <p:nvPr/>
        </p:nvCxnSpPr>
        <p:spPr>
          <a:xfrm flipH="1" flipV="1">
            <a:off x="2869122" y="2517029"/>
            <a:ext cx="1673906" cy="1030246"/>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04" name="Rectangle 10">
            <a:extLst>
              <a:ext uri="{FF2B5EF4-FFF2-40B4-BE49-F238E27FC236}">
                <a16:creationId xmlns:a16="http://schemas.microsoft.com/office/drawing/2014/main" id="{A6F8D3C6-B7D5-4C88-A8AC-480574BC1D5A}"/>
              </a:ext>
            </a:extLst>
          </p:cNvPr>
          <p:cNvSpPr>
            <a:spLocks noChangeArrowheads="1"/>
          </p:cNvSpPr>
          <p:nvPr/>
        </p:nvSpPr>
        <p:spPr bwMode="gray">
          <a:xfrm>
            <a:off x="5358449" y="6072539"/>
            <a:ext cx="1021772" cy="513432"/>
          </a:xfrm>
          <a:prstGeom prst="rect">
            <a:avLst/>
          </a:prstGeom>
          <a:solidFill>
            <a:schemeClr val="accent3"/>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Open AR Invoice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Conversion</a:t>
            </a:r>
          </a:p>
        </p:txBody>
      </p:sp>
      <p:cxnSp>
        <p:nvCxnSpPr>
          <p:cNvPr id="107" name="Elbow Connector 29">
            <a:extLst>
              <a:ext uri="{FF2B5EF4-FFF2-40B4-BE49-F238E27FC236}">
                <a16:creationId xmlns:a16="http://schemas.microsoft.com/office/drawing/2014/main" id="{5AA370F3-3F1E-4A11-A0A3-0BA87A6271AA}"/>
              </a:ext>
            </a:extLst>
          </p:cNvPr>
          <p:cNvCxnSpPr>
            <a:cxnSpLocks/>
            <a:stCxn id="104" idx="0"/>
            <a:endCxn id="83" idx="2"/>
          </p:cNvCxnSpPr>
          <p:nvPr/>
        </p:nvCxnSpPr>
        <p:spPr>
          <a:xfrm rot="16200000" flipV="1">
            <a:off x="4190852" y="4394055"/>
            <a:ext cx="2030660" cy="1326307"/>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13" name="Rectangle 10">
            <a:extLst>
              <a:ext uri="{FF2B5EF4-FFF2-40B4-BE49-F238E27FC236}">
                <a16:creationId xmlns:a16="http://schemas.microsoft.com/office/drawing/2014/main" id="{CC1604E4-BCA1-43A0-877A-8CDAEF780F2A}"/>
              </a:ext>
            </a:extLst>
          </p:cNvPr>
          <p:cNvSpPr>
            <a:spLocks noChangeArrowheads="1"/>
          </p:cNvSpPr>
          <p:nvPr/>
        </p:nvSpPr>
        <p:spPr bwMode="gray">
          <a:xfrm>
            <a:off x="4154996" y="6072539"/>
            <a:ext cx="1021772" cy="513432"/>
          </a:xfrm>
          <a:prstGeom prst="rect">
            <a:avLst/>
          </a:prstGeom>
          <a:solidFill>
            <a:schemeClr val="accent3"/>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Unapplied Receipts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Conversion</a:t>
            </a:r>
          </a:p>
        </p:txBody>
      </p:sp>
      <p:cxnSp>
        <p:nvCxnSpPr>
          <p:cNvPr id="114" name="Elbow Connector 29">
            <a:extLst>
              <a:ext uri="{FF2B5EF4-FFF2-40B4-BE49-F238E27FC236}">
                <a16:creationId xmlns:a16="http://schemas.microsoft.com/office/drawing/2014/main" id="{46B36F91-A51F-40ED-92AF-623BC11512C3}"/>
              </a:ext>
            </a:extLst>
          </p:cNvPr>
          <p:cNvCxnSpPr>
            <a:cxnSpLocks/>
            <a:stCxn id="113" idx="0"/>
            <a:endCxn id="83" idx="2"/>
          </p:cNvCxnSpPr>
          <p:nvPr/>
        </p:nvCxnSpPr>
        <p:spPr>
          <a:xfrm rot="16200000" flipV="1">
            <a:off x="3589125" y="4995782"/>
            <a:ext cx="2030660" cy="122854"/>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119" name="Rectangle 10">
            <a:extLst>
              <a:ext uri="{FF2B5EF4-FFF2-40B4-BE49-F238E27FC236}">
                <a16:creationId xmlns:a16="http://schemas.microsoft.com/office/drawing/2014/main" id="{D30B4D14-B099-481A-A06D-43D0C5D745C5}"/>
              </a:ext>
            </a:extLst>
          </p:cNvPr>
          <p:cNvSpPr>
            <a:spLocks noChangeArrowheads="1"/>
          </p:cNvSpPr>
          <p:nvPr/>
        </p:nvSpPr>
        <p:spPr bwMode="gray">
          <a:xfrm>
            <a:off x="1669537" y="6085241"/>
            <a:ext cx="1021772" cy="513432"/>
          </a:xfrm>
          <a:prstGeom prst="rect">
            <a:avLst/>
          </a:prstGeom>
          <a:solidFill>
            <a:schemeClr val="accent3"/>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Subscriptions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Conversion</a:t>
            </a:r>
          </a:p>
        </p:txBody>
      </p:sp>
      <p:sp>
        <p:nvSpPr>
          <p:cNvPr id="120" name="Rectangle 10">
            <a:extLst>
              <a:ext uri="{FF2B5EF4-FFF2-40B4-BE49-F238E27FC236}">
                <a16:creationId xmlns:a16="http://schemas.microsoft.com/office/drawing/2014/main" id="{DBD96E02-DBC8-46A5-8FC3-D421B60BC533}"/>
              </a:ext>
            </a:extLst>
          </p:cNvPr>
          <p:cNvSpPr>
            <a:spLocks noChangeArrowheads="1"/>
          </p:cNvSpPr>
          <p:nvPr/>
        </p:nvSpPr>
        <p:spPr bwMode="gray">
          <a:xfrm>
            <a:off x="2828686" y="6072539"/>
            <a:ext cx="1144199" cy="692310"/>
          </a:xfrm>
          <a:prstGeom prst="rect">
            <a:avLst/>
          </a:prstGeom>
          <a:solidFill>
            <a:schemeClr val="accent3"/>
          </a:solidFill>
          <a:ln w="9525">
            <a:noFill/>
            <a:miter lim="800000"/>
            <a:headEnd/>
            <a:tailEnd/>
          </a:ln>
          <a:effectLst/>
        </p:spPr>
        <p:txBody>
          <a:bodyPr wrap="none" lIns="88900" tIns="88900" rIns="88900" bIns="88900" anchor="ctr"/>
          <a:lstStyle/>
          <a:p>
            <a:pPr algn="ctr" defTabSz="914400">
              <a:defRPr/>
            </a:pPr>
            <a:r>
              <a:rPr kumimoji="0" lang="en-US" sz="900" b="0" i="0" u="none" strike="noStrike" kern="1200" cap="none" spc="0" normalizeH="0" baseline="0" noProof="0">
                <a:ln>
                  <a:noFill/>
                </a:ln>
                <a:effectLst/>
                <a:uLnTx/>
                <a:uFillTx/>
                <a:latin typeface="Arial"/>
                <a:cs typeface="Arial"/>
              </a:rPr>
              <a:t>RMCS Contracts</a:t>
            </a:r>
            <a:r>
              <a:rPr lang="en-US" sz="900">
                <a:latin typeface="Arial"/>
                <a:cs typeface="Arial"/>
              </a:rPr>
              <a:t>,</a:t>
            </a:r>
            <a:endParaRPr lang="en-US" sz="900">
              <a:latin typeface="Arial" panose="020B0604020202020204" pitchFamily="34" charset="0"/>
              <a:cs typeface="Arial" panose="020B0604020202020204" pitchFamily="34" charset="0"/>
            </a:endParaRPr>
          </a:p>
          <a:p>
            <a:pPr algn="ctr" defTabSz="914400">
              <a:defRPr/>
            </a:pPr>
            <a:r>
              <a:rPr lang="en-US" sz="900">
                <a:latin typeface="Arial"/>
                <a:cs typeface="Arial"/>
              </a:rPr>
              <a:t> Deferred Revenue</a:t>
            </a:r>
            <a:endParaRPr lang="en-US" sz="900" b="0" i="0" u="none" strike="noStrike" kern="1200" cap="none" spc="0" normalizeH="0" baseline="0" noProof="0">
              <a:ln>
                <a:noFill/>
              </a:ln>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effectLst/>
                <a:highlight>
                  <a:srgbClr val="FFFF00"/>
                </a:highlight>
                <a:uLnTx/>
                <a:uFillTx/>
                <a:latin typeface="Arial"/>
                <a:cs typeface="Arial"/>
              </a:rPr>
              <a:t>Conversion</a:t>
            </a:r>
            <a:endParaRPr lang="en-US" sz="900" b="0" i="0" u="none" strike="noStrike" kern="1200" cap="none" spc="0" normalizeH="0" baseline="0" noProof="0">
              <a:ln>
                <a:noFill/>
              </a:ln>
              <a:effectLst/>
              <a:highlight>
                <a:srgbClr val="FFFF00"/>
              </a:highlight>
              <a:uLnTx/>
              <a:uFillTx/>
              <a:latin typeface="Arial"/>
              <a:cs typeface="Arial"/>
            </a:endParaRPr>
          </a:p>
        </p:txBody>
      </p:sp>
      <p:cxnSp>
        <p:nvCxnSpPr>
          <p:cNvPr id="124" name="Elbow Connector 29">
            <a:extLst>
              <a:ext uri="{FF2B5EF4-FFF2-40B4-BE49-F238E27FC236}">
                <a16:creationId xmlns:a16="http://schemas.microsoft.com/office/drawing/2014/main" id="{0AD5EA99-D9C6-45FF-9FC2-D323ACC05694}"/>
              </a:ext>
            </a:extLst>
          </p:cNvPr>
          <p:cNvCxnSpPr>
            <a:cxnSpLocks/>
            <a:stCxn id="120" idx="0"/>
            <a:endCxn id="83" idx="2"/>
          </p:cNvCxnSpPr>
          <p:nvPr/>
        </p:nvCxnSpPr>
        <p:spPr>
          <a:xfrm rot="5400000" flipH="1" flipV="1">
            <a:off x="2956577" y="4486088"/>
            <a:ext cx="2030660" cy="1142242"/>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7" name="Elbow Connector 29">
            <a:extLst>
              <a:ext uri="{FF2B5EF4-FFF2-40B4-BE49-F238E27FC236}">
                <a16:creationId xmlns:a16="http://schemas.microsoft.com/office/drawing/2014/main" id="{B788F43F-E7F3-4F58-9CB3-C0DB98BEEA08}"/>
              </a:ext>
            </a:extLst>
          </p:cNvPr>
          <p:cNvCxnSpPr>
            <a:cxnSpLocks/>
            <a:stCxn id="119" idx="0"/>
            <a:endCxn id="83" idx="2"/>
          </p:cNvCxnSpPr>
          <p:nvPr/>
        </p:nvCxnSpPr>
        <p:spPr>
          <a:xfrm rot="5400000" flipH="1" flipV="1">
            <a:off x="2340044" y="3882258"/>
            <a:ext cx="2043362" cy="2362605"/>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0" name="Elbow Connector 29">
            <a:extLst>
              <a:ext uri="{FF2B5EF4-FFF2-40B4-BE49-F238E27FC236}">
                <a16:creationId xmlns:a16="http://schemas.microsoft.com/office/drawing/2014/main" id="{58036847-B2F2-4176-A926-17601FF83643}"/>
              </a:ext>
            </a:extLst>
          </p:cNvPr>
          <p:cNvCxnSpPr>
            <a:cxnSpLocks/>
            <a:stCxn id="119" idx="0"/>
            <a:endCxn id="10" idx="2"/>
          </p:cNvCxnSpPr>
          <p:nvPr/>
        </p:nvCxnSpPr>
        <p:spPr>
          <a:xfrm rot="5400000" flipH="1" flipV="1">
            <a:off x="730538" y="4635356"/>
            <a:ext cx="2899770" cy="12700"/>
          </a:xfrm>
          <a:prstGeom prst="bentConnector3">
            <a:avLst>
              <a:gd name="adj1" fmla="val 100804"/>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Elbow Connector 29">
            <a:extLst>
              <a:ext uri="{FF2B5EF4-FFF2-40B4-BE49-F238E27FC236}">
                <a16:creationId xmlns:a16="http://schemas.microsoft.com/office/drawing/2014/main" id="{C6B455EB-38F9-47CA-9151-30475DA6EA58}"/>
              </a:ext>
            </a:extLst>
          </p:cNvPr>
          <p:cNvCxnSpPr>
            <a:cxnSpLocks/>
            <a:endCxn id="7" idx="2"/>
          </p:cNvCxnSpPr>
          <p:nvPr/>
        </p:nvCxnSpPr>
        <p:spPr>
          <a:xfrm flipV="1">
            <a:off x="4507929" y="2378542"/>
            <a:ext cx="2844786" cy="2016345"/>
          </a:xfrm>
          <a:prstGeom prst="bentConnector2">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39" name="Rectangle 10">
            <a:extLst>
              <a:ext uri="{FF2B5EF4-FFF2-40B4-BE49-F238E27FC236}">
                <a16:creationId xmlns:a16="http://schemas.microsoft.com/office/drawing/2014/main" id="{B008E0EE-9E97-4B5C-8419-B4FF5B89C8C2}"/>
              </a:ext>
            </a:extLst>
          </p:cNvPr>
          <p:cNvSpPr>
            <a:spLocks noChangeArrowheads="1"/>
          </p:cNvSpPr>
          <p:nvPr/>
        </p:nvSpPr>
        <p:spPr bwMode="gray">
          <a:xfrm>
            <a:off x="6200862" y="5219345"/>
            <a:ext cx="1021772" cy="513432"/>
          </a:xfrm>
          <a:prstGeom prst="rect">
            <a:avLst/>
          </a:prstGeom>
          <a:solidFill>
            <a:srgbClr val="FFFF00"/>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Purchase Order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Conversion</a:t>
            </a:r>
          </a:p>
        </p:txBody>
      </p:sp>
      <p:cxnSp>
        <p:nvCxnSpPr>
          <p:cNvPr id="6" name="Connector: Elbow 5">
            <a:extLst>
              <a:ext uri="{FF2B5EF4-FFF2-40B4-BE49-F238E27FC236}">
                <a16:creationId xmlns:a16="http://schemas.microsoft.com/office/drawing/2014/main" id="{52E5B258-A29C-4D84-BDFF-63B83BFCFD36}"/>
              </a:ext>
            </a:extLst>
          </p:cNvPr>
          <p:cNvCxnSpPr>
            <a:cxnSpLocks/>
            <a:stCxn id="71" idx="2"/>
            <a:endCxn id="39" idx="0"/>
          </p:cNvCxnSpPr>
          <p:nvPr/>
        </p:nvCxnSpPr>
        <p:spPr>
          <a:xfrm rot="16200000" flipH="1">
            <a:off x="4302468" y="2810064"/>
            <a:ext cx="1163489" cy="3655071"/>
          </a:xfrm>
          <a:prstGeom prst="bentConnector3">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
        <p:nvSpPr>
          <p:cNvPr id="41" name="Rectangle 10">
            <a:extLst>
              <a:ext uri="{FF2B5EF4-FFF2-40B4-BE49-F238E27FC236}">
                <a16:creationId xmlns:a16="http://schemas.microsoft.com/office/drawing/2014/main" id="{C2B8283D-A79F-48AB-8AF9-821ADCF60A8A}"/>
              </a:ext>
            </a:extLst>
          </p:cNvPr>
          <p:cNvSpPr>
            <a:spLocks noChangeArrowheads="1"/>
          </p:cNvSpPr>
          <p:nvPr/>
        </p:nvSpPr>
        <p:spPr bwMode="gray">
          <a:xfrm>
            <a:off x="7559379" y="5169455"/>
            <a:ext cx="1021772" cy="513432"/>
          </a:xfrm>
          <a:prstGeom prst="rect">
            <a:avLst/>
          </a:prstGeom>
          <a:solidFill>
            <a:srgbClr val="FFFF00"/>
          </a:solidFill>
          <a:ln w="9525">
            <a:noFill/>
            <a:miter lim="800000"/>
            <a:headEnd/>
            <a:tailEnd/>
          </a:ln>
          <a:effectLst/>
        </p:spPr>
        <p:txBody>
          <a:bodyPr wrap="none" lIns="88900" tIns="88900" rIns="88900" bIns="889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PO Contracts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effectLst/>
                <a:uLnTx/>
                <a:uFillTx/>
                <a:latin typeface="Arial" panose="020B0604020202020204" pitchFamily="34" charset="0"/>
                <a:cs typeface="Arial" panose="020B0604020202020204" pitchFamily="34" charset="0"/>
              </a:rPr>
              <a:t>Conversion</a:t>
            </a:r>
          </a:p>
        </p:txBody>
      </p:sp>
      <p:cxnSp>
        <p:nvCxnSpPr>
          <p:cNvPr id="43" name="Connector: Elbow 42">
            <a:extLst>
              <a:ext uri="{FF2B5EF4-FFF2-40B4-BE49-F238E27FC236}">
                <a16:creationId xmlns:a16="http://schemas.microsoft.com/office/drawing/2014/main" id="{1B070AF2-B167-4B0A-BEED-6849E4008292}"/>
              </a:ext>
            </a:extLst>
          </p:cNvPr>
          <p:cNvCxnSpPr>
            <a:cxnSpLocks/>
            <a:stCxn id="71" idx="2"/>
            <a:endCxn id="41" idx="0"/>
          </p:cNvCxnSpPr>
          <p:nvPr/>
        </p:nvCxnSpPr>
        <p:spPr>
          <a:xfrm rot="16200000" flipH="1">
            <a:off x="5006672" y="2105861"/>
            <a:ext cx="1113599" cy="5013588"/>
          </a:xfrm>
          <a:prstGeom prst="bentConnector3">
            <a:avLst>
              <a:gd name="adj1" fmla="val 50000"/>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35F78B0A-C418-4834-AE9A-0AB2E2CFD651}"/>
              </a:ext>
            </a:extLst>
          </p:cNvPr>
          <p:cNvCxnSpPr>
            <a:cxnSpLocks/>
            <a:stCxn id="23" idx="0"/>
          </p:cNvCxnSpPr>
          <p:nvPr/>
        </p:nvCxnSpPr>
        <p:spPr>
          <a:xfrm rot="5400000" flipH="1" flipV="1">
            <a:off x="6584282" y="2612017"/>
            <a:ext cx="513432" cy="1023438"/>
          </a:xfrm>
          <a:prstGeom prst="bentConnector2">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66663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F0A-89A9-4937-836A-A0035ECF3F1D}"/>
              </a:ext>
            </a:extLst>
          </p:cNvPr>
          <p:cNvSpPr>
            <a:spLocks noGrp="1"/>
          </p:cNvSpPr>
          <p:nvPr>
            <p:ph type="ctrTitle"/>
          </p:nvPr>
        </p:nvSpPr>
        <p:spPr>
          <a:xfrm>
            <a:off x="1183084" y="1491731"/>
            <a:ext cx="7098506" cy="2165873"/>
          </a:xfrm>
        </p:spPr>
        <p:txBody>
          <a:bodyPr/>
          <a:lstStyle/>
          <a:p>
            <a:r>
              <a:rPr lang="en-US"/>
              <a:t>Work Stream Alignment</a:t>
            </a:r>
          </a:p>
        </p:txBody>
      </p:sp>
      <p:sp>
        <p:nvSpPr>
          <p:cNvPr id="4" name="Slide Number Placeholder 3">
            <a:extLst>
              <a:ext uri="{FF2B5EF4-FFF2-40B4-BE49-F238E27FC236}">
                <a16:creationId xmlns:a16="http://schemas.microsoft.com/office/drawing/2014/main" id="{F0540C71-BA73-468B-97E1-7DCD00256391}"/>
              </a:ext>
            </a:extLst>
          </p:cNvPr>
          <p:cNvSpPr>
            <a:spLocks noGrp="1"/>
          </p:cNvSpPr>
          <p:nvPr>
            <p:ph type="sldNum" sz="quarter" idx="4"/>
          </p:nvPr>
        </p:nvSpPr>
        <p:spPr/>
        <p:txBody>
          <a:bodyPr/>
          <a:lstStyle/>
          <a:p>
            <a:fld id="{BF059A51-1513-4722-B38F-49BCC75F15CA}" type="slidenum">
              <a:rPr lang="en-US" smtClean="0"/>
              <a:pPr/>
              <a:t>21</a:t>
            </a:fld>
            <a:endParaRPr lang="en-US"/>
          </a:p>
        </p:txBody>
      </p:sp>
    </p:spTree>
    <p:extLst>
      <p:ext uri="{BB962C8B-B14F-4D97-AF65-F5344CB8AC3E}">
        <p14:creationId xmlns:p14="http://schemas.microsoft.com/office/powerpoint/2010/main" val="2271038827"/>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6F1616-6AAE-4385-A2B4-2E46E16A0FBB}"/>
              </a:ext>
            </a:extLst>
          </p:cNvPr>
          <p:cNvSpPr>
            <a:spLocks noGrp="1"/>
          </p:cNvSpPr>
          <p:nvPr>
            <p:ph sz="quarter" idx="12"/>
          </p:nvPr>
        </p:nvSpPr>
        <p:spPr/>
        <p:txBody>
          <a:bodyPr/>
          <a:lstStyle/>
          <a:p>
            <a:pPr marL="0" indent="0">
              <a:buNone/>
            </a:pPr>
            <a:endParaRPr lang="en-US"/>
          </a:p>
          <a:p>
            <a:endParaRPr lang="en-US"/>
          </a:p>
          <a:p>
            <a:endParaRPr lang="en-US"/>
          </a:p>
          <a:p>
            <a:endParaRPr lang="en-US"/>
          </a:p>
        </p:txBody>
      </p:sp>
      <p:sp>
        <p:nvSpPr>
          <p:cNvPr id="4" name="Text Placeholder 3">
            <a:extLst>
              <a:ext uri="{FF2B5EF4-FFF2-40B4-BE49-F238E27FC236}">
                <a16:creationId xmlns:a16="http://schemas.microsoft.com/office/drawing/2014/main" id="{2D835E52-B3F4-46E3-B41E-0E34A497904A}"/>
              </a:ext>
            </a:extLst>
          </p:cNvPr>
          <p:cNvSpPr>
            <a:spLocks noGrp="1"/>
          </p:cNvSpPr>
          <p:nvPr>
            <p:ph type="body" sz="quarter" idx="13"/>
          </p:nvPr>
        </p:nvSpPr>
        <p:spPr>
          <a:xfrm>
            <a:off x="216898" y="287028"/>
            <a:ext cx="9030878" cy="401321"/>
          </a:xfrm>
        </p:spPr>
        <p:txBody>
          <a:bodyPr/>
          <a:lstStyle/>
          <a:p>
            <a:r>
              <a:rPr lang="en-US"/>
              <a:t>Workstream alignment on Timeline, Scope, Source Systems, Cleansing</a:t>
            </a:r>
          </a:p>
        </p:txBody>
      </p:sp>
      <p:sp>
        <p:nvSpPr>
          <p:cNvPr id="5" name="Slide Number Placeholder 4">
            <a:extLst>
              <a:ext uri="{FF2B5EF4-FFF2-40B4-BE49-F238E27FC236}">
                <a16:creationId xmlns:a16="http://schemas.microsoft.com/office/drawing/2014/main" id="{7FA7C32D-39D5-47B2-8F9F-5D26C0C18735}"/>
              </a:ext>
            </a:extLst>
          </p:cNvPr>
          <p:cNvSpPr>
            <a:spLocks noGrp="1"/>
          </p:cNvSpPr>
          <p:nvPr>
            <p:ph type="sldNum" sz="quarter" idx="4"/>
          </p:nvPr>
        </p:nvSpPr>
        <p:spPr/>
        <p:txBody>
          <a:bodyPr/>
          <a:lstStyle/>
          <a:p>
            <a:fld id="{BF059A51-1513-4722-B38F-49BCC75F15CA}" type="slidenum">
              <a:rPr lang="en-US" smtClean="0"/>
              <a:pPr/>
              <a:t>22</a:t>
            </a:fld>
            <a:endParaRPr lang="en-US"/>
          </a:p>
        </p:txBody>
      </p:sp>
      <p:graphicFrame>
        <p:nvGraphicFramePr>
          <p:cNvPr id="6" name="Table 8">
            <a:extLst>
              <a:ext uri="{FF2B5EF4-FFF2-40B4-BE49-F238E27FC236}">
                <a16:creationId xmlns:a16="http://schemas.microsoft.com/office/drawing/2014/main" id="{559EC176-67FD-449C-A4AA-C44BD2FA2CB8}"/>
              </a:ext>
            </a:extLst>
          </p:cNvPr>
          <p:cNvGraphicFramePr>
            <a:graphicFrameLocks noGrp="1"/>
          </p:cNvGraphicFramePr>
          <p:nvPr>
            <p:extLst>
              <p:ext uri="{D42A27DB-BD31-4B8C-83A1-F6EECF244321}">
                <p14:modId xmlns:p14="http://schemas.microsoft.com/office/powerpoint/2010/main" val="2036135601"/>
              </p:ext>
            </p:extLst>
          </p:nvPr>
        </p:nvGraphicFramePr>
        <p:xfrm>
          <a:off x="521782" y="1347279"/>
          <a:ext cx="8250078" cy="3080428"/>
        </p:xfrm>
        <a:graphic>
          <a:graphicData uri="http://schemas.openxmlformats.org/drawingml/2006/table">
            <a:tbl>
              <a:tblPr firstRow="1" bandRow="1">
                <a:tableStyleId>{5C22544A-7EE6-4342-B048-85BDC9FD1C3A}</a:tableStyleId>
              </a:tblPr>
              <a:tblGrid>
                <a:gridCol w="4125039">
                  <a:extLst>
                    <a:ext uri="{9D8B030D-6E8A-4147-A177-3AD203B41FA5}">
                      <a16:colId xmlns:a16="http://schemas.microsoft.com/office/drawing/2014/main" val="3212013202"/>
                    </a:ext>
                  </a:extLst>
                </a:gridCol>
                <a:gridCol w="4125039">
                  <a:extLst>
                    <a:ext uri="{9D8B030D-6E8A-4147-A177-3AD203B41FA5}">
                      <a16:colId xmlns:a16="http://schemas.microsoft.com/office/drawing/2014/main" val="4122912322"/>
                    </a:ext>
                  </a:extLst>
                </a:gridCol>
              </a:tblGrid>
              <a:tr h="770107">
                <a:tc>
                  <a:txBody>
                    <a:bodyPr/>
                    <a:lstStyle/>
                    <a:p>
                      <a:r>
                        <a:rPr lang="en-US" dirty="0"/>
                        <a:t>Work Stream</a:t>
                      </a:r>
                    </a:p>
                  </a:txBody>
                  <a:tcPr/>
                </a:tc>
                <a:tc>
                  <a:txBody>
                    <a:bodyPr/>
                    <a:lstStyle/>
                    <a:p>
                      <a:r>
                        <a:rPr lang="en-US"/>
                        <a:t>Owner</a:t>
                      </a:r>
                    </a:p>
                  </a:txBody>
                  <a:tcPr/>
                </a:tc>
                <a:extLst>
                  <a:ext uri="{0D108BD9-81ED-4DB2-BD59-A6C34878D82A}">
                    <a16:rowId xmlns:a16="http://schemas.microsoft.com/office/drawing/2014/main" val="2569982203"/>
                  </a:ext>
                </a:extLst>
              </a:tr>
              <a:tr h="770107">
                <a:tc>
                  <a:txBody>
                    <a:bodyPr/>
                    <a:lstStyle/>
                    <a:p>
                      <a:r>
                        <a:rPr lang="en-US"/>
                        <a:t>PTP</a:t>
                      </a:r>
                    </a:p>
                  </a:txBody>
                  <a:tcPr/>
                </a:tc>
                <a:tc>
                  <a:txBody>
                    <a:bodyPr/>
                    <a:lstStyle/>
                    <a:p>
                      <a:r>
                        <a:rPr lang="en-US" dirty="0">
                          <a:hlinkClick r:id="rId2"/>
                        </a:rPr>
                        <a:t>XXXX Conversion Allignment2.0 PTP.pptx</a:t>
                      </a:r>
                      <a:endParaRPr lang="en-US" dirty="0"/>
                    </a:p>
                  </a:txBody>
                  <a:tcPr/>
                </a:tc>
                <a:extLst>
                  <a:ext uri="{0D108BD9-81ED-4DB2-BD59-A6C34878D82A}">
                    <a16:rowId xmlns:a16="http://schemas.microsoft.com/office/drawing/2014/main" val="2338754852"/>
                  </a:ext>
                </a:extLst>
              </a:tr>
              <a:tr h="770107">
                <a:tc>
                  <a:txBody>
                    <a:bodyPr/>
                    <a:lstStyle/>
                    <a:p>
                      <a:r>
                        <a:rPr lang="en-US"/>
                        <a:t>RTR</a:t>
                      </a:r>
                    </a:p>
                  </a:txBody>
                  <a:tcPr/>
                </a:tc>
                <a:tc>
                  <a:txBody>
                    <a:bodyPr/>
                    <a:lstStyle/>
                    <a:p>
                      <a:r>
                        <a:rPr lang="en-US" dirty="0">
                          <a:hlinkClick r:id="rId3"/>
                        </a:rPr>
                        <a:t>XXXX Conversion Allignment2.0 RTR.pptx</a:t>
                      </a:r>
                      <a:endParaRPr lang="en-US" dirty="0"/>
                    </a:p>
                  </a:txBody>
                  <a:tcPr/>
                </a:tc>
                <a:extLst>
                  <a:ext uri="{0D108BD9-81ED-4DB2-BD59-A6C34878D82A}">
                    <a16:rowId xmlns:a16="http://schemas.microsoft.com/office/drawing/2014/main" val="1768849478"/>
                  </a:ext>
                </a:extLst>
              </a:tr>
              <a:tr h="770107">
                <a:tc>
                  <a:txBody>
                    <a:bodyPr/>
                    <a:lstStyle/>
                    <a:p>
                      <a:r>
                        <a:rPr lang="en-US"/>
                        <a:t>OTC</a:t>
                      </a:r>
                    </a:p>
                  </a:txBody>
                  <a:tcPr/>
                </a:tc>
                <a:tc>
                  <a:txBody>
                    <a:bodyPr/>
                    <a:lstStyle/>
                    <a:p>
                      <a:r>
                        <a:rPr lang="en-US" dirty="0">
                          <a:hlinkClick r:id="rId4"/>
                        </a:rPr>
                        <a:t>XXXX Conversion Allignment2.0 OTC.pptx</a:t>
                      </a:r>
                      <a:endParaRPr lang="en-US" dirty="0"/>
                    </a:p>
                  </a:txBody>
                  <a:tcPr/>
                </a:tc>
                <a:extLst>
                  <a:ext uri="{0D108BD9-81ED-4DB2-BD59-A6C34878D82A}">
                    <a16:rowId xmlns:a16="http://schemas.microsoft.com/office/drawing/2014/main" val="1682501795"/>
                  </a:ext>
                </a:extLst>
              </a:tr>
            </a:tbl>
          </a:graphicData>
        </a:graphic>
      </p:graphicFrame>
      <p:sp>
        <p:nvSpPr>
          <p:cNvPr id="7" name="TextBox 6">
            <a:extLst>
              <a:ext uri="{FF2B5EF4-FFF2-40B4-BE49-F238E27FC236}">
                <a16:creationId xmlns:a16="http://schemas.microsoft.com/office/drawing/2014/main" id="{2B5EDBAF-36E6-44D5-9C35-FBFF67B2AFC1}"/>
              </a:ext>
            </a:extLst>
          </p:cNvPr>
          <p:cNvSpPr txBox="1"/>
          <p:nvPr/>
        </p:nvSpPr>
        <p:spPr>
          <a:xfrm>
            <a:off x="241550" y="910362"/>
            <a:ext cx="8940799" cy="339452"/>
          </a:xfrm>
          <a:prstGeom prst="rect">
            <a:avLst/>
          </a:prstGeom>
          <a:noFill/>
        </p:spPr>
        <p:txBody>
          <a:bodyPr wrap="square">
            <a:spAutoFit/>
          </a:bodyPr>
          <a:lstStyle/>
          <a:p>
            <a:pPr marL="285750" indent="-285750">
              <a:buClr>
                <a:srgbClr val="FF0000"/>
              </a:buClr>
              <a:buFont typeface="Wingdings" panose="05000000000000000000" pitchFamily="2" charset="2"/>
              <a:buChar char="q"/>
            </a:pPr>
            <a:r>
              <a:rPr lang="en-US" sz="1606"/>
              <a:t>Below are the links for Workstream alignment presentations </a:t>
            </a:r>
          </a:p>
        </p:txBody>
      </p:sp>
    </p:spTree>
    <p:extLst>
      <p:ext uri="{BB962C8B-B14F-4D97-AF65-F5344CB8AC3E}">
        <p14:creationId xmlns:p14="http://schemas.microsoft.com/office/powerpoint/2010/main" val="2362303696"/>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F0A-89A9-4937-836A-A0035ECF3F1D}"/>
              </a:ext>
            </a:extLst>
          </p:cNvPr>
          <p:cNvSpPr>
            <a:spLocks noGrp="1"/>
          </p:cNvSpPr>
          <p:nvPr>
            <p:ph type="ctrTitle"/>
          </p:nvPr>
        </p:nvSpPr>
        <p:spPr>
          <a:xfrm>
            <a:off x="1183084" y="1491731"/>
            <a:ext cx="7098506" cy="2165873"/>
          </a:xfrm>
        </p:spPr>
        <p:txBody>
          <a:bodyPr/>
          <a:lstStyle/>
          <a:p>
            <a:r>
              <a:rPr lang="en-US"/>
              <a:t>Open/Closed items</a:t>
            </a:r>
          </a:p>
        </p:txBody>
      </p:sp>
      <p:sp>
        <p:nvSpPr>
          <p:cNvPr id="4" name="Slide Number Placeholder 3">
            <a:extLst>
              <a:ext uri="{FF2B5EF4-FFF2-40B4-BE49-F238E27FC236}">
                <a16:creationId xmlns:a16="http://schemas.microsoft.com/office/drawing/2014/main" id="{F0540C71-BA73-468B-97E1-7DCD00256391}"/>
              </a:ext>
            </a:extLst>
          </p:cNvPr>
          <p:cNvSpPr>
            <a:spLocks noGrp="1"/>
          </p:cNvSpPr>
          <p:nvPr>
            <p:ph type="sldNum" sz="quarter" idx="4"/>
          </p:nvPr>
        </p:nvSpPr>
        <p:spPr/>
        <p:txBody>
          <a:bodyPr/>
          <a:lstStyle/>
          <a:p>
            <a:fld id="{BF059A51-1513-4722-B38F-49BCC75F15CA}" type="slidenum">
              <a:rPr lang="en-US" smtClean="0"/>
              <a:pPr/>
              <a:t>23</a:t>
            </a:fld>
            <a:endParaRPr lang="en-US"/>
          </a:p>
        </p:txBody>
      </p:sp>
    </p:spTree>
    <p:extLst>
      <p:ext uri="{BB962C8B-B14F-4D97-AF65-F5344CB8AC3E}">
        <p14:creationId xmlns:p14="http://schemas.microsoft.com/office/powerpoint/2010/main" val="2449291079"/>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B3FB5B-83C6-49CF-B161-313DD1F23051}"/>
              </a:ext>
            </a:extLst>
          </p:cNvPr>
          <p:cNvSpPr>
            <a:spLocks noGrp="1"/>
          </p:cNvSpPr>
          <p:nvPr>
            <p:ph type="body" sz="quarter" idx="13"/>
          </p:nvPr>
        </p:nvSpPr>
        <p:spPr>
          <a:xfrm>
            <a:off x="216898" y="180296"/>
            <a:ext cx="9030878" cy="401321"/>
          </a:xfrm>
        </p:spPr>
        <p:txBody>
          <a:bodyPr/>
          <a:lstStyle/>
          <a:p>
            <a:r>
              <a:rPr lang="en-US"/>
              <a:t>Open Points</a:t>
            </a:r>
          </a:p>
        </p:txBody>
      </p:sp>
      <p:sp>
        <p:nvSpPr>
          <p:cNvPr id="5" name="Slide Number Placeholder 4">
            <a:extLst>
              <a:ext uri="{FF2B5EF4-FFF2-40B4-BE49-F238E27FC236}">
                <a16:creationId xmlns:a16="http://schemas.microsoft.com/office/drawing/2014/main" id="{085C2C0C-089B-4A35-A190-71F083BD7C67}"/>
              </a:ext>
            </a:extLst>
          </p:cNvPr>
          <p:cNvSpPr>
            <a:spLocks noGrp="1"/>
          </p:cNvSpPr>
          <p:nvPr>
            <p:ph type="sldNum" sz="quarter" idx="4"/>
          </p:nvPr>
        </p:nvSpPr>
        <p:spPr/>
        <p:txBody>
          <a:bodyPr/>
          <a:lstStyle/>
          <a:p>
            <a:fld id="{BF059A51-1513-4722-B38F-49BCC75F15CA}" type="slidenum">
              <a:rPr lang="en-US" smtClean="0"/>
              <a:pPr/>
              <a:t>24</a:t>
            </a:fld>
            <a:endParaRPr lang="en-US"/>
          </a:p>
        </p:txBody>
      </p:sp>
      <p:graphicFrame>
        <p:nvGraphicFramePr>
          <p:cNvPr id="7" name="Table 7">
            <a:extLst>
              <a:ext uri="{FF2B5EF4-FFF2-40B4-BE49-F238E27FC236}">
                <a16:creationId xmlns:a16="http://schemas.microsoft.com/office/drawing/2014/main" id="{4317CE51-F123-416F-85A0-38A3DC665499}"/>
              </a:ext>
            </a:extLst>
          </p:cNvPr>
          <p:cNvGraphicFramePr>
            <a:graphicFrameLocks noGrp="1"/>
          </p:cNvGraphicFramePr>
          <p:nvPr>
            <p:extLst>
              <p:ext uri="{D42A27DB-BD31-4B8C-83A1-F6EECF244321}">
                <p14:modId xmlns:p14="http://schemas.microsoft.com/office/powerpoint/2010/main" val="1686233748"/>
              </p:ext>
            </p:extLst>
          </p:nvPr>
        </p:nvGraphicFramePr>
        <p:xfrm>
          <a:off x="216898" y="815533"/>
          <a:ext cx="8727392" cy="4872381"/>
        </p:xfrm>
        <a:graphic>
          <a:graphicData uri="http://schemas.openxmlformats.org/drawingml/2006/table">
            <a:tbl>
              <a:tblPr firstRow="1" bandRow="1">
                <a:tableStyleId>{5C22544A-7EE6-4342-B048-85BDC9FD1C3A}</a:tableStyleId>
              </a:tblPr>
              <a:tblGrid>
                <a:gridCol w="2664525">
                  <a:extLst>
                    <a:ext uri="{9D8B030D-6E8A-4147-A177-3AD203B41FA5}">
                      <a16:colId xmlns:a16="http://schemas.microsoft.com/office/drawing/2014/main" val="3574236769"/>
                    </a:ext>
                  </a:extLst>
                </a:gridCol>
                <a:gridCol w="948829">
                  <a:extLst>
                    <a:ext uri="{9D8B030D-6E8A-4147-A177-3AD203B41FA5}">
                      <a16:colId xmlns:a16="http://schemas.microsoft.com/office/drawing/2014/main" val="3379631289"/>
                    </a:ext>
                  </a:extLst>
                </a:gridCol>
                <a:gridCol w="830954">
                  <a:extLst>
                    <a:ext uri="{9D8B030D-6E8A-4147-A177-3AD203B41FA5}">
                      <a16:colId xmlns:a16="http://schemas.microsoft.com/office/drawing/2014/main" val="4290219483"/>
                    </a:ext>
                  </a:extLst>
                </a:gridCol>
                <a:gridCol w="1329203">
                  <a:extLst>
                    <a:ext uri="{9D8B030D-6E8A-4147-A177-3AD203B41FA5}">
                      <a16:colId xmlns:a16="http://schemas.microsoft.com/office/drawing/2014/main" val="3044488043"/>
                    </a:ext>
                  </a:extLst>
                </a:gridCol>
                <a:gridCol w="2953881">
                  <a:extLst>
                    <a:ext uri="{9D8B030D-6E8A-4147-A177-3AD203B41FA5}">
                      <a16:colId xmlns:a16="http://schemas.microsoft.com/office/drawing/2014/main" val="1912454004"/>
                    </a:ext>
                  </a:extLst>
                </a:gridCol>
              </a:tblGrid>
              <a:tr h="721247">
                <a:tc>
                  <a:txBody>
                    <a:bodyPr/>
                    <a:lstStyle/>
                    <a:p>
                      <a:r>
                        <a:rPr lang="en-US" dirty="0"/>
                        <a:t>Action Item</a:t>
                      </a:r>
                    </a:p>
                  </a:txBody>
                  <a:tcPr/>
                </a:tc>
                <a:tc>
                  <a:txBody>
                    <a:bodyPr/>
                    <a:lstStyle/>
                    <a:p>
                      <a:r>
                        <a:rPr lang="en-US"/>
                        <a:t>Status</a:t>
                      </a:r>
                    </a:p>
                  </a:txBody>
                  <a:tcPr/>
                </a:tc>
                <a:tc>
                  <a:txBody>
                    <a:bodyPr/>
                    <a:lstStyle/>
                    <a:p>
                      <a:r>
                        <a:rPr lang="en-US"/>
                        <a:t>Due Date</a:t>
                      </a:r>
                    </a:p>
                  </a:txBody>
                  <a:tcPr/>
                </a:tc>
                <a:tc>
                  <a:txBody>
                    <a:bodyPr/>
                    <a:lstStyle/>
                    <a:p>
                      <a:r>
                        <a:rPr lang="en-US"/>
                        <a:t>Owner</a:t>
                      </a:r>
                    </a:p>
                  </a:txBody>
                  <a:tcPr/>
                </a:tc>
                <a:tc>
                  <a:txBody>
                    <a:bodyPr/>
                    <a:lstStyle/>
                    <a:p>
                      <a:r>
                        <a:rPr lang="en-US"/>
                        <a:t>Comments</a:t>
                      </a:r>
                    </a:p>
                  </a:txBody>
                  <a:tcPr/>
                </a:tc>
                <a:extLst>
                  <a:ext uri="{0D108BD9-81ED-4DB2-BD59-A6C34878D82A}">
                    <a16:rowId xmlns:a16="http://schemas.microsoft.com/office/drawing/2014/main" val="1534361047"/>
                  </a:ext>
                </a:extLst>
              </a:tr>
              <a:tr h="713598">
                <a:tc>
                  <a:txBody>
                    <a:bodyPr/>
                    <a:lstStyle/>
                    <a:p>
                      <a:pPr marL="0" marR="0" algn="just"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GL Balances Scope- Decision to be made if detailed balances for current fiscal year(2023) needs to be included in the conversion scope</a:t>
                      </a:r>
                      <a:endParaRPr lang="en-US" sz="1200" b="0" i="0" u="none" strike="noStrike" kern="1200">
                        <a:solidFill>
                          <a:srgbClr val="000000"/>
                        </a:solidFill>
                        <a:effectLst/>
                        <a:latin typeface="+mj-lt"/>
                        <a:ea typeface="Verdana"/>
                        <a:cs typeface="Verdana" panose="020B0604030504040204" pitchFamily="34" charset="0"/>
                      </a:endParaRPr>
                    </a:p>
                  </a:txBody>
                  <a:tcPr marL="68580" marR="68580" marT="0" marB="0"/>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Closed</a:t>
                      </a:r>
                    </a:p>
                  </a:txBody>
                  <a:tcPr marL="68580" marR="68580" marT="0" marB="0"/>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Verdana" panose="020B0604030504040204" pitchFamily="34" charset="0"/>
                        </a:rPr>
                        <a:t>9/23/22</a:t>
                      </a:r>
                    </a:p>
                  </a:txBody>
                  <a:tcPr marL="68580" marR="68580" marT="0" marB="0"/>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Mahesh Kumar</a:t>
                      </a:r>
                    </a:p>
                  </a:txBody>
                  <a:tcPr marL="68580" marR="68580" marT="0" marB="0"/>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1" i="0" u="none" strike="noStrike" kern="1200">
                          <a:solidFill>
                            <a:srgbClr val="000000"/>
                          </a:solidFill>
                          <a:effectLst/>
                          <a:latin typeface="+mj-lt"/>
                          <a:ea typeface="Verdana"/>
                          <a:cs typeface="+mn-cs"/>
                        </a:rPr>
                        <a:t>Jan-23 till May-23</a:t>
                      </a:r>
                      <a:r>
                        <a:rPr lang="en-US" sz="1200" b="0" i="0" u="none" strike="noStrike" kern="1200">
                          <a:solidFill>
                            <a:srgbClr val="000000"/>
                          </a:solidFill>
                          <a:effectLst/>
                          <a:latin typeface="+mj-lt"/>
                          <a:ea typeface="Verdana"/>
                          <a:cs typeface="+mn-cs"/>
                        </a:rPr>
                        <a:t> Detailed journal entries from the legacy applications will be converted to Oracle</a:t>
                      </a:r>
                    </a:p>
                    <a:p>
                      <a:pPr marL="171450" indent="-171450">
                        <a:buFont typeface="Arial" panose="020B0604020202020204" pitchFamily="34" charset="0"/>
                        <a:buChar char="•"/>
                      </a:pPr>
                      <a:r>
                        <a:rPr lang="en-US" sz="1200" b="1" i="0" u="none" strike="noStrike" kern="1200">
                          <a:solidFill>
                            <a:srgbClr val="000000"/>
                          </a:solidFill>
                          <a:effectLst/>
                          <a:latin typeface="+mj-lt"/>
                          <a:ea typeface="Verdana"/>
                          <a:cs typeface="+mn-cs"/>
                        </a:rPr>
                        <a:t>Monthly PTD Balances Jan-21 till Dec-22 </a:t>
                      </a:r>
                      <a:r>
                        <a:rPr lang="en-US" sz="1200" b="0" i="0" u="none" strike="noStrike" kern="1200">
                          <a:solidFill>
                            <a:srgbClr val="000000"/>
                          </a:solidFill>
                          <a:effectLst/>
                          <a:latin typeface="+mj-lt"/>
                          <a:ea typeface="Verdana"/>
                          <a:cs typeface="+mn-cs"/>
                        </a:rPr>
                        <a:t>Summarized Period activity would be converted for each period</a:t>
                      </a:r>
                    </a:p>
                    <a:p>
                      <a:pPr marL="171450" indent="-171450">
                        <a:buFont typeface="Arial" panose="020B0604020202020204" pitchFamily="34" charset="0"/>
                        <a:buChar char="•"/>
                      </a:pPr>
                      <a:r>
                        <a:rPr lang="en-US" sz="1200" b="1" i="0" u="none" strike="noStrike" kern="1200">
                          <a:solidFill>
                            <a:srgbClr val="000000"/>
                          </a:solidFill>
                          <a:effectLst/>
                          <a:latin typeface="+mj-lt"/>
                          <a:ea typeface="Verdana"/>
                          <a:cs typeface="+mn-cs"/>
                        </a:rPr>
                        <a:t>YTD Balances Dec-20 </a:t>
                      </a:r>
                      <a:r>
                        <a:rPr lang="en-US" sz="1200" b="0" i="0" u="none" strike="noStrike" kern="1200">
                          <a:solidFill>
                            <a:srgbClr val="000000"/>
                          </a:solidFill>
                          <a:effectLst/>
                          <a:latin typeface="+mj-lt"/>
                          <a:ea typeface="Verdana"/>
                          <a:cs typeface="+mn-cs"/>
                        </a:rPr>
                        <a:t>YTD Balances would be converted for Dec-20 period</a:t>
                      </a:r>
                    </a:p>
                  </a:txBody>
                  <a:tcPr marL="68580" marR="68580" marT="0" marB="0"/>
                </a:tc>
                <a:extLst>
                  <a:ext uri="{0D108BD9-81ED-4DB2-BD59-A6C34878D82A}">
                    <a16:rowId xmlns:a16="http://schemas.microsoft.com/office/drawing/2014/main" val="1651431089"/>
                  </a:ext>
                </a:extLst>
              </a:tr>
              <a:tr h="788308">
                <a:tc>
                  <a:txBody>
                    <a:bodyPr/>
                    <a:lstStyle/>
                    <a:p>
                      <a:pPr marL="0" marR="0" algn="just"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Chart of accounts(COA) monthly balances are mapped. Decision to be made on COA mapping needed for whole year</a:t>
                      </a:r>
                    </a:p>
                  </a:txBody>
                  <a:tcPr marL="68580" marR="68580" marT="0" marB="0"/>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Verdana" panose="020B0604030504040204" pitchFamily="34" charset="0"/>
                        </a:rPr>
                        <a:t>Closed</a:t>
                      </a:r>
                    </a:p>
                  </a:txBody>
                  <a:tcPr marL="68580" marR="68580" marT="0" marB="0"/>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Verdana" panose="020B0604030504040204" pitchFamily="34" charset="0"/>
                        </a:rPr>
                        <a:t>9/8/22</a:t>
                      </a:r>
                    </a:p>
                  </a:txBody>
                  <a:tcPr marL="68580" marR="68580" marT="0" marB="0"/>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mn-cs"/>
                        </a:rPr>
                        <a:t>Mahesh Kumar</a:t>
                      </a:r>
                    </a:p>
                    <a:p>
                      <a:pPr marL="171450" marR="0" lvl="0" indent="-171450" algn="l" defTabSz="914400" rtl="0" eaLnBrk="1" fontAlgn="ctr" latinLnBrk="0" hangingPunct="1">
                        <a:spcBef>
                          <a:spcPts val="0"/>
                        </a:spcBef>
                        <a:spcAft>
                          <a:spcPts val="0"/>
                        </a:spcAft>
                        <a:buFont typeface="Arial" panose="020B0604020202020204" pitchFamily="34" charset="0"/>
                        <a:buChar char="•"/>
                      </a:pPr>
                      <a:endParaRPr lang="en-US" sz="1200" b="0" i="0" u="none" strike="noStrike" kern="1200">
                        <a:solidFill>
                          <a:srgbClr val="000000"/>
                        </a:solidFill>
                        <a:effectLst/>
                        <a:latin typeface="+mj-lt"/>
                        <a:ea typeface="Verdana" panose="020B0604030504040204" pitchFamily="34" charset="0"/>
                        <a:cs typeface="Verdana" panose="020B0604030504040204" pitchFamily="34" charset="0"/>
                      </a:endParaRPr>
                    </a:p>
                  </a:txBody>
                  <a:tcPr marL="68580" marR="68580" marT="0" marB="0"/>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dirty="0">
                          <a:solidFill>
                            <a:srgbClr val="000000"/>
                          </a:solidFill>
                          <a:effectLst/>
                          <a:latin typeface="+mj-lt"/>
                          <a:ea typeface="Verdana"/>
                          <a:cs typeface="+mn-cs"/>
                        </a:rPr>
                        <a:t>There is an alignment on XXXX team will create individual mappings for XXXX, SABA, EDCAST and </a:t>
                      </a:r>
                      <a:r>
                        <a:rPr lang="en-US" sz="1200" b="0" i="0" u="none" strike="noStrike" kern="1200" dirty="0" err="1">
                          <a:solidFill>
                            <a:srgbClr val="000000"/>
                          </a:solidFill>
                          <a:effectLst/>
                          <a:latin typeface="+mj-lt"/>
                          <a:ea typeface="Verdana"/>
                          <a:cs typeface="+mn-cs"/>
                        </a:rPr>
                        <a:t>Sumtotal</a:t>
                      </a:r>
                      <a:r>
                        <a:rPr lang="en-US" sz="1200" b="0" i="0" u="none" strike="noStrike" kern="1200" dirty="0">
                          <a:solidFill>
                            <a:srgbClr val="000000"/>
                          </a:solidFill>
                          <a:effectLst/>
                          <a:latin typeface="+mj-lt"/>
                          <a:ea typeface="Verdana"/>
                          <a:cs typeface="+mn-cs"/>
                        </a:rPr>
                        <a:t> COA</a:t>
                      </a:r>
                    </a:p>
                  </a:txBody>
                  <a:tcPr marL="68580" marR="68580" marT="0" marB="0"/>
                </a:tc>
                <a:extLst>
                  <a:ext uri="{0D108BD9-81ED-4DB2-BD59-A6C34878D82A}">
                    <a16:rowId xmlns:a16="http://schemas.microsoft.com/office/drawing/2014/main" val="1553936796"/>
                  </a:ext>
                </a:extLst>
              </a:tr>
              <a:tr h="608197">
                <a:tc>
                  <a:txBody>
                    <a:bodyPr/>
                    <a:lstStyle/>
                    <a:p>
                      <a:pPr marL="0" marR="0" algn="just"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Decision to be made on need of budget detailing in ERP</a:t>
                      </a:r>
                    </a:p>
                  </a:txBody>
                  <a:tcPr marL="68580" marR="68580" marT="0" marB="0"/>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Verdana" panose="020B0604030504040204" pitchFamily="34" charset="0"/>
                        </a:rPr>
                        <a:t>Closed</a:t>
                      </a:r>
                    </a:p>
                  </a:txBody>
                  <a:tcPr marL="68580" marR="68580" marT="0" marB="0"/>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Verdana" panose="020B0604030504040204" pitchFamily="34" charset="0"/>
                        </a:rPr>
                        <a:t>9/30/22</a:t>
                      </a:r>
                    </a:p>
                  </a:txBody>
                  <a:tcPr marL="68580" marR="68580" marT="0" marB="0"/>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mn-cs"/>
                        </a:rPr>
                        <a:t>Mahesh Kumar</a:t>
                      </a:r>
                    </a:p>
                  </a:txBody>
                  <a:tcPr marL="68580" marR="68580" marT="0" marB="0"/>
                </a:tc>
                <a:tc>
                  <a:txBody>
                    <a:bodyPr/>
                    <a:lstStyle/>
                    <a:p>
                      <a:pPr marL="171450" marR="0" lvl="0" indent="-171450" algn="l"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a:cs typeface="+mn-cs"/>
                        </a:rPr>
                        <a:t>Budget Conversion is not in scope. B</a:t>
                      </a:r>
                      <a:r>
                        <a:rPr lang="en-US" sz="1200" b="0" i="0" u="none" strike="noStrike" kern="1200" noProof="0">
                          <a:effectLst/>
                        </a:rPr>
                        <a:t>udgets would be used only for variance reporting in EPM. The budgets would not be implemented in ERP</a:t>
                      </a:r>
                      <a:endParaRPr lang="en-US"/>
                    </a:p>
                  </a:txBody>
                  <a:tcPr marL="68580" marR="68580" marT="0" marB="0"/>
                </a:tc>
                <a:extLst>
                  <a:ext uri="{0D108BD9-81ED-4DB2-BD59-A6C34878D82A}">
                    <a16:rowId xmlns:a16="http://schemas.microsoft.com/office/drawing/2014/main" val="3224644278"/>
                  </a:ext>
                </a:extLst>
              </a:tr>
              <a:tr h="985386">
                <a:tc>
                  <a:txBody>
                    <a:bodyPr/>
                    <a:lstStyle/>
                    <a:p>
                      <a:pPr marL="0" marR="0" algn="just"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Items scope – Need to decide if the Bundle items and One time sale items are in scope</a:t>
                      </a:r>
                    </a:p>
                  </a:txBody>
                  <a:tcPr marL="68580" marR="68580" marT="0" marB="0"/>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mn-cs"/>
                        </a:rPr>
                        <a:t>Closed</a:t>
                      </a:r>
                    </a:p>
                  </a:txBody>
                  <a:tcPr marL="68580" marR="68580" marT="0" marB="0"/>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mn-cs"/>
                        </a:rPr>
                        <a:t>9/30/22</a:t>
                      </a:r>
                    </a:p>
                  </a:txBody>
                  <a:tcPr marL="68580" marR="68580" marT="0" marB="0"/>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mn-cs"/>
                        </a:rPr>
                        <a:t>Chandra Potnuru</a:t>
                      </a:r>
                    </a:p>
                  </a:txBody>
                  <a:tcPr marL="68580" marR="68580" marT="0" marB="0"/>
                </a:tc>
                <a:tc>
                  <a:txBody>
                    <a:bodyPr/>
                    <a:lstStyle/>
                    <a:p>
                      <a:pPr marL="171450" marR="0" lvl="0" indent="-171450" algn="l"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a:cs typeface="+mn-cs"/>
                        </a:rPr>
                        <a:t>Yes, both the items should be part of the scope. We need to discuss with CRM Team on these items how to get converted to Oracle as part of design decisions</a:t>
                      </a:r>
                      <a:endParaRPr lang="en-US" sz="1200" b="0" i="0" u="none" strike="noStrike" kern="1200">
                        <a:solidFill>
                          <a:srgbClr val="000000"/>
                        </a:solidFill>
                        <a:effectLst/>
                        <a:latin typeface="+mj-lt"/>
                        <a:ea typeface="Verdana" panose="020B0604030504040204" pitchFamily="34" charset="0"/>
                        <a:cs typeface="+mn-cs"/>
                      </a:endParaRPr>
                    </a:p>
                  </a:txBody>
                  <a:tcPr marL="68580" marR="68580" marT="0" marB="0"/>
                </a:tc>
                <a:extLst>
                  <a:ext uri="{0D108BD9-81ED-4DB2-BD59-A6C34878D82A}">
                    <a16:rowId xmlns:a16="http://schemas.microsoft.com/office/drawing/2014/main" val="209864200"/>
                  </a:ext>
                </a:extLst>
              </a:tr>
            </a:tbl>
          </a:graphicData>
        </a:graphic>
      </p:graphicFrame>
    </p:spTree>
    <p:extLst>
      <p:ext uri="{BB962C8B-B14F-4D97-AF65-F5344CB8AC3E}">
        <p14:creationId xmlns:p14="http://schemas.microsoft.com/office/powerpoint/2010/main" val="2844386396"/>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B3FB5B-83C6-49CF-B161-313DD1F23051}"/>
              </a:ext>
            </a:extLst>
          </p:cNvPr>
          <p:cNvSpPr>
            <a:spLocks noGrp="1"/>
          </p:cNvSpPr>
          <p:nvPr>
            <p:ph type="body" sz="quarter" idx="13"/>
          </p:nvPr>
        </p:nvSpPr>
        <p:spPr/>
        <p:txBody>
          <a:bodyPr/>
          <a:lstStyle/>
          <a:p>
            <a:r>
              <a:rPr lang="en-US"/>
              <a:t>Open Points</a:t>
            </a:r>
          </a:p>
        </p:txBody>
      </p:sp>
      <p:sp>
        <p:nvSpPr>
          <p:cNvPr id="5" name="Slide Number Placeholder 4">
            <a:extLst>
              <a:ext uri="{FF2B5EF4-FFF2-40B4-BE49-F238E27FC236}">
                <a16:creationId xmlns:a16="http://schemas.microsoft.com/office/drawing/2014/main" id="{085C2C0C-089B-4A35-A190-71F083BD7C67}"/>
              </a:ext>
            </a:extLst>
          </p:cNvPr>
          <p:cNvSpPr>
            <a:spLocks noGrp="1"/>
          </p:cNvSpPr>
          <p:nvPr>
            <p:ph type="sldNum" sz="quarter" idx="4"/>
          </p:nvPr>
        </p:nvSpPr>
        <p:spPr/>
        <p:txBody>
          <a:bodyPr/>
          <a:lstStyle/>
          <a:p>
            <a:fld id="{BF059A51-1513-4722-B38F-49BCC75F15CA}" type="slidenum">
              <a:rPr lang="en-US" smtClean="0"/>
              <a:pPr/>
              <a:t>25</a:t>
            </a:fld>
            <a:endParaRPr lang="en-US"/>
          </a:p>
        </p:txBody>
      </p:sp>
      <p:graphicFrame>
        <p:nvGraphicFramePr>
          <p:cNvPr id="7" name="Table 7">
            <a:extLst>
              <a:ext uri="{FF2B5EF4-FFF2-40B4-BE49-F238E27FC236}">
                <a16:creationId xmlns:a16="http://schemas.microsoft.com/office/drawing/2014/main" id="{4317CE51-F123-416F-85A0-38A3DC665499}"/>
              </a:ext>
            </a:extLst>
          </p:cNvPr>
          <p:cNvGraphicFramePr>
            <a:graphicFrameLocks noGrp="1"/>
          </p:cNvGraphicFramePr>
          <p:nvPr>
            <p:extLst>
              <p:ext uri="{D42A27DB-BD31-4B8C-83A1-F6EECF244321}">
                <p14:modId xmlns:p14="http://schemas.microsoft.com/office/powerpoint/2010/main" val="2123688444"/>
              </p:ext>
            </p:extLst>
          </p:nvPr>
        </p:nvGraphicFramePr>
        <p:xfrm>
          <a:off x="347154" y="1091980"/>
          <a:ext cx="8727390" cy="5841887"/>
        </p:xfrm>
        <a:graphic>
          <a:graphicData uri="http://schemas.openxmlformats.org/drawingml/2006/table">
            <a:tbl>
              <a:tblPr firstRow="1" bandRow="1">
                <a:tableStyleId>{5C22544A-7EE6-4342-B048-85BDC9FD1C3A}</a:tableStyleId>
              </a:tblPr>
              <a:tblGrid>
                <a:gridCol w="1992767">
                  <a:extLst>
                    <a:ext uri="{9D8B030D-6E8A-4147-A177-3AD203B41FA5}">
                      <a16:colId xmlns:a16="http://schemas.microsoft.com/office/drawing/2014/main" val="3574236769"/>
                    </a:ext>
                  </a:extLst>
                </a:gridCol>
                <a:gridCol w="1421388">
                  <a:extLst>
                    <a:ext uri="{9D8B030D-6E8A-4147-A177-3AD203B41FA5}">
                      <a16:colId xmlns:a16="http://schemas.microsoft.com/office/drawing/2014/main" val="607304560"/>
                    </a:ext>
                  </a:extLst>
                </a:gridCol>
                <a:gridCol w="943017">
                  <a:extLst>
                    <a:ext uri="{9D8B030D-6E8A-4147-A177-3AD203B41FA5}">
                      <a16:colId xmlns:a16="http://schemas.microsoft.com/office/drawing/2014/main" val="849002423"/>
                    </a:ext>
                  </a:extLst>
                </a:gridCol>
                <a:gridCol w="1340166">
                  <a:extLst>
                    <a:ext uri="{9D8B030D-6E8A-4147-A177-3AD203B41FA5}">
                      <a16:colId xmlns:a16="http://schemas.microsoft.com/office/drawing/2014/main" val="3044488043"/>
                    </a:ext>
                  </a:extLst>
                </a:gridCol>
                <a:gridCol w="3030052">
                  <a:extLst>
                    <a:ext uri="{9D8B030D-6E8A-4147-A177-3AD203B41FA5}">
                      <a16:colId xmlns:a16="http://schemas.microsoft.com/office/drawing/2014/main" val="1912454004"/>
                    </a:ext>
                  </a:extLst>
                </a:gridCol>
              </a:tblGrid>
              <a:tr h="721247">
                <a:tc>
                  <a:txBody>
                    <a:bodyPr/>
                    <a:lstStyle/>
                    <a:p>
                      <a:r>
                        <a:rPr lang="en-US"/>
                        <a:t>Action Item</a:t>
                      </a:r>
                    </a:p>
                  </a:txBody>
                  <a:tcPr/>
                </a:tc>
                <a:tc>
                  <a:txBody>
                    <a:bodyPr/>
                    <a:lstStyle/>
                    <a:p>
                      <a:r>
                        <a:rPr lang="en-US"/>
                        <a:t>Status</a:t>
                      </a:r>
                    </a:p>
                  </a:txBody>
                  <a:tcPr/>
                </a:tc>
                <a:tc>
                  <a:txBody>
                    <a:bodyPr/>
                    <a:lstStyle/>
                    <a:p>
                      <a:r>
                        <a:rPr lang="en-US"/>
                        <a:t>Due Date</a:t>
                      </a:r>
                    </a:p>
                  </a:txBody>
                  <a:tcPr/>
                </a:tc>
                <a:tc>
                  <a:txBody>
                    <a:bodyPr/>
                    <a:lstStyle/>
                    <a:p>
                      <a:r>
                        <a:rPr lang="en-US"/>
                        <a:t>Owner</a:t>
                      </a:r>
                    </a:p>
                  </a:txBody>
                  <a:tcPr/>
                </a:tc>
                <a:tc>
                  <a:txBody>
                    <a:bodyPr/>
                    <a:lstStyle/>
                    <a:p>
                      <a:r>
                        <a:rPr lang="en-US"/>
                        <a:t>Comments</a:t>
                      </a:r>
                    </a:p>
                  </a:txBody>
                  <a:tcPr/>
                </a:tc>
                <a:extLst>
                  <a:ext uri="{0D108BD9-81ED-4DB2-BD59-A6C34878D82A}">
                    <a16:rowId xmlns:a16="http://schemas.microsoft.com/office/drawing/2014/main" val="1534361047"/>
                  </a:ext>
                </a:extLst>
              </a:tr>
              <a:tr h="813015">
                <a:tc>
                  <a:txBody>
                    <a:bodyPr/>
                    <a:lstStyle/>
                    <a:p>
                      <a:pPr marL="0" marR="0" algn="just"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Need to confirm Source system for SumTotal all entities </a:t>
                      </a:r>
                      <a:endParaRPr lang="en-US" sz="1200" b="0" i="0" u="none" strike="noStrike" kern="1200">
                        <a:solidFill>
                          <a:srgbClr val="000000"/>
                        </a:solidFill>
                        <a:effectLst/>
                        <a:latin typeface="+mj-lt"/>
                        <a:ea typeface="Verdana" panose="020B0604030504040204" pitchFamily="34" charset="0"/>
                        <a:cs typeface="+mn-cs"/>
                      </a:endParaRP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Closed</a:t>
                      </a:r>
                      <a:endParaRPr lang="en-US" sz="1200" b="0" i="0" u="none" strike="noStrike" kern="1200">
                        <a:solidFill>
                          <a:srgbClr val="000000"/>
                        </a:solidFill>
                        <a:effectLst/>
                        <a:latin typeface="+mj-lt"/>
                        <a:ea typeface="Verdana" panose="020B0604030504040204" pitchFamily="34" charset="0"/>
                        <a:cs typeface="+mn-cs"/>
                      </a:endParaRP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9/30/2022</a:t>
                      </a:r>
                    </a:p>
                  </a:txBody>
                  <a:tcPr marL="68580" marR="68580" marT="0" marB="0"/>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Mahesh Kumar/Chandra Potnuru/Shivanshu J</a:t>
                      </a:r>
                    </a:p>
                  </a:txBody>
                  <a:tcPr marL="68580" marR="68580" marT="0" marB="0"/>
                </a:tc>
                <a:tc>
                  <a:txBody>
                    <a:bodyPr/>
                    <a:lstStyle/>
                    <a:p>
                      <a:pPr marL="171450" indent="-171450">
                        <a:buFont typeface="Arial" panose="020B0604020202020204" pitchFamily="34" charset="0"/>
                        <a:buChar char="•"/>
                      </a:pPr>
                      <a:r>
                        <a:rPr lang="en-US" sz="1200" b="0" i="0" u="none" strike="noStrike" kern="1200">
                          <a:solidFill>
                            <a:srgbClr val="000000"/>
                          </a:solidFill>
                          <a:effectLst/>
                          <a:latin typeface="+mj-lt"/>
                          <a:ea typeface="Verdana"/>
                          <a:cs typeface="+mn-cs"/>
                        </a:rPr>
                        <a:t>PeopleSoft would be the source system for all entities </a:t>
                      </a:r>
                      <a:endParaRPr lang="en-US" sz="1200" b="0" i="0" u="none" strike="noStrike" kern="1200">
                        <a:solidFill>
                          <a:srgbClr val="000000"/>
                        </a:solidFill>
                        <a:effectLst/>
                        <a:latin typeface="+mj-lt"/>
                        <a:ea typeface="Verdana" panose="020B0604030504040204" pitchFamily="34" charset="0"/>
                        <a:cs typeface="+mn-cs"/>
                      </a:endParaRPr>
                    </a:p>
                    <a:p>
                      <a:pPr marL="171450" lvl="0" indent="-171450">
                        <a:buFont typeface="Arial" panose="020B0604020202020204" pitchFamily="34" charset="0"/>
                        <a:buChar char="•"/>
                      </a:pPr>
                      <a:r>
                        <a:rPr lang="en-US" sz="1200" b="0" i="0" u="none" strike="noStrike" kern="1200">
                          <a:solidFill>
                            <a:srgbClr val="000000"/>
                          </a:solidFill>
                          <a:effectLst/>
                          <a:latin typeface="+mj-lt"/>
                          <a:ea typeface="Verdana"/>
                          <a:cs typeface="+mn-cs"/>
                        </a:rPr>
                        <a:t>Except AR, that will come from NetSuite based on the discussion with business on 11/09</a:t>
                      </a:r>
                    </a:p>
                  </a:txBody>
                  <a:tcPr marL="68580" marR="68580" marT="0" marB="0"/>
                </a:tc>
                <a:extLst>
                  <a:ext uri="{0D108BD9-81ED-4DB2-BD59-A6C34878D82A}">
                    <a16:rowId xmlns:a16="http://schemas.microsoft.com/office/drawing/2014/main" val="1651431089"/>
                  </a:ext>
                </a:extLst>
              </a:tr>
              <a:tr h="788308">
                <a:tc>
                  <a:txBody>
                    <a:bodyPr/>
                    <a:lstStyle/>
                    <a:p>
                      <a:pPr marL="0" marR="0" algn="just"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Decision to be made on the source system for Items and Customers - (SalesForce/Netsuite)</a:t>
                      </a: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Open</a:t>
                      </a:r>
                    </a:p>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(Tracked through RAID Item : R-86)</a:t>
                      </a: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Closed</a:t>
                      </a:r>
                    </a:p>
                  </a:txBody>
                  <a:tcPr marL="68580" marR="68580" marT="0" marB="0"/>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mn-cs"/>
                        </a:rPr>
                        <a:t>Chandra Potnuru</a:t>
                      </a:r>
                      <a:endParaRPr lang="en-US" sz="1200" b="0" i="0" u="none" strike="noStrike" kern="1200">
                        <a:solidFill>
                          <a:srgbClr val="000000"/>
                        </a:solidFill>
                        <a:effectLst/>
                        <a:latin typeface="+mj-lt"/>
                        <a:ea typeface="Verdana"/>
                        <a:cs typeface="Verdana" panose="020B0604030504040204" pitchFamily="34" charset="0"/>
                      </a:endParaRPr>
                    </a:p>
                  </a:txBody>
                  <a:tcPr marL="68580" marR="68580" marT="0" marB="0"/>
                </a:tc>
                <a:tc>
                  <a:txBody>
                    <a:bodyPr/>
                    <a:lstStyle/>
                    <a:p>
                      <a:pPr marL="171450" marR="0" lvl="0" indent="-171450" algn="l" rtl="0" eaLnBrk="1" fontAlgn="ctr" latinLnBrk="0" hangingPunct="1">
                        <a:spcBef>
                          <a:spcPts val="0"/>
                        </a:spcBef>
                        <a:spcAft>
                          <a:spcPts val="0"/>
                        </a:spcAft>
                        <a:buFont typeface="Arial" panose="020B0604020202020204" pitchFamily="34" charset="0"/>
                        <a:buChar char="•"/>
                      </a:pPr>
                      <a:r>
                        <a:rPr lang="en-US" sz="1200" b="0" i="0" u="none" strike="noStrike" kern="1200" noProof="0">
                          <a:effectLst/>
                        </a:rPr>
                        <a:t>Source is SFDC for item and customer and </a:t>
                      </a:r>
                      <a:r>
                        <a:rPr lang="en-US" sz="1200" b="0" i="0" u="none" strike="noStrike" kern="1200" noProof="0">
                          <a:effectLst/>
                          <a:latin typeface="Arial"/>
                        </a:rPr>
                        <a:t>Additional financial; attributes for customer will come from NS.</a:t>
                      </a:r>
                      <a:endParaRPr lang="en-US" sz="1200" b="0" i="0" u="none" strike="noStrike" kern="1200">
                        <a:solidFill>
                          <a:srgbClr val="000000"/>
                        </a:solidFill>
                        <a:effectLst/>
                        <a:latin typeface="+mj-lt"/>
                        <a:ea typeface="Verdana"/>
                        <a:cs typeface="+mn-cs"/>
                      </a:endParaRPr>
                    </a:p>
                    <a:p>
                      <a:pPr marL="171450" marR="0" lvl="0" indent="-171450" algn="l" defTabSz="914400">
                        <a:spcBef>
                          <a:spcPts val="0"/>
                        </a:spcBef>
                        <a:spcAft>
                          <a:spcPts val="0"/>
                        </a:spcAft>
                        <a:buFont typeface="Arial" panose="020B0604020202020204" pitchFamily="34" charset="0"/>
                        <a:buChar char="•"/>
                      </a:pPr>
                      <a:r>
                        <a:rPr lang="en-US" sz="1200" b="0" i="0" u="none" strike="noStrike" kern="1200">
                          <a:solidFill>
                            <a:srgbClr val="000000"/>
                          </a:solidFill>
                          <a:effectLst/>
                          <a:latin typeface="+mj-lt"/>
                          <a:ea typeface="Verdana"/>
                          <a:cs typeface="+mn-cs"/>
                        </a:rPr>
                        <a:t>It’s waiting on the CRM Team design on the overall Master Data</a:t>
                      </a:r>
                    </a:p>
                    <a:p>
                      <a:pPr marL="171450" marR="0" lvl="0" indent="-171450" algn="l">
                        <a:spcBef>
                          <a:spcPts val="0"/>
                        </a:spcBef>
                        <a:spcAft>
                          <a:spcPts val="0"/>
                        </a:spcAft>
                        <a:buFont typeface="Arial" panose="020B0604020202020204" pitchFamily="34" charset="0"/>
                        <a:buChar char="•"/>
                      </a:pPr>
                      <a:r>
                        <a:rPr lang="en-US" sz="1200" b="0" i="0" u="none" strike="noStrike" kern="1200" noProof="0">
                          <a:effectLst/>
                        </a:rPr>
                        <a:t>10/16/2022 : 1) Items &amp; Customer : The data will be extracted from  Sales force (Legacy) for ERP Cloud , CRM conversion  </a:t>
                      </a:r>
                      <a:endParaRPr lang="en-US" sz="1200" b="0" i="0" u="none" strike="noStrike" kern="1200">
                        <a:solidFill>
                          <a:srgbClr val="000000"/>
                        </a:solidFill>
                        <a:effectLst/>
                        <a:latin typeface="+mj-lt"/>
                        <a:ea typeface="Verdana"/>
                        <a:cs typeface="+mn-cs"/>
                      </a:endParaRPr>
                    </a:p>
                  </a:txBody>
                  <a:tcPr marL="68580" marR="68580" marT="0" marB="0"/>
                </a:tc>
                <a:extLst>
                  <a:ext uri="{0D108BD9-81ED-4DB2-BD59-A6C34878D82A}">
                    <a16:rowId xmlns:a16="http://schemas.microsoft.com/office/drawing/2014/main" val="1553936796"/>
                  </a:ext>
                </a:extLst>
              </a:tr>
              <a:tr h="608197">
                <a:tc>
                  <a:txBody>
                    <a:bodyPr/>
                    <a:lstStyle/>
                    <a:p>
                      <a:pPr marL="0" marR="0" algn="just"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Confirmation needed on scope of Open Sales Order Conversion</a:t>
                      </a: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Open</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a:solidFill>
                            <a:srgbClr val="000000"/>
                          </a:solidFill>
                          <a:effectLst/>
                          <a:latin typeface="+mn-lt"/>
                          <a:ea typeface="Verdana"/>
                          <a:cs typeface="+mn-cs"/>
                        </a:rPr>
                        <a:t>(Tracked through RAID Item : R-87)</a:t>
                      </a:r>
                    </a:p>
                    <a:p>
                      <a:pPr marL="0" marR="0" algn="l" defTabSz="914400" rtl="0" eaLnBrk="1" fontAlgn="ctr" latinLnBrk="0" hangingPunct="1">
                        <a:spcBef>
                          <a:spcPts val="0"/>
                        </a:spcBef>
                        <a:spcAft>
                          <a:spcPts val="0"/>
                        </a:spcAft>
                      </a:pPr>
                      <a:endParaRPr lang="en-US" sz="1200" b="0" i="0" u="none" strike="noStrike" kern="1200">
                        <a:solidFill>
                          <a:srgbClr val="000000"/>
                        </a:solidFill>
                        <a:effectLst/>
                        <a:latin typeface="+mj-lt"/>
                        <a:ea typeface="Verdana"/>
                        <a:cs typeface="+mn-cs"/>
                      </a:endParaRP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11/18</a:t>
                      </a:r>
                    </a:p>
                  </a:txBody>
                  <a:tcPr marL="68580" marR="68580" marT="0" marB="0"/>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mn-cs"/>
                        </a:rPr>
                        <a:t>Chandra Potnuru</a:t>
                      </a:r>
                      <a:endParaRPr lang="en-US" sz="1200" b="0" i="0" u="none" strike="noStrike" kern="1200">
                        <a:solidFill>
                          <a:srgbClr val="000000"/>
                        </a:solidFill>
                        <a:effectLst/>
                        <a:latin typeface="+mn-lt"/>
                        <a:ea typeface="Verdana"/>
                        <a:cs typeface="Verdana" panose="020B0604030504040204" pitchFamily="34" charset="0"/>
                      </a:endParaRPr>
                    </a:p>
                  </a:txBody>
                  <a:tcPr marL="68580" marR="68580" marT="0" marB="0"/>
                </a:tc>
                <a:tc>
                  <a:txBody>
                    <a:bodyPr/>
                    <a:lstStyle/>
                    <a:p>
                      <a:pPr marL="171450" marR="0" lvl="0" indent="-171450" algn="l"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n-lt"/>
                          <a:ea typeface="Verdana"/>
                          <a:cs typeface="+mn-cs"/>
                        </a:rPr>
                        <a:t>The discussion with CRM take place and moved to Sprint3</a:t>
                      </a:r>
                    </a:p>
                    <a:p>
                      <a:pPr marL="171450" marR="0" lvl="0" indent="-171450" algn="l" defTabSz="914400">
                        <a:spcBef>
                          <a:spcPts val="0"/>
                        </a:spcBef>
                        <a:spcAft>
                          <a:spcPts val="0"/>
                        </a:spcAft>
                        <a:buFont typeface="Arial" panose="020B0604020202020204" pitchFamily="34" charset="0"/>
                        <a:buChar char="•"/>
                      </a:pPr>
                      <a:r>
                        <a:rPr lang="en-US" sz="1200" b="0" i="0" u="none" strike="noStrike" kern="1200">
                          <a:solidFill>
                            <a:srgbClr val="000000"/>
                          </a:solidFill>
                          <a:effectLst/>
                          <a:latin typeface="+mn-lt"/>
                          <a:ea typeface="Verdana"/>
                          <a:cs typeface="+mn-cs"/>
                        </a:rPr>
                        <a:t>It’s waiting on the CRM Team design on the overall Master Data</a:t>
                      </a:r>
                    </a:p>
                    <a:p>
                      <a:pPr marL="171450" marR="0" lvl="0" indent="-171450" algn="l">
                        <a:spcBef>
                          <a:spcPts val="0"/>
                        </a:spcBef>
                        <a:spcAft>
                          <a:spcPts val="0"/>
                        </a:spcAft>
                        <a:buFont typeface="Arial" panose="020B0604020202020204" pitchFamily="34" charset="0"/>
                        <a:buChar char="•"/>
                      </a:pPr>
                      <a:r>
                        <a:rPr lang="en-US" sz="1200" b="0" i="0" u="none" strike="noStrike" kern="1200" noProof="0">
                          <a:effectLst/>
                        </a:rPr>
                        <a:t>10/16/22 :  Waiting on CRM Decision the current ETA 10/18</a:t>
                      </a:r>
                    </a:p>
                    <a:p>
                      <a:pPr marL="171450" marR="0" lvl="0" indent="-171450" algn="l">
                        <a:spcBef>
                          <a:spcPts val="0"/>
                        </a:spcBef>
                        <a:spcAft>
                          <a:spcPts val="0"/>
                        </a:spcAft>
                        <a:buFont typeface="Arial" panose="020B0604020202020204" pitchFamily="34" charset="0"/>
                        <a:buChar char="•"/>
                      </a:pPr>
                      <a:r>
                        <a:rPr lang="en-US" sz="1200" b="0" i="0" u="none" strike="noStrike" kern="1200" noProof="0">
                          <a:effectLst/>
                        </a:rPr>
                        <a:t>OTC working on Approach document to be discussed with Business on 11/18 to make decision</a:t>
                      </a:r>
                    </a:p>
                  </a:txBody>
                  <a:tcPr marL="68580" marR="68580" marT="0" marB="0"/>
                </a:tc>
                <a:extLst>
                  <a:ext uri="{0D108BD9-81ED-4DB2-BD59-A6C34878D82A}">
                    <a16:rowId xmlns:a16="http://schemas.microsoft.com/office/drawing/2014/main" val="3224644278"/>
                  </a:ext>
                </a:extLst>
              </a:tr>
              <a:tr h="608197">
                <a:tc>
                  <a:txBody>
                    <a:bodyPr/>
                    <a:lstStyle/>
                    <a:p>
                      <a:pPr marL="0" marR="0" algn="just"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AR Invoices – should we bring closed invoices as well for the subscription contracts which are partially billed</a:t>
                      </a: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Open</a:t>
                      </a:r>
                    </a:p>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kern="1200">
                          <a:solidFill>
                            <a:srgbClr val="000000"/>
                          </a:solidFill>
                          <a:effectLst/>
                          <a:latin typeface="+mn-lt"/>
                          <a:ea typeface="Verdana"/>
                          <a:cs typeface="+mn-cs"/>
                        </a:rPr>
                        <a:t>(Tracked through RAID Item : R-88)</a:t>
                      </a:r>
                    </a:p>
                    <a:p>
                      <a:pPr marL="0" marR="0" algn="l" defTabSz="914400" rtl="0" eaLnBrk="1" fontAlgn="ctr" latinLnBrk="0" hangingPunct="1">
                        <a:spcBef>
                          <a:spcPts val="0"/>
                        </a:spcBef>
                        <a:spcAft>
                          <a:spcPts val="0"/>
                        </a:spcAft>
                      </a:pPr>
                      <a:endParaRPr lang="en-US" sz="1200" b="0" i="0" u="none" strike="noStrike" kern="1200">
                        <a:solidFill>
                          <a:srgbClr val="000000"/>
                        </a:solidFill>
                        <a:effectLst/>
                        <a:latin typeface="+mj-lt"/>
                        <a:ea typeface="Verdana"/>
                        <a:cs typeface="+mn-cs"/>
                      </a:endParaRP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11/18</a:t>
                      </a:r>
                    </a:p>
                  </a:txBody>
                  <a:tcPr marL="68580" marR="68580" marT="0" marB="0"/>
                </a:tc>
                <a:tc>
                  <a:txBody>
                    <a:bodyPr/>
                    <a:lstStyle/>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Verdana" panose="020B0604030504040204" pitchFamily="34" charset="0"/>
                        </a:rPr>
                        <a:t>Chandra Potnuru</a:t>
                      </a:r>
                    </a:p>
                  </a:txBody>
                  <a:tcPr marL="68580" marR="68580" marT="0" marB="0"/>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0" i="0" u="none" strike="noStrike" kern="1200">
                          <a:solidFill>
                            <a:srgbClr val="000000"/>
                          </a:solidFill>
                          <a:effectLst/>
                          <a:latin typeface="+mn-lt"/>
                          <a:ea typeface="Verdana"/>
                          <a:cs typeface="+mn-cs"/>
                        </a:rPr>
                        <a:t>To be discussed in the design meeting</a:t>
                      </a:r>
                    </a:p>
                    <a:p>
                      <a:pPr marL="171450" marR="0" lvl="0" indent="-171450" algn="l">
                        <a:spcBef>
                          <a:spcPts val="0"/>
                        </a:spcBef>
                        <a:spcAft>
                          <a:spcPts val="0"/>
                        </a:spcAft>
                        <a:buFont typeface="Arial" panose="020B0604020202020204" pitchFamily="34" charset="0"/>
                        <a:buChar char="•"/>
                      </a:pPr>
                      <a:r>
                        <a:rPr lang="en-US" sz="1200" b="0" i="0" u="none" strike="noStrike" kern="1200" noProof="0">
                          <a:effectLst/>
                        </a:rPr>
                        <a:t>ETA 10/18</a:t>
                      </a:r>
                    </a:p>
                    <a:p>
                      <a:pPr marL="171450" marR="0" lvl="0" indent="-171450" algn="l">
                        <a:spcBef>
                          <a:spcPts val="0"/>
                        </a:spcBef>
                        <a:spcAft>
                          <a:spcPts val="0"/>
                        </a:spcAft>
                        <a:buFont typeface="Arial" panose="020B0604020202020204" pitchFamily="34" charset="0"/>
                        <a:buChar char="•"/>
                      </a:pPr>
                      <a:r>
                        <a:rPr lang="en-US" sz="1200" b="0" i="0" u="none" strike="noStrike" kern="1200" noProof="0">
                          <a:effectLst/>
                          <a:latin typeface="Arial"/>
                        </a:rPr>
                        <a:t>OTC working on Approach document to be discussed with Business on 11/18 to make decision</a:t>
                      </a:r>
                      <a:endParaRPr lang="en-US" sz="1200" b="0" i="0" u="none" strike="noStrike" kern="1200" noProof="0">
                        <a:effectLst/>
                      </a:endParaRPr>
                    </a:p>
                  </a:txBody>
                  <a:tcPr marL="68580" marR="68580" marT="0" marB="0"/>
                </a:tc>
                <a:extLst>
                  <a:ext uri="{0D108BD9-81ED-4DB2-BD59-A6C34878D82A}">
                    <a16:rowId xmlns:a16="http://schemas.microsoft.com/office/drawing/2014/main" val="2702087553"/>
                  </a:ext>
                </a:extLst>
              </a:tr>
            </a:tbl>
          </a:graphicData>
        </a:graphic>
      </p:graphicFrame>
    </p:spTree>
    <p:extLst>
      <p:ext uri="{BB962C8B-B14F-4D97-AF65-F5344CB8AC3E}">
        <p14:creationId xmlns:p14="http://schemas.microsoft.com/office/powerpoint/2010/main" val="376328742"/>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B3FB5B-83C6-49CF-B161-313DD1F23051}"/>
              </a:ext>
            </a:extLst>
          </p:cNvPr>
          <p:cNvSpPr>
            <a:spLocks noGrp="1"/>
          </p:cNvSpPr>
          <p:nvPr>
            <p:ph type="body" sz="quarter" idx="13"/>
          </p:nvPr>
        </p:nvSpPr>
        <p:spPr>
          <a:xfrm>
            <a:off x="216898" y="201562"/>
            <a:ext cx="9030878" cy="401321"/>
          </a:xfrm>
        </p:spPr>
        <p:txBody>
          <a:bodyPr/>
          <a:lstStyle/>
          <a:p>
            <a:r>
              <a:rPr lang="en-US"/>
              <a:t>Open Points</a:t>
            </a:r>
          </a:p>
        </p:txBody>
      </p:sp>
      <p:sp>
        <p:nvSpPr>
          <p:cNvPr id="5" name="Slide Number Placeholder 4">
            <a:extLst>
              <a:ext uri="{FF2B5EF4-FFF2-40B4-BE49-F238E27FC236}">
                <a16:creationId xmlns:a16="http://schemas.microsoft.com/office/drawing/2014/main" id="{085C2C0C-089B-4A35-A190-71F083BD7C67}"/>
              </a:ext>
            </a:extLst>
          </p:cNvPr>
          <p:cNvSpPr>
            <a:spLocks noGrp="1"/>
          </p:cNvSpPr>
          <p:nvPr>
            <p:ph type="sldNum" sz="quarter" idx="4"/>
          </p:nvPr>
        </p:nvSpPr>
        <p:spPr/>
        <p:txBody>
          <a:bodyPr/>
          <a:lstStyle/>
          <a:p>
            <a:fld id="{BF059A51-1513-4722-B38F-49BCC75F15CA}" type="slidenum">
              <a:rPr lang="en-US" smtClean="0"/>
              <a:pPr/>
              <a:t>26</a:t>
            </a:fld>
            <a:endParaRPr lang="en-US"/>
          </a:p>
        </p:txBody>
      </p:sp>
      <p:graphicFrame>
        <p:nvGraphicFramePr>
          <p:cNvPr id="7" name="Table 7">
            <a:extLst>
              <a:ext uri="{FF2B5EF4-FFF2-40B4-BE49-F238E27FC236}">
                <a16:creationId xmlns:a16="http://schemas.microsoft.com/office/drawing/2014/main" id="{4317CE51-F123-416F-85A0-38A3DC665499}"/>
              </a:ext>
            </a:extLst>
          </p:cNvPr>
          <p:cNvGraphicFramePr>
            <a:graphicFrameLocks noGrp="1"/>
          </p:cNvGraphicFramePr>
          <p:nvPr>
            <p:extLst>
              <p:ext uri="{D42A27DB-BD31-4B8C-83A1-F6EECF244321}">
                <p14:modId xmlns:p14="http://schemas.microsoft.com/office/powerpoint/2010/main" val="1981918338"/>
              </p:ext>
            </p:extLst>
          </p:nvPr>
        </p:nvGraphicFramePr>
        <p:xfrm>
          <a:off x="71358" y="752426"/>
          <a:ext cx="9321951" cy="6207647"/>
        </p:xfrm>
        <a:graphic>
          <a:graphicData uri="http://schemas.openxmlformats.org/drawingml/2006/table">
            <a:tbl>
              <a:tblPr firstRow="1" bandRow="1">
                <a:tableStyleId>{5C22544A-7EE6-4342-B048-85BDC9FD1C3A}</a:tableStyleId>
              </a:tblPr>
              <a:tblGrid>
                <a:gridCol w="2128527">
                  <a:extLst>
                    <a:ext uri="{9D8B030D-6E8A-4147-A177-3AD203B41FA5}">
                      <a16:colId xmlns:a16="http://schemas.microsoft.com/office/drawing/2014/main" val="3574236769"/>
                    </a:ext>
                  </a:extLst>
                </a:gridCol>
                <a:gridCol w="1055382">
                  <a:extLst>
                    <a:ext uri="{9D8B030D-6E8A-4147-A177-3AD203B41FA5}">
                      <a16:colId xmlns:a16="http://schemas.microsoft.com/office/drawing/2014/main" val="607304560"/>
                    </a:ext>
                  </a:extLst>
                </a:gridCol>
                <a:gridCol w="980860">
                  <a:extLst>
                    <a:ext uri="{9D8B030D-6E8A-4147-A177-3AD203B41FA5}">
                      <a16:colId xmlns:a16="http://schemas.microsoft.com/office/drawing/2014/main" val="849002423"/>
                    </a:ext>
                  </a:extLst>
                </a:gridCol>
                <a:gridCol w="944192">
                  <a:extLst>
                    <a:ext uri="{9D8B030D-6E8A-4147-A177-3AD203B41FA5}">
                      <a16:colId xmlns:a16="http://schemas.microsoft.com/office/drawing/2014/main" val="3044488043"/>
                    </a:ext>
                  </a:extLst>
                </a:gridCol>
                <a:gridCol w="4212990">
                  <a:extLst>
                    <a:ext uri="{9D8B030D-6E8A-4147-A177-3AD203B41FA5}">
                      <a16:colId xmlns:a16="http://schemas.microsoft.com/office/drawing/2014/main" val="1912454004"/>
                    </a:ext>
                  </a:extLst>
                </a:gridCol>
              </a:tblGrid>
              <a:tr h="721247">
                <a:tc>
                  <a:txBody>
                    <a:bodyPr/>
                    <a:lstStyle/>
                    <a:p>
                      <a:r>
                        <a:rPr lang="en-US" dirty="0"/>
                        <a:t>Action Item</a:t>
                      </a:r>
                    </a:p>
                  </a:txBody>
                  <a:tcPr/>
                </a:tc>
                <a:tc>
                  <a:txBody>
                    <a:bodyPr/>
                    <a:lstStyle/>
                    <a:p>
                      <a:r>
                        <a:rPr lang="en-US"/>
                        <a:t>Status</a:t>
                      </a:r>
                    </a:p>
                  </a:txBody>
                  <a:tcPr/>
                </a:tc>
                <a:tc>
                  <a:txBody>
                    <a:bodyPr/>
                    <a:lstStyle/>
                    <a:p>
                      <a:r>
                        <a:rPr lang="en-US"/>
                        <a:t>Due Date</a:t>
                      </a:r>
                    </a:p>
                  </a:txBody>
                  <a:tcPr/>
                </a:tc>
                <a:tc>
                  <a:txBody>
                    <a:bodyPr/>
                    <a:lstStyle/>
                    <a:p>
                      <a:r>
                        <a:rPr lang="en-US"/>
                        <a:t>Owner</a:t>
                      </a:r>
                    </a:p>
                  </a:txBody>
                  <a:tcPr/>
                </a:tc>
                <a:tc>
                  <a:txBody>
                    <a:bodyPr/>
                    <a:lstStyle/>
                    <a:p>
                      <a:r>
                        <a:rPr lang="en-US"/>
                        <a:t>Comments</a:t>
                      </a:r>
                    </a:p>
                  </a:txBody>
                  <a:tcPr/>
                </a:tc>
                <a:extLst>
                  <a:ext uri="{0D108BD9-81ED-4DB2-BD59-A6C34878D82A}">
                    <a16:rowId xmlns:a16="http://schemas.microsoft.com/office/drawing/2014/main" val="1534361047"/>
                  </a:ext>
                </a:extLst>
              </a:tr>
              <a:tr h="813015">
                <a:tc>
                  <a:txBody>
                    <a:bodyPr/>
                    <a:lstStyle/>
                    <a:p>
                      <a:pPr marL="0" marR="0" algn="just"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Parimal : Who owns the task to merge/decide the correct master data from 4 different systems?</a:t>
                      </a:r>
                    </a:p>
                  </a:txBody>
                  <a:tcPr marL="68580" marR="68580" marT="0" marB="0"/>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Closed</a:t>
                      </a:r>
                    </a:p>
                  </a:txBody>
                  <a:tcPr marL="68580" marR="68580" marT="0" marB="0" anchor="ctr"/>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11/1/2022</a:t>
                      </a:r>
                    </a:p>
                  </a:txBody>
                  <a:tcPr marL="68580" marR="68580" marT="0" marB="0" anchor="ctr"/>
                </a:tc>
                <a:tc>
                  <a:txBody>
                    <a:bodyPr/>
                    <a:lstStyle/>
                    <a:p>
                      <a:pPr marL="0" marR="0" lvl="0" indent="0" algn="ctr"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Ravi U</a:t>
                      </a:r>
                    </a:p>
                  </a:txBody>
                  <a:tcPr marL="68580" marR="68580" marT="0" marB="0" anchor="ctr"/>
                </a:tc>
                <a:tc>
                  <a:txBody>
                    <a:bodyPr/>
                    <a:lstStyle/>
                    <a:p>
                      <a:pPr marL="0" indent="0">
                        <a:buFont typeface="Arial" panose="020B0604020202020204" pitchFamily="34" charset="0"/>
                        <a:buNone/>
                      </a:pPr>
                      <a:r>
                        <a:rPr lang="en-US" sz="1200" b="0" i="0" u="none" strike="noStrike" kern="1200" dirty="0">
                          <a:solidFill>
                            <a:srgbClr val="000000"/>
                          </a:solidFill>
                          <a:effectLst/>
                          <a:latin typeface="+mj-lt"/>
                          <a:ea typeface="Verdana"/>
                          <a:cs typeface="+mn-cs"/>
                        </a:rPr>
                        <a:t>This is applicable for Master data. The requirements will be discussed with business. For Suppliers, we deferred this activity till we see data from all systems. </a:t>
                      </a:r>
                      <a:endParaRPr lang="en-US" sz="1200" b="0" i="0" u="none" strike="noStrike" kern="1200" dirty="0">
                        <a:solidFill>
                          <a:srgbClr val="000000"/>
                        </a:solidFill>
                        <a:effectLst/>
                        <a:latin typeface="+mj-lt"/>
                        <a:ea typeface="Verdana" panose="020B0604030504040204" pitchFamily="34" charset="0"/>
                        <a:cs typeface="+mn-cs"/>
                      </a:endParaRPr>
                    </a:p>
                    <a:p>
                      <a:pPr marL="0" indent="0">
                        <a:buFont typeface="Arial" panose="020B0604020202020204" pitchFamily="34" charset="0"/>
                        <a:buNone/>
                      </a:pPr>
                      <a:endParaRPr lang="en-US" sz="1200" b="0" i="0" u="none" strike="noStrike" kern="1200" dirty="0">
                        <a:solidFill>
                          <a:srgbClr val="000000"/>
                        </a:solidFill>
                        <a:effectLst/>
                        <a:latin typeface="+mj-lt"/>
                        <a:ea typeface="Verdana" panose="020B0604030504040204" pitchFamily="34" charset="0"/>
                        <a:cs typeface="+mn-cs"/>
                      </a:endParaRPr>
                    </a:p>
                    <a:p>
                      <a:pPr marL="0" indent="0">
                        <a:buFont typeface="Arial" panose="020B0604020202020204" pitchFamily="34" charset="0"/>
                        <a:buNone/>
                      </a:pPr>
                      <a:r>
                        <a:rPr lang="en-US" sz="1200" b="0" i="0" u="none" strike="noStrike" kern="1200" dirty="0">
                          <a:solidFill>
                            <a:srgbClr val="000000"/>
                          </a:solidFill>
                          <a:effectLst/>
                          <a:latin typeface="+mj-lt"/>
                          <a:ea typeface="Verdana"/>
                          <a:cs typeface="+mn-cs"/>
                        </a:rPr>
                        <a:t>Suppliers : XXXXX will support for any programmatic data cleansing. Manual Data Cleansing and source system data cleansing are not in scope.</a:t>
                      </a:r>
                    </a:p>
                    <a:p>
                      <a:pPr marL="0" indent="0">
                        <a:buFont typeface="Arial" panose="020B0604020202020204" pitchFamily="34" charset="0"/>
                        <a:buNone/>
                      </a:pPr>
                      <a:r>
                        <a:rPr lang="en-US" sz="1200" b="0" i="0" u="none" strike="noStrike" kern="1200" dirty="0">
                          <a:solidFill>
                            <a:srgbClr val="000000"/>
                          </a:solidFill>
                          <a:effectLst/>
                          <a:latin typeface="+mj-lt"/>
                          <a:ea typeface="Verdana"/>
                          <a:cs typeface="+mn-cs"/>
                        </a:rPr>
                        <a:t>Customers, Subscription Orders: XXXXX will support data cleansing requirements completely as per SOW, based on the requirements agreed with business.</a:t>
                      </a:r>
                    </a:p>
                  </a:txBody>
                  <a:tcPr marL="68580" marR="68580" marT="0" marB="0"/>
                </a:tc>
                <a:extLst>
                  <a:ext uri="{0D108BD9-81ED-4DB2-BD59-A6C34878D82A}">
                    <a16:rowId xmlns:a16="http://schemas.microsoft.com/office/drawing/2014/main" val="1651431089"/>
                  </a:ext>
                </a:extLst>
              </a:tr>
              <a:tr h="788308">
                <a:tc>
                  <a:txBody>
                    <a:bodyPr/>
                    <a:lstStyle/>
                    <a:p>
                      <a:pPr marL="0" marR="0" lvl="0" indent="0" algn="just" rtl="0" eaLnBrk="1" fontAlgn="ctr" latinLnBrk="0" hangingPunct="1">
                        <a:lnSpc>
                          <a:spcPct val="100000"/>
                        </a:lnSpc>
                        <a:spcBef>
                          <a:spcPts val="0"/>
                        </a:spcBef>
                        <a:spcAft>
                          <a:spcPts val="0"/>
                        </a:spcAft>
                        <a:buClrTx/>
                        <a:buSzTx/>
                        <a:buFontTx/>
                        <a:buNone/>
                      </a:pPr>
                      <a:r>
                        <a:rPr lang="en-US" sz="1200" b="0" i="0" u="none" strike="noStrike" kern="1200">
                          <a:solidFill>
                            <a:srgbClr val="000000"/>
                          </a:solidFill>
                          <a:effectLst/>
                          <a:latin typeface="+mj-lt"/>
                          <a:ea typeface="Verdana"/>
                          <a:cs typeface="+mn-cs"/>
                        </a:rPr>
                        <a:t>Parimal: DL helps generate RECON reports for both Oracle &amp; Non-Oracle systems? (Source &amp; Destination) </a:t>
                      </a:r>
                    </a:p>
                    <a:p>
                      <a:pPr marL="0" marR="0" algn="just" defTabSz="914400" rtl="0" eaLnBrk="1" fontAlgn="ctr" latinLnBrk="0" hangingPunct="1">
                        <a:spcBef>
                          <a:spcPts val="0"/>
                        </a:spcBef>
                        <a:spcAft>
                          <a:spcPts val="0"/>
                        </a:spcAft>
                      </a:pPr>
                      <a:endParaRPr lang="en-US" sz="1200" b="0" i="0" u="none" strike="noStrike" kern="1200">
                        <a:solidFill>
                          <a:srgbClr val="000000"/>
                        </a:solidFill>
                        <a:effectLst/>
                        <a:latin typeface="+mj-lt"/>
                        <a:ea typeface="Verdana"/>
                        <a:cs typeface="+mn-cs"/>
                      </a:endParaRPr>
                    </a:p>
                  </a:txBody>
                  <a:tcPr marL="68580" marR="68580" marT="0" marB="0"/>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Closed</a:t>
                      </a:r>
                    </a:p>
                  </a:txBody>
                  <a:tcPr marL="68580" marR="68580" marT="0" marB="0" anchor="ctr"/>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11/1/2022</a:t>
                      </a:r>
                    </a:p>
                  </a:txBody>
                  <a:tcPr marL="68580" marR="68580" marT="0" marB="0" anchor="ctr"/>
                </a:tc>
                <a:tc>
                  <a:txBody>
                    <a:bodyPr/>
                    <a:lstStyle/>
                    <a:p>
                      <a:pPr marL="0" marR="0" lvl="0" indent="0" algn="ctr"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Ravi U</a:t>
                      </a:r>
                    </a:p>
                  </a:txBody>
                  <a:tcPr marL="68580" marR="68580" marT="0" marB="0" anchor="ct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Recon Reports are from ERP. These will be reconciled against source extracts, in terms of record count, Balances, Transaction amounts etc..</a:t>
                      </a:r>
                    </a:p>
                  </a:txBody>
                  <a:tcPr marL="68580" marR="68580" marT="0" marB="0"/>
                </a:tc>
                <a:extLst>
                  <a:ext uri="{0D108BD9-81ED-4DB2-BD59-A6C34878D82A}">
                    <a16:rowId xmlns:a16="http://schemas.microsoft.com/office/drawing/2014/main" val="1553936796"/>
                  </a:ext>
                </a:extLst>
              </a:tr>
              <a:tr h="608197">
                <a:tc>
                  <a:txBody>
                    <a:bodyPr/>
                    <a:lstStyle/>
                    <a:p>
                      <a:pPr marL="0" marR="0" algn="just" defTabSz="914400" rtl="0" eaLnBrk="1" fontAlgn="ctr" latinLnBrk="0" hangingPunct="1">
                        <a:spcBef>
                          <a:spcPts val="0"/>
                        </a:spcBef>
                        <a:spcAft>
                          <a:spcPts val="0"/>
                        </a:spcAft>
                      </a:pPr>
                      <a:r>
                        <a:rPr lang="en-US" sz="1200" b="0" i="0" u="none" strike="noStrike" kern="1200" dirty="0">
                          <a:solidFill>
                            <a:srgbClr val="000000"/>
                          </a:solidFill>
                          <a:effectLst/>
                          <a:latin typeface="+mj-lt"/>
                          <a:ea typeface="Verdana"/>
                          <a:cs typeface="+mn-cs"/>
                        </a:rPr>
                        <a:t>Karthik: Please include Testing Activity which will be performed by XXXX but Test Script preparation should be something done by XXXXX</a:t>
                      </a:r>
                    </a:p>
                  </a:txBody>
                  <a:tcPr marL="68580" marR="68580" marT="0" marB="0"/>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Closed</a:t>
                      </a:r>
                    </a:p>
                  </a:txBody>
                  <a:tcPr marL="68580" marR="68580" marT="0" marB="0" anchor="ctr"/>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11/1/2022</a:t>
                      </a:r>
                    </a:p>
                  </a:txBody>
                  <a:tcPr marL="68580" marR="6858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Verdana" panose="020B0604030504040204" pitchFamily="34" charset="0"/>
                        </a:rPr>
                        <a:t>Ravi U</a:t>
                      </a:r>
                    </a:p>
                  </a:txBody>
                  <a:tcPr marL="68580" marR="68580" marT="0" marB="0" anchor="ct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n-lt"/>
                          <a:ea typeface="Verdana"/>
                          <a:cs typeface="+mn-cs"/>
                        </a:rPr>
                        <a:t>Testing activity will be part of Testing strategy and execution. As of part of Mock cycles, we will look for data accuracy, reconciliation. Any impact with downstream will be tracked via SIT Defect management and corrective action to be taken in next cycle.</a:t>
                      </a:r>
                    </a:p>
                  </a:txBody>
                  <a:tcPr marL="68580" marR="68580" marT="0" marB="0"/>
                </a:tc>
                <a:extLst>
                  <a:ext uri="{0D108BD9-81ED-4DB2-BD59-A6C34878D82A}">
                    <a16:rowId xmlns:a16="http://schemas.microsoft.com/office/drawing/2014/main" val="3224644278"/>
                  </a:ext>
                </a:extLst>
              </a:tr>
              <a:tr h="608197">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0" i="0" u="none" strike="noStrike" kern="1200">
                          <a:solidFill>
                            <a:srgbClr val="000000"/>
                          </a:solidFill>
                          <a:effectLst/>
                          <a:latin typeface="+mj-lt"/>
                          <a:ea typeface="Verdana"/>
                          <a:cs typeface="+mn-cs"/>
                        </a:rPr>
                        <a:t>Leena: these cannot be extracted in Oracle standard format. We will get raw data that we will need to convert to Oracle standard format</a:t>
                      </a:r>
                    </a:p>
                    <a:p>
                      <a:pPr marL="0" marR="0" algn="just" defTabSz="914400" rtl="0" eaLnBrk="1" fontAlgn="ctr" latinLnBrk="0" hangingPunct="1">
                        <a:spcBef>
                          <a:spcPts val="0"/>
                        </a:spcBef>
                        <a:spcAft>
                          <a:spcPts val="0"/>
                        </a:spcAft>
                      </a:pPr>
                      <a:endParaRPr lang="en-US" sz="1200" b="0" i="0" u="none" strike="noStrike" kern="1200">
                        <a:solidFill>
                          <a:srgbClr val="000000"/>
                        </a:solidFill>
                        <a:effectLst/>
                        <a:latin typeface="+mj-lt"/>
                        <a:ea typeface="Verdana"/>
                        <a:cs typeface="+mn-cs"/>
                      </a:endParaRPr>
                    </a:p>
                  </a:txBody>
                  <a:tcPr marL="68580" marR="68580" marT="0" marB="0"/>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a:t>
                      </a:r>
                    </a:p>
                  </a:txBody>
                  <a:tcPr marL="68580" marR="68580" marT="0" marB="0" anchor="ctr"/>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11/1/2022</a:t>
                      </a:r>
                    </a:p>
                  </a:txBody>
                  <a:tcPr marL="68580" marR="6858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Verdana" panose="020B0604030504040204" pitchFamily="34" charset="0"/>
                        </a:rPr>
                        <a:t>Ravi U</a:t>
                      </a:r>
                    </a:p>
                  </a:txBody>
                  <a:tcPr marL="68580" marR="68580" marT="0" marB="0" anchor="ctr"/>
                </a:tc>
                <a:tc>
                  <a:txBody>
                    <a:bodyPr/>
                    <a:lstStyle/>
                    <a:p>
                      <a:pPr marL="0" marR="0" lvl="0" indent="0" algn="just"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n-lt"/>
                          <a:ea typeface="Verdana"/>
                          <a:cs typeface="+mn-cs"/>
                        </a:rPr>
                        <a:t>We can review on case-to-case basis depending on difficulty level for them. The reason why we asked for Oracle standard format is that we don’t need to touch the file manually, reconciliation will be easy and </a:t>
                      </a:r>
                      <a:r>
                        <a:rPr lang="en-US" sz="1200" b="0" i="0" u="none" strike="noStrike" kern="1200" err="1">
                          <a:solidFill>
                            <a:srgbClr val="000000"/>
                          </a:solidFill>
                          <a:effectLst/>
                          <a:latin typeface="+mn-lt"/>
                          <a:ea typeface="Verdana"/>
                          <a:cs typeface="+mn-cs"/>
                        </a:rPr>
                        <a:t>DataHub</a:t>
                      </a:r>
                      <a:r>
                        <a:rPr lang="en-US" sz="1200" b="0" i="0" u="none" strike="noStrike" kern="1200">
                          <a:solidFill>
                            <a:srgbClr val="000000"/>
                          </a:solidFill>
                          <a:effectLst/>
                          <a:latin typeface="+mn-lt"/>
                          <a:ea typeface="Verdana"/>
                          <a:cs typeface="+mn-cs"/>
                        </a:rPr>
                        <a:t> supports oracle standard format. </a:t>
                      </a:r>
                    </a:p>
                    <a:p>
                      <a:pPr marL="0" marR="0" lvl="0" indent="0" algn="just"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n-lt"/>
                          <a:ea typeface="Verdana"/>
                          <a:cs typeface="+mn-cs"/>
                        </a:rPr>
                        <a:t>EC and ST are comfortable with providing csv files, we gave the specs with columns which they need to populate and which they need to leave blank. We can discuss further. Keeping issue open</a:t>
                      </a:r>
                    </a:p>
                  </a:txBody>
                  <a:tcPr marL="68580" marR="68580" marT="0" marB="0"/>
                </a:tc>
                <a:extLst>
                  <a:ext uri="{0D108BD9-81ED-4DB2-BD59-A6C34878D82A}">
                    <a16:rowId xmlns:a16="http://schemas.microsoft.com/office/drawing/2014/main" val="2702087553"/>
                  </a:ext>
                </a:extLst>
              </a:tr>
            </a:tbl>
          </a:graphicData>
        </a:graphic>
      </p:graphicFrame>
    </p:spTree>
    <p:extLst>
      <p:ext uri="{BB962C8B-B14F-4D97-AF65-F5344CB8AC3E}">
        <p14:creationId xmlns:p14="http://schemas.microsoft.com/office/powerpoint/2010/main" val="3446063152"/>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B3FB5B-83C6-49CF-B161-313DD1F23051}"/>
              </a:ext>
            </a:extLst>
          </p:cNvPr>
          <p:cNvSpPr>
            <a:spLocks noGrp="1"/>
          </p:cNvSpPr>
          <p:nvPr>
            <p:ph type="body" sz="quarter" idx="13"/>
          </p:nvPr>
        </p:nvSpPr>
        <p:spPr>
          <a:xfrm>
            <a:off x="216898" y="201562"/>
            <a:ext cx="9030878" cy="401321"/>
          </a:xfrm>
        </p:spPr>
        <p:txBody>
          <a:bodyPr/>
          <a:lstStyle/>
          <a:p>
            <a:r>
              <a:rPr lang="en-US"/>
              <a:t>Open Points</a:t>
            </a:r>
          </a:p>
        </p:txBody>
      </p:sp>
      <p:sp>
        <p:nvSpPr>
          <p:cNvPr id="5" name="Slide Number Placeholder 4">
            <a:extLst>
              <a:ext uri="{FF2B5EF4-FFF2-40B4-BE49-F238E27FC236}">
                <a16:creationId xmlns:a16="http://schemas.microsoft.com/office/drawing/2014/main" id="{085C2C0C-089B-4A35-A190-71F083BD7C67}"/>
              </a:ext>
            </a:extLst>
          </p:cNvPr>
          <p:cNvSpPr>
            <a:spLocks noGrp="1"/>
          </p:cNvSpPr>
          <p:nvPr>
            <p:ph type="sldNum" sz="quarter" idx="4"/>
          </p:nvPr>
        </p:nvSpPr>
        <p:spPr/>
        <p:txBody>
          <a:bodyPr/>
          <a:lstStyle/>
          <a:p>
            <a:fld id="{BF059A51-1513-4722-B38F-49BCC75F15CA}" type="slidenum">
              <a:rPr lang="en-US" smtClean="0"/>
              <a:pPr/>
              <a:t>27</a:t>
            </a:fld>
            <a:endParaRPr lang="en-US"/>
          </a:p>
        </p:txBody>
      </p:sp>
      <p:graphicFrame>
        <p:nvGraphicFramePr>
          <p:cNvPr id="7" name="Table 7">
            <a:extLst>
              <a:ext uri="{FF2B5EF4-FFF2-40B4-BE49-F238E27FC236}">
                <a16:creationId xmlns:a16="http://schemas.microsoft.com/office/drawing/2014/main" id="{4317CE51-F123-416F-85A0-38A3DC665499}"/>
              </a:ext>
            </a:extLst>
          </p:cNvPr>
          <p:cNvGraphicFramePr>
            <a:graphicFrameLocks noGrp="1"/>
          </p:cNvGraphicFramePr>
          <p:nvPr>
            <p:extLst>
              <p:ext uri="{D42A27DB-BD31-4B8C-83A1-F6EECF244321}">
                <p14:modId xmlns:p14="http://schemas.microsoft.com/office/powerpoint/2010/main" val="3639412896"/>
              </p:ext>
            </p:extLst>
          </p:nvPr>
        </p:nvGraphicFramePr>
        <p:xfrm>
          <a:off x="71358" y="752426"/>
          <a:ext cx="9321952" cy="4094582"/>
        </p:xfrm>
        <a:graphic>
          <a:graphicData uri="http://schemas.openxmlformats.org/drawingml/2006/table">
            <a:tbl>
              <a:tblPr firstRow="1" bandRow="1">
                <a:tableStyleId>{5C22544A-7EE6-4342-B048-85BDC9FD1C3A}</a:tableStyleId>
              </a:tblPr>
              <a:tblGrid>
                <a:gridCol w="2740908">
                  <a:extLst>
                    <a:ext uri="{9D8B030D-6E8A-4147-A177-3AD203B41FA5}">
                      <a16:colId xmlns:a16="http://schemas.microsoft.com/office/drawing/2014/main" val="3574236769"/>
                    </a:ext>
                  </a:extLst>
                </a:gridCol>
                <a:gridCol w="815852">
                  <a:extLst>
                    <a:ext uri="{9D8B030D-6E8A-4147-A177-3AD203B41FA5}">
                      <a16:colId xmlns:a16="http://schemas.microsoft.com/office/drawing/2014/main" val="607304560"/>
                    </a:ext>
                  </a:extLst>
                </a:gridCol>
                <a:gridCol w="921829">
                  <a:extLst>
                    <a:ext uri="{9D8B030D-6E8A-4147-A177-3AD203B41FA5}">
                      <a16:colId xmlns:a16="http://schemas.microsoft.com/office/drawing/2014/main" val="849002423"/>
                    </a:ext>
                  </a:extLst>
                </a:gridCol>
                <a:gridCol w="988052">
                  <a:extLst>
                    <a:ext uri="{9D8B030D-6E8A-4147-A177-3AD203B41FA5}">
                      <a16:colId xmlns:a16="http://schemas.microsoft.com/office/drawing/2014/main" val="3044488043"/>
                    </a:ext>
                  </a:extLst>
                </a:gridCol>
                <a:gridCol w="3855311">
                  <a:extLst>
                    <a:ext uri="{9D8B030D-6E8A-4147-A177-3AD203B41FA5}">
                      <a16:colId xmlns:a16="http://schemas.microsoft.com/office/drawing/2014/main" val="1912454004"/>
                    </a:ext>
                  </a:extLst>
                </a:gridCol>
              </a:tblGrid>
              <a:tr h="721247">
                <a:tc>
                  <a:txBody>
                    <a:bodyPr/>
                    <a:lstStyle/>
                    <a:p>
                      <a:r>
                        <a:rPr lang="en-US" dirty="0"/>
                        <a:t>Action Item</a:t>
                      </a:r>
                    </a:p>
                  </a:txBody>
                  <a:tcPr/>
                </a:tc>
                <a:tc>
                  <a:txBody>
                    <a:bodyPr/>
                    <a:lstStyle/>
                    <a:p>
                      <a:r>
                        <a:rPr lang="en-US"/>
                        <a:t>Status</a:t>
                      </a:r>
                    </a:p>
                  </a:txBody>
                  <a:tcPr/>
                </a:tc>
                <a:tc>
                  <a:txBody>
                    <a:bodyPr/>
                    <a:lstStyle/>
                    <a:p>
                      <a:r>
                        <a:rPr lang="en-US"/>
                        <a:t>Due Date</a:t>
                      </a:r>
                    </a:p>
                  </a:txBody>
                  <a:tcPr/>
                </a:tc>
                <a:tc>
                  <a:txBody>
                    <a:bodyPr/>
                    <a:lstStyle/>
                    <a:p>
                      <a:r>
                        <a:rPr lang="en-US"/>
                        <a:t>Owner</a:t>
                      </a:r>
                    </a:p>
                  </a:txBody>
                  <a:tcPr/>
                </a:tc>
                <a:tc>
                  <a:txBody>
                    <a:bodyPr/>
                    <a:lstStyle/>
                    <a:p>
                      <a:r>
                        <a:rPr lang="en-US"/>
                        <a:t>Comments</a:t>
                      </a:r>
                    </a:p>
                  </a:txBody>
                  <a:tcPr/>
                </a:tc>
                <a:extLst>
                  <a:ext uri="{0D108BD9-81ED-4DB2-BD59-A6C34878D82A}">
                    <a16:rowId xmlns:a16="http://schemas.microsoft.com/office/drawing/2014/main" val="1534361047"/>
                  </a:ext>
                </a:extLst>
              </a:tr>
              <a:tr h="813015">
                <a:tc>
                  <a:txBody>
                    <a:bodyPr/>
                    <a:lstStyle/>
                    <a:p>
                      <a:pPr marL="0" marR="0" lvl="0" indent="0" algn="just" rtl="0" eaLnBrk="1" fontAlgn="ctr" latinLnBrk="0" hangingPunct="1">
                        <a:lnSpc>
                          <a:spcPct val="100000"/>
                        </a:lnSpc>
                        <a:spcBef>
                          <a:spcPts val="0"/>
                        </a:spcBef>
                        <a:spcAft>
                          <a:spcPts val="0"/>
                        </a:spcAft>
                        <a:buClrTx/>
                        <a:buSzTx/>
                        <a:buFontTx/>
                        <a:buNone/>
                      </a:pPr>
                      <a:r>
                        <a:rPr lang="en-US" sz="1200" b="0" i="0" u="none" strike="noStrike" kern="1200">
                          <a:solidFill>
                            <a:srgbClr val="000000"/>
                          </a:solidFill>
                          <a:effectLst/>
                          <a:latin typeface="+mj-lt"/>
                          <a:ea typeface="Verdana"/>
                          <a:cs typeface="+mn-cs"/>
                        </a:rPr>
                        <a:t>Parimal : Is there is sequence of conversions or dependency as a part of the Data conversion strategy? </a:t>
                      </a:r>
                      <a:endParaRPr lang="en-US" sz="1200" b="0" i="0" u="none" strike="noStrike" kern="1200">
                        <a:solidFill>
                          <a:srgbClr val="000000"/>
                        </a:solidFill>
                        <a:effectLst/>
                        <a:latin typeface="+mj-lt"/>
                        <a:ea typeface="Verdana" panose="020B0604030504040204" pitchFamily="34" charset="0"/>
                        <a:cs typeface="+mn-cs"/>
                      </a:endParaRPr>
                    </a:p>
                    <a:p>
                      <a:pPr marL="0" marR="0" algn="just" rtl="0" eaLnBrk="1" fontAlgn="ctr" latinLnBrk="0" hangingPunct="1">
                        <a:spcBef>
                          <a:spcPts val="0"/>
                        </a:spcBef>
                        <a:spcAft>
                          <a:spcPts val="0"/>
                        </a:spcAft>
                      </a:pPr>
                      <a:endParaRPr lang="en-US" sz="1200" b="0" i="0" u="none" strike="noStrike" kern="1200">
                        <a:solidFill>
                          <a:srgbClr val="000000"/>
                        </a:solidFill>
                        <a:effectLst/>
                        <a:latin typeface="+mj-lt"/>
                        <a:ea typeface="Verdana"/>
                        <a:cs typeface="+mn-cs"/>
                      </a:endParaRPr>
                    </a:p>
                  </a:txBody>
                  <a:tcPr marL="68580" marR="68580" marT="0" marB="0"/>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Closed</a:t>
                      </a:r>
                    </a:p>
                  </a:txBody>
                  <a:tcPr marL="68580" marR="68580" marT="0" marB="0" anchor="ctr"/>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11/1/2022</a:t>
                      </a:r>
                    </a:p>
                  </a:txBody>
                  <a:tcPr marL="68580" marR="68580" marT="0" marB="0" anchor="ctr"/>
                </a:tc>
                <a:tc>
                  <a:txBody>
                    <a:bodyPr/>
                    <a:lstStyle/>
                    <a:p>
                      <a:pPr marL="0" marR="0" lvl="0" indent="0" algn="ctr"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Ravi U</a:t>
                      </a:r>
                    </a:p>
                  </a:txBody>
                  <a:tcPr marL="68580" marR="68580" marT="0" marB="0" anchor="ctr"/>
                </a:tc>
                <a:tc>
                  <a:txBody>
                    <a:bodyPr/>
                    <a:lstStyle/>
                    <a:p>
                      <a:pPr algn="just"/>
                      <a:r>
                        <a:rPr lang="en-US" sz="1200" b="0" i="0" u="none" strike="noStrike" kern="1200">
                          <a:solidFill>
                            <a:srgbClr val="000000"/>
                          </a:solidFill>
                          <a:effectLst/>
                          <a:latin typeface="+mj-lt"/>
                          <a:ea typeface="Verdana"/>
                          <a:cs typeface="+mn-cs"/>
                        </a:rPr>
                        <a:t>That slide is present in the deck with title: Data Conversion Sequence and Dependency</a:t>
                      </a:r>
                    </a:p>
                    <a:p>
                      <a:pPr marL="0" indent="0" algn="just">
                        <a:buFont typeface="Arial" panose="020B0604020202020204" pitchFamily="34" charset="0"/>
                        <a:buNone/>
                      </a:pPr>
                      <a:endParaRPr lang="en-US" sz="1200" b="0" i="0" u="none" strike="noStrike" kern="1200">
                        <a:solidFill>
                          <a:srgbClr val="000000"/>
                        </a:solidFill>
                        <a:effectLst/>
                        <a:latin typeface="+mj-lt"/>
                        <a:ea typeface="Verdana" panose="020B0604030504040204" pitchFamily="34" charset="0"/>
                        <a:cs typeface="+mn-cs"/>
                      </a:endParaRPr>
                    </a:p>
                  </a:txBody>
                  <a:tcPr marL="68580" marR="68580" marT="0" marB="0"/>
                </a:tc>
                <a:extLst>
                  <a:ext uri="{0D108BD9-81ED-4DB2-BD59-A6C34878D82A}">
                    <a16:rowId xmlns:a16="http://schemas.microsoft.com/office/drawing/2014/main" val="1651431089"/>
                  </a:ext>
                </a:extLst>
              </a:tr>
              <a:tr h="788308">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0" i="0" u="none" strike="noStrike" kern="1200">
                          <a:solidFill>
                            <a:srgbClr val="000000"/>
                          </a:solidFill>
                          <a:effectLst/>
                          <a:latin typeface="+mj-lt"/>
                          <a:ea typeface="Verdana"/>
                          <a:cs typeface="+mn-cs"/>
                        </a:rPr>
                        <a:t>Parimal: Will Items &amp; Customers be converted or integrated from CRM to ERP starting June? (Wanted to understand how do we get into customers in Oracle Cloud ERP)</a:t>
                      </a:r>
                    </a:p>
                  </a:txBody>
                  <a:tcPr marL="68580" marR="68580" marT="0" marB="0"/>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a:t>
                      </a:r>
                      <a:endParaRPr lang="en-US" sz="1200" b="0" i="0" u="none" strike="noStrike" kern="1200">
                        <a:solidFill>
                          <a:srgbClr val="000000"/>
                        </a:solidFill>
                        <a:effectLst/>
                        <a:latin typeface="+mj-lt"/>
                        <a:ea typeface="Verdana" panose="020B0604030504040204" pitchFamily="34" charset="0"/>
                        <a:cs typeface="+mn-cs"/>
                      </a:endParaRPr>
                    </a:p>
                  </a:txBody>
                  <a:tcPr marL="68580" marR="68580" marT="0" marB="0" anchor="ctr"/>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11/1/2022</a:t>
                      </a:r>
                    </a:p>
                  </a:txBody>
                  <a:tcPr marL="68580" marR="68580" marT="0" marB="0" anchor="ctr"/>
                </a:tc>
                <a:tc>
                  <a:txBody>
                    <a:bodyPr/>
                    <a:lstStyle/>
                    <a:p>
                      <a:pPr marL="0" marR="0" lvl="0" indent="0" algn="ctr"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Ravi U</a:t>
                      </a:r>
                    </a:p>
                  </a:txBody>
                  <a:tcPr marL="68580" marR="68580" marT="0" marB="0" anchor="ctr"/>
                </a:tc>
                <a:tc>
                  <a:txBody>
                    <a:bodyPr/>
                    <a:lstStyle/>
                    <a:p>
                      <a:pPr marL="0" marR="0" lvl="0" indent="0" algn="just"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Yes, We will convert these from NorthStar CRM to ERP. Data will be loaded to </a:t>
                      </a:r>
                      <a:r>
                        <a:rPr lang="en-US" sz="1200" b="0" i="0" u="none" strike="noStrike" kern="1200" err="1">
                          <a:solidFill>
                            <a:srgbClr val="000000"/>
                          </a:solidFill>
                          <a:effectLst/>
                          <a:latin typeface="+mj-lt"/>
                          <a:ea typeface="Verdana"/>
                          <a:cs typeface="+mn-cs"/>
                        </a:rPr>
                        <a:t>Northstar</a:t>
                      </a:r>
                      <a:r>
                        <a:rPr lang="en-US" sz="1200" b="0" i="0" u="none" strike="noStrike" kern="1200">
                          <a:solidFill>
                            <a:srgbClr val="000000"/>
                          </a:solidFill>
                          <a:effectLst/>
                          <a:latin typeface="+mj-lt"/>
                          <a:ea typeface="Verdana"/>
                          <a:cs typeface="+mn-cs"/>
                        </a:rPr>
                        <a:t> CRM first and then data will be loaded into Cloud ERP Via Integration</a:t>
                      </a:r>
                    </a:p>
                  </a:txBody>
                  <a:tcPr marL="68580" marR="68580" marT="0" marB="0"/>
                </a:tc>
                <a:extLst>
                  <a:ext uri="{0D108BD9-81ED-4DB2-BD59-A6C34878D82A}">
                    <a16:rowId xmlns:a16="http://schemas.microsoft.com/office/drawing/2014/main" val="1553936796"/>
                  </a:ext>
                </a:extLst>
              </a:tr>
              <a:tr h="608197">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0" i="0" u="none" strike="noStrike" kern="1200">
                          <a:solidFill>
                            <a:srgbClr val="000000"/>
                          </a:solidFill>
                          <a:effectLst/>
                          <a:latin typeface="+mj-lt"/>
                          <a:ea typeface="Verdana"/>
                          <a:cs typeface="+mn-cs"/>
                        </a:rPr>
                        <a:t>Karthik: Customer and Item Cross reference should be maintained for the transactional data</a:t>
                      </a:r>
                    </a:p>
                    <a:p>
                      <a:pPr marL="0" marR="0" algn="just" defTabSz="914400" rtl="0" eaLnBrk="1" fontAlgn="ctr" latinLnBrk="0" hangingPunct="1">
                        <a:spcBef>
                          <a:spcPts val="0"/>
                        </a:spcBef>
                        <a:spcAft>
                          <a:spcPts val="0"/>
                        </a:spcAft>
                      </a:pPr>
                      <a:endParaRPr lang="en-US" sz="1200" b="0" i="0" u="none" strike="noStrike" kern="1200">
                        <a:solidFill>
                          <a:srgbClr val="000000"/>
                        </a:solidFill>
                        <a:effectLst/>
                        <a:latin typeface="+mj-lt"/>
                        <a:ea typeface="Verdana"/>
                        <a:cs typeface="+mn-cs"/>
                      </a:endParaRPr>
                    </a:p>
                  </a:txBody>
                  <a:tcPr marL="68580" marR="68580" marT="0" marB="0"/>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Closed</a:t>
                      </a:r>
                    </a:p>
                  </a:txBody>
                  <a:tcPr marL="68580" marR="68580" marT="0" marB="0" anchor="ctr"/>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11/1/2022</a:t>
                      </a:r>
                    </a:p>
                  </a:txBody>
                  <a:tcPr marL="68580" marR="6858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Verdana" panose="020B0604030504040204" pitchFamily="34" charset="0"/>
                        </a:rPr>
                        <a:t>Ravi U</a:t>
                      </a:r>
                    </a:p>
                  </a:txBody>
                  <a:tcPr marL="68580" marR="68580" marT="0" marB="0" anchor="ctr"/>
                </a:tc>
                <a:tc>
                  <a:txBody>
                    <a:bodyPr/>
                    <a:lstStyle/>
                    <a:p>
                      <a:pPr marL="0" marR="0" lvl="0" indent="0" algn="just"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n-lt"/>
                          <a:ea typeface="Verdana"/>
                          <a:cs typeface="+mn-cs"/>
                        </a:rPr>
                        <a:t>Agreed. This will be taken care in customers conversion mappings. </a:t>
                      </a:r>
                    </a:p>
                  </a:txBody>
                  <a:tcPr marL="68580" marR="68580" marT="0" marB="0"/>
                </a:tc>
                <a:extLst>
                  <a:ext uri="{0D108BD9-81ED-4DB2-BD59-A6C34878D82A}">
                    <a16:rowId xmlns:a16="http://schemas.microsoft.com/office/drawing/2014/main" val="3224644278"/>
                  </a:ext>
                </a:extLst>
              </a:tr>
              <a:tr h="608197">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0" i="0" u="none" strike="noStrike" kern="1200">
                          <a:solidFill>
                            <a:srgbClr val="000000"/>
                          </a:solidFill>
                          <a:effectLst/>
                          <a:latin typeface="+mj-lt"/>
                          <a:ea typeface="Verdana"/>
                          <a:cs typeface="+mn-cs"/>
                        </a:rPr>
                        <a:t>Karthik (For Subscription and Revenue): Cleansing might be required depending on the source data.</a:t>
                      </a:r>
                    </a:p>
                    <a:p>
                      <a:pPr marL="0" marR="0" algn="just" defTabSz="914400" rtl="0" eaLnBrk="1" fontAlgn="ctr" latinLnBrk="0" hangingPunct="1">
                        <a:spcBef>
                          <a:spcPts val="0"/>
                        </a:spcBef>
                        <a:spcAft>
                          <a:spcPts val="0"/>
                        </a:spcAft>
                      </a:pPr>
                      <a:endParaRPr lang="en-US" sz="1200" b="0" i="0" u="none" strike="noStrike" kern="1200">
                        <a:solidFill>
                          <a:srgbClr val="000000"/>
                        </a:solidFill>
                        <a:effectLst/>
                        <a:latin typeface="+mj-lt"/>
                        <a:ea typeface="Verdana"/>
                        <a:cs typeface="+mn-cs"/>
                      </a:endParaRPr>
                    </a:p>
                  </a:txBody>
                  <a:tcPr marL="68580" marR="68580" marT="0" marB="0"/>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Closed</a:t>
                      </a:r>
                    </a:p>
                  </a:txBody>
                  <a:tcPr marL="68580" marR="68580" marT="0" marB="0" anchor="ctr"/>
                </a:tc>
                <a:tc>
                  <a:txBody>
                    <a:bodyPr/>
                    <a:lstStyle/>
                    <a:p>
                      <a:pPr marL="0" marR="0" algn="ctr"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11/1/2022</a:t>
                      </a:r>
                    </a:p>
                  </a:txBody>
                  <a:tcPr marL="68580" marR="68580" marT="0" marB="0" anchor="ctr"/>
                </a:tc>
                <a:tc>
                  <a:txBody>
                    <a:bodyPr/>
                    <a:lstStyle/>
                    <a:p>
                      <a:pPr marL="0" marR="0" lvl="0" indent="0" algn="ctr" defTabSz="91440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000000"/>
                          </a:solidFill>
                          <a:effectLst/>
                          <a:latin typeface="+mn-lt"/>
                          <a:ea typeface="Verdana"/>
                          <a:cs typeface="Verdana" panose="020B0604030504040204" pitchFamily="34" charset="0"/>
                        </a:rPr>
                        <a:t>Ravi U</a:t>
                      </a:r>
                    </a:p>
                  </a:txBody>
                  <a:tcPr marL="68580" marR="68580" marT="0" marB="0" anchor="ctr"/>
                </a:tc>
                <a:tc>
                  <a:txBody>
                    <a:bodyPr/>
                    <a:lstStyle/>
                    <a:p>
                      <a:pPr marL="0" marR="0" lvl="0" indent="0" algn="just" defTabSz="914400"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mn-lt"/>
                          <a:ea typeface="Verdana"/>
                          <a:cs typeface="+mn-cs"/>
                        </a:rPr>
                        <a:t>Yes. Cleansing requirements will be discussed with business and will be supported by XXXXX</a:t>
                      </a:r>
                    </a:p>
                  </a:txBody>
                  <a:tcPr marL="68580" marR="68580" marT="0" marB="0"/>
                </a:tc>
                <a:extLst>
                  <a:ext uri="{0D108BD9-81ED-4DB2-BD59-A6C34878D82A}">
                    <a16:rowId xmlns:a16="http://schemas.microsoft.com/office/drawing/2014/main" val="2702087553"/>
                  </a:ext>
                </a:extLst>
              </a:tr>
            </a:tbl>
          </a:graphicData>
        </a:graphic>
      </p:graphicFrame>
    </p:spTree>
    <p:extLst>
      <p:ext uri="{BB962C8B-B14F-4D97-AF65-F5344CB8AC3E}">
        <p14:creationId xmlns:p14="http://schemas.microsoft.com/office/powerpoint/2010/main" val="2883624770"/>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2B3FB5B-83C6-49CF-B161-313DD1F23051}"/>
              </a:ext>
            </a:extLst>
          </p:cNvPr>
          <p:cNvSpPr>
            <a:spLocks noGrp="1"/>
          </p:cNvSpPr>
          <p:nvPr>
            <p:ph type="body" sz="quarter" idx="13"/>
          </p:nvPr>
        </p:nvSpPr>
        <p:spPr>
          <a:xfrm>
            <a:off x="216898" y="201562"/>
            <a:ext cx="9030878" cy="401321"/>
          </a:xfrm>
        </p:spPr>
        <p:txBody>
          <a:bodyPr/>
          <a:lstStyle/>
          <a:p>
            <a:r>
              <a:rPr lang="en-US"/>
              <a:t>Open Points</a:t>
            </a:r>
          </a:p>
        </p:txBody>
      </p:sp>
      <p:sp>
        <p:nvSpPr>
          <p:cNvPr id="5" name="Slide Number Placeholder 4">
            <a:extLst>
              <a:ext uri="{FF2B5EF4-FFF2-40B4-BE49-F238E27FC236}">
                <a16:creationId xmlns:a16="http://schemas.microsoft.com/office/drawing/2014/main" id="{085C2C0C-089B-4A35-A190-71F083BD7C67}"/>
              </a:ext>
            </a:extLst>
          </p:cNvPr>
          <p:cNvSpPr>
            <a:spLocks noGrp="1"/>
          </p:cNvSpPr>
          <p:nvPr>
            <p:ph type="sldNum" sz="quarter" idx="4"/>
          </p:nvPr>
        </p:nvSpPr>
        <p:spPr/>
        <p:txBody>
          <a:bodyPr/>
          <a:lstStyle/>
          <a:p>
            <a:fld id="{BF059A51-1513-4722-B38F-49BCC75F15CA}" type="slidenum">
              <a:rPr lang="en-US" smtClean="0"/>
              <a:pPr/>
              <a:t>28</a:t>
            </a:fld>
            <a:endParaRPr lang="en-US"/>
          </a:p>
        </p:txBody>
      </p:sp>
      <p:graphicFrame>
        <p:nvGraphicFramePr>
          <p:cNvPr id="7" name="Table 7">
            <a:extLst>
              <a:ext uri="{FF2B5EF4-FFF2-40B4-BE49-F238E27FC236}">
                <a16:creationId xmlns:a16="http://schemas.microsoft.com/office/drawing/2014/main" id="{4317CE51-F123-416F-85A0-38A3DC665499}"/>
              </a:ext>
            </a:extLst>
          </p:cNvPr>
          <p:cNvGraphicFramePr>
            <a:graphicFrameLocks noGrp="1"/>
          </p:cNvGraphicFramePr>
          <p:nvPr>
            <p:extLst>
              <p:ext uri="{D42A27DB-BD31-4B8C-83A1-F6EECF244321}">
                <p14:modId xmlns:p14="http://schemas.microsoft.com/office/powerpoint/2010/main" val="4028927839"/>
              </p:ext>
            </p:extLst>
          </p:nvPr>
        </p:nvGraphicFramePr>
        <p:xfrm>
          <a:off x="71358" y="752426"/>
          <a:ext cx="9321942" cy="5841887"/>
        </p:xfrm>
        <a:graphic>
          <a:graphicData uri="http://schemas.openxmlformats.org/drawingml/2006/table">
            <a:tbl>
              <a:tblPr firstRow="1" bandRow="1">
                <a:tableStyleId>{5C22544A-7EE6-4342-B048-85BDC9FD1C3A}</a:tableStyleId>
              </a:tblPr>
              <a:tblGrid>
                <a:gridCol w="2905959">
                  <a:extLst>
                    <a:ext uri="{9D8B030D-6E8A-4147-A177-3AD203B41FA5}">
                      <a16:colId xmlns:a16="http://schemas.microsoft.com/office/drawing/2014/main" val="3574236769"/>
                    </a:ext>
                  </a:extLst>
                </a:gridCol>
                <a:gridCol w="817301">
                  <a:extLst>
                    <a:ext uri="{9D8B030D-6E8A-4147-A177-3AD203B41FA5}">
                      <a16:colId xmlns:a16="http://schemas.microsoft.com/office/drawing/2014/main" val="607304560"/>
                    </a:ext>
                  </a:extLst>
                </a:gridCol>
                <a:gridCol w="922077">
                  <a:extLst>
                    <a:ext uri="{9D8B030D-6E8A-4147-A177-3AD203B41FA5}">
                      <a16:colId xmlns:a16="http://schemas.microsoft.com/office/drawing/2014/main" val="849002423"/>
                    </a:ext>
                  </a:extLst>
                </a:gridCol>
                <a:gridCol w="821294">
                  <a:extLst>
                    <a:ext uri="{9D8B030D-6E8A-4147-A177-3AD203B41FA5}">
                      <a16:colId xmlns:a16="http://schemas.microsoft.com/office/drawing/2014/main" val="3044488043"/>
                    </a:ext>
                  </a:extLst>
                </a:gridCol>
                <a:gridCol w="3855311">
                  <a:extLst>
                    <a:ext uri="{9D8B030D-6E8A-4147-A177-3AD203B41FA5}">
                      <a16:colId xmlns:a16="http://schemas.microsoft.com/office/drawing/2014/main" val="1912454004"/>
                    </a:ext>
                  </a:extLst>
                </a:gridCol>
              </a:tblGrid>
              <a:tr h="721247">
                <a:tc>
                  <a:txBody>
                    <a:bodyPr/>
                    <a:lstStyle/>
                    <a:p>
                      <a:r>
                        <a:rPr lang="en-US" sz="1200" dirty="0"/>
                        <a:t>Action Item</a:t>
                      </a:r>
                    </a:p>
                  </a:txBody>
                  <a:tcPr/>
                </a:tc>
                <a:tc>
                  <a:txBody>
                    <a:bodyPr/>
                    <a:lstStyle/>
                    <a:p>
                      <a:r>
                        <a:rPr lang="en-US" sz="1200"/>
                        <a:t>Status</a:t>
                      </a:r>
                    </a:p>
                  </a:txBody>
                  <a:tcPr/>
                </a:tc>
                <a:tc>
                  <a:txBody>
                    <a:bodyPr/>
                    <a:lstStyle/>
                    <a:p>
                      <a:r>
                        <a:rPr lang="en-US" sz="1200"/>
                        <a:t>Due Date</a:t>
                      </a:r>
                    </a:p>
                  </a:txBody>
                  <a:tcPr/>
                </a:tc>
                <a:tc>
                  <a:txBody>
                    <a:bodyPr/>
                    <a:lstStyle/>
                    <a:p>
                      <a:r>
                        <a:rPr lang="en-US" sz="1200"/>
                        <a:t>Owner</a:t>
                      </a:r>
                    </a:p>
                  </a:txBody>
                  <a:tcPr/>
                </a:tc>
                <a:tc>
                  <a:txBody>
                    <a:bodyPr/>
                    <a:lstStyle/>
                    <a:p>
                      <a:r>
                        <a:rPr lang="en-US" sz="1200"/>
                        <a:t>Comments</a:t>
                      </a:r>
                    </a:p>
                  </a:txBody>
                  <a:tcPr/>
                </a:tc>
                <a:extLst>
                  <a:ext uri="{0D108BD9-81ED-4DB2-BD59-A6C34878D82A}">
                    <a16:rowId xmlns:a16="http://schemas.microsoft.com/office/drawing/2014/main" val="1534361047"/>
                  </a:ext>
                </a:extLst>
              </a:tr>
              <a:tr h="813015">
                <a:tc>
                  <a:txBody>
                    <a:bodyPr/>
                    <a:lstStyle/>
                    <a:p>
                      <a:pPr marL="0" marR="0" algn="l"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Alex( Specific to GL Scope): This statement is confusing, scope makes it sound like we'd bring closing balance for FY '22 (prior fiscal year) and then incremental monthly PTD TB for '23 to go live</a:t>
                      </a: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Closed</a:t>
                      </a: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11/1/2022</a:t>
                      </a:r>
                    </a:p>
                  </a:txBody>
                  <a:tcPr marL="68580" marR="68580" marT="0" marB="0"/>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Ravi U</a:t>
                      </a:r>
                    </a:p>
                  </a:txBody>
                  <a:tcPr marL="68580" marR="68580" marT="0" marB="0"/>
                </a:tc>
                <a:tc>
                  <a:txBody>
                    <a:bodyPr/>
                    <a:lstStyle/>
                    <a:p>
                      <a:r>
                        <a:rPr lang="en-US" sz="1200" b="0" i="0" u="none" strike="noStrike" kern="1200">
                          <a:solidFill>
                            <a:srgbClr val="000000"/>
                          </a:solidFill>
                          <a:effectLst/>
                          <a:latin typeface="+mj-lt"/>
                          <a:ea typeface="Verdana"/>
                          <a:cs typeface="+mn-cs"/>
                        </a:rPr>
                        <a:t>This was originally proposed and later addressed through Open points. Updated scope details for GL Balances and also ensured that all Objects are having latest scope details. </a:t>
                      </a:r>
                    </a:p>
                    <a:p>
                      <a:pPr marL="0" indent="0">
                        <a:buFont typeface="Arial" panose="020B0604020202020204" pitchFamily="34" charset="0"/>
                        <a:buNone/>
                      </a:pPr>
                      <a:endParaRPr lang="en-US" sz="1200" b="0" i="0" u="none" strike="noStrike" kern="1200">
                        <a:solidFill>
                          <a:srgbClr val="000000"/>
                        </a:solidFill>
                        <a:effectLst/>
                        <a:latin typeface="+mj-lt"/>
                        <a:ea typeface="Verdana" panose="020B0604030504040204" pitchFamily="34" charset="0"/>
                        <a:cs typeface="+mn-cs"/>
                      </a:endParaRPr>
                    </a:p>
                  </a:txBody>
                  <a:tcPr marL="68580" marR="68580" marT="0" marB="0"/>
                </a:tc>
                <a:extLst>
                  <a:ext uri="{0D108BD9-81ED-4DB2-BD59-A6C34878D82A}">
                    <a16:rowId xmlns:a16="http://schemas.microsoft.com/office/drawing/2014/main" val="1651431089"/>
                  </a:ext>
                </a:extLst>
              </a:tr>
              <a:tr h="788308">
                <a:tc>
                  <a:txBody>
                    <a:bodyPr/>
                    <a:lstStyle/>
                    <a:p>
                      <a:pPr marL="0" marR="0" lvl="0" indent="0" algn="just" rtl="0" eaLnBrk="1" fontAlgn="ctr" latinLnBrk="0" hangingPunct="1">
                        <a:lnSpc>
                          <a:spcPct val="100000"/>
                        </a:lnSpc>
                        <a:spcBef>
                          <a:spcPts val="0"/>
                        </a:spcBef>
                        <a:spcAft>
                          <a:spcPts val="0"/>
                        </a:spcAft>
                        <a:buClrTx/>
                        <a:buSzTx/>
                        <a:buFontTx/>
                        <a:buNone/>
                      </a:pPr>
                      <a:r>
                        <a:rPr lang="en-US" sz="1200" b="0" i="0" u="none" strike="noStrike" kern="1200">
                          <a:solidFill>
                            <a:srgbClr val="000000"/>
                          </a:solidFill>
                          <a:effectLst/>
                          <a:latin typeface="+mj-lt"/>
                          <a:ea typeface="Verdana"/>
                          <a:cs typeface="+mn-cs"/>
                        </a:rPr>
                        <a:t>Alex (specific to PTP Conv scope): this doesn't seem complete. </a:t>
                      </a:r>
                      <a:endParaRPr lang="en-US" sz="1200"/>
                    </a:p>
                    <a:p>
                      <a:pPr marL="0" marR="0" lvl="0" indent="0" algn="just">
                        <a:lnSpc>
                          <a:spcPct val="100000"/>
                        </a:lnSpc>
                        <a:spcBef>
                          <a:spcPts val="0"/>
                        </a:spcBef>
                        <a:spcAft>
                          <a:spcPts val="0"/>
                        </a:spcAft>
                        <a:buClrTx/>
                        <a:buSzTx/>
                        <a:buFontTx/>
                        <a:buNone/>
                      </a:pPr>
                      <a:endParaRPr lang="en-US" sz="1200" b="0" i="0" u="none" strike="noStrike" kern="1200">
                        <a:solidFill>
                          <a:srgbClr val="000000"/>
                        </a:solidFill>
                        <a:effectLst/>
                        <a:latin typeface="+mj-lt"/>
                        <a:ea typeface="Verdana"/>
                        <a:cs typeface="+mn-cs"/>
                      </a:endParaRPr>
                    </a:p>
                    <a:p>
                      <a:pPr marL="0" marR="0" lvl="0" indent="0" algn="just">
                        <a:lnSpc>
                          <a:spcPct val="100000"/>
                        </a:lnSpc>
                        <a:spcBef>
                          <a:spcPts val="0"/>
                        </a:spcBef>
                        <a:spcAft>
                          <a:spcPts val="0"/>
                        </a:spcAft>
                        <a:buClrTx/>
                        <a:buSzTx/>
                        <a:buFontTx/>
                        <a:buNone/>
                      </a:pPr>
                      <a:r>
                        <a:rPr lang="en-US" sz="1200" b="0" i="0" u="none" strike="noStrike" kern="1200">
                          <a:solidFill>
                            <a:srgbClr val="000000"/>
                          </a:solidFill>
                          <a:effectLst/>
                          <a:latin typeface="+mj-lt"/>
                          <a:ea typeface="Verdana"/>
                          <a:cs typeface="+mn-cs"/>
                        </a:rPr>
                        <a:t>Missing Deferred Rev, Supplier Banks, then </a:t>
                      </a:r>
                    </a:p>
                    <a:p>
                      <a:pPr marL="0" marR="0" lvl="0" indent="0" algn="just">
                        <a:lnSpc>
                          <a:spcPct val="100000"/>
                        </a:lnSpc>
                        <a:spcBef>
                          <a:spcPts val="0"/>
                        </a:spcBef>
                        <a:spcAft>
                          <a:spcPts val="0"/>
                        </a:spcAft>
                        <a:buClrTx/>
                        <a:buSzTx/>
                        <a:buFontTx/>
                        <a:buNone/>
                      </a:pPr>
                      <a:endParaRPr lang="en-US" sz="1200" b="0" i="0" u="none" strike="noStrike" kern="1200">
                        <a:solidFill>
                          <a:srgbClr val="000000"/>
                        </a:solidFill>
                        <a:effectLst/>
                        <a:latin typeface="+mj-lt"/>
                        <a:ea typeface="Verdana"/>
                        <a:cs typeface="+mn-cs"/>
                      </a:endParaRPr>
                    </a:p>
                    <a:p>
                      <a:pPr marL="0" marR="0" lvl="0" indent="0" algn="just">
                        <a:lnSpc>
                          <a:spcPct val="100000"/>
                        </a:lnSpc>
                        <a:spcBef>
                          <a:spcPts val="0"/>
                        </a:spcBef>
                        <a:spcAft>
                          <a:spcPts val="0"/>
                        </a:spcAft>
                        <a:buClrTx/>
                        <a:buSzTx/>
                        <a:buFontTx/>
                        <a:buNone/>
                      </a:pPr>
                      <a:r>
                        <a:rPr lang="en-US" sz="1200" b="0" i="0" u="none" strike="noStrike" kern="1200">
                          <a:solidFill>
                            <a:srgbClr val="000000"/>
                          </a:solidFill>
                          <a:effectLst/>
                          <a:latin typeface="+mj-lt"/>
                          <a:ea typeface="Verdana"/>
                          <a:cs typeface="+mn-cs"/>
                        </a:rPr>
                        <a:t>how do we get from Orders to Subscription (states a Subscription source, we don't have those). </a:t>
                      </a:r>
                      <a:endParaRPr lang="en-US" sz="1200"/>
                    </a:p>
                    <a:p>
                      <a:pPr marL="0" marR="0" algn="l" defTabSz="914400" rtl="0" eaLnBrk="1" fontAlgn="ctr" latinLnBrk="0" hangingPunct="1">
                        <a:spcBef>
                          <a:spcPts val="0"/>
                        </a:spcBef>
                        <a:spcAft>
                          <a:spcPts val="0"/>
                        </a:spcAft>
                      </a:pPr>
                      <a:endParaRPr lang="en-US" sz="1200" b="0" i="0" u="none" strike="noStrike" kern="1200">
                        <a:solidFill>
                          <a:srgbClr val="000000"/>
                        </a:solidFill>
                        <a:effectLst/>
                        <a:latin typeface="+mj-lt"/>
                        <a:ea typeface="Verdana"/>
                        <a:cs typeface="+mn-cs"/>
                      </a:endParaRPr>
                    </a:p>
                  </a:txBody>
                  <a:tcPr marL="68580" marR="68580" marT="0" marB="0"/>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Open</a:t>
                      </a:r>
                    </a:p>
                  </a:txBody>
                  <a:tcPr marL="68580" marR="68580" marT="0" marB="0" anchor="ctr"/>
                </a:tc>
                <a:tc>
                  <a:txBody>
                    <a:bodyPr/>
                    <a:lstStyle/>
                    <a:p>
                      <a:pPr marL="0" marR="0" algn="l" defTabSz="914400" rtl="0" eaLnBrk="1" fontAlgn="ctr" latinLnBrk="0" hangingPunct="1">
                        <a:spcBef>
                          <a:spcPts val="0"/>
                        </a:spcBef>
                        <a:spcAft>
                          <a:spcPts val="0"/>
                        </a:spcAft>
                      </a:pPr>
                      <a:r>
                        <a:rPr lang="en-US" sz="1200" b="0" i="0" u="none" strike="noStrike" kern="1200">
                          <a:solidFill>
                            <a:srgbClr val="000000"/>
                          </a:solidFill>
                          <a:effectLst/>
                          <a:latin typeface="+mj-lt"/>
                          <a:ea typeface="Verdana"/>
                          <a:cs typeface="+mn-cs"/>
                        </a:rPr>
                        <a:t>11/18/2022</a:t>
                      </a:r>
                    </a:p>
                  </a:txBody>
                  <a:tcPr marL="68580" marR="68580" marT="0" marB="0" anchor="ct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Ravi U</a:t>
                      </a:r>
                    </a:p>
                  </a:txBody>
                  <a:tcPr marL="68580" marR="68580" marT="0" marB="0" anchor="ctr"/>
                </a:tc>
                <a:tc>
                  <a:txBody>
                    <a:bodyPr/>
                    <a:lstStyle/>
                    <a:p>
                      <a:pPr marL="0" marR="0" lvl="0" indent="0" algn="l" defTabSz="914400" rtl="0" eaLnBrk="1" fontAlgn="ctr" latinLnBrk="0" hangingPunct="1">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Supplier Banks conversion is part of Suppliers.</a:t>
                      </a:r>
                    </a:p>
                    <a:p>
                      <a:pPr marL="0" marR="0" lvl="0" indent="0" algn="l" rtl="0" eaLnBrk="1" fontAlgn="ctr" latinLnBrk="0" hangingPunct="1">
                        <a:spcBef>
                          <a:spcPts val="0"/>
                        </a:spcBef>
                        <a:spcAft>
                          <a:spcPts val="0"/>
                        </a:spcAft>
                        <a:buFont typeface="Arial" panose="020B0604020202020204" pitchFamily="34" charset="0"/>
                        <a:buNone/>
                      </a:pPr>
                      <a:endParaRPr lang="en-US" sz="1200" b="0" i="0" u="none" strike="noStrike" kern="1200">
                        <a:solidFill>
                          <a:srgbClr val="000000"/>
                        </a:solidFill>
                        <a:effectLst/>
                        <a:latin typeface="+mj-lt"/>
                        <a:ea typeface="Verdana"/>
                        <a:cs typeface="+mn-cs"/>
                      </a:endParaRPr>
                    </a:p>
                    <a:p>
                      <a:pPr marL="0" marR="0" lvl="0" indent="0" algn="l" defTabSz="914400">
                        <a:spcBef>
                          <a:spcPts val="0"/>
                        </a:spcBef>
                        <a:spcAft>
                          <a:spcPts val="0"/>
                        </a:spcAft>
                        <a:buFont typeface="Arial" panose="020B0604020202020204" pitchFamily="34" charset="0"/>
                        <a:buNone/>
                      </a:pPr>
                      <a:r>
                        <a:rPr lang="en-US" sz="1200" b="0" i="0" u="none" strike="noStrike" kern="1200">
                          <a:solidFill>
                            <a:srgbClr val="000000"/>
                          </a:solidFill>
                          <a:effectLst/>
                          <a:latin typeface="+mj-lt"/>
                          <a:ea typeface="Verdana"/>
                          <a:cs typeface="+mn-cs"/>
                        </a:rPr>
                        <a:t>Regarding Deferred Revenue, OTC team is discussing.</a:t>
                      </a:r>
                    </a:p>
                    <a:p>
                      <a:pPr marL="0" marR="0" lvl="0" indent="0" algn="l">
                        <a:spcBef>
                          <a:spcPts val="0"/>
                        </a:spcBef>
                        <a:spcAft>
                          <a:spcPts val="0"/>
                        </a:spcAft>
                        <a:buNone/>
                      </a:pPr>
                      <a:endParaRPr lang="en-US" sz="1200" b="0" i="0" u="none" strike="noStrike" kern="1200" noProof="0">
                        <a:effectLst/>
                      </a:endParaRPr>
                    </a:p>
                    <a:p>
                      <a:pPr marL="0" marR="0" lvl="0" indent="0" algn="l">
                        <a:spcBef>
                          <a:spcPts val="0"/>
                        </a:spcBef>
                        <a:spcAft>
                          <a:spcPts val="0"/>
                        </a:spcAft>
                        <a:buNone/>
                      </a:pPr>
                      <a:r>
                        <a:rPr lang="en-US" sz="1200" b="0" i="0" u="none" strike="noStrike" kern="1200" noProof="0">
                          <a:effectLst/>
                        </a:rPr>
                        <a:t>OTC working on Approach document to be discussed with Business on 11/18 to make decision</a:t>
                      </a:r>
                      <a:endParaRPr lang="en-US" sz="1200"/>
                    </a:p>
                  </a:txBody>
                  <a:tcPr marL="68580" marR="68580" marT="0" marB="0" anchor="ctr"/>
                </a:tc>
                <a:extLst>
                  <a:ext uri="{0D108BD9-81ED-4DB2-BD59-A6C34878D82A}">
                    <a16:rowId xmlns:a16="http://schemas.microsoft.com/office/drawing/2014/main" val="1553936796"/>
                  </a:ext>
                </a:extLst>
              </a:tr>
              <a:tr h="788307">
                <a:tc>
                  <a:txBody>
                    <a:bodyPr/>
                    <a:lstStyle/>
                    <a:p>
                      <a:pPr lvl="0" algn="l">
                        <a:lnSpc>
                          <a:spcPct val="100000"/>
                        </a:lnSpc>
                        <a:spcBef>
                          <a:spcPts val="0"/>
                        </a:spcBef>
                        <a:spcAft>
                          <a:spcPts val="0"/>
                        </a:spcAft>
                        <a:buNone/>
                      </a:pPr>
                      <a:r>
                        <a:rPr lang="en-US" sz="1200" b="0" i="0" u="none" strike="noStrike" kern="1200" noProof="0" dirty="0">
                          <a:effectLst/>
                        </a:rPr>
                        <a:t>The only data cleansing that XXXXX will do is for customers/contracts/sites and subscriptions......and we are getting all those from CRM? So then this XXXXX team isn't doing any cleansing for ERP?</a:t>
                      </a:r>
                      <a:endParaRPr lang="en-US" dirty="0"/>
                    </a:p>
                    <a:p>
                      <a:pPr lvl="0" algn="l">
                        <a:lnSpc>
                          <a:spcPct val="100000"/>
                        </a:lnSpc>
                        <a:spcBef>
                          <a:spcPts val="0"/>
                        </a:spcBef>
                        <a:spcAft>
                          <a:spcPts val="0"/>
                        </a:spcAft>
                        <a:buNone/>
                      </a:pPr>
                      <a:r>
                        <a:rPr lang="en-US" sz="1200" b="0" i="0" u="none" strike="noStrike" kern="1200" noProof="0" dirty="0">
                          <a:effectLst/>
                        </a:rPr>
                        <a:t>November 4, 2022 at 3:20 PM</a:t>
                      </a:r>
                      <a:endParaRPr lang="en-US" dirty="0"/>
                    </a:p>
                    <a:p>
                      <a:pPr marL="0" lvl="0" algn="l" defTabSz="914400">
                        <a:spcBef>
                          <a:spcPts val="0"/>
                        </a:spcBef>
                        <a:spcAft>
                          <a:spcPts val="0"/>
                        </a:spcAft>
                        <a:buNone/>
                      </a:pPr>
                      <a:endParaRPr lang="en-US" sz="1200" b="0" i="0" u="none" strike="noStrike" kern="1200" dirty="0">
                        <a:solidFill>
                          <a:srgbClr val="000000"/>
                        </a:solidFill>
                        <a:effectLst/>
                        <a:latin typeface="+mj-lt"/>
                        <a:ea typeface="Verdana"/>
                        <a:cs typeface="+mn-cs"/>
                      </a:endParaRPr>
                    </a:p>
                  </a:txBody>
                  <a:tcPr marL="68580" marR="68580" marT="0" marB="0"/>
                </a:tc>
                <a:tc>
                  <a:txBody>
                    <a:bodyPr/>
                    <a:lstStyle/>
                    <a:p>
                      <a:pPr marL="0" lvl="0" algn="l" defTabSz="914400">
                        <a:spcBef>
                          <a:spcPts val="0"/>
                        </a:spcBef>
                        <a:spcAft>
                          <a:spcPts val="0"/>
                        </a:spcAft>
                        <a:buNone/>
                      </a:pPr>
                      <a:r>
                        <a:rPr lang="en-US" sz="1200" b="0" i="0" u="none" strike="noStrike" kern="1200">
                          <a:solidFill>
                            <a:srgbClr val="000000"/>
                          </a:solidFill>
                          <a:effectLst/>
                          <a:latin typeface="+mj-lt"/>
                          <a:ea typeface="Verdana"/>
                          <a:cs typeface="+mn-cs"/>
                        </a:rPr>
                        <a:t>Close</a:t>
                      </a:r>
                    </a:p>
                  </a:txBody>
                  <a:tcPr marL="68580" marR="68580" marT="0" marB="0" anchor="ctr"/>
                </a:tc>
                <a:tc>
                  <a:txBody>
                    <a:bodyPr/>
                    <a:lstStyle/>
                    <a:p>
                      <a:pPr marL="0" lvl="0" algn="l" defTabSz="914400">
                        <a:spcBef>
                          <a:spcPts val="0"/>
                        </a:spcBef>
                        <a:spcAft>
                          <a:spcPts val="0"/>
                        </a:spcAft>
                        <a:buNone/>
                      </a:pPr>
                      <a:r>
                        <a:rPr lang="en-US" sz="1200" b="0" i="0" u="none" strike="noStrike" kern="1200">
                          <a:solidFill>
                            <a:srgbClr val="000000"/>
                          </a:solidFill>
                          <a:effectLst/>
                          <a:latin typeface="+mj-lt"/>
                          <a:ea typeface="Verdana"/>
                          <a:cs typeface="+mn-cs"/>
                        </a:rPr>
                        <a:t>11/10/2022</a:t>
                      </a:r>
                    </a:p>
                  </a:txBody>
                  <a:tcPr marL="68580" marR="68580" marT="0" marB="0" anchor="ctr"/>
                </a:tc>
                <a:tc>
                  <a:txBody>
                    <a:bodyPr/>
                    <a:lstStyle/>
                    <a:p>
                      <a:pPr marL="0" lvl="0" indent="0" algn="l" defTabSz="914400">
                        <a:spcBef>
                          <a:spcPts val="0"/>
                        </a:spcBef>
                        <a:spcAft>
                          <a:spcPts val="0"/>
                        </a:spcAft>
                        <a:buNone/>
                      </a:pPr>
                      <a:endParaRPr lang="en-US" sz="1200" b="0" i="0" u="none" strike="noStrike" kern="1200">
                        <a:solidFill>
                          <a:srgbClr val="000000"/>
                        </a:solidFill>
                        <a:effectLst/>
                        <a:latin typeface="+mj-lt"/>
                        <a:ea typeface="Verdana"/>
                        <a:cs typeface="+mn-cs"/>
                      </a:endParaRPr>
                    </a:p>
                  </a:txBody>
                  <a:tcPr marL="68580" marR="68580" marT="0" marB="0" anchor="ctr"/>
                </a:tc>
                <a:tc>
                  <a:txBody>
                    <a:bodyPr/>
                    <a:lstStyle/>
                    <a:p>
                      <a:pPr lvl="0" algn="l">
                        <a:lnSpc>
                          <a:spcPct val="100000"/>
                        </a:lnSpc>
                        <a:spcBef>
                          <a:spcPts val="0"/>
                        </a:spcBef>
                        <a:spcAft>
                          <a:spcPts val="0"/>
                        </a:spcAft>
                        <a:buNone/>
                      </a:pPr>
                      <a:r>
                        <a:rPr lang="en-US" sz="1200" b="0" i="0" u="none" strike="noStrike" kern="1200" noProof="0" dirty="0">
                          <a:effectLst/>
                          <a:latin typeface="Arial"/>
                        </a:rPr>
                        <a:t>@Alexandra Anderson Apart from CRM, there are few scenarios where ERP team is contributing to cleansing</a:t>
                      </a:r>
                      <a:endParaRPr lang="en-US" dirty="0"/>
                    </a:p>
                    <a:p>
                      <a:pPr lvl="0" algn="l">
                        <a:lnSpc>
                          <a:spcPct val="100000"/>
                        </a:lnSpc>
                        <a:spcBef>
                          <a:spcPts val="0"/>
                        </a:spcBef>
                        <a:spcAft>
                          <a:spcPts val="0"/>
                        </a:spcAft>
                        <a:buNone/>
                      </a:pPr>
                      <a:r>
                        <a:rPr lang="en-US" sz="1200" b="0" i="0" u="none" strike="noStrike" kern="1200" noProof="0" dirty="0">
                          <a:effectLst/>
                          <a:latin typeface="Arial"/>
                        </a:rPr>
                        <a:t>(</a:t>
                      </a:r>
                      <a:r>
                        <a:rPr lang="en-US" sz="1200" b="0" i="0" u="none" strike="noStrike" kern="1200" noProof="0" dirty="0" err="1">
                          <a:effectLst/>
                          <a:latin typeface="Arial"/>
                        </a:rPr>
                        <a:t>i</a:t>
                      </a:r>
                      <a:r>
                        <a:rPr lang="en-US" sz="1200" b="0" i="0" u="none" strike="noStrike" kern="1200" noProof="0" dirty="0">
                          <a:effectLst/>
                          <a:latin typeface="Arial"/>
                        </a:rPr>
                        <a:t>) Financial Attributes for Customers : Any cleansing needed for this scope will be handled by ERP</a:t>
                      </a:r>
                      <a:endParaRPr lang="en-US" dirty="0"/>
                    </a:p>
                    <a:p>
                      <a:pPr lvl="0" algn="l">
                        <a:lnSpc>
                          <a:spcPct val="100000"/>
                        </a:lnSpc>
                        <a:spcBef>
                          <a:spcPts val="0"/>
                        </a:spcBef>
                        <a:spcAft>
                          <a:spcPts val="0"/>
                        </a:spcAft>
                        <a:buNone/>
                      </a:pPr>
                      <a:r>
                        <a:rPr lang="en-US" sz="1200" b="0" i="0" u="none" strike="noStrike" kern="1200" noProof="0" dirty="0">
                          <a:effectLst/>
                          <a:latin typeface="Arial"/>
                        </a:rPr>
                        <a:t>(ii) Suppliers : We built logic to identify bad data and share to business for cleansing. In addition, we will be supporting any programmatic data merging across business (XXXX, </a:t>
                      </a:r>
                      <a:r>
                        <a:rPr lang="en-US" sz="1200" b="0" i="0" u="none" strike="noStrike" kern="1200" noProof="0" dirty="0" err="1">
                          <a:effectLst/>
                          <a:latin typeface="Arial"/>
                        </a:rPr>
                        <a:t>saba</a:t>
                      </a:r>
                      <a:r>
                        <a:rPr lang="en-US" sz="1200" b="0" i="0" u="none" strike="noStrike" kern="1200" noProof="0" dirty="0">
                          <a:effectLst/>
                          <a:latin typeface="Arial"/>
                        </a:rPr>
                        <a:t>, EC,ST).</a:t>
                      </a:r>
                      <a:endParaRPr lang="en-US" dirty="0"/>
                    </a:p>
                    <a:p>
                      <a:pPr lvl="0" algn="l">
                        <a:lnSpc>
                          <a:spcPct val="100000"/>
                        </a:lnSpc>
                        <a:spcBef>
                          <a:spcPts val="0"/>
                        </a:spcBef>
                        <a:spcAft>
                          <a:spcPts val="0"/>
                        </a:spcAft>
                        <a:buNone/>
                      </a:pPr>
                      <a:r>
                        <a:rPr lang="en-US" sz="1200" b="0" i="0" u="none" strike="noStrike" kern="1200" noProof="0" dirty="0">
                          <a:effectLst/>
                          <a:latin typeface="Arial"/>
                        </a:rPr>
                        <a:t>(iii) In addition, we will be providing any assistance that CRM needs in customers data cleansing.</a:t>
                      </a:r>
                      <a:endParaRPr lang="en-US" dirty="0"/>
                    </a:p>
                    <a:p>
                      <a:pPr lvl="0" algn="l">
                        <a:lnSpc>
                          <a:spcPct val="100000"/>
                        </a:lnSpc>
                        <a:spcBef>
                          <a:spcPts val="0"/>
                        </a:spcBef>
                        <a:spcAft>
                          <a:spcPts val="0"/>
                        </a:spcAft>
                        <a:buNone/>
                      </a:pPr>
                      <a:r>
                        <a:rPr lang="en-US" sz="1200" b="0" i="0" u="none" strike="noStrike" kern="1200" noProof="0" dirty="0">
                          <a:effectLst/>
                          <a:latin typeface="Arial"/>
                        </a:rPr>
                        <a:t>November 10, 2022 at 9:14 AM</a:t>
                      </a:r>
                      <a:endParaRPr lang="en-US" dirty="0"/>
                    </a:p>
                    <a:p>
                      <a:pPr marL="0" lvl="0" indent="0" algn="l">
                        <a:spcBef>
                          <a:spcPts val="0"/>
                        </a:spcBef>
                        <a:spcAft>
                          <a:spcPts val="0"/>
                        </a:spcAft>
                        <a:buNone/>
                      </a:pPr>
                      <a:endParaRPr lang="en-US" sz="1200" b="0" i="0" u="none" strike="noStrike" kern="1200" noProof="0" dirty="0">
                        <a:effectLst/>
                      </a:endParaRPr>
                    </a:p>
                  </a:txBody>
                  <a:tcPr marL="68580" marR="68580" marT="0" marB="0" anchor="ctr"/>
                </a:tc>
                <a:extLst>
                  <a:ext uri="{0D108BD9-81ED-4DB2-BD59-A6C34878D82A}">
                    <a16:rowId xmlns:a16="http://schemas.microsoft.com/office/drawing/2014/main" val="1380210244"/>
                  </a:ext>
                </a:extLst>
              </a:tr>
            </a:tbl>
          </a:graphicData>
        </a:graphic>
      </p:graphicFrame>
    </p:spTree>
    <p:extLst>
      <p:ext uri="{BB962C8B-B14F-4D97-AF65-F5344CB8AC3E}">
        <p14:creationId xmlns:p14="http://schemas.microsoft.com/office/powerpoint/2010/main" val="1164369681"/>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F0A-89A9-4937-836A-A0035ECF3F1D}"/>
              </a:ext>
            </a:extLst>
          </p:cNvPr>
          <p:cNvSpPr>
            <a:spLocks noGrp="1"/>
          </p:cNvSpPr>
          <p:nvPr>
            <p:ph type="ctrTitle"/>
          </p:nvPr>
        </p:nvSpPr>
        <p:spPr>
          <a:xfrm>
            <a:off x="1183084" y="1491731"/>
            <a:ext cx="7098506" cy="2165873"/>
          </a:xfrm>
        </p:spPr>
        <p:txBody>
          <a:bodyPr/>
          <a:lstStyle/>
          <a:p>
            <a:r>
              <a:rPr lang="en-US"/>
              <a:t>Appendix</a:t>
            </a:r>
          </a:p>
        </p:txBody>
      </p:sp>
      <p:sp>
        <p:nvSpPr>
          <p:cNvPr id="4" name="Slide Number Placeholder 3">
            <a:extLst>
              <a:ext uri="{FF2B5EF4-FFF2-40B4-BE49-F238E27FC236}">
                <a16:creationId xmlns:a16="http://schemas.microsoft.com/office/drawing/2014/main" id="{F0540C71-BA73-468B-97E1-7DCD00256391}"/>
              </a:ext>
            </a:extLst>
          </p:cNvPr>
          <p:cNvSpPr>
            <a:spLocks noGrp="1"/>
          </p:cNvSpPr>
          <p:nvPr>
            <p:ph type="sldNum" sz="quarter" idx="4"/>
          </p:nvPr>
        </p:nvSpPr>
        <p:spPr/>
        <p:txBody>
          <a:bodyPr/>
          <a:lstStyle/>
          <a:p>
            <a:fld id="{BF059A51-1513-4722-B38F-49BCC75F15CA}" type="slidenum">
              <a:rPr lang="en-US" smtClean="0"/>
              <a:pPr/>
              <a:t>29</a:t>
            </a:fld>
            <a:endParaRPr lang="en-US"/>
          </a:p>
        </p:txBody>
      </p:sp>
    </p:spTree>
    <p:extLst>
      <p:ext uri="{BB962C8B-B14F-4D97-AF65-F5344CB8AC3E}">
        <p14:creationId xmlns:p14="http://schemas.microsoft.com/office/powerpoint/2010/main" val="384063048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BF0A-89A9-4937-836A-A0035ECF3F1D}"/>
              </a:ext>
            </a:extLst>
          </p:cNvPr>
          <p:cNvSpPr>
            <a:spLocks noGrp="1"/>
          </p:cNvSpPr>
          <p:nvPr>
            <p:ph type="ctrTitle"/>
          </p:nvPr>
        </p:nvSpPr>
        <p:spPr>
          <a:xfrm>
            <a:off x="1183084" y="1491731"/>
            <a:ext cx="7098506" cy="2165873"/>
          </a:xfrm>
        </p:spPr>
        <p:txBody>
          <a:bodyPr/>
          <a:lstStyle/>
          <a:p>
            <a:r>
              <a:rPr lang="en-US"/>
              <a:t>Data Conversion Approach</a:t>
            </a:r>
          </a:p>
        </p:txBody>
      </p:sp>
      <p:sp>
        <p:nvSpPr>
          <p:cNvPr id="4" name="Slide Number Placeholder 3">
            <a:extLst>
              <a:ext uri="{FF2B5EF4-FFF2-40B4-BE49-F238E27FC236}">
                <a16:creationId xmlns:a16="http://schemas.microsoft.com/office/drawing/2014/main" id="{F0540C71-BA73-468B-97E1-7DCD00256391}"/>
              </a:ext>
            </a:extLst>
          </p:cNvPr>
          <p:cNvSpPr>
            <a:spLocks noGrp="1"/>
          </p:cNvSpPr>
          <p:nvPr>
            <p:ph type="sldNum" sz="quarter" idx="4"/>
          </p:nvPr>
        </p:nvSpPr>
        <p:spPr/>
        <p:txBody>
          <a:bodyPr/>
          <a:lstStyle/>
          <a:p>
            <a:fld id="{BF059A51-1513-4722-B38F-49BCC75F15CA}" type="slidenum">
              <a:rPr lang="en-US" smtClean="0"/>
              <a:pPr/>
              <a:t>3</a:t>
            </a:fld>
            <a:endParaRPr lang="en-US"/>
          </a:p>
        </p:txBody>
      </p:sp>
    </p:spTree>
    <p:extLst>
      <p:ext uri="{BB962C8B-B14F-4D97-AF65-F5344CB8AC3E}">
        <p14:creationId xmlns:p14="http://schemas.microsoft.com/office/powerpoint/2010/main" val="233321242"/>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00768D-B74A-4459-AF09-25B9B23EBB37}"/>
              </a:ext>
            </a:extLst>
          </p:cNvPr>
          <p:cNvGraphicFramePr>
            <a:graphicFrameLocks noGrp="1"/>
          </p:cNvGraphicFramePr>
          <p:nvPr>
            <p:ph sz="quarter" idx="12"/>
            <p:extLst>
              <p:ext uri="{D42A27DB-BD31-4B8C-83A1-F6EECF244321}">
                <p14:modId xmlns:p14="http://schemas.microsoft.com/office/powerpoint/2010/main" val="2200652666"/>
              </p:ext>
            </p:extLst>
          </p:nvPr>
        </p:nvGraphicFramePr>
        <p:xfrm>
          <a:off x="71358" y="711201"/>
          <a:ext cx="9321957" cy="6359201"/>
        </p:xfrm>
        <a:graphic>
          <a:graphicData uri="http://schemas.openxmlformats.org/drawingml/2006/table">
            <a:tbl>
              <a:tblPr firstRow="1" bandRow="1">
                <a:tableStyleId>{5C22544A-7EE6-4342-B048-85BDC9FD1C3A}</a:tableStyleId>
              </a:tblPr>
              <a:tblGrid>
                <a:gridCol w="1363742">
                  <a:extLst>
                    <a:ext uri="{9D8B030D-6E8A-4147-A177-3AD203B41FA5}">
                      <a16:colId xmlns:a16="http://schemas.microsoft.com/office/drawing/2014/main" val="2914272435"/>
                    </a:ext>
                  </a:extLst>
                </a:gridCol>
                <a:gridCol w="803275">
                  <a:extLst>
                    <a:ext uri="{9D8B030D-6E8A-4147-A177-3AD203B41FA5}">
                      <a16:colId xmlns:a16="http://schemas.microsoft.com/office/drawing/2014/main" val="3585752403"/>
                    </a:ext>
                  </a:extLst>
                </a:gridCol>
                <a:gridCol w="2168524">
                  <a:extLst>
                    <a:ext uri="{9D8B030D-6E8A-4147-A177-3AD203B41FA5}">
                      <a16:colId xmlns:a16="http://schemas.microsoft.com/office/drawing/2014/main" val="1886321051"/>
                    </a:ext>
                  </a:extLst>
                </a:gridCol>
                <a:gridCol w="4986416">
                  <a:extLst>
                    <a:ext uri="{9D8B030D-6E8A-4147-A177-3AD203B41FA5}">
                      <a16:colId xmlns:a16="http://schemas.microsoft.com/office/drawing/2014/main" val="170988383"/>
                    </a:ext>
                  </a:extLst>
                </a:gridCol>
              </a:tblGrid>
              <a:tr h="727435">
                <a:tc>
                  <a:txBody>
                    <a:bodyPr/>
                    <a:lstStyle/>
                    <a:p>
                      <a:r>
                        <a:rPr lang="en-US" dirty="0"/>
                        <a:t>Object Name</a:t>
                      </a:r>
                    </a:p>
                  </a:txBody>
                  <a:tcPr/>
                </a:tc>
                <a:tc>
                  <a:txBody>
                    <a:bodyPr/>
                    <a:lstStyle/>
                    <a:p>
                      <a:r>
                        <a:rPr lang="en-US"/>
                        <a:t>Track</a:t>
                      </a:r>
                    </a:p>
                  </a:txBody>
                  <a:tcPr/>
                </a:tc>
                <a:tc>
                  <a:txBody>
                    <a:bodyPr/>
                    <a:lstStyle/>
                    <a:p>
                      <a:r>
                        <a:rPr lang="en-US"/>
                        <a:t>Scope Details</a:t>
                      </a:r>
                    </a:p>
                  </a:txBody>
                  <a:tcPr/>
                </a:tc>
                <a:tc>
                  <a:txBody>
                    <a:bodyPr/>
                    <a:lstStyle/>
                    <a:p>
                      <a:r>
                        <a:rPr lang="en-US" dirty="0"/>
                        <a:t>XXXX Approach</a:t>
                      </a:r>
                    </a:p>
                  </a:txBody>
                  <a:tcPr/>
                </a:tc>
                <a:extLst>
                  <a:ext uri="{0D108BD9-81ED-4DB2-BD59-A6C34878D82A}">
                    <a16:rowId xmlns:a16="http://schemas.microsoft.com/office/drawing/2014/main" val="3862093767"/>
                  </a:ext>
                </a:extLst>
              </a:tr>
              <a:tr h="1098892">
                <a:tc>
                  <a:txBody>
                    <a:bodyPr/>
                    <a:lstStyle/>
                    <a:p>
                      <a:pPr algn="just"/>
                      <a:r>
                        <a:rPr lang="en-US" sz="1200" kern="1200">
                          <a:solidFill>
                            <a:schemeClr val="dk1"/>
                          </a:solidFill>
                          <a:latin typeface="+mn-lt"/>
                          <a:ea typeface="+mn-ea"/>
                          <a:cs typeface="+mn-cs"/>
                        </a:rPr>
                        <a:t>Suppliers </a:t>
                      </a:r>
                    </a:p>
                  </a:txBody>
                  <a:tcPr/>
                </a:tc>
                <a:tc>
                  <a:txBody>
                    <a:bodyPr/>
                    <a:lstStyle/>
                    <a:p>
                      <a:pPr marL="0" marR="0" lvl="0" indent="0" algn="just"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PTP</a:t>
                      </a:r>
                    </a:p>
                  </a:txBody>
                  <a:tcPr/>
                </a:tc>
                <a:tc>
                  <a:txBody>
                    <a:bodyPr/>
                    <a:lstStyle/>
                    <a:p>
                      <a:pPr marL="0" marR="0" lvl="0" indent="0" algn="just" rtl="0" eaLnBrk="1" fontAlgn="auto" latinLnBrk="0" hangingPunct="1">
                        <a:lnSpc>
                          <a:spcPct val="100000"/>
                        </a:lnSpc>
                        <a:spcBef>
                          <a:spcPts val="0"/>
                        </a:spcBef>
                        <a:spcAft>
                          <a:spcPts val="0"/>
                        </a:spcAft>
                        <a:buClrTx/>
                        <a:buSzTx/>
                        <a:buFontTx/>
                        <a:buNone/>
                      </a:pPr>
                      <a:r>
                        <a:rPr lang="en-US" sz="1200" kern="1200">
                          <a:solidFill>
                            <a:schemeClr val="dk1"/>
                          </a:solidFill>
                          <a:latin typeface="+mn-lt"/>
                          <a:ea typeface="+mn-ea"/>
                          <a:cs typeface="+mn-cs"/>
                        </a:rPr>
                        <a:t>Active Suppliers, Sites, Contacts and Bank accounts at the time of Go-Live</a:t>
                      </a:r>
                    </a:p>
                  </a:txBody>
                  <a:tcPr/>
                </a:tc>
                <a:tc>
                  <a:txBody>
                    <a:bodyPr/>
                    <a:lstStyle/>
                    <a:p>
                      <a:pPr marL="171450" marR="0" lvl="0" indent="-171450" algn="just"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a:solidFill>
                            <a:schemeClr val="dk1"/>
                          </a:solidFill>
                          <a:latin typeface="+mn-lt"/>
                          <a:ea typeface="+mn-ea"/>
                          <a:cs typeface="+mn-cs"/>
                        </a:rPr>
                        <a:t>All active suppliers from NetSuite will be converted. </a:t>
                      </a:r>
                      <a:endParaRPr lang="en-US"/>
                    </a:p>
                    <a:p>
                      <a:pPr marL="171450" marR="0" lvl="0" indent="-171450" algn="just" defTabSz="918705">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One time and duplicate suppliers will not be converted.</a:t>
                      </a:r>
                    </a:p>
                    <a:p>
                      <a:pPr marL="171450" marR="0" lvl="0" indent="-171450" algn="just"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If any Supplier is defined in last 12 months, it will be converted even there is no payment made to the supplier</a:t>
                      </a:r>
                    </a:p>
                    <a:p>
                      <a:pPr marL="171450" marR="0" lvl="0" indent="-171450" algn="just">
                        <a:lnSpc>
                          <a:spcPct val="100000"/>
                        </a:lnSpc>
                        <a:spcBef>
                          <a:spcPts val="0"/>
                        </a:spcBef>
                        <a:spcAft>
                          <a:spcPts val="0"/>
                        </a:spcAft>
                        <a:buClrTx/>
                        <a:buSzTx/>
                        <a:buFont typeface="Arial" panose="020B0604020202020204" pitchFamily="34" charset="0"/>
                        <a:buChar char="•"/>
                      </a:pPr>
                      <a:r>
                        <a:rPr lang="en-US" sz="1200" kern="1200">
                          <a:solidFill>
                            <a:schemeClr val="dk1"/>
                          </a:solidFill>
                          <a:latin typeface="+mn-lt"/>
                          <a:ea typeface="+mn-ea"/>
                          <a:cs typeface="+mn-cs"/>
                        </a:rPr>
                        <a:t>Supplier bank accounts will be included in conversion for EFT payments.</a:t>
                      </a:r>
                    </a:p>
                    <a:p>
                      <a:pPr marL="171450" marR="0" lvl="0" indent="-171450" algn="just">
                        <a:lnSpc>
                          <a:spcPct val="100000"/>
                        </a:lnSpc>
                        <a:spcBef>
                          <a:spcPts val="0"/>
                        </a:spcBef>
                        <a:spcAft>
                          <a:spcPts val="0"/>
                        </a:spcAft>
                        <a:buClrTx/>
                        <a:buSzTx/>
                        <a:buFont typeface="Arial" panose="020B0604020202020204" pitchFamily="34" charset="0"/>
                        <a:buChar char="•"/>
                      </a:pPr>
                      <a:r>
                        <a:rPr lang="en-US" sz="1200" kern="1200">
                          <a:solidFill>
                            <a:schemeClr val="dk1"/>
                          </a:solidFill>
                          <a:latin typeface="+mn-lt"/>
                          <a:ea typeface="+mn-ea"/>
                          <a:cs typeface="+mn-cs"/>
                        </a:rPr>
                        <a:t>Supplier Remittance email address will also be included as part of conversion</a:t>
                      </a:r>
                    </a:p>
                    <a:p>
                      <a:pPr marL="171450" marR="0" lvl="0" indent="-171450" algn="just">
                        <a:lnSpc>
                          <a:spcPct val="100000"/>
                        </a:lnSpc>
                        <a:spcBef>
                          <a:spcPts val="0"/>
                        </a:spcBef>
                        <a:spcAft>
                          <a:spcPts val="0"/>
                        </a:spcAft>
                        <a:buClrTx/>
                        <a:buSzTx/>
                        <a:buFont typeface="Arial" panose="020B0604020202020204" pitchFamily="34" charset="0"/>
                        <a:buChar char="•"/>
                      </a:pPr>
                      <a:r>
                        <a:rPr lang="en-US" sz="1200" kern="1200">
                          <a:solidFill>
                            <a:schemeClr val="dk1"/>
                          </a:solidFill>
                          <a:latin typeface="+mn-lt"/>
                          <a:ea typeface="+mn-ea"/>
                          <a:cs typeface="+mn-cs"/>
                        </a:rPr>
                        <a:t>Active Invoices or PO attached to an In-Active Supplier will be included, bottom-up approach</a:t>
                      </a:r>
                    </a:p>
                  </a:txBody>
                  <a:tcPr anchor="ctr"/>
                </a:tc>
                <a:extLst>
                  <a:ext uri="{0D108BD9-81ED-4DB2-BD59-A6C34878D82A}">
                    <a16:rowId xmlns:a16="http://schemas.microsoft.com/office/drawing/2014/main" val="1418202972"/>
                  </a:ext>
                </a:extLst>
              </a:tr>
              <a:tr h="1098892">
                <a:tc>
                  <a:txBody>
                    <a:bodyPr/>
                    <a:lstStyle/>
                    <a:p>
                      <a:pPr algn="just"/>
                      <a:r>
                        <a:rPr lang="en-US" sz="1200" kern="1200">
                          <a:solidFill>
                            <a:schemeClr val="dk1"/>
                          </a:solidFill>
                          <a:latin typeface="+mn-lt"/>
                          <a:ea typeface="+mn-ea"/>
                          <a:cs typeface="+mn-cs"/>
                        </a:rPr>
                        <a:t>Open AP Invoices</a:t>
                      </a:r>
                    </a:p>
                  </a:txBody>
                  <a:tcPr/>
                </a:tc>
                <a:tc>
                  <a:txBody>
                    <a:bodyPr/>
                    <a:lstStyle/>
                    <a:p>
                      <a:pPr marL="0" marR="0" lvl="0" indent="0" algn="just"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PTP</a:t>
                      </a:r>
                    </a:p>
                  </a:txBody>
                  <a:tcPr/>
                </a:tc>
                <a:tc>
                  <a:txBody>
                    <a:bodyPr/>
                    <a:lstStyle/>
                    <a:p>
                      <a:pPr marL="0" marR="0" lvl="0" indent="0" algn="just"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Open Payable Invoices (Including Credit Memos) and advances to suppliers(Prepayments) at the time of Go-Live</a:t>
                      </a:r>
                    </a:p>
                  </a:txBody>
                  <a:tcPr/>
                </a:tc>
                <a:tc>
                  <a:txBody>
                    <a:bodyPr/>
                    <a:lstStyle/>
                    <a:p>
                      <a:pPr marL="171450" marR="0" lvl="0" indent="-171450" algn="just"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a:solidFill>
                            <a:schemeClr val="dk1"/>
                          </a:solidFill>
                          <a:latin typeface="+mn-lt"/>
                          <a:ea typeface="+mn-ea"/>
                          <a:cs typeface="+mn-cs"/>
                        </a:rPr>
                        <a:t>Unpaid Invoices: Invoices which are not fully paid to the suppliers. </a:t>
                      </a:r>
                    </a:p>
                    <a:p>
                      <a:pPr marL="171450" marR="0" lvl="0" indent="-171450" algn="just"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Installment Invoices with an open balance, will be converted to separate Invoices for each future installment payment due.</a:t>
                      </a:r>
                    </a:p>
                    <a:p>
                      <a:pPr marL="171450" marR="0" lvl="0" indent="-171450" algn="just"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Credit Memos and Debit Memos</a:t>
                      </a:r>
                    </a:p>
                  </a:txBody>
                  <a:tcPr/>
                </a:tc>
                <a:extLst>
                  <a:ext uri="{0D108BD9-81ED-4DB2-BD59-A6C34878D82A}">
                    <a16:rowId xmlns:a16="http://schemas.microsoft.com/office/drawing/2014/main" val="1367907765"/>
                  </a:ext>
                </a:extLst>
              </a:tr>
              <a:tr h="711957">
                <a:tc>
                  <a:txBody>
                    <a:bodyPr/>
                    <a:lstStyle/>
                    <a:p>
                      <a:pPr algn="just"/>
                      <a:r>
                        <a:rPr lang="en-US" sz="1200" kern="1200">
                          <a:solidFill>
                            <a:schemeClr val="dk1"/>
                          </a:solidFill>
                          <a:latin typeface="+mn-lt"/>
                          <a:ea typeface="+mn-ea"/>
                          <a:cs typeface="+mn-cs"/>
                        </a:rPr>
                        <a:t>Open Purchase Orders</a:t>
                      </a:r>
                    </a:p>
                  </a:txBody>
                  <a:tcPr/>
                </a:tc>
                <a:tc>
                  <a:txBody>
                    <a:bodyPr/>
                    <a:lstStyle/>
                    <a:p>
                      <a:pPr algn="just"/>
                      <a:r>
                        <a:rPr lang="en-US" sz="1200" kern="1200">
                          <a:solidFill>
                            <a:schemeClr val="dk1"/>
                          </a:solidFill>
                          <a:latin typeface="+mn-lt"/>
                          <a:ea typeface="+mn-ea"/>
                          <a:cs typeface="+mn-cs"/>
                        </a:rPr>
                        <a:t>PTP</a:t>
                      </a:r>
                    </a:p>
                  </a:txBody>
                  <a:tcPr/>
                </a:tc>
                <a:tc>
                  <a:txBody>
                    <a:bodyPr/>
                    <a:lstStyle/>
                    <a:p>
                      <a:pPr algn="just"/>
                      <a:r>
                        <a:rPr lang="en-US" sz="1200" kern="1200">
                          <a:solidFill>
                            <a:schemeClr val="dk1"/>
                          </a:solidFill>
                          <a:latin typeface="+mn-lt"/>
                          <a:ea typeface="+mn-ea"/>
                          <a:cs typeface="+mn-cs"/>
                        </a:rPr>
                        <a:t>Open Purchase Orders : Only open, approved POs as of PROD cutover will be converted. Open PO’s in the last 2 years will be converted in Oracle Cloud*</a:t>
                      </a:r>
                    </a:p>
                  </a:txBody>
                  <a:tcPr/>
                </a:tc>
                <a:tc>
                  <a:txBody>
                    <a:bodyPr/>
                    <a:lstStyle/>
                    <a:p>
                      <a:pPr marL="171450" lvl="0" indent="-171450" algn="just">
                        <a:buFont typeface="Arial" panose="020B0604020202020204" pitchFamily="34" charset="0"/>
                        <a:buChar char="•"/>
                      </a:pPr>
                      <a:r>
                        <a:rPr lang="en-US" sz="1200" kern="1200">
                          <a:solidFill>
                            <a:schemeClr val="dk1"/>
                          </a:solidFill>
                          <a:latin typeface="+mn-lt"/>
                          <a:ea typeface="+mn-ea"/>
                          <a:cs typeface="+mn-cs"/>
                        </a:rPr>
                        <a:t>All open purchase orders present in Legacy system will be converted.</a:t>
                      </a:r>
                    </a:p>
                  </a:txBody>
                  <a:tcPr/>
                </a:tc>
                <a:extLst>
                  <a:ext uri="{0D108BD9-81ED-4DB2-BD59-A6C34878D82A}">
                    <a16:rowId xmlns:a16="http://schemas.microsoft.com/office/drawing/2014/main" val="878298332"/>
                  </a:ext>
                </a:extLst>
              </a:tr>
              <a:tr h="711957">
                <a:tc>
                  <a:txBody>
                    <a:bodyPr/>
                    <a:lstStyle/>
                    <a:p>
                      <a:pPr algn="just"/>
                      <a:r>
                        <a:rPr lang="en-US" sz="1200" kern="1200">
                          <a:solidFill>
                            <a:schemeClr val="dk1"/>
                          </a:solidFill>
                          <a:latin typeface="+mn-lt"/>
                          <a:ea typeface="+mn-ea"/>
                          <a:cs typeface="+mn-cs"/>
                        </a:rPr>
                        <a:t>Open Procurement Contracts</a:t>
                      </a:r>
                    </a:p>
                  </a:txBody>
                  <a:tcPr/>
                </a:tc>
                <a:tc>
                  <a:txBody>
                    <a:bodyPr/>
                    <a:lstStyle/>
                    <a:p>
                      <a:pPr marL="0" marR="0" lvl="0" indent="0" algn="just"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PTP</a:t>
                      </a:r>
                    </a:p>
                  </a:txBody>
                  <a:tcPr/>
                </a:tc>
                <a:tc>
                  <a:txBody>
                    <a:bodyPr/>
                    <a:lstStyle/>
                    <a:p>
                      <a:pPr marL="0" marR="0" lvl="0" indent="0" algn="just"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Open PO Contracts at the time of Go-Live*</a:t>
                      </a:r>
                    </a:p>
                  </a:txBody>
                  <a:tcPr/>
                </a:tc>
                <a:tc>
                  <a:txBody>
                    <a:bodyPr/>
                    <a:lstStyle/>
                    <a:p>
                      <a:pPr marL="171450" marR="0" lvl="0" indent="-171450" algn="just"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All open purchase orders present in Legacy system will be converted.</a:t>
                      </a:r>
                    </a:p>
                    <a:p>
                      <a:pPr marL="0" marR="0" lvl="0" indent="0" algn="just" defTabSz="91870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a:solidFill>
                          <a:schemeClr val="dk1"/>
                        </a:solidFill>
                        <a:latin typeface="+mn-lt"/>
                        <a:ea typeface="+mn-ea"/>
                        <a:cs typeface="+mn-cs"/>
                      </a:endParaRPr>
                    </a:p>
                  </a:txBody>
                  <a:tcPr/>
                </a:tc>
                <a:extLst>
                  <a:ext uri="{0D108BD9-81ED-4DB2-BD59-A6C34878D82A}">
                    <a16:rowId xmlns:a16="http://schemas.microsoft.com/office/drawing/2014/main" val="1729528678"/>
                  </a:ext>
                </a:extLst>
              </a:tr>
              <a:tr h="711957">
                <a:tc>
                  <a:txBody>
                    <a:bodyPr/>
                    <a:lstStyle/>
                    <a:p>
                      <a:pPr algn="just"/>
                      <a:r>
                        <a:rPr lang="en-US" sz="1200" kern="1200">
                          <a:solidFill>
                            <a:schemeClr val="dk1"/>
                          </a:solidFill>
                          <a:latin typeface="+mn-lt"/>
                          <a:ea typeface="+mn-ea"/>
                          <a:cs typeface="+mn-cs"/>
                        </a:rPr>
                        <a:t>Employees</a:t>
                      </a:r>
                    </a:p>
                  </a:txBody>
                  <a:tcPr/>
                </a:tc>
                <a:tc>
                  <a:txBody>
                    <a:bodyPr/>
                    <a:lstStyle/>
                    <a:p>
                      <a:pPr algn="just"/>
                      <a:r>
                        <a:rPr lang="en-US" sz="1200" kern="1200">
                          <a:solidFill>
                            <a:schemeClr val="dk1"/>
                          </a:solidFill>
                          <a:latin typeface="+mn-lt"/>
                          <a:ea typeface="+mn-ea"/>
                          <a:cs typeface="+mn-cs"/>
                        </a:rPr>
                        <a:t>PTP</a:t>
                      </a:r>
                    </a:p>
                  </a:txBody>
                  <a:tcPr/>
                </a:tc>
                <a:tc>
                  <a:txBody>
                    <a:bodyPr/>
                    <a:lstStyle/>
                    <a:p>
                      <a:pPr algn="just"/>
                      <a:r>
                        <a:rPr lang="en-US" sz="1200" kern="1200">
                          <a:solidFill>
                            <a:schemeClr val="dk1"/>
                          </a:solidFill>
                          <a:latin typeface="+mn-lt"/>
                          <a:ea typeface="+mn-ea"/>
                          <a:cs typeface="+mn-cs"/>
                        </a:rPr>
                        <a:t>Target Oracle Cloud ERP System Users</a:t>
                      </a:r>
                    </a:p>
                  </a:txBody>
                  <a:tcPr/>
                </a:tc>
                <a:tc>
                  <a:txBody>
                    <a:bodyPr/>
                    <a:lstStyle/>
                    <a:p>
                      <a:pPr marL="171450" indent="-171450" algn="just">
                        <a:buFont typeface="Arial" panose="020B0604020202020204" pitchFamily="34" charset="0"/>
                        <a:buChar char="•"/>
                      </a:pPr>
                      <a:r>
                        <a:rPr lang="en-US" sz="1200" kern="1200">
                          <a:solidFill>
                            <a:schemeClr val="dk1"/>
                          </a:solidFill>
                          <a:latin typeface="+mn-lt"/>
                          <a:ea typeface="+mn-ea"/>
                          <a:cs typeface="+mn-cs"/>
                        </a:rPr>
                        <a:t>All active employees and contingent workers</a:t>
                      </a:r>
                    </a:p>
                  </a:txBody>
                  <a:tcPr/>
                </a:tc>
                <a:extLst>
                  <a:ext uri="{0D108BD9-81ED-4DB2-BD59-A6C34878D82A}">
                    <a16:rowId xmlns:a16="http://schemas.microsoft.com/office/drawing/2014/main" val="3633404125"/>
                  </a:ext>
                </a:extLst>
              </a:tr>
            </a:tbl>
          </a:graphicData>
        </a:graphic>
      </p:graphicFrame>
      <p:sp>
        <p:nvSpPr>
          <p:cNvPr id="5" name="Slide Number Placeholder 4">
            <a:extLst>
              <a:ext uri="{FF2B5EF4-FFF2-40B4-BE49-F238E27FC236}">
                <a16:creationId xmlns:a16="http://schemas.microsoft.com/office/drawing/2014/main" id="{DE1FD0A7-EBA5-4A0F-885C-076198EC5690}"/>
              </a:ext>
            </a:extLst>
          </p:cNvPr>
          <p:cNvSpPr>
            <a:spLocks noGrp="1"/>
          </p:cNvSpPr>
          <p:nvPr>
            <p:ph type="sldNum" sz="quarter" idx="4"/>
          </p:nvPr>
        </p:nvSpPr>
        <p:spPr/>
        <p:txBody>
          <a:bodyPr/>
          <a:lstStyle/>
          <a:p>
            <a:fld id="{BF059A51-1513-4722-B38F-49BCC75F15CA}" type="slidenum">
              <a:rPr lang="en-US" smtClean="0"/>
              <a:pPr/>
              <a:t>30</a:t>
            </a:fld>
            <a:endParaRPr lang="en-US"/>
          </a:p>
        </p:txBody>
      </p:sp>
      <p:sp>
        <p:nvSpPr>
          <p:cNvPr id="4" name="Text Placeholder 3">
            <a:extLst>
              <a:ext uri="{FF2B5EF4-FFF2-40B4-BE49-F238E27FC236}">
                <a16:creationId xmlns:a16="http://schemas.microsoft.com/office/drawing/2014/main" id="{B4AF65F0-10F6-4B2C-AE5C-92B1BC494AEB}"/>
              </a:ext>
            </a:extLst>
          </p:cNvPr>
          <p:cNvSpPr>
            <a:spLocks noGrp="1"/>
          </p:cNvSpPr>
          <p:nvPr>
            <p:ph type="body" sz="quarter" idx="13"/>
          </p:nvPr>
        </p:nvSpPr>
        <p:spPr>
          <a:xfrm>
            <a:off x="71358" y="234283"/>
            <a:ext cx="9030878" cy="401321"/>
          </a:xfrm>
        </p:spPr>
        <p:txBody>
          <a:bodyPr/>
          <a:lstStyle/>
          <a:p>
            <a:r>
              <a:rPr lang="en-US"/>
              <a:t>Data Conversion Scope - PTP</a:t>
            </a:r>
          </a:p>
        </p:txBody>
      </p:sp>
    </p:spTree>
    <p:extLst>
      <p:ext uri="{BB962C8B-B14F-4D97-AF65-F5344CB8AC3E}">
        <p14:creationId xmlns:p14="http://schemas.microsoft.com/office/powerpoint/2010/main" val="3180272091"/>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1261D8BC-4AA6-4443-BF50-C95FC7B6B75C}"/>
              </a:ext>
            </a:extLst>
          </p:cNvPr>
          <p:cNvGraphicFramePr>
            <a:graphicFrameLocks noGrp="1"/>
          </p:cNvGraphicFramePr>
          <p:nvPr>
            <p:ph sz="quarter" idx="12"/>
            <p:extLst>
              <p:ext uri="{D42A27DB-BD31-4B8C-83A1-F6EECF244321}">
                <p14:modId xmlns:p14="http://schemas.microsoft.com/office/powerpoint/2010/main" val="473800338"/>
              </p:ext>
            </p:extLst>
          </p:nvPr>
        </p:nvGraphicFramePr>
        <p:xfrm>
          <a:off x="216898" y="1080172"/>
          <a:ext cx="9030877" cy="2696820"/>
        </p:xfrm>
        <a:graphic>
          <a:graphicData uri="http://schemas.openxmlformats.org/drawingml/2006/table">
            <a:tbl>
              <a:tblPr firstRow="1" bandRow="1">
                <a:tableStyleId>{5C22544A-7EE6-4342-B048-85BDC9FD1C3A}</a:tableStyleId>
              </a:tblPr>
              <a:tblGrid>
                <a:gridCol w="2662178">
                  <a:extLst>
                    <a:ext uri="{9D8B030D-6E8A-4147-A177-3AD203B41FA5}">
                      <a16:colId xmlns:a16="http://schemas.microsoft.com/office/drawing/2014/main" val="3094591601"/>
                    </a:ext>
                  </a:extLst>
                </a:gridCol>
                <a:gridCol w="1534182">
                  <a:extLst>
                    <a:ext uri="{9D8B030D-6E8A-4147-A177-3AD203B41FA5}">
                      <a16:colId xmlns:a16="http://schemas.microsoft.com/office/drawing/2014/main" val="3119865758"/>
                    </a:ext>
                  </a:extLst>
                </a:gridCol>
                <a:gridCol w="1450354">
                  <a:extLst>
                    <a:ext uri="{9D8B030D-6E8A-4147-A177-3AD203B41FA5}">
                      <a16:colId xmlns:a16="http://schemas.microsoft.com/office/drawing/2014/main" val="3339924738"/>
                    </a:ext>
                  </a:extLst>
                </a:gridCol>
                <a:gridCol w="1276312">
                  <a:extLst>
                    <a:ext uri="{9D8B030D-6E8A-4147-A177-3AD203B41FA5}">
                      <a16:colId xmlns:a16="http://schemas.microsoft.com/office/drawing/2014/main" val="4254687231"/>
                    </a:ext>
                  </a:extLst>
                </a:gridCol>
                <a:gridCol w="1140946">
                  <a:extLst>
                    <a:ext uri="{9D8B030D-6E8A-4147-A177-3AD203B41FA5}">
                      <a16:colId xmlns:a16="http://schemas.microsoft.com/office/drawing/2014/main" val="4243310927"/>
                    </a:ext>
                  </a:extLst>
                </a:gridCol>
                <a:gridCol w="966905">
                  <a:extLst>
                    <a:ext uri="{9D8B030D-6E8A-4147-A177-3AD203B41FA5}">
                      <a16:colId xmlns:a16="http://schemas.microsoft.com/office/drawing/2014/main" val="367216941"/>
                    </a:ext>
                  </a:extLst>
                </a:gridCol>
              </a:tblGrid>
              <a:tr h="364983">
                <a:tc rowSpan="2">
                  <a:txBody>
                    <a:bodyPr/>
                    <a:lstStyle/>
                    <a:p>
                      <a:r>
                        <a:rPr lang="en-US" sz="1400" dirty="0"/>
                        <a:t>Object Name</a:t>
                      </a:r>
                    </a:p>
                  </a:txBody>
                  <a:tcPr/>
                </a:tc>
                <a:tc rowSpan="2">
                  <a:txBody>
                    <a:bodyPr/>
                    <a:lstStyle/>
                    <a:p>
                      <a:pPr algn="ctr"/>
                      <a:r>
                        <a:rPr lang="en-US" sz="1400"/>
                        <a:t>Track</a:t>
                      </a:r>
                    </a:p>
                  </a:txBody>
                  <a:tcPr/>
                </a:tc>
                <a:tc gridSpan="4">
                  <a:txBody>
                    <a:bodyPr/>
                    <a:lstStyle/>
                    <a:p>
                      <a:pPr algn="ctr"/>
                      <a:r>
                        <a:rPr lang="en-US" sz="1400"/>
                        <a:t>Source</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2631209"/>
                  </a:ext>
                </a:extLst>
              </a:tr>
              <a:tr h="405537">
                <a:tc vMerge="1">
                  <a:txBody>
                    <a:bodyPr/>
                    <a:lstStyle/>
                    <a:p>
                      <a:endParaRPr lang="en-US"/>
                    </a:p>
                  </a:txBody>
                  <a:tcPr/>
                </a:tc>
                <a:tc vMerge="1">
                  <a:txBody>
                    <a:bodyPr/>
                    <a:lstStyle/>
                    <a:p>
                      <a:endParaRPr lang="en-US"/>
                    </a:p>
                  </a:txBody>
                  <a:tcPr/>
                </a:tc>
                <a:tc>
                  <a:txBody>
                    <a:bodyPr/>
                    <a:lstStyle/>
                    <a:p>
                      <a:r>
                        <a:rPr lang="en-US" sz="1200" b="1" dirty="0">
                          <a:solidFill>
                            <a:schemeClr val="bg1"/>
                          </a:solidFill>
                        </a:rPr>
                        <a:t>XXXX</a:t>
                      </a:r>
                    </a:p>
                  </a:txBody>
                  <a:tcPr>
                    <a:solidFill>
                      <a:srgbClr val="00859B"/>
                    </a:solidFill>
                  </a:tcPr>
                </a:tc>
                <a:tc>
                  <a:txBody>
                    <a:bodyPr/>
                    <a:lstStyle/>
                    <a:p>
                      <a:r>
                        <a:rPr lang="en-US" sz="1200" b="1">
                          <a:solidFill>
                            <a:schemeClr val="bg1"/>
                          </a:solidFill>
                        </a:rPr>
                        <a:t>SABA</a:t>
                      </a:r>
                    </a:p>
                  </a:txBody>
                  <a:tcPr>
                    <a:solidFill>
                      <a:srgbClr val="00859B"/>
                    </a:solidFill>
                  </a:tcPr>
                </a:tc>
                <a:tc>
                  <a:txBody>
                    <a:bodyPr/>
                    <a:lstStyle/>
                    <a:p>
                      <a:r>
                        <a:rPr lang="en-US" sz="1200" b="1" err="1">
                          <a:solidFill>
                            <a:schemeClr val="bg1"/>
                          </a:solidFill>
                        </a:rPr>
                        <a:t>EdCast</a:t>
                      </a:r>
                      <a:endParaRPr lang="en-US" sz="1200" b="1">
                        <a:solidFill>
                          <a:schemeClr val="bg1"/>
                        </a:solidFill>
                      </a:endParaRPr>
                    </a:p>
                  </a:txBody>
                  <a:tcPr>
                    <a:solidFill>
                      <a:srgbClr val="00859B"/>
                    </a:solidFill>
                  </a:tcPr>
                </a:tc>
                <a:tc>
                  <a:txBody>
                    <a:bodyPr/>
                    <a:lstStyle/>
                    <a:p>
                      <a:r>
                        <a:rPr lang="en-US" sz="1200" b="1">
                          <a:solidFill>
                            <a:schemeClr val="bg1"/>
                          </a:solidFill>
                        </a:rPr>
                        <a:t>SumTotal</a:t>
                      </a:r>
                    </a:p>
                  </a:txBody>
                  <a:tcPr>
                    <a:solidFill>
                      <a:srgbClr val="00859B"/>
                    </a:solidFill>
                  </a:tcPr>
                </a:tc>
                <a:extLst>
                  <a:ext uri="{0D108BD9-81ED-4DB2-BD59-A6C34878D82A}">
                    <a16:rowId xmlns:a16="http://schemas.microsoft.com/office/drawing/2014/main" val="3188932600"/>
                  </a:ext>
                </a:extLst>
              </a:tr>
              <a:tr h="385260">
                <a:tc>
                  <a:txBody>
                    <a:bodyPr/>
                    <a:lstStyle/>
                    <a:p>
                      <a:r>
                        <a:rPr lang="en-US" sz="1200"/>
                        <a:t>Suppliers</a:t>
                      </a:r>
                    </a:p>
                  </a:txBody>
                  <a:tcPr/>
                </a:tc>
                <a:tc>
                  <a:txBody>
                    <a:bodyPr/>
                    <a:lstStyle/>
                    <a:p>
                      <a:pPr algn="ctr"/>
                      <a:r>
                        <a:rPr lang="en-US" sz="1200"/>
                        <a:t>PTP</a:t>
                      </a:r>
                    </a:p>
                  </a:txBody>
                  <a:tcPr/>
                </a:tc>
                <a:tc>
                  <a:txBody>
                    <a:bodyPr/>
                    <a:lstStyle/>
                    <a:p>
                      <a:r>
                        <a:rPr lang="en-US" sz="1200"/>
                        <a:t>NetSuite</a:t>
                      </a:r>
                    </a:p>
                  </a:txBody>
                  <a:tcPr/>
                </a:tc>
                <a:tc>
                  <a:txBody>
                    <a:bodyPr/>
                    <a:lstStyle/>
                    <a:p>
                      <a:r>
                        <a:rPr lang="en-US" sz="1200"/>
                        <a:t>NetSuite</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p>
                  </a:txBody>
                  <a:tcPr/>
                </a:tc>
                <a:extLst>
                  <a:ext uri="{0D108BD9-81ED-4DB2-BD59-A6C34878D82A}">
                    <a16:rowId xmlns:a16="http://schemas.microsoft.com/office/drawing/2014/main" val="327868004"/>
                  </a:ext>
                </a:extLst>
              </a:tr>
              <a:tr h="385260">
                <a:tc>
                  <a:txBody>
                    <a:bodyPr/>
                    <a:lstStyle/>
                    <a:p>
                      <a:r>
                        <a:rPr lang="en-US" sz="1200"/>
                        <a:t>Employees</a:t>
                      </a:r>
                    </a:p>
                  </a:txBody>
                  <a:tcPr/>
                </a:tc>
                <a:tc>
                  <a:txBody>
                    <a:bodyPr/>
                    <a:lstStyle/>
                    <a:p>
                      <a:pPr algn="ctr"/>
                      <a:r>
                        <a:rPr lang="en-US" sz="1200"/>
                        <a:t>PTP</a:t>
                      </a:r>
                    </a:p>
                  </a:txBody>
                  <a:tcPr/>
                </a:tc>
                <a:tc>
                  <a:txBody>
                    <a:bodyPr/>
                    <a:lstStyle/>
                    <a:p>
                      <a:r>
                        <a:rPr lang="en-US" sz="1200"/>
                        <a:t>Galaxy</a:t>
                      </a:r>
                    </a:p>
                  </a:txBody>
                  <a:tcPr/>
                </a:tc>
                <a:tc>
                  <a:txBody>
                    <a:bodyPr/>
                    <a:lstStyle/>
                    <a:p>
                      <a:r>
                        <a:rPr lang="en-US" sz="1200"/>
                        <a:t>Galaxy</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TBD*</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TBD*</a:t>
                      </a:r>
                    </a:p>
                  </a:txBody>
                  <a:tcPr/>
                </a:tc>
                <a:extLst>
                  <a:ext uri="{0D108BD9-81ED-4DB2-BD59-A6C34878D82A}">
                    <a16:rowId xmlns:a16="http://schemas.microsoft.com/office/drawing/2014/main" val="3929095829"/>
                  </a:ext>
                </a:extLst>
              </a:tr>
              <a:tr h="385260">
                <a:tc>
                  <a:txBody>
                    <a:bodyPr/>
                    <a:lstStyle/>
                    <a:p>
                      <a:r>
                        <a:rPr lang="en-US" sz="1200"/>
                        <a:t>Open AP Invoices</a:t>
                      </a:r>
                    </a:p>
                  </a:txBody>
                  <a:tcPr/>
                </a:tc>
                <a:tc>
                  <a:txBody>
                    <a:bodyPr/>
                    <a:lstStyle/>
                    <a:p>
                      <a:pPr algn="ctr"/>
                      <a:r>
                        <a:rPr lang="en-US" sz="1200"/>
                        <a:t>PTP</a:t>
                      </a:r>
                    </a:p>
                  </a:txBody>
                  <a:tcPr/>
                </a:tc>
                <a:tc>
                  <a:txBody>
                    <a:bodyPr/>
                    <a:lstStyle/>
                    <a:p>
                      <a:r>
                        <a:rPr lang="en-US" sz="1200"/>
                        <a:t>NetSuite</a:t>
                      </a:r>
                    </a:p>
                  </a:txBody>
                  <a:tcPr/>
                </a:tc>
                <a:tc>
                  <a:txBody>
                    <a:bodyPr/>
                    <a:lstStyle/>
                    <a:p>
                      <a:r>
                        <a:rPr lang="en-US" sz="1200"/>
                        <a:t>NetSuite</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p>
                  </a:txBody>
                  <a:tcPr/>
                </a:tc>
                <a:extLst>
                  <a:ext uri="{0D108BD9-81ED-4DB2-BD59-A6C34878D82A}">
                    <a16:rowId xmlns:a16="http://schemas.microsoft.com/office/drawing/2014/main" val="4210278937"/>
                  </a:ext>
                </a:extLst>
              </a:tr>
              <a:tr h="385260">
                <a:tc>
                  <a:txBody>
                    <a:bodyPr/>
                    <a:lstStyle/>
                    <a:p>
                      <a:pPr lvl="0">
                        <a:buNone/>
                      </a:pPr>
                      <a:r>
                        <a:rPr lang="en-US" sz="1200" b="0" i="0" u="none" strike="noStrike" noProof="0">
                          <a:solidFill>
                            <a:schemeClr val="dk1"/>
                          </a:solidFill>
                          <a:latin typeface="Arial"/>
                        </a:rPr>
                        <a:t>Open Procurement Contracts</a:t>
                      </a:r>
                      <a:endParaRPr lang="en-US"/>
                    </a:p>
                  </a:txBody>
                  <a:tcPr/>
                </a:tc>
                <a:tc>
                  <a:txBody>
                    <a:bodyPr/>
                    <a:lstStyle/>
                    <a:p>
                      <a:pPr lvl="0" algn="ctr">
                        <a:buNone/>
                      </a:pPr>
                      <a:r>
                        <a:rPr lang="en-US" sz="1200"/>
                        <a:t>PTP</a:t>
                      </a:r>
                      <a:endParaRPr lang="en-US"/>
                    </a:p>
                  </a:txBody>
                  <a:tcPr/>
                </a:tc>
                <a:tc>
                  <a:txBody>
                    <a:bodyPr/>
                    <a:lstStyle/>
                    <a:p>
                      <a:pPr lvl="0">
                        <a:buNone/>
                      </a:pPr>
                      <a:r>
                        <a:rPr lang="en-US" sz="1200"/>
                        <a:t>NetSuite</a:t>
                      </a:r>
                      <a:endParaRPr lang="en-US"/>
                    </a:p>
                  </a:txBody>
                  <a:tcPr/>
                </a:tc>
                <a:tc>
                  <a:txBody>
                    <a:bodyPr/>
                    <a:lstStyle/>
                    <a:p>
                      <a:pPr lvl="0">
                        <a:buNone/>
                      </a:pPr>
                      <a:r>
                        <a:rPr lang="en-US" sz="1200"/>
                        <a:t>NetSuite</a:t>
                      </a:r>
                      <a:endParaRPr lang="en-US"/>
                    </a:p>
                  </a:txBody>
                  <a:tcPr/>
                </a:tc>
                <a:tc>
                  <a:txBody>
                    <a:bodyPr/>
                    <a:lstStyle/>
                    <a:p>
                      <a:pPr marL="0" marR="0" lvl="0" indent="0" algn="l" defTabSz="918705" rtl="0">
                        <a:lnSpc>
                          <a:spcPct val="100000"/>
                        </a:lnSpc>
                        <a:spcBef>
                          <a:spcPts val="0"/>
                        </a:spcBef>
                        <a:spcAft>
                          <a:spcPts val="0"/>
                        </a:spcAft>
                        <a:buClrTx/>
                        <a:buSzTx/>
                        <a:buFontTx/>
                        <a:buNone/>
                        <a:tabLst/>
                        <a:defRPr/>
                      </a:pPr>
                      <a:r>
                        <a:rPr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endParaRPr kumimoji="0" lang="en-US"/>
                    </a:p>
                  </a:txBody>
                  <a:tcPr/>
                </a:tc>
                <a:tc>
                  <a:txBody>
                    <a:bodyPr/>
                    <a:lstStyle/>
                    <a:p>
                      <a:pPr marL="0" marR="0" lvl="0" indent="0" algn="l" defTabSz="918705" rtl="0">
                        <a:lnSpc>
                          <a:spcPct val="100000"/>
                        </a:lnSpc>
                        <a:spcBef>
                          <a:spcPts val="0"/>
                        </a:spcBef>
                        <a:spcAft>
                          <a:spcPts val="0"/>
                        </a:spcAft>
                        <a:buClrTx/>
                        <a:buSzTx/>
                        <a:buFontTx/>
                        <a:buNone/>
                        <a:tabLst/>
                        <a:defRPr/>
                      </a:pPr>
                      <a:r>
                        <a:rPr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endParaRPr kumimoji="0" lang="en-US"/>
                    </a:p>
                  </a:txBody>
                  <a:tcPr/>
                </a:tc>
                <a:extLst>
                  <a:ext uri="{0D108BD9-81ED-4DB2-BD59-A6C34878D82A}">
                    <a16:rowId xmlns:a16="http://schemas.microsoft.com/office/drawing/2014/main" val="1499087624"/>
                  </a:ext>
                </a:extLst>
              </a:tr>
              <a:tr h="385260">
                <a:tc>
                  <a:txBody>
                    <a:bodyPr/>
                    <a:lstStyle/>
                    <a:p>
                      <a:pPr lvl="0">
                        <a:buNone/>
                      </a:pPr>
                      <a:r>
                        <a:rPr lang="en-US" sz="1200" b="0" i="0" u="none" strike="noStrike" noProof="0">
                          <a:solidFill>
                            <a:schemeClr val="dk1"/>
                          </a:solidFill>
                          <a:latin typeface="Arial"/>
                        </a:rPr>
                        <a:t>Open Purchase Orders</a:t>
                      </a:r>
                      <a:endParaRPr lang="en-US"/>
                    </a:p>
                  </a:txBody>
                  <a:tcPr/>
                </a:tc>
                <a:tc>
                  <a:txBody>
                    <a:bodyPr/>
                    <a:lstStyle/>
                    <a:p>
                      <a:pPr lvl="0" algn="ctr">
                        <a:buNone/>
                      </a:pPr>
                      <a:r>
                        <a:rPr lang="en-US" sz="1200"/>
                        <a:t>PTP</a:t>
                      </a:r>
                      <a:endParaRPr lang="en-US"/>
                    </a:p>
                  </a:txBody>
                  <a:tcPr/>
                </a:tc>
                <a:tc>
                  <a:txBody>
                    <a:bodyPr/>
                    <a:lstStyle/>
                    <a:p>
                      <a:pPr lvl="0">
                        <a:buNone/>
                      </a:pPr>
                      <a:r>
                        <a:rPr lang="en-US" sz="1200"/>
                        <a:t>NetSuite</a:t>
                      </a:r>
                      <a:endParaRPr lang="en-US"/>
                    </a:p>
                  </a:txBody>
                  <a:tcPr/>
                </a:tc>
                <a:tc>
                  <a:txBody>
                    <a:bodyPr/>
                    <a:lstStyle/>
                    <a:p>
                      <a:pPr lvl="0">
                        <a:buNone/>
                      </a:pPr>
                      <a:r>
                        <a:rPr lang="en-US" sz="1200"/>
                        <a:t>NetSuite</a:t>
                      </a:r>
                      <a:endParaRPr lang="en-US"/>
                    </a:p>
                  </a:txBody>
                  <a:tcPr/>
                </a:tc>
                <a:tc>
                  <a:txBody>
                    <a:bodyPr/>
                    <a:lstStyle/>
                    <a:p>
                      <a:pPr marL="0" marR="0" lvl="0" indent="0" algn="l" defTabSz="918705" rtl="0">
                        <a:lnSpc>
                          <a:spcPct val="100000"/>
                        </a:lnSpc>
                        <a:spcBef>
                          <a:spcPts val="0"/>
                        </a:spcBef>
                        <a:spcAft>
                          <a:spcPts val="0"/>
                        </a:spcAft>
                        <a:buClrTx/>
                        <a:buSzTx/>
                        <a:buFontTx/>
                        <a:buNone/>
                        <a:tabLst/>
                        <a:defRPr/>
                      </a:pPr>
                      <a:r>
                        <a:rPr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endParaRPr kumimoji="0" lang="en-US"/>
                    </a:p>
                  </a:txBody>
                  <a:tcPr/>
                </a:tc>
                <a:tc>
                  <a:txBody>
                    <a:bodyPr/>
                    <a:lstStyle/>
                    <a:p>
                      <a:pPr marL="0" marR="0" lvl="0" indent="0" algn="l" defTabSz="918705" rtl="0">
                        <a:lnSpc>
                          <a:spcPct val="100000"/>
                        </a:lnSpc>
                        <a:spcBef>
                          <a:spcPts val="0"/>
                        </a:spcBef>
                        <a:spcAft>
                          <a:spcPts val="0"/>
                        </a:spcAft>
                        <a:buClrTx/>
                        <a:buSzTx/>
                        <a:buFontTx/>
                        <a:buNone/>
                        <a:tabLst/>
                        <a:defRPr/>
                      </a:pPr>
                      <a:r>
                        <a:rPr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endParaRPr kumimoji="0" lang="en-US"/>
                    </a:p>
                  </a:txBody>
                  <a:tcPr/>
                </a:tc>
                <a:extLst>
                  <a:ext uri="{0D108BD9-81ED-4DB2-BD59-A6C34878D82A}">
                    <a16:rowId xmlns:a16="http://schemas.microsoft.com/office/drawing/2014/main" val="2886535972"/>
                  </a:ext>
                </a:extLst>
              </a:tr>
            </a:tbl>
          </a:graphicData>
        </a:graphic>
      </p:graphicFrame>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31</a:t>
            </a:fld>
            <a:endParaRPr lang="en-US"/>
          </a:p>
        </p:txBody>
      </p:sp>
      <p:sp>
        <p:nvSpPr>
          <p:cNvPr id="7" name="Text Placeholder 3">
            <a:extLst>
              <a:ext uri="{FF2B5EF4-FFF2-40B4-BE49-F238E27FC236}">
                <a16:creationId xmlns:a16="http://schemas.microsoft.com/office/drawing/2014/main" id="{455CEEC6-063A-4223-9B33-DBD5060C8655}"/>
              </a:ext>
            </a:extLst>
          </p:cNvPr>
          <p:cNvSpPr>
            <a:spLocks noGrp="1"/>
          </p:cNvSpPr>
          <p:nvPr>
            <p:ph type="body" sz="quarter" idx="13"/>
          </p:nvPr>
        </p:nvSpPr>
        <p:spPr>
          <a:xfrm>
            <a:off x="71358" y="689024"/>
            <a:ext cx="9030878" cy="401321"/>
          </a:xfrm>
        </p:spPr>
        <p:txBody>
          <a:bodyPr/>
          <a:lstStyle/>
          <a:p>
            <a:r>
              <a:rPr lang="en-US"/>
              <a:t>PTP Source Systems for each entity</a:t>
            </a:r>
          </a:p>
        </p:txBody>
      </p:sp>
      <p:sp>
        <p:nvSpPr>
          <p:cNvPr id="2" name="TextBox 1">
            <a:extLst>
              <a:ext uri="{FF2B5EF4-FFF2-40B4-BE49-F238E27FC236}">
                <a16:creationId xmlns:a16="http://schemas.microsoft.com/office/drawing/2014/main" id="{91A39475-A01D-4052-9B81-5E2B909EB8E6}"/>
              </a:ext>
            </a:extLst>
          </p:cNvPr>
          <p:cNvSpPr txBox="1"/>
          <p:nvPr/>
        </p:nvSpPr>
        <p:spPr>
          <a:xfrm>
            <a:off x="216898" y="7028193"/>
            <a:ext cx="3768132" cy="276999"/>
          </a:xfrm>
          <a:prstGeom prst="rect">
            <a:avLst/>
          </a:prstGeom>
          <a:noFill/>
        </p:spPr>
        <p:txBody>
          <a:bodyPr wrap="square" rtlCol="0">
            <a:spAutoFit/>
          </a:bodyPr>
          <a:lstStyle/>
          <a:p>
            <a:r>
              <a:rPr lang="en-US" sz="1200"/>
              <a:t>* Need further discussion/ confirmation</a:t>
            </a:r>
          </a:p>
        </p:txBody>
      </p:sp>
    </p:spTree>
    <p:extLst>
      <p:ext uri="{BB962C8B-B14F-4D97-AF65-F5344CB8AC3E}">
        <p14:creationId xmlns:p14="http://schemas.microsoft.com/office/powerpoint/2010/main" val="492839623"/>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00768D-B74A-4459-AF09-25B9B23EBB37}"/>
              </a:ext>
            </a:extLst>
          </p:cNvPr>
          <p:cNvGraphicFramePr>
            <a:graphicFrameLocks noGrp="1"/>
          </p:cNvGraphicFramePr>
          <p:nvPr>
            <p:ph sz="quarter" idx="12"/>
            <p:extLst>
              <p:ext uri="{D42A27DB-BD31-4B8C-83A1-F6EECF244321}">
                <p14:modId xmlns:p14="http://schemas.microsoft.com/office/powerpoint/2010/main" val="2915071003"/>
              </p:ext>
            </p:extLst>
          </p:nvPr>
        </p:nvGraphicFramePr>
        <p:xfrm>
          <a:off x="241551" y="1025575"/>
          <a:ext cx="9144000" cy="6079970"/>
        </p:xfrm>
        <a:graphic>
          <a:graphicData uri="http://schemas.openxmlformats.org/drawingml/2006/table">
            <a:tbl>
              <a:tblPr firstRow="1" bandRow="1">
                <a:tableStyleId>{5C22544A-7EE6-4342-B048-85BDC9FD1C3A}</a:tableStyleId>
              </a:tblPr>
              <a:tblGrid>
                <a:gridCol w="1521146">
                  <a:extLst>
                    <a:ext uri="{9D8B030D-6E8A-4147-A177-3AD203B41FA5}">
                      <a16:colId xmlns:a16="http://schemas.microsoft.com/office/drawing/2014/main" val="2914272435"/>
                    </a:ext>
                  </a:extLst>
                </a:gridCol>
                <a:gridCol w="3574847">
                  <a:extLst>
                    <a:ext uri="{9D8B030D-6E8A-4147-A177-3AD203B41FA5}">
                      <a16:colId xmlns:a16="http://schemas.microsoft.com/office/drawing/2014/main" val="170988383"/>
                    </a:ext>
                  </a:extLst>
                </a:gridCol>
                <a:gridCol w="4048007">
                  <a:extLst>
                    <a:ext uri="{9D8B030D-6E8A-4147-A177-3AD203B41FA5}">
                      <a16:colId xmlns:a16="http://schemas.microsoft.com/office/drawing/2014/main" val="625106349"/>
                    </a:ext>
                  </a:extLst>
                </a:gridCol>
              </a:tblGrid>
              <a:tr h="593376">
                <a:tc>
                  <a:txBody>
                    <a:bodyPr/>
                    <a:lstStyle/>
                    <a:p>
                      <a:r>
                        <a:rPr lang="en-US" dirty="0"/>
                        <a:t>Object Name</a:t>
                      </a:r>
                    </a:p>
                  </a:txBody>
                  <a:tcPr/>
                </a:tc>
                <a:tc>
                  <a:txBody>
                    <a:bodyPr/>
                    <a:lstStyle/>
                    <a:p>
                      <a:r>
                        <a:rPr lang="en-US" dirty="0"/>
                        <a:t>XXXXX Responsibilities</a:t>
                      </a:r>
                    </a:p>
                  </a:txBody>
                  <a:tcPr/>
                </a:tc>
                <a:tc>
                  <a:txBody>
                    <a:bodyPr/>
                    <a:lstStyle/>
                    <a:p>
                      <a:r>
                        <a:rPr lang="en-US" dirty="0"/>
                        <a:t>XXXX Responsibilities</a:t>
                      </a:r>
                    </a:p>
                  </a:txBody>
                  <a:tcPr/>
                </a:tc>
                <a:extLst>
                  <a:ext uri="{0D108BD9-81ED-4DB2-BD59-A6C34878D82A}">
                    <a16:rowId xmlns:a16="http://schemas.microsoft.com/office/drawing/2014/main" val="3862093767"/>
                  </a:ext>
                </a:extLst>
              </a:tr>
              <a:tr h="2956906">
                <a:tc>
                  <a:txBody>
                    <a:bodyPr/>
                    <a:lstStyle/>
                    <a:p>
                      <a:r>
                        <a:rPr lang="en-US" sz="1200" kern="1200">
                          <a:solidFill>
                            <a:schemeClr val="dk1"/>
                          </a:solidFill>
                          <a:latin typeface="+mn-lt"/>
                          <a:ea typeface="+mn-ea"/>
                          <a:cs typeface="+mn-cs"/>
                        </a:rPr>
                        <a:t>Suppliers</a:t>
                      </a:r>
                    </a:p>
                  </a:txBody>
                  <a:tcPr/>
                </a:tc>
                <a:tc>
                  <a:txBody>
                    <a:bodyPr/>
                    <a:lstStyle/>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dirty="0">
                          <a:solidFill>
                            <a:schemeClr val="dk1"/>
                          </a:solidFill>
                          <a:latin typeface="+mn-lt"/>
                          <a:ea typeface="+mn-ea"/>
                          <a:cs typeface="+mn-cs"/>
                        </a:rPr>
                        <a:t>Merge the supplier records based on the Legal Name</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dirty="0">
                          <a:solidFill>
                            <a:schemeClr val="dk1"/>
                          </a:solidFill>
                          <a:latin typeface="+mn-lt"/>
                          <a:ea typeface="+mn-ea"/>
                          <a:cs typeface="+mn-cs"/>
                        </a:rPr>
                        <a:t>Provide a final extract of merged records to XXXX BPO for a final sign off before loading data into ERP Cloud</a:t>
                      </a:r>
                    </a:p>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dirty="0">
                          <a:solidFill>
                            <a:schemeClr val="dk1"/>
                          </a:solidFill>
                          <a:latin typeface="+mn-lt"/>
                          <a:ea typeface="+mn-ea"/>
                          <a:cs typeface="+mn-cs"/>
                        </a:rPr>
                        <a:t>Maintain the </a:t>
                      </a:r>
                      <a:r>
                        <a:rPr lang="en-US" sz="1200" kern="1200" dirty="0" err="1">
                          <a:solidFill>
                            <a:schemeClr val="dk1"/>
                          </a:solidFill>
                          <a:latin typeface="+mn-lt"/>
                          <a:ea typeface="+mn-ea"/>
                          <a:cs typeface="+mn-cs"/>
                        </a:rPr>
                        <a:t>Xref</a:t>
                      </a:r>
                      <a:r>
                        <a:rPr lang="en-US" sz="1200" kern="1200" dirty="0">
                          <a:solidFill>
                            <a:schemeClr val="dk1"/>
                          </a:solidFill>
                          <a:latin typeface="+mn-lt"/>
                          <a:ea typeface="+mn-ea"/>
                          <a:cs typeface="+mn-cs"/>
                        </a:rPr>
                        <a:t> for Merged Master data, to be used during transactions conversion</a:t>
                      </a:r>
                    </a:p>
                  </a:txBody>
                  <a:tcPr/>
                </a:tc>
                <a:tc>
                  <a:txBody>
                    <a:bodyPr/>
                    <a:lstStyle/>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dirty="0">
                          <a:solidFill>
                            <a:schemeClr val="dk1"/>
                          </a:solidFill>
                          <a:latin typeface="+mn-lt"/>
                          <a:ea typeface="+mn-ea"/>
                          <a:cs typeface="+mn-cs"/>
                        </a:rPr>
                        <a:t>Fix the below data issues below in NetSuite Production</a:t>
                      </a:r>
                    </a:p>
                    <a:p>
                      <a:pPr marL="228600" lvl="0" indent="-228600" algn="l" defTabSz="918705" rtl="0" eaLnBrk="1" latinLnBrk="0" hangingPunct="1">
                        <a:buFont typeface="Courier New" panose="02070309020205020404" pitchFamily="49" charset="0"/>
                        <a:buChar char="o"/>
                      </a:pPr>
                      <a:r>
                        <a:rPr lang="en-US" sz="1200" kern="1200" dirty="0">
                          <a:solidFill>
                            <a:schemeClr val="dk1"/>
                          </a:solidFill>
                          <a:latin typeface="+mn-lt"/>
                          <a:ea typeface="+mn-ea"/>
                          <a:cs typeface="+mn-cs"/>
                        </a:rPr>
                        <a:t>Legal Name is be blank</a:t>
                      </a:r>
                    </a:p>
                    <a:p>
                      <a:pPr marL="228600" lvl="0" indent="-228600" algn="l" defTabSz="918705" rtl="0" eaLnBrk="1" latinLnBrk="0" hangingPunct="1">
                        <a:buFont typeface="Courier New" panose="02070309020205020404" pitchFamily="49" charset="0"/>
                        <a:buChar char="o"/>
                      </a:pPr>
                      <a:r>
                        <a:rPr lang="en-US" sz="1200" kern="1200" dirty="0">
                          <a:solidFill>
                            <a:schemeClr val="dk1"/>
                          </a:solidFill>
                          <a:latin typeface="+mn-lt"/>
                          <a:ea typeface="+mn-ea"/>
                          <a:cs typeface="+mn-cs"/>
                        </a:rPr>
                        <a:t>Address1,City,State/Province, Postal Code IS blank</a:t>
                      </a:r>
                    </a:p>
                    <a:p>
                      <a:pPr marL="228600" lvl="0" indent="-228600" algn="l" defTabSz="918705" rtl="0" eaLnBrk="1" latinLnBrk="0" hangingPunct="1">
                        <a:buFont typeface="Courier New" panose="02070309020205020404" pitchFamily="49" charset="0"/>
                        <a:buChar char="o"/>
                      </a:pPr>
                      <a:r>
                        <a:rPr lang="en-US" sz="1200" kern="1200" dirty="0">
                          <a:solidFill>
                            <a:schemeClr val="dk1"/>
                          </a:solidFill>
                          <a:latin typeface="+mn-lt"/>
                          <a:ea typeface="+mn-ea"/>
                          <a:cs typeface="+mn-cs"/>
                        </a:rPr>
                        <a:t>Same Address details HAVING different address internal id for the supplier</a:t>
                      </a:r>
                    </a:p>
                    <a:p>
                      <a:pPr marL="228600" lvl="0" indent="-228600" algn="l" defTabSz="918705" rtl="0" eaLnBrk="1" latinLnBrk="0" hangingPunct="1">
                        <a:buFont typeface="Courier New" panose="02070309020205020404" pitchFamily="49" charset="0"/>
                        <a:buChar char="o"/>
                      </a:pPr>
                      <a:r>
                        <a:rPr lang="en-US" sz="1200" kern="1200" dirty="0">
                          <a:solidFill>
                            <a:schemeClr val="dk1"/>
                          </a:solidFill>
                          <a:latin typeface="+mn-lt"/>
                          <a:ea typeface="+mn-ea"/>
                          <a:cs typeface="+mn-cs"/>
                        </a:rPr>
                        <a:t>Same Legal Name HAVING different-Tax id, Vendor Payment Type, Country Code(header), Vendor Type</a:t>
                      </a:r>
                    </a:p>
                    <a:p>
                      <a:pPr marL="228600" lvl="0" indent="-228600" algn="l" defTabSz="918705" rtl="0" eaLnBrk="1" latinLnBrk="0" hangingPunct="1">
                        <a:buFont typeface="Courier New" panose="02070309020205020404" pitchFamily="49" charset="0"/>
                        <a:buChar char="o"/>
                      </a:pPr>
                      <a:r>
                        <a:rPr lang="en-US" sz="1200" kern="1200" dirty="0">
                          <a:solidFill>
                            <a:schemeClr val="dk1"/>
                          </a:solidFill>
                          <a:latin typeface="+mn-lt"/>
                          <a:ea typeface="+mn-ea"/>
                          <a:cs typeface="+mn-cs"/>
                        </a:rPr>
                        <a:t>Same Tax id having have different Legal Name</a:t>
                      </a:r>
                    </a:p>
                    <a:p>
                      <a:pPr marL="228600" lvl="0" indent="-228600" algn="l" defTabSz="918705" rtl="0" eaLnBrk="1" latinLnBrk="0" hangingPunct="1">
                        <a:buFont typeface="Courier New" panose="02070309020205020404" pitchFamily="49" charset="0"/>
                        <a:buChar char="o"/>
                      </a:pPr>
                      <a:r>
                        <a:rPr lang="en-US" sz="1200" kern="1200" dirty="0">
                          <a:solidFill>
                            <a:schemeClr val="dk1"/>
                          </a:solidFill>
                          <a:latin typeface="+mn-lt"/>
                          <a:ea typeface="+mn-ea"/>
                          <a:cs typeface="+mn-cs"/>
                        </a:rPr>
                        <a:t>Bank Number is blank while there is Bank account Number</a:t>
                      </a:r>
                    </a:p>
                    <a:p>
                      <a:pPr marL="228600" lvl="0" indent="-228600" algn="l" defTabSz="918705" rtl="0" eaLnBrk="1" latinLnBrk="0" hangingPunct="1">
                        <a:buFont typeface="Courier New" panose="02070309020205020404" pitchFamily="49" charset="0"/>
                        <a:buChar char="o"/>
                      </a:pPr>
                      <a:r>
                        <a:rPr lang="en-US" sz="1200" kern="1200" dirty="0">
                          <a:solidFill>
                            <a:schemeClr val="dk1"/>
                          </a:solidFill>
                          <a:latin typeface="+mn-lt"/>
                          <a:ea typeface="+mn-ea"/>
                          <a:cs typeface="+mn-cs"/>
                        </a:rPr>
                        <a:t>Email addresses is not in correct format</a:t>
                      </a:r>
                    </a:p>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XXXX to clean any other known issues related to bad data identified by XXXX Business</a:t>
                      </a:r>
                    </a:p>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Provide data merging requirement between XXXX, Saba, </a:t>
                      </a:r>
                      <a:r>
                        <a:rPr lang="en-US" sz="1200" kern="1200" dirty="0" err="1">
                          <a:solidFill>
                            <a:schemeClr val="dk1"/>
                          </a:solidFill>
                          <a:latin typeface="+mn-lt"/>
                          <a:ea typeface="+mn-ea"/>
                          <a:cs typeface="+mn-cs"/>
                        </a:rPr>
                        <a:t>EdCast</a:t>
                      </a:r>
                      <a:r>
                        <a:rPr lang="en-US" sz="1200" kern="1200" dirty="0">
                          <a:solidFill>
                            <a:schemeClr val="dk1"/>
                          </a:solidFill>
                          <a:latin typeface="+mn-lt"/>
                          <a:ea typeface="+mn-ea"/>
                          <a:cs typeface="+mn-cs"/>
                        </a:rPr>
                        <a:t> and SumTotal</a:t>
                      </a:r>
                    </a:p>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4033714698"/>
                  </a:ext>
                </a:extLst>
              </a:tr>
              <a:tr h="745777">
                <a:tc>
                  <a:txBody>
                    <a:bodyPr/>
                    <a:lstStyle/>
                    <a:p>
                      <a:r>
                        <a:rPr lang="en-US" sz="1200" kern="1200">
                          <a:solidFill>
                            <a:schemeClr val="dk1"/>
                          </a:solidFill>
                          <a:latin typeface="+mn-lt"/>
                          <a:ea typeface="+mn-ea"/>
                          <a:cs typeface="+mn-cs"/>
                        </a:rPr>
                        <a:t>AP Invoices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a:solidFill>
                            <a:schemeClr val="dk1"/>
                          </a:solidFill>
                          <a:latin typeface="+mn-lt"/>
                          <a:ea typeface="+mn-ea"/>
                          <a:cs typeface="+mn-cs"/>
                        </a:rPr>
                        <a:t>Data Cleansing is not performed on the transaction data</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txBody>
                  <a:tcPr/>
                </a:tc>
                <a:extLst>
                  <a:ext uri="{0D108BD9-81ED-4DB2-BD59-A6C34878D82A}">
                    <a16:rowId xmlns:a16="http://schemas.microsoft.com/office/drawing/2014/main" val="1891726369"/>
                  </a:ext>
                </a:extLst>
              </a:tr>
              <a:tr h="745777">
                <a:tc>
                  <a:txBody>
                    <a:bodyPr/>
                    <a:lstStyle/>
                    <a:p>
                      <a:r>
                        <a:rPr lang="en-US" sz="1200" kern="1200">
                          <a:solidFill>
                            <a:schemeClr val="dk1"/>
                          </a:solidFill>
                          <a:latin typeface="+mn-lt"/>
                          <a:ea typeface="+mn-ea"/>
                          <a:cs typeface="+mn-cs"/>
                        </a:rPr>
                        <a:t>Open Purchase Orders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a:solidFill>
                            <a:schemeClr val="dk1"/>
                          </a:solidFill>
                          <a:latin typeface="+mn-lt"/>
                          <a:ea typeface="+mn-ea"/>
                          <a:cs typeface="+mn-cs"/>
                        </a:rPr>
                        <a:t>Data Cleansing is not performed on the transaction data</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txBody>
                  <a:tcPr/>
                </a:tc>
                <a:extLst>
                  <a:ext uri="{0D108BD9-81ED-4DB2-BD59-A6C34878D82A}">
                    <a16:rowId xmlns:a16="http://schemas.microsoft.com/office/drawing/2014/main" val="2052050123"/>
                  </a:ext>
                </a:extLst>
              </a:tr>
              <a:tr h="745777">
                <a:tc>
                  <a:txBody>
                    <a:bodyPr/>
                    <a:lstStyle/>
                    <a:p>
                      <a:r>
                        <a:rPr lang="en-US" sz="1200" kern="1200">
                          <a:solidFill>
                            <a:schemeClr val="dk1"/>
                          </a:solidFill>
                          <a:latin typeface="+mn-lt"/>
                          <a:ea typeface="+mn-ea"/>
                          <a:cs typeface="+mn-cs"/>
                        </a:rPr>
                        <a:t>Procurement Contracts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a:solidFill>
                            <a:schemeClr val="dk1"/>
                          </a:solidFill>
                          <a:latin typeface="+mn-lt"/>
                          <a:ea typeface="+mn-ea"/>
                          <a:cs typeface="+mn-cs"/>
                        </a:rPr>
                        <a:t>Data Cleansing is not performed on the transaction data</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Any Procurement Contracts cleansing required will be handled by XXXX Business</a:t>
                      </a:r>
                    </a:p>
                  </a:txBody>
                  <a:tcPr/>
                </a:tc>
                <a:extLst>
                  <a:ext uri="{0D108BD9-81ED-4DB2-BD59-A6C34878D82A}">
                    <a16:rowId xmlns:a16="http://schemas.microsoft.com/office/drawing/2014/main" val="2843671251"/>
                  </a:ext>
                </a:extLst>
              </a:tr>
            </a:tbl>
          </a:graphicData>
        </a:graphic>
      </p:graphicFrame>
      <p:sp>
        <p:nvSpPr>
          <p:cNvPr id="4" name="Text Placeholder 3">
            <a:extLst>
              <a:ext uri="{FF2B5EF4-FFF2-40B4-BE49-F238E27FC236}">
                <a16:creationId xmlns:a16="http://schemas.microsoft.com/office/drawing/2014/main" id="{905B1EEF-9168-474A-9F10-EBC94E680DA0}"/>
              </a:ext>
            </a:extLst>
          </p:cNvPr>
          <p:cNvSpPr>
            <a:spLocks noGrp="1"/>
          </p:cNvSpPr>
          <p:nvPr>
            <p:ph type="body" sz="quarter" idx="13"/>
          </p:nvPr>
        </p:nvSpPr>
        <p:spPr>
          <a:xfrm>
            <a:off x="241551" y="643094"/>
            <a:ext cx="9030878" cy="401321"/>
          </a:xfrm>
        </p:spPr>
        <p:txBody>
          <a:bodyPr/>
          <a:lstStyle/>
          <a:p>
            <a:r>
              <a:rPr lang="en-US"/>
              <a:t>Data Cleansing - PTP</a:t>
            </a:r>
          </a:p>
        </p:txBody>
      </p:sp>
      <p:sp>
        <p:nvSpPr>
          <p:cNvPr id="5" name="Slide Number Placeholder 4">
            <a:extLst>
              <a:ext uri="{FF2B5EF4-FFF2-40B4-BE49-F238E27FC236}">
                <a16:creationId xmlns:a16="http://schemas.microsoft.com/office/drawing/2014/main" id="{DE1FD0A7-EBA5-4A0F-885C-076198EC5690}"/>
              </a:ext>
            </a:extLst>
          </p:cNvPr>
          <p:cNvSpPr>
            <a:spLocks noGrp="1"/>
          </p:cNvSpPr>
          <p:nvPr>
            <p:ph type="sldNum" sz="quarter" idx="4"/>
          </p:nvPr>
        </p:nvSpPr>
        <p:spPr/>
        <p:txBody>
          <a:bodyPr/>
          <a:lstStyle/>
          <a:p>
            <a:fld id="{BF059A51-1513-4722-B38F-49BCC75F15CA}" type="slidenum">
              <a:rPr lang="en-US" smtClean="0"/>
              <a:pPr/>
              <a:t>32</a:t>
            </a:fld>
            <a:endParaRPr lang="en-US"/>
          </a:p>
        </p:txBody>
      </p:sp>
    </p:spTree>
    <p:extLst>
      <p:ext uri="{BB962C8B-B14F-4D97-AF65-F5344CB8AC3E}">
        <p14:creationId xmlns:p14="http://schemas.microsoft.com/office/powerpoint/2010/main" val="186478192"/>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00768D-B74A-4459-AF09-25B9B23EBB37}"/>
              </a:ext>
            </a:extLst>
          </p:cNvPr>
          <p:cNvGraphicFramePr>
            <a:graphicFrameLocks noGrp="1"/>
          </p:cNvGraphicFramePr>
          <p:nvPr>
            <p:ph sz="quarter" idx="12"/>
            <p:extLst>
              <p:ext uri="{D42A27DB-BD31-4B8C-83A1-F6EECF244321}">
                <p14:modId xmlns:p14="http://schemas.microsoft.com/office/powerpoint/2010/main" val="426825807"/>
              </p:ext>
            </p:extLst>
          </p:nvPr>
        </p:nvGraphicFramePr>
        <p:xfrm>
          <a:off x="241299" y="988134"/>
          <a:ext cx="9152017" cy="4799137"/>
        </p:xfrm>
        <a:graphic>
          <a:graphicData uri="http://schemas.openxmlformats.org/drawingml/2006/table">
            <a:tbl>
              <a:tblPr firstRow="1" bandRow="1">
                <a:tableStyleId>{5C22544A-7EE6-4342-B048-85BDC9FD1C3A}</a:tableStyleId>
              </a:tblPr>
              <a:tblGrid>
                <a:gridCol w="1651820">
                  <a:extLst>
                    <a:ext uri="{9D8B030D-6E8A-4147-A177-3AD203B41FA5}">
                      <a16:colId xmlns:a16="http://schemas.microsoft.com/office/drawing/2014/main" val="2914272435"/>
                    </a:ext>
                  </a:extLst>
                </a:gridCol>
                <a:gridCol w="808102">
                  <a:extLst>
                    <a:ext uri="{9D8B030D-6E8A-4147-A177-3AD203B41FA5}">
                      <a16:colId xmlns:a16="http://schemas.microsoft.com/office/drawing/2014/main" val="3585752403"/>
                    </a:ext>
                  </a:extLst>
                </a:gridCol>
                <a:gridCol w="2327334">
                  <a:extLst>
                    <a:ext uri="{9D8B030D-6E8A-4147-A177-3AD203B41FA5}">
                      <a16:colId xmlns:a16="http://schemas.microsoft.com/office/drawing/2014/main" val="1886321051"/>
                    </a:ext>
                  </a:extLst>
                </a:gridCol>
                <a:gridCol w="4364761">
                  <a:extLst>
                    <a:ext uri="{9D8B030D-6E8A-4147-A177-3AD203B41FA5}">
                      <a16:colId xmlns:a16="http://schemas.microsoft.com/office/drawing/2014/main" val="170988383"/>
                    </a:ext>
                  </a:extLst>
                </a:gridCol>
              </a:tblGrid>
              <a:tr h="440508">
                <a:tc>
                  <a:txBody>
                    <a:bodyPr/>
                    <a:lstStyle/>
                    <a:p>
                      <a:r>
                        <a:rPr lang="en-US"/>
                        <a:t>Object Name</a:t>
                      </a:r>
                    </a:p>
                  </a:txBody>
                  <a:tcPr/>
                </a:tc>
                <a:tc>
                  <a:txBody>
                    <a:bodyPr/>
                    <a:lstStyle/>
                    <a:p>
                      <a:r>
                        <a:rPr lang="en-US"/>
                        <a:t>Track</a:t>
                      </a:r>
                    </a:p>
                  </a:txBody>
                  <a:tcPr/>
                </a:tc>
                <a:tc>
                  <a:txBody>
                    <a:bodyPr/>
                    <a:lstStyle/>
                    <a:p>
                      <a:r>
                        <a:rPr lang="en-US"/>
                        <a:t>Scope Details</a:t>
                      </a:r>
                    </a:p>
                  </a:txBody>
                  <a:tcPr/>
                </a:tc>
                <a:tc>
                  <a:txBody>
                    <a:bodyPr/>
                    <a:lstStyle/>
                    <a:p>
                      <a:r>
                        <a:rPr lang="en-US"/>
                        <a:t>Leading Practices</a:t>
                      </a:r>
                    </a:p>
                  </a:txBody>
                  <a:tcPr/>
                </a:tc>
                <a:extLst>
                  <a:ext uri="{0D108BD9-81ED-4DB2-BD59-A6C34878D82A}">
                    <a16:rowId xmlns:a16="http://schemas.microsoft.com/office/drawing/2014/main" val="3862093767"/>
                  </a:ext>
                </a:extLst>
              </a:tr>
              <a:tr h="659473">
                <a:tc>
                  <a:txBody>
                    <a:bodyPr/>
                    <a:lstStyle/>
                    <a:p>
                      <a:pPr lvl="0">
                        <a:buNone/>
                      </a:pPr>
                      <a:r>
                        <a:rPr lang="en-US" sz="1200" kern="1200">
                          <a:solidFill>
                            <a:schemeClr val="dk1"/>
                          </a:solidFill>
                          <a:latin typeface="+mn-lt"/>
                          <a:ea typeface="+mn-ea"/>
                          <a:cs typeface="+mn-cs"/>
                        </a:rPr>
                        <a:t>GL Balances</a:t>
                      </a:r>
                      <a:endParaRPr lang="en-US"/>
                    </a:p>
                  </a:txBody>
                  <a:tcPr/>
                </a:tc>
                <a:tc>
                  <a:txBody>
                    <a:bodyPr/>
                    <a:lstStyle/>
                    <a:p>
                      <a:pPr lvl="0" defTabSz="918705">
                        <a:buNone/>
                        <a:tabLst/>
                        <a:defRPr/>
                      </a:pPr>
                      <a:r>
                        <a:rPr lang="en-US" sz="1200" kern="1200">
                          <a:solidFill>
                            <a:schemeClr val="dk1"/>
                          </a:solidFill>
                          <a:latin typeface="+mn-lt"/>
                          <a:ea typeface="+mn-ea"/>
                          <a:cs typeface="+mn-cs"/>
                        </a:rPr>
                        <a:t>FIN</a:t>
                      </a:r>
                      <a:endParaRPr lang="en-US"/>
                    </a:p>
                  </a:txBody>
                  <a:tcPr/>
                </a:tc>
                <a:tc>
                  <a:txBody>
                    <a:bodyPr/>
                    <a:lstStyle/>
                    <a:p>
                      <a:pPr marL="171450" marR="0" lvl="0" indent="-171450" algn="l" defTabSz="914400" rtl="0" eaLnBrk="1" fontAlgn="ctr" latinLnBrk="0" hangingPunct="1">
                        <a:spcBef>
                          <a:spcPts val="0"/>
                        </a:spcBef>
                        <a:spcAft>
                          <a:spcPts val="0"/>
                        </a:spcAft>
                        <a:buFont typeface="Arial" panose="020B0604020202020204" pitchFamily="34" charset="0"/>
                        <a:buChar char="•"/>
                      </a:pPr>
                      <a:r>
                        <a:rPr lang="en-US" sz="1200" b="1" i="0" u="none" strike="noStrike" kern="1200">
                          <a:solidFill>
                            <a:srgbClr val="000000"/>
                          </a:solidFill>
                          <a:effectLst/>
                          <a:latin typeface="+mn-lt"/>
                          <a:ea typeface="Verdana"/>
                          <a:cs typeface="+mn-cs"/>
                        </a:rPr>
                        <a:t>Jan-23 till May-23</a:t>
                      </a:r>
                      <a:r>
                        <a:rPr lang="en-US" sz="1200" b="0" i="0" u="none" strike="noStrike" kern="1200">
                          <a:solidFill>
                            <a:srgbClr val="000000"/>
                          </a:solidFill>
                          <a:effectLst/>
                          <a:latin typeface="+mn-lt"/>
                          <a:ea typeface="Verdana"/>
                          <a:cs typeface="+mn-cs"/>
                        </a:rPr>
                        <a:t> Detailed journal entries from the legacy applications will be converted to Oracle</a:t>
                      </a:r>
                    </a:p>
                    <a:p>
                      <a:pPr marL="171450" indent="-171450">
                        <a:buFont typeface="Arial" panose="020B0604020202020204" pitchFamily="34" charset="0"/>
                        <a:buChar char="•"/>
                      </a:pPr>
                      <a:r>
                        <a:rPr lang="en-US" sz="1200" b="1" i="0" u="none" strike="noStrike" kern="1200">
                          <a:solidFill>
                            <a:srgbClr val="000000"/>
                          </a:solidFill>
                          <a:effectLst/>
                          <a:latin typeface="+mn-lt"/>
                          <a:ea typeface="Verdana"/>
                          <a:cs typeface="+mn-cs"/>
                        </a:rPr>
                        <a:t>Monthly PTD Balances Jan-20 till Dec-22 </a:t>
                      </a:r>
                      <a:r>
                        <a:rPr lang="en-US" sz="1200" b="0" i="0" u="none" strike="noStrike" kern="1200">
                          <a:solidFill>
                            <a:srgbClr val="000000"/>
                          </a:solidFill>
                          <a:effectLst/>
                          <a:latin typeface="+mn-lt"/>
                          <a:ea typeface="Verdana"/>
                          <a:cs typeface="+mn-cs"/>
                        </a:rPr>
                        <a:t>Summarized Period activity would be converted for each period</a:t>
                      </a:r>
                    </a:p>
                    <a:p>
                      <a:pPr marL="171450" indent="-171450">
                        <a:buFont typeface="Arial" panose="020B0604020202020204" pitchFamily="34" charset="0"/>
                        <a:buChar char="•"/>
                      </a:pPr>
                      <a:r>
                        <a:rPr lang="en-US" sz="1200" b="1" i="0" u="none" strike="noStrike" kern="1200">
                          <a:solidFill>
                            <a:srgbClr val="000000"/>
                          </a:solidFill>
                          <a:effectLst/>
                          <a:latin typeface="+mn-lt"/>
                          <a:ea typeface="Verdana"/>
                          <a:cs typeface="+mn-cs"/>
                        </a:rPr>
                        <a:t>YTD Balances Dec-19 </a:t>
                      </a:r>
                      <a:r>
                        <a:rPr lang="en-US" sz="1200" b="0" i="0" u="none" strike="noStrike" kern="1200">
                          <a:solidFill>
                            <a:srgbClr val="000000"/>
                          </a:solidFill>
                          <a:effectLst/>
                          <a:latin typeface="+mn-lt"/>
                          <a:ea typeface="Verdana"/>
                          <a:cs typeface="+mn-cs"/>
                        </a:rPr>
                        <a:t>YTD Balances would be converted for Dec-20 period</a:t>
                      </a:r>
                    </a:p>
                  </a:txBody>
                  <a:tcPr/>
                </a:tc>
                <a:tc>
                  <a:txBody>
                    <a:bodyPr/>
                    <a:lstStyle/>
                    <a:p>
                      <a:pPr marL="171450" lvl="0" indent="-171450">
                        <a:buFont typeface="Arial" panose="020B0604020202020204" pitchFamily="34" charset="0"/>
                        <a:buChar char="•"/>
                      </a:pPr>
                      <a:r>
                        <a:rPr lang="en-US" sz="1200" kern="1200">
                          <a:solidFill>
                            <a:schemeClr val="dk1"/>
                          </a:solidFill>
                          <a:latin typeface="+mn-lt"/>
                          <a:ea typeface="+mn-ea"/>
                          <a:cs typeface="+mn-cs"/>
                        </a:rPr>
                        <a:t>Current year (CY) Monthly Summary account balance will be converted</a:t>
                      </a:r>
                      <a:endParaRPr lang="en-US"/>
                    </a:p>
                    <a:p>
                      <a:pPr marL="171450" lvl="0" indent="-171450">
                        <a:buFont typeface="Arial" panose="020B0604020202020204" pitchFamily="34" charset="0"/>
                        <a:buChar char="•"/>
                      </a:pPr>
                      <a:r>
                        <a:rPr lang="en-US" sz="1200" kern="1200">
                          <a:solidFill>
                            <a:schemeClr val="dk1"/>
                          </a:solidFill>
                          <a:latin typeface="+mn-lt"/>
                          <a:ea typeface="+mn-ea"/>
                          <a:cs typeface="+mn-cs"/>
                        </a:rPr>
                        <a:t>Prior Year (PY) Monthly Summary account balance will be converted</a:t>
                      </a:r>
                      <a:endParaRPr lang="en-US"/>
                    </a:p>
                    <a:p>
                      <a:pPr marL="171450" lvl="0" indent="-171450">
                        <a:buFont typeface="Arial" panose="020B0604020202020204" pitchFamily="34" charset="0"/>
                        <a:buChar char="•"/>
                      </a:pPr>
                      <a:r>
                        <a:rPr lang="en-US" sz="1200" kern="1200">
                          <a:solidFill>
                            <a:schemeClr val="dk1"/>
                          </a:solidFill>
                          <a:latin typeface="+mn-lt"/>
                          <a:ea typeface="+mn-ea"/>
                          <a:cs typeface="+mn-cs"/>
                        </a:rPr>
                        <a:t>Prior Year minus 1 (PY-1) December Summary account balance will be converted</a:t>
                      </a:r>
                      <a:endParaRPr lang="en-US"/>
                    </a:p>
                    <a:p>
                      <a:pPr marL="171450" lvl="0" indent="-171450">
                        <a:buFont typeface="Arial" panose="020B0604020202020204" pitchFamily="34" charset="0"/>
                        <a:buChar char="•"/>
                      </a:pPr>
                      <a:r>
                        <a:rPr lang="en-US" sz="1200" kern="1200">
                          <a:solidFill>
                            <a:schemeClr val="dk1"/>
                          </a:solidFill>
                          <a:latin typeface="+mn-lt"/>
                          <a:ea typeface="+mn-ea"/>
                          <a:cs typeface="+mn-cs"/>
                        </a:rPr>
                        <a:t>Statistical account information will be converted (e.g. headcount / department)</a:t>
                      </a:r>
                      <a:endParaRPr lang="en-US"/>
                    </a:p>
                    <a:p>
                      <a:pPr marL="171450" lvl="0" indent="-171450">
                        <a:buFont typeface="Arial" panose="020B0604020202020204" pitchFamily="34" charset="0"/>
                        <a:buChar char="•"/>
                      </a:pPr>
                      <a:r>
                        <a:rPr lang="en-US" sz="1200" kern="1200">
                          <a:solidFill>
                            <a:schemeClr val="dk1"/>
                          </a:solidFill>
                          <a:latin typeface="+mn-lt"/>
                          <a:ea typeface="+mn-ea"/>
                          <a:cs typeface="+mn-cs"/>
                        </a:rPr>
                        <a:t>No budget detail will be converted</a:t>
                      </a:r>
                      <a:endParaRPr lang="en-US"/>
                    </a:p>
                  </a:txBody>
                  <a:tcPr/>
                </a:tc>
                <a:extLst>
                  <a:ext uri="{0D108BD9-81ED-4DB2-BD59-A6C34878D82A}">
                    <a16:rowId xmlns:a16="http://schemas.microsoft.com/office/drawing/2014/main" val="431723958"/>
                  </a:ext>
                </a:extLst>
              </a:tr>
              <a:tr h="659473">
                <a:tc>
                  <a:txBody>
                    <a:bodyPr/>
                    <a:lstStyle/>
                    <a:p>
                      <a:r>
                        <a:rPr lang="en-US" sz="1200" kern="1200">
                          <a:solidFill>
                            <a:schemeClr val="dk1"/>
                          </a:solidFill>
                          <a:latin typeface="+mn-lt"/>
                          <a:ea typeface="+mn-ea"/>
                          <a:cs typeface="+mn-cs"/>
                        </a:rPr>
                        <a:t>Banks, Branches and Accounts</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FIN</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Active Banks, Branches and Internal Accounts at the time of Go-Live</a:t>
                      </a:r>
                    </a:p>
                  </a:txBody>
                  <a:tcPr/>
                </a:tc>
                <a:tc>
                  <a:txBody>
                    <a:bodyPr/>
                    <a:lstStyle/>
                    <a:p>
                      <a:pPr marL="171450" marR="0" lvl="0" indent="-171450" algn="l" rtl="0" eaLnBrk="1" fontAlgn="auto" latinLnBrk="0" hangingPunct="1">
                        <a:lnSpc>
                          <a:spcPct val="100000"/>
                        </a:lnSpc>
                        <a:spcBef>
                          <a:spcPts val="0"/>
                        </a:spcBef>
                        <a:spcAft>
                          <a:spcPts val="0"/>
                        </a:spcAft>
                        <a:buClrTx/>
                        <a:buSzTx/>
                        <a:buFont typeface="Arial" panose="020B0604020202020204" pitchFamily="34" charset="0"/>
                        <a:buChar char="•"/>
                      </a:pPr>
                      <a:r>
                        <a:rPr lang="en-US" sz="1200" kern="1200">
                          <a:solidFill>
                            <a:schemeClr val="dk1"/>
                          </a:solidFill>
                          <a:latin typeface="+mn-lt"/>
                          <a:ea typeface="+mn-ea"/>
                          <a:cs typeface="+mn-cs"/>
                        </a:rPr>
                        <a:t>Bank and Branches records related to all external customers, suppliers and internal bank accounts will be converted</a:t>
                      </a:r>
                    </a:p>
                  </a:txBody>
                  <a:tcPr/>
                </a:tc>
                <a:extLst>
                  <a:ext uri="{0D108BD9-81ED-4DB2-BD59-A6C34878D82A}">
                    <a16:rowId xmlns:a16="http://schemas.microsoft.com/office/drawing/2014/main" val="4033714698"/>
                  </a:ext>
                </a:extLst>
              </a:tr>
              <a:tr h="1413156">
                <a:tc>
                  <a:txBody>
                    <a:bodyPr/>
                    <a:lstStyle/>
                    <a:p>
                      <a:r>
                        <a:rPr lang="en-US" sz="1200" kern="1200">
                          <a:solidFill>
                            <a:schemeClr val="dk1"/>
                          </a:solidFill>
                          <a:latin typeface="+mn-lt"/>
                          <a:ea typeface="+mn-ea"/>
                          <a:cs typeface="+mn-cs"/>
                        </a:rPr>
                        <a:t>Fixed Assets</a:t>
                      </a:r>
                    </a:p>
                  </a:txBody>
                  <a:tcPr/>
                </a:tc>
                <a:tc>
                  <a:txBody>
                    <a:bodyPr/>
                    <a:lstStyle/>
                    <a:p>
                      <a:r>
                        <a:rPr lang="en-US" sz="1200" kern="1200">
                          <a:solidFill>
                            <a:schemeClr val="dk1"/>
                          </a:solidFill>
                          <a:latin typeface="+mn-lt"/>
                          <a:ea typeface="+mn-ea"/>
                          <a:cs typeface="+mn-cs"/>
                        </a:rPr>
                        <a:t>FIN</a:t>
                      </a:r>
                    </a:p>
                  </a:txBody>
                  <a:tcPr/>
                </a:tc>
                <a:tc>
                  <a:txBody>
                    <a:bodyPr/>
                    <a:lstStyle/>
                    <a:p>
                      <a:r>
                        <a:rPr lang="en-US" sz="1200" kern="1200">
                          <a:solidFill>
                            <a:schemeClr val="dk1"/>
                          </a:solidFill>
                          <a:latin typeface="+mn-lt"/>
                          <a:ea typeface="+mn-ea"/>
                          <a:cs typeface="+mn-cs"/>
                        </a:rPr>
                        <a:t>Active Assets for GAAP and Tax Books</a:t>
                      </a:r>
                    </a:p>
                  </a:txBody>
                  <a:tcPr/>
                </a:tc>
                <a:tc>
                  <a:txBody>
                    <a:bodyPr/>
                    <a:lstStyle/>
                    <a:p>
                      <a:pPr marL="171450" lvl="0" indent="-171450" algn="l" defTabSz="918705" rtl="0" eaLnBrk="1" latinLnBrk="0" hangingPunct="1">
                        <a:buFont typeface="Arial" panose="020B0604020202020204" pitchFamily="34" charset="0"/>
                        <a:buChar char="•"/>
                      </a:pPr>
                      <a:r>
                        <a:rPr lang="en-US" sz="1200" kern="1200">
                          <a:solidFill>
                            <a:schemeClr val="dk1"/>
                          </a:solidFill>
                          <a:latin typeface="+mn-lt"/>
                          <a:ea typeface="+mn-ea"/>
                          <a:cs typeface="+mn-cs"/>
                        </a:rPr>
                        <a:t>All assets which have not been disposed of (Finance department to provide) will be loaded</a:t>
                      </a:r>
                    </a:p>
                    <a:p>
                      <a:pPr marL="171450" lvl="0" indent="-171450" algn="l" rtl="0" eaLnBrk="1" latinLnBrk="0" hangingPunct="1">
                        <a:buFont typeface="Arial" panose="020B0604020202020204" pitchFamily="34" charset="0"/>
                        <a:buChar char="•"/>
                      </a:pPr>
                      <a:r>
                        <a:rPr lang="en-US" sz="1200" kern="1200">
                          <a:solidFill>
                            <a:schemeClr val="dk1"/>
                          </a:solidFill>
                          <a:latin typeface="+mn-lt"/>
                          <a:ea typeface="+mn-ea"/>
                          <a:cs typeface="+mn-cs"/>
                        </a:rPr>
                        <a:t>Any assets with a blank ‘capitalized date’ field will be flagged as CIP in Oracle </a:t>
                      </a:r>
                    </a:p>
                    <a:p>
                      <a:pPr marL="171450" indent="-171450" algn="l" defTabSz="918705" rtl="0" eaLnBrk="1" latinLnBrk="0" hangingPunct="1">
                        <a:buFont typeface="Arial" panose="020B0604020202020204" pitchFamily="34" charset="0"/>
                        <a:buChar char="•"/>
                      </a:pPr>
                      <a:r>
                        <a:rPr lang="en-US" sz="1200" kern="1200">
                          <a:solidFill>
                            <a:schemeClr val="dk1"/>
                          </a:solidFill>
                          <a:latin typeface="+mn-lt"/>
                          <a:ea typeface="+mn-ea"/>
                          <a:cs typeface="+mn-cs"/>
                        </a:rPr>
                        <a:t>Asset attributes - Life, capitalization date, gross book value, accumulated depreciation, asset category assignment, residual value, initial allowance will be converted</a:t>
                      </a:r>
                    </a:p>
                  </a:txBody>
                  <a:tcPr/>
                </a:tc>
                <a:extLst>
                  <a:ext uri="{0D108BD9-81ED-4DB2-BD59-A6C34878D82A}">
                    <a16:rowId xmlns:a16="http://schemas.microsoft.com/office/drawing/2014/main" val="1891726369"/>
                  </a:ext>
                </a:extLst>
              </a:tr>
            </a:tbl>
          </a:graphicData>
        </a:graphic>
      </p:graphicFrame>
      <p:sp>
        <p:nvSpPr>
          <p:cNvPr id="4" name="Text Placeholder 3">
            <a:extLst>
              <a:ext uri="{FF2B5EF4-FFF2-40B4-BE49-F238E27FC236}">
                <a16:creationId xmlns:a16="http://schemas.microsoft.com/office/drawing/2014/main" id="{905B1EEF-9168-474A-9F10-EBC94E680DA0}"/>
              </a:ext>
            </a:extLst>
          </p:cNvPr>
          <p:cNvSpPr>
            <a:spLocks noGrp="1"/>
          </p:cNvSpPr>
          <p:nvPr>
            <p:ph type="body" sz="quarter" idx="13"/>
          </p:nvPr>
        </p:nvSpPr>
        <p:spPr>
          <a:xfrm>
            <a:off x="241551" y="643094"/>
            <a:ext cx="9030878" cy="401321"/>
          </a:xfrm>
        </p:spPr>
        <p:txBody>
          <a:bodyPr/>
          <a:lstStyle/>
          <a:p>
            <a:r>
              <a:rPr lang="en-US"/>
              <a:t>Historical Data Scope - RTR</a:t>
            </a:r>
          </a:p>
        </p:txBody>
      </p:sp>
    </p:spTree>
    <p:extLst>
      <p:ext uri="{BB962C8B-B14F-4D97-AF65-F5344CB8AC3E}">
        <p14:creationId xmlns:p14="http://schemas.microsoft.com/office/powerpoint/2010/main" val="2424269326"/>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00768D-B74A-4459-AF09-25B9B23EBB37}"/>
              </a:ext>
            </a:extLst>
          </p:cNvPr>
          <p:cNvGraphicFramePr>
            <a:graphicFrameLocks noGrp="1"/>
          </p:cNvGraphicFramePr>
          <p:nvPr>
            <p:ph sz="quarter" idx="12"/>
            <p:extLst>
              <p:ext uri="{D42A27DB-BD31-4B8C-83A1-F6EECF244321}">
                <p14:modId xmlns:p14="http://schemas.microsoft.com/office/powerpoint/2010/main" val="312174482"/>
              </p:ext>
            </p:extLst>
          </p:nvPr>
        </p:nvGraphicFramePr>
        <p:xfrm>
          <a:off x="71358" y="732467"/>
          <a:ext cx="9321959" cy="5475940"/>
        </p:xfrm>
        <a:graphic>
          <a:graphicData uri="http://schemas.openxmlformats.org/drawingml/2006/table">
            <a:tbl>
              <a:tblPr firstRow="1" bandRow="1">
                <a:tableStyleId>{5C22544A-7EE6-4342-B048-85BDC9FD1C3A}</a:tableStyleId>
              </a:tblPr>
              <a:tblGrid>
                <a:gridCol w="1363742">
                  <a:extLst>
                    <a:ext uri="{9D8B030D-6E8A-4147-A177-3AD203B41FA5}">
                      <a16:colId xmlns:a16="http://schemas.microsoft.com/office/drawing/2014/main" val="2914272435"/>
                    </a:ext>
                  </a:extLst>
                </a:gridCol>
                <a:gridCol w="825500">
                  <a:extLst>
                    <a:ext uri="{9D8B030D-6E8A-4147-A177-3AD203B41FA5}">
                      <a16:colId xmlns:a16="http://schemas.microsoft.com/office/drawing/2014/main" val="3585752403"/>
                    </a:ext>
                  </a:extLst>
                </a:gridCol>
                <a:gridCol w="2146300">
                  <a:extLst>
                    <a:ext uri="{9D8B030D-6E8A-4147-A177-3AD203B41FA5}">
                      <a16:colId xmlns:a16="http://schemas.microsoft.com/office/drawing/2014/main" val="1886321051"/>
                    </a:ext>
                  </a:extLst>
                </a:gridCol>
                <a:gridCol w="4986417">
                  <a:extLst>
                    <a:ext uri="{9D8B030D-6E8A-4147-A177-3AD203B41FA5}">
                      <a16:colId xmlns:a16="http://schemas.microsoft.com/office/drawing/2014/main" val="170988383"/>
                    </a:ext>
                  </a:extLst>
                </a:gridCol>
              </a:tblGrid>
              <a:tr h="727435">
                <a:tc>
                  <a:txBody>
                    <a:bodyPr/>
                    <a:lstStyle/>
                    <a:p>
                      <a:r>
                        <a:rPr lang="en-US"/>
                        <a:t>Object Name</a:t>
                      </a:r>
                    </a:p>
                  </a:txBody>
                  <a:tcPr/>
                </a:tc>
                <a:tc>
                  <a:txBody>
                    <a:bodyPr/>
                    <a:lstStyle/>
                    <a:p>
                      <a:r>
                        <a:rPr lang="en-US"/>
                        <a:t>Track</a:t>
                      </a:r>
                    </a:p>
                  </a:txBody>
                  <a:tcPr/>
                </a:tc>
                <a:tc>
                  <a:txBody>
                    <a:bodyPr/>
                    <a:lstStyle/>
                    <a:p>
                      <a:r>
                        <a:rPr lang="en-US"/>
                        <a:t>Scope Details</a:t>
                      </a:r>
                    </a:p>
                  </a:txBody>
                  <a:tcPr/>
                </a:tc>
                <a:tc>
                  <a:txBody>
                    <a:bodyPr/>
                    <a:lstStyle/>
                    <a:p>
                      <a:r>
                        <a:rPr lang="en-US"/>
                        <a:t>Leading Practices</a:t>
                      </a:r>
                    </a:p>
                  </a:txBody>
                  <a:tcPr/>
                </a:tc>
                <a:extLst>
                  <a:ext uri="{0D108BD9-81ED-4DB2-BD59-A6C34878D82A}">
                    <a16:rowId xmlns:a16="http://schemas.microsoft.com/office/drawing/2014/main" val="3862093767"/>
                  </a:ext>
                </a:extLst>
              </a:tr>
              <a:tr h="711957">
                <a:tc>
                  <a:txBody>
                    <a:bodyPr/>
                    <a:lstStyle/>
                    <a:p>
                      <a:r>
                        <a:rPr lang="en-US" sz="1200" kern="1200">
                          <a:solidFill>
                            <a:schemeClr val="dk1"/>
                          </a:solidFill>
                          <a:latin typeface="+mn-lt"/>
                          <a:ea typeface="+mn-ea"/>
                          <a:cs typeface="+mn-cs"/>
                        </a:rPr>
                        <a:t>Open AR Invoices</a:t>
                      </a:r>
                    </a:p>
                  </a:txBody>
                  <a:tcPr/>
                </a:tc>
                <a:tc>
                  <a:txBody>
                    <a:bodyPr/>
                    <a:lstStyle/>
                    <a:p>
                      <a:r>
                        <a:rPr lang="en-US" sz="1200" kern="1200">
                          <a:solidFill>
                            <a:schemeClr val="dk1"/>
                          </a:solidFill>
                          <a:latin typeface="+mn-lt"/>
                          <a:ea typeface="+mn-ea"/>
                          <a:cs typeface="+mn-cs"/>
                        </a:rPr>
                        <a:t>OTC</a:t>
                      </a:r>
                    </a:p>
                  </a:txBody>
                  <a:tcPr/>
                </a:tc>
                <a:tc>
                  <a:txBody>
                    <a:bodyPr/>
                    <a:lstStyle/>
                    <a:p>
                      <a:r>
                        <a:rPr lang="en-US" sz="1200" kern="1200">
                          <a:solidFill>
                            <a:schemeClr val="dk1"/>
                          </a:solidFill>
                          <a:latin typeface="+mn-lt"/>
                          <a:ea typeface="+mn-ea"/>
                          <a:cs typeface="+mn-cs"/>
                        </a:rPr>
                        <a:t>Open Receivable Invoices (Including Credit Memos) at the time of Go-Live</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Invoices which are not fully paid by the customers</a:t>
                      </a:r>
                      <a:endParaRPr lang="en-US"/>
                    </a:p>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Credit Memos</a:t>
                      </a:r>
                    </a:p>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Debit Memos</a:t>
                      </a:r>
                    </a:p>
                  </a:txBody>
                  <a:tcPr/>
                </a:tc>
                <a:extLst>
                  <a:ext uri="{0D108BD9-81ED-4DB2-BD59-A6C34878D82A}">
                    <a16:rowId xmlns:a16="http://schemas.microsoft.com/office/drawing/2014/main" val="1342346855"/>
                  </a:ext>
                </a:extLst>
              </a:tr>
              <a:tr h="711957">
                <a:tc>
                  <a:txBody>
                    <a:bodyPr/>
                    <a:lstStyle/>
                    <a:p>
                      <a:r>
                        <a:rPr lang="en-US" sz="1200" kern="1200">
                          <a:solidFill>
                            <a:schemeClr val="dk1"/>
                          </a:solidFill>
                          <a:latin typeface="+mn-lt"/>
                          <a:ea typeface="+mn-ea"/>
                          <a:cs typeface="+mn-cs"/>
                        </a:rPr>
                        <a:t>Customers</a:t>
                      </a:r>
                    </a:p>
                  </a:txBody>
                  <a:tcPr/>
                </a:tc>
                <a:tc>
                  <a:txBody>
                    <a:bodyPr/>
                    <a:lstStyle/>
                    <a:p>
                      <a:r>
                        <a:rPr lang="en-US" sz="1200" kern="1200">
                          <a:solidFill>
                            <a:schemeClr val="dk1"/>
                          </a:solidFill>
                          <a:latin typeface="+mn-lt"/>
                          <a:ea typeface="+mn-ea"/>
                          <a:cs typeface="+mn-cs"/>
                        </a:rPr>
                        <a:t>OTC</a:t>
                      </a:r>
                    </a:p>
                  </a:txBody>
                  <a:tcPr/>
                </a:tc>
                <a:tc>
                  <a:txBody>
                    <a:bodyPr/>
                    <a:lstStyle/>
                    <a:p>
                      <a:r>
                        <a:rPr lang="en-US" sz="1200" kern="1200">
                          <a:solidFill>
                            <a:schemeClr val="dk1"/>
                          </a:solidFill>
                          <a:latin typeface="+mn-lt"/>
                          <a:ea typeface="+mn-ea"/>
                          <a:cs typeface="+mn-cs"/>
                        </a:rPr>
                        <a:t>Active Customers ,Sites and accounts at the time of Go-Live</a:t>
                      </a:r>
                    </a:p>
                  </a:txBody>
                  <a:tcPr/>
                </a:tc>
                <a:tc>
                  <a:txBody>
                    <a:bodyPr/>
                    <a:lstStyle/>
                    <a:p>
                      <a:pPr marL="171450" lvl="0" indent="-171450" algn="l" rtl="0" eaLnBrk="1" latinLnBrk="0" hangingPunct="1">
                        <a:buFont typeface="Arial" panose="020B0604020202020204" pitchFamily="34" charset="0"/>
                        <a:buChar char="•"/>
                      </a:pPr>
                      <a:r>
                        <a:rPr lang="en-US" sz="1200" kern="1200">
                          <a:solidFill>
                            <a:schemeClr val="dk1"/>
                          </a:solidFill>
                          <a:latin typeface="+mn-lt"/>
                          <a:ea typeface="+mn-ea"/>
                          <a:cs typeface="+mn-cs"/>
                        </a:rPr>
                        <a:t>All active Customers, Accounts and Sites will be converted, as well as those that were inactivated in past 6 months to 1 Year</a:t>
                      </a:r>
                    </a:p>
                    <a:p>
                      <a:pPr marL="171450" lvl="0" indent="-171450" algn="l" defTabSz="918705" rtl="0" eaLnBrk="1" latinLnBrk="0" hangingPunct="1">
                        <a:buFont typeface="Arial" panose="020B0604020202020204" pitchFamily="34" charset="0"/>
                        <a:buChar char="•"/>
                      </a:pPr>
                      <a:r>
                        <a:rPr lang="en-US" sz="1200" kern="1200">
                          <a:solidFill>
                            <a:schemeClr val="dk1"/>
                          </a:solidFill>
                          <a:latin typeface="+mn-lt"/>
                          <a:ea typeface="+mn-ea"/>
                          <a:cs typeface="+mn-cs"/>
                        </a:rPr>
                        <a:t>Cleansed customer data (e.g. active addresses, contacts, business attributes such as Payments, Bank Account, etc. will be converted)</a:t>
                      </a:r>
                    </a:p>
                    <a:p>
                      <a:pPr marL="171450" indent="-171450" algn="l" defTabSz="918705" rtl="0" eaLnBrk="1" latinLnBrk="0" hangingPunct="1">
                        <a:buFont typeface="Arial" panose="020B0604020202020204" pitchFamily="34" charset="0"/>
                        <a:buChar char="•"/>
                      </a:pPr>
                      <a:r>
                        <a:rPr lang="en-US" sz="1200" kern="1200">
                          <a:solidFill>
                            <a:schemeClr val="dk1"/>
                          </a:solidFill>
                          <a:latin typeface="+mn-lt"/>
                          <a:ea typeface="+mn-ea"/>
                          <a:cs typeface="+mn-cs"/>
                        </a:rPr>
                        <a:t>All Tax registration numbers and IDs, that are required as part of the customer conversion, will be converted</a:t>
                      </a:r>
                    </a:p>
                  </a:txBody>
                  <a:tcPr/>
                </a:tc>
                <a:extLst>
                  <a:ext uri="{0D108BD9-81ED-4DB2-BD59-A6C34878D82A}">
                    <a16:rowId xmlns:a16="http://schemas.microsoft.com/office/drawing/2014/main" val="3002478533"/>
                  </a:ext>
                </a:extLst>
              </a:tr>
              <a:tr h="711957">
                <a:tc>
                  <a:txBody>
                    <a:bodyPr/>
                    <a:lstStyle/>
                    <a:p>
                      <a:r>
                        <a:rPr lang="en-US" sz="1200" kern="1200">
                          <a:solidFill>
                            <a:schemeClr val="dk1"/>
                          </a:solidFill>
                          <a:latin typeface="+mn-lt"/>
                          <a:ea typeface="+mn-ea"/>
                          <a:cs typeface="+mn-cs"/>
                        </a:rPr>
                        <a:t>Open RMCS Contracts</a:t>
                      </a:r>
                    </a:p>
                  </a:txBody>
                  <a:tcPr/>
                </a:tc>
                <a:tc>
                  <a:txBody>
                    <a:bodyPr/>
                    <a:lstStyle/>
                    <a:p>
                      <a:r>
                        <a:rPr lang="en-US" sz="1200" kern="1200">
                          <a:solidFill>
                            <a:schemeClr val="dk1"/>
                          </a:solidFill>
                          <a:latin typeface="+mn-lt"/>
                          <a:ea typeface="+mn-ea"/>
                          <a:cs typeface="+mn-cs"/>
                        </a:rPr>
                        <a:t>OTC</a:t>
                      </a:r>
                    </a:p>
                  </a:txBody>
                  <a:tcPr/>
                </a:tc>
                <a:tc>
                  <a:txBody>
                    <a:bodyPr/>
                    <a:lstStyle/>
                    <a:p>
                      <a:r>
                        <a:rPr lang="en-US" sz="1200" kern="1200">
                          <a:solidFill>
                            <a:schemeClr val="dk1"/>
                          </a:solidFill>
                          <a:latin typeface="+mn-lt"/>
                          <a:ea typeface="+mn-ea"/>
                          <a:cs typeface="+mn-cs"/>
                        </a:rPr>
                        <a:t>Open revenue contracts at the time of Go-Live</a:t>
                      </a:r>
                    </a:p>
                  </a:txBody>
                  <a:tcPr/>
                </a:tc>
                <a:tc>
                  <a:txBody>
                    <a:bodyPr/>
                    <a:lstStyle/>
                    <a:p>
                      <a:pPr lvl="0">
                        <a:buNone/>
                      </a:pPr>
                      <a:r>
                        <a:rPr lang="en-US" sz="1200" b="0" i="0" u="none" strike="noStrike" kern="1200" noProof="0"/>
                        <a:t>Revenue Contracts will be created automatically for the converted subscriptions (oracle native functionality)</a:t>
                      </a:r>
                      <a:endParaRPr lang="en-US"/>
                    </a:p>
                  </a:txBody>
                  <a:tcPr/>
                </a:tc>
                <a:extLst>
                  <a:ext uri="{0D108BD9-81ED-4DB2-BD59-A6C34878D82A}">
                    <a16:rowId xmlns:a16="http://schemas.microsoft.com/office/drawing/2014/main" val="2698641363"/>
                  </a:ext>
                </a:extLst>
              </a:tr>
              <a:tr h="711957">
                <a:tc>
                  <a:txBody>
                    <a:bodyPr/>
                    <a:lstStyle/>
                    <a:p>
                      <a:r>
                        <a:rPr lang="en-US" sz="1200" kern="1200">
                          <a:solidFill>
                            <a:schemeClr val="dk1"/>
                          </a:solidFill>
                          <a:latin typeface="+mn-lt"/>
                          <a:ea typeface="+mn-ea"/>
                          <a:cs typeface="+mn-cs"/>
                        </a:rPr>
                        <a:t>Items</a:t>
                      </a:r>
                    </a:p>
                  </a:txBody>
                  <a:tcPr/>
                </a:tc>
                <a:tc>
                  <a:txBody>
                    <a:bodyPr/>
                    <a:lstStyle/>
                    <a:p>
                      <a:r>
                        <a:rPr lang="en-US" sz="1200" kern="1200">
                          <a:solidFill>
                            <a:schemeClr val="dk1"/>
                          </a:solidFill>
                          <a:latin typeface="+mn-lt"/>
                          <a:ea typeface="+mn-ea"/>
                          <a:cs typeface="+mn-cs"/>
                        </a:rPr>
                        <a:t>OTC</a:t>
                      </a:r>
                    </a:p>
                  </a:txBody>
                  <a:tcPr/>
                </a:tc>
                <a:tc>
                  <a:txBody>
                    <a:bodyPr/>
                    <a:lstStyle/>
                    <a:p>
                      <a:r>
                        <a:rPr lang="en-US" sz="1200" kern="1200">
                          <a:solidFill>
                            <a:schemeClr val="dk1"/>
                          </a:solidFill>
                          <a:latin typeface="+mn-lt"/>
                          <a:ea typeface="+mn-ea"/>
                          <a:cs typeface="+mn-cs"/>
                        </a:rPr>
                        <a:t>Active Items and items on AR invoices/Open subscriptions</a:t>
                      </a:r>
                    </a:p>
                  </a:txBody>
                  <a:tcPr/>
                </a:tc>
                <a:tc>
                  <a:txBody>
                    <a:bodyPr/>
                    <a:lstStyle/>
                    <a:p>
                      <a:pPr marL="171450" lvl="0" indent="-171450">
                        <a:buFont typeface="Arial" panose="020B0604020202020204" pitchFamily="34" charset="0"/>
                        <a:buChar char="•"/>
                      </a:pPr>
                      <a:r>
                        <a:rPr lang="en-US" sz="1200" kern="1200">
                          <a:solidFill>
                            <a:schemeClr val="dk1"/>
                          </a:solidFill>
                          <a:latin typeface="+mn-lt"/>
                          <a:ea typeface="+mn-ea"/>
                          <a:cs typeface="+mn-cs"/>
                        </a:rPr>
                        <a:t>All active Items from Legacy system will be converted.</a:t>
                      </a:r>
                    </a:p>
                  </a:txBody>
                  <a:tcPr/>
                </a:tc>
                <a:extLst>
                  <a:ext uri="{0D108BD9-81ED-4DB2-BD59-A6C34878D82A}">
                    <a16:rowId xmlns:a16="http://schemas.microsoft.com/office/drawing/2014/main" val="878298332"/>
                  </a:ext>
                </a:extLst>
              </a:tr>
              <a:tr h="711957">
                <a:tc>
                  <a:txBody>
                    <a:bodyPr/>
                    <a:lstStyle/>
                    <a:p>
                      <a:r>
                        <a:rPr lang="en-US" sz="1200" kern="1200">
                          <a:solidFill>
                            <a:schemeClr val="dk1"/>
                          </a:solidFill>
                          <a:latin typeface="+mn-lt"/>
                          <a:ea typeface="+mn-ea"/>
                          <a:cs typeface="+mn-cs"/>
                        </a:rPr>
                        <a:t>Subscriptions</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OTC</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Open Subscriptions at the time of Go-Live</a:t>
                      </a:r>
                    </a:p>
                  </a:txBody>
                  <a:tcPr/>
                </a:tc>
                <a:tc>
                  <a:txBody>
                    <a:bodyPr/>
                    <a:lstStyle/>
                    <a:p>
                      <a:pPr marL="171450" marR="0" lvl="0" indent="-171450" algn="l" rtl="0" eaLnBrk="1" fontAlgn="auto" latinLnBrk="0" hangingPunct="1">
                        <a:lnSpc>
                          <a:spcPct val="100000"/>
                        </a:lnSpc>
                        <a:spcBef>
                          <a:spcPts val="0"/>
                        </a:spcBef>
                        <a:spcAft>
                          <a:spcPts val="0"/>
                        </a:spcAft>
                        <a:buClrTx/>
                        <a:buSzTx/>
                        <a:buFont typeface="Arial"/>
                        <a:buChar char="•"/>
                      </a:pPr>
                      <a:r>
                        <a:rPr lang="en-US" sz="1200" kern="1200">
                          <a:solidFill>
                            <a:schemeClr val="dk1"/>
                          </a:solidFill>
                          <a:latin typeface="+mn-lt"/>
                          <a:ea typeface="+mn-ea"/>
                          <a:cs typeface="+mn-cs"/>
                        </a:rPr>
                        <a:t>Active Subscriptions</a:t>
                      </a:r>
                    </a:p>
                    <a:p>
                      <a:pPr marL="171450" marR="0" lvl="0" indent="-171450" algn="l">
                        <a:lnSpc>
                          <a:spcPct val="100000"/>
                        </a:lnSpc>
                        <a:spcBef>
                          <a:spcPts val="0"/>
                        </a:spcBef>
                        <a:spcAft>
                          <a:spcPts val="0"/>
                        </a:spcAft>
                        <a:buClrTx/>
                        <a:buSzTx/>
                        <a:buFont typeface="Arial"/>
                        <a:buChar char="•"/>
                      </a:pPr>
                      <a:r>
                        <a:rPr lang="en-US" sz="1200" kern="1200">
                          <a:solidFill>
                            <a:schemeClr val="dk1"/>
                          </a:solidFill>
                          <a:latin typeface="+mn-lt"/>
                          <a:ea typeface="+mn-ea"/>
                          <a:cs typeface="+mn-cs"/>
                        </a:rPr>
                        <a:t>Subscriptions due renewal</a:t>
                      </a:r>
                    </a:p>
                    <a:p>
                      <a:pPr marL="171450" marR="0" lvl="0" indent="-171450" algn="l">
                        <a:lnSpc>
                          <a:spcPct val="100000"/>
                        </a:lnSpc>
                        <a:spcBef>
                          <a:spcPts val="0"/>
                        </a:spcBef>
                        <a:spcAft>
                          <a:spcPts val="0"/>
                        </a:spcAft>
                        <a:buClrTx/>
                        <a:buSzTx/>
                        <a:buFont typeface="Arial"/>
                        <a:buChar char="•"/>
                      </a:pPr>
                      <a:r>
                        <a:rPr lang="en-US" sz="1200" kern="1200">
                          <a:solidFill>
                            <a:schemeClr val="dk1"/>
                          </a:solidFill>
                          <a:latin typeface="+mn-lt"/>
                          <a:ea typeface="+mn-ea"/>
                          <a:cs typeface="+mn-cs"/>
                        </a:rPr>
                        <a:t>Signed and Future Dated Subscriptions</a:t>
                      </a:r>
                    </a:p>
                  </a:txBody>
                  <a:tcPr/>
                </a:tc>
                <a:extLst>
                  <a:ext uri="{0D108BD9-81ED-4DB2-BD59-A6C34878D82A}">
                    <a16:rowId xmlns:a16="http://schemas.microsoft.com/office/drawing/2014/main" val="134018373"/>
                  </a:ext>
                </a:extLst>
              </a:tr>
              <a:tr h="711957">
                <a:tc>
                  <a:txBody>
                    <a:bodyPr/>
                    <a:lstStyle/>
                    <a:p>
                      <a:r>
                        <a:rPr lang="en-US" sz="1200" kern="1200">
                          <a:solidFill>
                            <a:schemeClr val="dk1"/>
                          </a:solidFill>
                          <a:latin typeface="+mn-lt"/>
                          <a:ea typeface="+mn-ea"/>
                          <a:cs typeface="+mn-cs"/>
                        </a:rPr>
                        <a:t>Unapplied Receipts</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OTC</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kern="1200">
                          <a:solidFill>
                            <a:schemeClr val="dk1"/>
                          </a:solidFill>
                          <a:latin typeface="+mn-lt"/>
                          <a:ea typeface="+mn-ea"/>
                          <a:cs typeface="+mn-cs"/>
                        </a:rPr>
                        <a:t>Unapplied Customer Receipts at the time of Go-Live</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All Open Receipts, which are yet to matched to AR Invoice transaction</a:t>
                      </a:r>
                    </a:p>
                    <a:p>
                      <a:pPr marL="171450" marR="0" lvl="0" indent="-171450" algn="l">
                        <a:lnSpc>
                          <a:spcPct val="100000"/>
                        </a:lnSpc>
                        <a:spcBef>
                          <a:spcPts val="0"/>
                        </a:spcBef>
                        <a:spcAft>
                          <a:spcPts val="0"/>
                        </a:spcAft>
                        <a:buClrTx/>
                        <a:buSzTx/>
                        <a:buFont typeface="Arial" panose="020B0604020202020204" pitchFamily="34" charset="0"/>
                        <a:buChar char="•"/>
                      </a:pPr>
                      <a:r>
                        <a:rPr lang="en-US" sz="1200" kern="1200">
                          <a:solidFill>
                            <a:schemeClr val="dk1"/>
                          </a:solidFill>
                          <a:latin typeface="+mn-lt"/>
                          <a:ea typeface="+mn-ea"/>
                          <a:cs typeface="+mn-cs"/>
                        </a:rPr>
                        <a:t>Keep these type of Receipts to minimum</a:t>
                      </a:r>
                    </a:p>
                  </a:txBody>
                  <a:tcPr/>
                </a:tc>
                <a:extLst>
                  <a:ext uri="{0D108BD9-81ED-4DB2-BD59-A6C34878D82A}">
                    <a16:rowId xmlns:a16="http://schemas.microsoft.com/office/drawing/2014/main" val="1729528678"/>
                  </a:ext>
                </a:extLst>
              </a:tr>
            </a:tbl>
          </a:graphicData>
        </a:graphic>
      </p:graphicFrame>
      <p:sp>
        <p:nvSpPr>
          <p:cNvPr id="5" name="Slide Number Placeholder 4">
            <a:extLst>
              <a:ext uri="{FF2B5EF4-FFF2-40B4-BE49-F238E27FC236}">
                <a16:creationId xmlns:a16="http://schemas.microsoft.com/office/drawing/2014/main" id="{DE1FD0A7-EBA5-4A0F-885C-076198EC5690}"/>
              </a:ext>
            </a:extLst>
          </p:cNvPr>
          <p:cNvSpPr>
            <a:spLocks noGrp="1"/>
          </p:cNvSpPr>
          <p:nvPr>
            <p:ph type="sldNum" sz="quarter" idx="4"/>
          </p:nvPr>
        </p:nvSpPr>
        <p:spPr/>
        <p:txBody>
          <a:bodyPr/>
          <a:lstStyle/>
          <a:p>
            <a:fld id="{BF059A51-1513-4722-B38F-49BCC75F15CA}" type="slidenum">
              <a:rPr lang="en-US" smtClean="0"/>
              <a:pPr/>
              <a:t>34</a:t>
            </a:fld>
            <a:endParaRPr lang="en-US"/>
          </a:p>
        </p:txBody>
      </p:sp>
      <p:sp>
        <p:nvSpPr>
          <p:cNvPr id="4" name="Text Placeholder 3">
            <a:extLst>
              <a:ext uri="{FF2B5EF4-FFF2-40B4-BE49-F238E27FC236}">
                <a16:creationId xmlns:a16="http://schemas.microsoft.com/office/drawing/2014/main" id="{8D677873-06EA-4F8C-B4D7-E2D561410DB8}"/>
              </a:ext>
            </a:extLst>
          </p:cNvPr>
          <p:cNvSpPr>
            <a:spLocks noGrp="1"/>
          </p:cNvSpPr>
          <p:nvPr>
            <p:ph type="body" sz="quarter" idx="13"/>
          </p:nvPr>
        </p:nvSpPr>
        <p:spPr>
          <a:xfrm>
            <a:off x="71358" y="234283"/>
            <a:ext cx="9030878" cy="401321"/>
          </a:xfrm>
        </p:spPr>
        <p:txBody>
          <a:bodyPr/>
          <a:lstStyle/>
          <a:p>
            <a:r>
              <a:rPr lang="en-US"/>
              <a:t>Historical Data Scope - OTC</a:t>
            </a:r>
          </a:p>
        </p:txBody>
      </p:sp>
    </p:spTree>
    <p:extLst>
      <p:ext uri="{BB962C8B-B14F-4D97-AF65-F5344CB8AC3E}">
        <p14:creationId xmlns:p14="http://schemas.microsoft.com/office/powerpoint/2010/main" val="4155928916"/>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1261D8BC-4AA6-4443-BF50-C95FC7B6B75C}"/>
              </a:ext>
            </a:extLst>
          </p:cNvPr>
          <p:cNvGraphicFramePr>
            <a:graphicFrameLocks noGrp="1"/>
          </p:cNvGraphicFramePr>
          <p:nvPr>
            <p:ph sz="quarter" idx="12"/>
            <p:extLst>
              <p:ext uri="{D42A27DB-BD31-4B8C-83A1-F6EECF244321}">
                <p14:modId xmlns:p14="http://schemas.microsoft.com/office/powerpoint/2010/main" val="3392709568"/>
              </p:ext>
            </p:extLst>
          </p:nvPr>
        </p:nvGraphicFramePr>
        <p:xfrm>
          <a:off x="216898" y="1080172"/>
          <a:ext cx="9030877" cy="6024165"/>
        </p:xfrm>
        <a:graphic>
          <a:graphicData uri="http://schemas.openxmlformats.org/drawingml/2006/table">
            <a:tbl>
              <a:tblPr firstRow="1" bandRow="1">
                <a:tableStyleId>{5C22544A-7EE6-4342-B048-85BDC9FD1C3A}</a:tableStyleId>
              </a:tblPr>
              <a:tblGrid>
                <a:gridCol w="2662178">
                  <a:extLst>
                    <a:ext uri="{9D8B030D-6E8A-4147-A177-3AD203B41FA5}">
                      <a16:colId xmlns:a16="http://schemas.microsoft.com/office/drawing/2014/main" val="3094591601"/>
                    </a:ext>
                  </a:extLst>
                </a:gridCol>
                <a:gridCol w="1534182">
                  <a:extLst>
                    <a:ext uri="{9D8B030D-6E8A-4147-A177-3AD203B41FA5}">
                      <a16:colId xmlns:a16="http://schemas.microsoft.com/office/drawing/2014/main" val="3119865758"/>
                    </a:ext>
                  </a:extLst>
                </a:gridCol>
                <a:gridCol w="1450354">
                  <a:extLst>
                    <a:ext uri="{9D8B030D-6E8A-4147-A177-3AD203B41FA5}">
                      <a16:colId xmlns:a16="http://schemas.microsoft.com/office/drawing/2014/main" val="3339924738"/>
                    </a:ext>
                  </a:extLst>
                </a:gridCol>
                <a:gridCol w="1276312">
                  <a:extLst>
                    <a:ext uri="{9D8B030D-6E8A-4147-A177-3AD203B41FA5}">
                      <a16:colId xmlns:a16="http://schemas.microsoft.com/office/drawing/2014/main" val="4254687231"/>
                    </a:ext>
                  </a:extLst>
                </a:gridCol>
                <a:gridCol w="1140946">
                  <a:extLst>
                    <a:ext uri="{9D8B030D-6E8A-4147-A177-3AD203B41FA5}">
                      <a16:colId xmlns:a16="http://schemas.microsoft.com/office/drawing/2014/main" val="4243310927"/>
                    </a:ext>
                  </a:extLst>
                </a:gridCol>
                <a:gridCol w="966905">
                  <a:extLst>
                    <a:ext uri="{9D8B030D-6E8A-4147-A177-3AD203B41FA5}">
                      <a16:colId xmlns:a16="http://schemas.microsoft.com/office/drawing/2014/main" val="367216941"/>
                    </a:ext>
                  </a:extLst>
                </a:gridCol>
              </a:tblGrid>
              <a:tr h="364983">
                <a:tc rowSpan="2">
                  <a:txBody>
                    <a:bodyPr/>
                    <a:lstStyle/>
                    <a:p>
                      <a:r>
                        <a:rPr lang="en-US" sz="1400" dirty="0"/>
                        <a:t>Object Name</a:t>
                      </a:r>
                    </a:p>
                  </a:txBody>
                  <a:tcPr/>
                </a:tc>
                <a:tc rowSpan="2">
                  <a:txBody>
                    <a:bodyPr/>
                    <a:lstStyle/>
                    <a:p>
                      <a:pPr algn="ctr"/>
                      <a:r>
                        <a:rPr lang="en-US" sz="1400"/>
                        <a:t>Track</a:t>
                      </a:r>
                    </a:p>
                  </a:txBody>
                  <a:tcPr/>
                </a:tc>
                <a:tc gridSpan="4">
                  <a:txBody>
                    <a:bodyPr/>
                    <a:lstStyle/>
                    <a:p>
                      <a:pPr algn="ctr"/>
                      <a:r>
                        <a:rPr lang="en-US" sz="1400"/>
                        <a:t>Source</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2631209"/>
                  </a:ext>
                </a:extLst>
              </a:tr>
              <a:tr h="405537">
                <a:tc vMerge="1">
                  <a:txBody>
                    <a:bodyPr/>
                    <a:lstStyle/>
                    <a:p>
                      <a:endParaRPr lang="en-US"/>
                    </a:p>
                  </a:txBody>
                  <a:tcPr/>
                </a:tc>
                <a:tc vMerge="1">
                  <a:txBody>
                    <a:bodyPr/>
                    <a:lstStyle/>
                    <a:p>
                      <a:endParaRPr lang="en-US"/>
                    </a:p>
                  </a:txBody>
                  <a:tcPr/>
                </a:tc>
                <a:tc>
                  <a:txBody>
                    <a:bodyPr/>
                    <a:lstStyle/>
                    <a:p>
                      <a:r>
                        <a:rPr lang="en-US" sz="1200" b="1" dirty="0">
                          <a:solidFill>
                            <a:schemeClr val="bg1"/>
                          </a:solidFill>
                        </a:rPr>
                        <a:t>XXXX</a:t>
                      </a:r>
                    </a:p>
                  </a:txBody>
                  <a:tcPr>
                    <a:solidFill>
                      <a:srgbClr val="00859B"/>
                    </a:solidFill>
                  </a:tcPr>
                </a:tc>
                <a:tc>
                  <a:txBody>
                    <a:bodyPr/>
                    <a:lstStyle/>
                    <a:p>
                      <a:r>
                        <a:rPr lang="en-US" sz="1200" b="1">
                          <a:solidFill>
                            <a:schemeClr val="bg1"/>
                          </a:solidFill>
                        </a:rPr>
                        <a:t>SABA</a:t>
                      </a:r>
                    </a:p>
                  </a:txBody>
                  <a:tcPr>
                    <a:solidFill>
                      <a:srgbClr val="00859B"/>
                    </a:solidFill>
                  </a:tcPr>
                </a:tc>
                <a:tc>
                  <a:txBody>
                    <a:bodyPr/>
                    <a:lstStyle/>
                    <a:p>
                      <a:r>
                        <a:rPr lang="en-US" sz="1200" b="1" err="1">
                          <a:solidFill>
                            <a:schemeClr val="bg1"/>
                          </a:solidFill>
                        </a:rPr>
                        <a:t>EdCast</a:t>
                      </a:r>
                      <a:endParaRPr lang="en-US" sz="1200" b="1">
                        <a:solidFill>
                          <a:schemeClr val="bg1"/>
                        </a:solidFill>
                      </a:endParaRPr>
                    </a:p>
                  </a:txBody>
                  <a:tcPr>
                    <a:solidFill>
                      <a:srgbClr val="00859B"/>
                    </a:solidFill>
                  </a:tcPr>
                </a:tc>
                <a:tc>
                  <a:txBody>
                    <a:bodyPr/>
                    <a:lstStyle/>
                    <a:p>
                      <a:r>
                        <a:rPr lang="en-US" sz="1200" b="1">
                          <a:solidFill>
                            <a:schemeClr val="bg1"/>
                          </a:solidFill>
                        </a:rPr>
                        <a:t>SumTotal</a:t>
                      </a:r>
                    </a:p>
                  </a:txBody>
                  <a:tcPr>
                    <a:solidFill>
                      <a:srgbClr val="00859B"/>
                    </a:solidFill>
                  </a:tcPr>
                </a:tc>
                <a:extLst>
                  <a:ext uri="{0D108BD9-81ED-4DB2-BD59-A6C34878D82A}">
                    <a16:rowId xmlns:a16="http://schemas.microsoft.com/office/drawing/2014/main" val="3188932600"/>
                  </a:ext>
                </a:extLst>
              </a:tr>
              <a:tr h="486645">
                <a:tc>
                  <a:txBody>
                    <a:bodyPr/>
                    <a:lstStyle/>
                    <a:p>
                      <a:r>
                        <a:rPr lang="en-US" sz="1200"/>
                        <a:t>Banks, Branches and Accounts</a:t>
                      </a:r>
                    </a:p>
                  </a:txBody>
                  <a:tcPr/>
                </a:tc>
                <a:tc>
                  <a:txBody>
                    <a:bodyPr/>
                    <a:lstStyle/>
                    <a:p>
                      <a:pPr algn="ctr"/>
                      <a:r>
                        <a:rPr lang="en-US" sz="1200"/>
                        <a:t>FIN</a:t>
                      </a:r>
                    </a:p>
                  </a:txBody>
                  <a:tcPr/>
                </a:tc>
                <a:tc>
                  <a:txBody>
                    <a:bodyPr/>
                    <a:lstStyle/>
                    <a:p>
                      <a:r>
                        <a:rPr lang="en-US" sz="1200" dirty="0"/>
                        <a:t>NetSuite</a:t>
                      </a:r>
                    </a:p>
                    <a:p>
                      <a:r>
                        <a:rPr lang="en-US" sz="1200" dirty="0"/>
                        <a:t>(XXXX)</a:t>
                      </a:r>
                    </a:p>
                  </a:txBody>
                  <a:tcPr/>
                </a:tc>
                <a:tc>
                  <a:txBody>
                    <a:bodyPr/>
                    <a:lstStyle/>
                    <a:p>
                      <a:r>
                        <a:rPr lang="en-US" sz="1200"/>
                        <a:t>NetSuite</a:t>
                      </a:r>
                    </a:p>
                    <a:p>
                      <a:r>
                        <a:rPr lang="en-US" sz="1200"/>
                        <a:t>(Saba)</a:t>
                      </a:r>
                    </a:p>
                  </a:txBody>
                  <a:tcPr/>
                </a:tc>
                <a:tc>
                  <a:txBody>
                    <a:bodyPr/>
                    <a:lstStyle/>
                    <a:p>
                      <a:r>
                        <a:rPr lang="en-US" sz="1200"/>
                        <a:t>SAP*</a:t>
                      </a:r>
                    </a:p>
                  </a:txBody>
                  <a:tcPr/>
                </a:tc>
                <a:tc>
                  <a:txBody>
                    <a:bodyPr/>
                    <a:lstStyle/>
                    <a:p>
                      <a:r>
                        <a:rPr lang="en-US" sz="1200"/>
                        <a:t>PSFT</a:t>
                      </a:r>
                    </a:p>
                  </a:txBody>
                  <a:tcPr/>
                </a:tc>
                <a:extLst>
                  <a:ext uri="{0D108BD9-81ED-4DB2-BD59-A6C34878D82A}">
                    <a16:rowId xmlns:a16="http://schemas.microsoft.com/office/drawing/2014/main" val="2633506784"/>
                  </a:ext>
                </a:extLst>
              </a:tr>
              <a:tr h="385260">
                <a:tc>
                  <a:txBody>
                    <a:bodyPr/>
                    <a:lstStyle/>
                    <a:p>
                      <a:r>
                        <a:rPr lang="en-US" sz="1200"/>
                        <a:t>GL Balances</a:t>
                      </a:r>
                    </a:p>
                  </a:txBody>
                  <a:tcPr/>
                </a:tc>
                <a:tc>
                  <a:txBody>
                    <a:bodyPr/>
                    <a:lstStyle/>
                    <a:p>
                      <a:pPr algn="ctr"/>
                      <a:r>
                        <a:rPr lang="en-US" sz="1200"/>
                        <a:t>FIN</a:t>
                      </a:r>
                    </a:p>
                  </a:txBody>
                  <a:tcPr/>
                </a:tc>
                <a:tc>
                  <a:txBody>
                    <a:bodyPr/>
                    <a:lstStyle/>
                    <a:p>
                      <a:r>
                        <a:rPr lang="en-US" sz="1200"/>
                        <a:t>NetSuite</a:t>
                      </a:r>
                    </a:p>
                  </a:txBody>
                  <a:tcPr/>
                </a:tc>
                <a:tc>
                  <a:txBody>
                    <a:bodyPr/>
                    <a:lstStyle/>
                    <a:p>
                      <a:r>
                        <a:rPr lang="en-US" sz="1200"/>
                        <a:t>NetSuite</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p>
                  </a:txBody>
                  <a:tcPr/>
                </a:tc>
                <a:extLst>
                  <a:ext uri="{0D108BD9-81ED-4DB2-BD59-A6C34878D82A}">
                    <a16:rowId xmlns:a16="http://schemas.microsoft.com/office/drawing/2014/main" val="1976628500"/>
                  </a:ext>
                </a:extLst>
              </a:tr>
              <a:tr h="385260">
                <a:tc>
                  <a:txBody>
                    <a:bodyPr/>
                    <a:lstStyle/>
                    <a:p>
                      <a:r>
                        <a:rPr lang="en-US" sz="1200"/>
                        <a:t>Fixed Assets</a:t>
                      </a:r>
                    </a:p>
                  </a:txBody>
                  <a:tcPr/>
                </a:tc>
                <a:tc>
                  <a:txBody>
                    <a:bodyPr/>
                    <a:lstStyle/>
                    <a:p>
                      <a:pPr algn="ctr"/>
                      <a:r>
                        <a:rPr lang="en-US" sz="1200"/>
                        <a:t>FIN</a:t>
                      </a:r>
                    </a:p>
                  </a:txBody>
                  <a:tcPr/>
                </a:tc>
                <a:tc>
                  <a:txBody>
                    <a:bodyPr/>
                    <a:lstStyle/>
                    <a:p>
                      <a:r>
                        <a:rPr lang="en-US" sz="1200"/>
                        <a:t>NetSuite</a:t>
                      </a:r>
                    </a:p>
                  </a:txBody>
                  <a:tcPr/>
                </a:tc>
                <a:tc>
                  <a:txBody>
                    <a:bodyPr/>
                    <a:lstStyle/>
                    <a:p>
                      <a:r>
                        <a:rPr lang="en-US" sz="1200"/>
                        <a:t>NetSuite</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p>
                  </a:txBody>
                  <a:tcPr/>
                </a:tc>
                <a:extLst>
                  <a:ext uri="{0D108BD9-81ED-4DB2-BD59-A6C34878D82A}">
                    <a16:rowId xmlns:a16="http://schemas.microsoft.com/office/drawing/2014/main" val="558675311"/>
                  </a:ext>
                </a:extLst>
              </a:tr>
              <a:tr h="385260">
                <a:tc>
                  <a:txBody>
                    <a:bodyPr/>
                    <a:lstStyle/>
                    <a:p>
                      <a:r>
                        <a:rPr lang="en-US" sz="1200"/>
                        <a:t>Suppliers</a:t>
                      </a:r>
                    </a:p>
                  </a:txBody>
                  <a:tcPr/>
                </a:tc>
                <a:tc>
                  <a:txBody>
                    <a:bodyPr/>
                    <a:lstStyle/>
                    <a:p>
                      <a:pPr algn="ctr"/>
                      <a:r>
                        <a:rPr lang="en-US" sz="1200"/>
                        <a:t>PTP</a:t>
                      </a:r>
                    </a:p>
                  </a:txBody>
                  <a:tcPr/>
                </a:tc>
                <a:tc>
                  <a:txBody>
                    <a:bodyPr/>
                    <a:lstStyle/>
                    <a:p>
                      <a:r>
                        <a:rPr lang="en-US" sz="1200"/>
                        <a:t>NetSuite</a:t>
                      </a:r>
                    </a:p>
                  </a:txBody>
                  <a:tcPr/>
                </a:tc>
                <a:tc>
                  <a:txBody>
                    <a:bodyPr/>
                    <a:lstStyle/>
                    <a:p>
                      <a:r>
                        <a:rPr lang="en-US" sz="1200"/>
                        <a:t>NetSuite</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p>
                  </a:txBody>
                  <a:tcPr/>
                </a:tc>
                <a:extLst>
                  <a:ext uri="{0D108BD9-81ED-4DB2-BD59-A6C34878D82A}">
                    <a16:rowId xmlns:a16="http://schemas.microsoft.com/office/drawing/2014/main" val="327868004"/>
                  </a:ext>
                </a:extLst>
              </a:tr>
              <a:tr h="385260">
                <a:tc>
                  <a:txBody>
                    <a:bodyPr/>
                    <a:lstStyle/>
                    <a:p>
                      <a:r>
                        <a:rPr lang="en-US" sz="1200"/>
                        <a:t>Employees</a:t>
                      </a:r>
                    </a:p>
                  </a:txBody>
                  <a:tcPr/>
                </a:tc>
                <a:tc>
                  <a:txBody>
                    <a:bodyPr/>
                    <a:lstStyle/>
                    <a:p>
                      <a:pPr algn="ctr"/>
                      <a:r>
                        <a:rPr lang="en-US" sz="1200"/>
                        <a:t>PTP</a:t>
                      </a:r>
                    </a:p>
                  </a:txBody>
                  <a:tcPr/>
                </a:tc>
                <a:tc>
                  <a:txBody>
                    <a:bodyPr/>
                    <a:lstStyle/>
                    <a:p>
                      <a:r>
                        <a:rPr lang="en-US" sz="1200"/>
                        <a:t>Galaxy</a:t>
                      </a:r>
                    </a:p>
                  </a:txBody>
                  <a:tcPr/>
                </a:tc>
                <a:tc>
                  <a:txBody>
                    <a:bodyPr/>
                    <a:lstStyle/>
                    <a:p>
                      <a:r>
                        <a:rPr lang="en-US" sz="1200"/>
                        <a:t>Galaxy</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TBD*</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TBD*</a:t>
                      </a:r>
                    </a:p>
                  </a:txBody>
                  <a:tcPr/>
                </a:tc>
                <a:extLst>
                  <a:ext uri="{0D108BD9-81ED-4DB2-BD59-A6C34878D82A}">
                    <a16:rowId xmlns:a16="http://schemas.microsoft.com/office/drawing/2014/main" val="3929095829"/>
                  </a:ext>
                </a:extLst>
              </a:tr>
              <a:tr h="385260">
                <a:tc>
                  <a:txBody>
                    <a:bodyPr/>
                    <a:lstStyle/>
                    <a:p>
                      <a:r>
                        <a:rPr lang="en-US" sz="1200"/>
                        <a:t>Open AP Invoices</a:t>
                      </a:r>
                    </a:p>
                  </a:txBody>
                  <a:tcPr/>
                </a:tc>
                <a:tc>
                  <a:txBody>
                    <a:bodyPr/>
                    <a:lstStyle/>
                    <a:p>
                      <a:pPr algn="ctr"/>
                      <a:r>
                        <a:rPr lang="en-US" sz="1200"/>
                        <a:t>PTP</a:t>
                      </a:r>
                    </a:p>
                  </a:txBody>
                  <a:tcPr/>
                </a:tc>
                <a:tc>
                  <a:txBody>
                    <a:bodyPr/>
                    <a:lstStyle/>
                    <a:p>
                      <a:r>
                        <a:rPr lang="en-US" sz="1200"/>
                        <a:t>NetSuite</a:t>
                      </a:r>
                    </a:p>
                  </a:txBody>
                  <a:tcPr/>
                </a:tc>
                <a:tc>
                  <a:txBody>
                    <a:bodyPr/>
                    <a:lstStyle/>
                    <a:p>
                      <a:r>
                        <a:rPr lang="en-US" sz="1200"/>
                        <a:t>NetSuite</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p>
                  </a:txBody>
                  <a:tcPr/>
                </a:tc>
                <a:extLst>
                  <a:ext uri="{0D108BD9-81ED-4DB2-BD59-A6C34878D82A}">
                    <a16:rowId xmlns:a16="http://schemas.microsoft.com/office/drawing/2014/main" val="4210278937"/>
                  </a:ext>
                </a:extLst>
              </a:tr>
              <a:tr h="385260">
                <a:tc>
                  <a:txBody>
                    <a:bodyPr/>
                    <a:lstStyle/>
                    <a:p>
                      <a:r>
                        <a:rPr lang="en-US" sz="1200"/>
                        <a:t>Items</a:t>
                      </a:r>
                    </a:p>
                  </a:txBody>
                  <a:tcPr/>
                </a:tc>
                <a:tc>
                  <a:txBody>
                    <a:bodyPr/>
                    <a:lstStyle/>
                    <a:p>
                      <a:pPr algn="ctr"/>
                      <a:r>
                        <a:rPr lang="en-US" sz="1200"/>
                        <a:t>OTC</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Northstar CRM</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Northstar CRM</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000000"/>
                          </a:solidFill>
                          <a:effectLst/>
                          <a:uLnTx/>
                          <a:uFillTx/>
                          <a:latin typeface="Arial" panose="020B0604020202020204"/>
                          <a:ea typeface="+mn-ea"/>
                          <a:cs typeface="+mn-cs"/>
                        </a:rPr>
                        <a:t>Northstar</a:t>
                      </a: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 CRM</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000000"/>
                          </a:solidFill>
                          <a:effectLst/>
                          <a:uLnTx/>
                          <a:uFillTx/>
                          <a:latin typeface="Arial" panose="020B0604020202020204"/>
                          <a:ea typeface="+mn-ea"/>
                          <a:cs typeface="+mn-cs"/>
                        </a:rPr>
                        <a:t>Northstar</a:t>
                      </a: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 CRM</a:t>
                      </a:r>
                    </a:p>
                  </a:txBody>
                  <a:tcPr/>
                </a:tc>
                <a:extLst>
                  <a:ext uri="{0D108BD9-81ED-4DB2-BD59-A6C34878D82A}">
                    <a16:rowId xmlns:a16="http://schemas.microsoft.com/office/drawing/2014/main" val="477986097"/>
                  </a:ext>
                </a:extLst>
              </a:tr>
              <a:tr h="385260">
                <a:tc>
                  <a:txBody>
                    <a:bodyPr/>
                    <a:lstStyle/>
                    <a:p>
                      <a:r>
                        <a:rPr lang="en-US" sz="1200"/>
                        <a:t>Open AR Invoices</a:t>
                      </a:r>
                    </a:p>
                  </a:txBody>
                  <a:tcPr/>
                </a:tc>
                <a:tc>
                  <a:txBody>
                    <a:bodyPr/>
                    <a:lstStyle/>
                    <a:p>
                      <a:pPr algn="ctr"/>
                      <a:r>
                        <a:rPr lang="en-US" sz="1200"/>
                        <a:t>OTC</a:t>
                      </a:r>
                    </a:p>
                  </a:txBody>
                  <a:tcPr/>
                </a:tc>
                <a:tc>
                  <a:txBody>
                    <a:bodyPr/>
                    <a:lstStyle/>
                    <a:p>
                      <a:r>
                        <a:rPr lang="en-US" sz="1200"/>
                        <a:t>NetSuite</a:t>
                      </a:r>
                    </a:p>
                  </a:txBody>
                  <a:tcPr/>
                </a:tc>
                <a:tc>
                  <a:txBody>
                    <a:bodyPr/>
                    <a:lstStyle/>
                    <a:p>
                      <a:r>
                        <a:rPr lang="en-US" sz="1200"/>
                        <a:t>NetSuite</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p>
                  </a:txBody>
                  <a:tcPr/>
                </a:tc>
                <a:extLst>
                  <a:ext uri="{0D108BD9-81ED-4DB2-BD59-A6C34878D82A}">
                    <a16:rowId xmlns:a16="http://schemas.microsoft.com/office/drawing/2014/main" val="2528750770"/>
                  </a:ext>
                </a:extLst>
              </a:tr>
              <a:tr h="385260">
                <a:tc>
                  <a:txBody>
                    <a:bodyPr/>
                    <a:lstStyle/>
                    <a:p>
                      <a:r>
                        <a:rPr lang="en-US" sz="1200"/>
                        <a:t>Unapplied Receipts</a:t>
                      </a:r>
                    </a:p>
                  </a:txBody>
                  <a:tcPr/>
                </a:tc>
                <a:tc>
                  <a:txBody>
                    <a:bodyPr/>
                    <a:lstStyle/>
                    <a:p>
                      <a:pPr algn="ctr"/>
                      <a:r>
                        <a:rPr lang="en-US" sz="1200"/>
                        <a:t>OTC</a:t>
                      </a:r>
                    </a:p>
                  </a:txBody>
                  <a:tcPr/>
                </a:tc>
                <a:tc>
                  <a:txBody>
                    <a:bodyPr/>
                    <a:lstStyle/>
                    <a:p>
                      <a:r>
                        <a:rPr lang="en-US" sz="1200"/>
                        <a:t>NetSuite</a:t>
                      </a:r>
                    </a:p>
                  </a:txBody>
                  <a:tcPr/>
                </a:tc>
                <a:tc>
                  <a:txBody>
                    <a:bodyPr/>
                    <a:lstStyle/>
                    <a:p>
                      <a:r>
                        <a:rPr lang="en-US" sz="1200"/>
                        <a:t>NetSuite</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SAP*</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PSFT</a:t>
                      </a:r>
                    </a:p>
                  </a:txBody>
                  <a:tcPr/>
                </a:tc>
                <a:extLst>
                  <a:ext uri="{0D108BD9-81ED-4DB2-BD59-A6C34878D82A}">
                    <a16:rowId xmlns:a16="http://schemas.microsoft.com/office/drawing/2014/main" val="4172943054"/>
                  </a:ext>
                </a:extLst>
              </a:tr>
              <a:tr h="385260">
                <a:tc>
                  <a:txBody>
                    <a:bodyPr/>
                    <a:lstStyle/>
                    <a:p>
                      <a:r>
                        <a:rPr lang="en-US" sz="1200"/>
                        <a:t>Customers</a:t>
                      </a:r>
                    </a:p>
                  </a:txBody>
                  <a:tcPr/>
                </a:tc>
                <a:tc>
                  <a:txBody>
                    <a:bodyPr/>
                    <a:lstStyle/>
                    <a:p>
                      <a:pPr algn="ctr"/>
                      <a:r>
                        <a:rPr lang="en-US" sz="1200"/>
                        <a:t>OTC</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Northstar CRM</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Northstar CRM</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Northstar CRM</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err="1">
                          <a:ln>
                            <a:noFill/>
                          </a:ln>
                          <a:solidFill>
                            <a:srgbClr val="000000"/>
                          </a:solidFill>
                          <a:effectLst/>
                          <a:uLnTx/>
                          <a:uFillTx/>
                          <a:latin typeface="Arial" panose="020B0604020202020204"/>
                          <a:ea typeface="+mn-ea"/>
                          <a:cs typeface="+mn-cs"/>
                        </a:rPr>
                        <a:t>Northstar</a:t>
                      </a: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 CRM</a:t>
                      </a:r>
                    </a:p>
                  </a:txBody>
                  <a:tcPr/>
                </a:tc>
                <a:extLst>
                  <a:ext uri="{0D108BD9-81ED-4DB2-BD59-A6C34878D82A}">
                    <a16:rowId xmlns:a16="http://schemas.microsoft.com/office/drawing/2014/main" val="616299275"/>
                  </a:ext>
                </a:extLst>
              </a:tr>
              <a:tr h="385260">
                <a:tc>
                  <a:txBody>
                    <a:bodyPr/>
                    <a:lstStyle/>
                    <a:p>
                      <a:r>
                        <a:rPr lang="en-US" sz="1200"/>
                        <a:t>Open RMCS Contracts</a:t>
                      </a:r>
                    </a:p>
                  </a:txBody>
                  <a:tcPr/>
                </a:tc>
                <a:tc>
                  <a:txBody>
                    <a:bodyPr/>
                    <a:lstStyle/>
                    <a:p>
                      <a:pPr algn="ctr"/>
                      <a:r>
                        <a:rPr lang="en-US" sz="1200"/>
                        <a:t>OTC</a:t>
                      </a:r>
                    </a:p>
                  </a:txBody>
                  <a:tcPr/>
                </a:tc>
                <a:tc>
                  <a:txBody>
                    <a:bodyPr/>
                    <a:lstStyle/>
                    <a:p>
                      <a:r>
                        <a:rPr lang="en-US" sz="1200"/>
                        <a:t>NetSuite</a:t>
                      </a:r>
                    </a:p>
                  </a:txBody>
                  <a:tcPr/>
                </a:tc>
                <a:tc>
                  <a:txBody>
                    <a:bodyPr/>
                    <a:lstStyle/>
                    <a:p>
                      <a:r>
                        <a:rPr lang="en-US" sz="1200"/>
                        <a:t>NetSuite</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a:t>TBD*</a:t>
                      </a:r>
                    </a:p>
                  </a:txBody>
                  <a:tcPr/>
                </a:tc>
                <a:tc>
                  <a:txBody>
                    <a:bodyPr/>
                    <a:lstStyle/>
                    <a:p>
                      <a:pPr marL="0" marR="0" lvl="0" indent="0" algn="l" defTabSz="918705">
                        <a:lnSpc>
                          <a:spcPct val="100000"/>
                        </a:lnSpc>
                        <a:spcBef>
                          <a:spcPts val="0"/>
                        </a:spcBef>
                        <a:spcAft>
                          <a:spcPts val="0"/>
                        </a:spcAft>
                        <a:buNone/>
                        <a:tabLst/>
                        <a:defRPr/>
                      </a:pPr>
                      <a:r>
                        <a:rPr lang="en-US" sz="1200" b="0" i="0" u="none" strike="noStrike" noProof="0">
                          <a:solidFill>
                            <a:srgbClr val="000000"/>
                          </a:solidFill>
                          <a:latin typeface="Arial"/>
                        </a:rPr>
                        <a:t>PSFT</a:t>
                      </a:r>
                      <a:endParaRPr lang="en-US"/>
                    </a:p>
                  </a:txBody>
                  <a:tcPr/>
                </a:tc>
                <a:extLst>
                  <a:ext uri="{0D108BD9-81ED-4DB2-BD59-A6C34878D82A}">
                    <a16:rowId xmlns:a16="http://schemas.microsoft.com/office/drawing/2014/main" val="3213993517"/>
                  </a:ext>
                </a:extLst>
              </a:tr>
              <a:tr h="385260">
                <a:tc>
                  <a:txBody>
                    <a:bodyPr/>
                    <a:lstStyle/>
                    <a:p>
                      <a:r>
                        <a:rPr lang="en-US" sz="1200"/>
                        <a:t>Subscriptions</a:t>
                      </a:r>
                    </a:p>
                  </a:txBody>
                  <a:tcPr/>
                </a:tc>
                <a:tc>
                  <a:txBody>
                    <a:bodyPr/>
                    <a:lstStyle/>
                    <a:p>
                      <a:pPr algn="ctr"/>
                      <a:r>
                        <a:rPr lang="en-US" sz="1200"/>
                        <a:t>OTC</a:t>
                      </a:r>
                    </a:p>
                  </a:txBody>
                  <a:tcPr/>
                </a:tc>
                <a:tc>
                  <a:txBody>
                    <a:bodyPr/>
                    <a:lstStyle/>
                    <a:p>
                      <a:r>
                        <a:rPr lang="en-US" sz="1200"/>
                        <a:t>SFDC</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a:t>Zuora</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a:t>TBD*</a:t>
                      </a:r>
                    </a:p>
                  </a:txBody>
                  <a:tcPr/>
                </a:tc>
                <a:tc>
                  <a:txBody>
                    <a:bodyPr/>
                    <a:lstStyle/>
                    <a:p>
                      <a:pPr marL="0" marR="0" lvl="0" indent="0" algn="l" defTabSz="918705">
                        <a:lnSpc>
                          <a:spcPct val="100000"/>
                        </a:lnSpc>
                        <a:spcBef>
                          <a:spcPts val="0"/>
                        </a:spcBef>
                        <a:spcAft>
                          <a:spcPts val="0"/>
                        </a:spcAft>
                        <a:buNone/>
                        <a:tabLst/>
                        <a:defRPr/>
                      </a:pPr>
                      <a:r>
                        <a:rPr lang="en-US" sz="1200" b="0" i="0" u="none" strike="noStrike" noProof="0">
                          <a:solidFill>
                            <a:srgbClr val="000000"/>
                          </a:solidFill>
                          <a:latin typeface="Arial"/>
                        </a:rPr>
                        <a:t>PSFT</a:t>
                      </a:r>
                      <a:endParaRPr lang="en-US"/>
                    </a:p>
                  </a:txBody>
                  <a:tcPr/>
                </a:tc>
                <a:extLst>
                  <a:ext uri="{0D108BD9-81ED-4DB2-BD59-A6C34878D82A}">
                    <a16:rowId xmlns:a16="http://schemas.microsoft.com/office/drawing/2014/main" val="602693462"/>
                  </a:ext>
                </a:extLst>
              </a:tr>
              <a:tr h="385260">
                <a:tc>
                  <a:txBody>
                    <a:bodyPr/>
                    <a:lstStyle/>
                    <a:p>
                      <a:pPr lvl="0">
                        <a:buNone/>
                      </a:pPr>
                      <a:r>
                        <a:rPr lang="en-US" sz="1200"/>
                        <a:t>Open Sales Orders*</a:t>
                      </a:r>
                    </a:p>
                  </a:txBody>
                  <a:tcPr/>
                </a:tc>
                <a:tc>
                  <a:txBody>
                    <a:bodyPr/>
                    <a:lstStyle/>
                    <a:p>
                      <a:pPr lvl="0" algn="ctr">
                        <a:buNone/>
                      </a:pPr>
                      <a:r>
                        <a:rPr lang="en-US" sz="1200"/>
                        <a:t>OTC</a:t>
                      </a:r>
                    </a:p>
                  </a:txBody>
                  <a:tcPr/>
                </a:tc>
                <a:tc>
                  <a:txBody>
                    <a:bodyPr/>
                    <a:lstStyle/>
                    <a:p>
                      <a:pPr lvl="0">
                        <a:buNone/>
                      </a:pPr>
                      <a:r>
                        <a:rPr lang="en-US" sz="1200"/>
                        <a:t>SFDC</a:t>
                      </a:r>
                    </a:p>
                  </a:txBody>
                  <a:tcPr/>
                </a:tc>
                <a:tc>
                  <a:txBody>
                    <a:bodyPr/>
                    <a:lstStyle/>
                    <a:p>
                      <a:pPr marL="0" lvl="0" indent="0" algn="l" defTabSz="918705">
                        <a:lnSpc>
                          <a:spcPct val="100000"/>
                        </a:lnSpc>
                        <a:spcBef>
                          <a:spcPts val="0"/>
                        </a:spcBef>
                        <a:spcAft>
                          <a:spcPts val="0"/>
                        </a:spcAft>
                        <a:buNone/>
                        <a:tabLst/>
                        <a:defRPr/>
                      </a:pPr>
                      <a:r>
                        <a:rPr lang="en-US" sz="1200"/>
                        <a:t>Zuora</a:t>
                      </a:r>
                    </a:p>
                  </a:txBody>
                  <a:tcPr/>
                </a:tc>
                <a:tc>
                  <a:txBody>
                    <a:bodyPr/>
                    <a:lstStyle/>
                    <a:p>
                      <a:pPr marL="0" lvl="0" indent="0" algn="l" defTabSz="918705">
                        <a:lnSpc>
                          <a:spcPct val="100000"/>
                        </a:lnSpc>
                        <a:spcBef>
                          <a:spcPts val="0"/>
                        </a:spcBef>
                        <a:spcAft>
                          <a:spcPts val="0"/>
                        </a:spcAft>
                        <a:buNone/>
                        <a:tabLst/>
                        <a:defRPr/>
                      </a:pPr>
                      <a:r>
                        <a:rPr lang="en-US" sz="1200"/>
                        <a:t>TBD*</a:t>
                      </a:r>
                    </a:p>
                  </a:txBody>
                  <a:tcPr/>
                </a:tc>
                <a:tc>
                  <a:txBody>
                    <a:bodyPr/>
                    <a:lstStyle/>
                    <a:p>
                      <a:pPr marL="0" lvl="0" indent="0" algn="l" defTabSz="918705">
                        <a:lnSpc>
                          <a:spcPct val="100000"/>
                        </a:lnSpc>
                        <a:spcBef>
                          <a:spcPts val="0"/>
                        </a:spcBef>
                        <a:spcAft>
                          <a:spcPts val="0"/>
                        </a:spcAft>
                        <a:buNone/>
                        <a:tabLst/>
                        <a:defRPr/>
                      </a:pPr>
                      <a:r>
                        <a:rPr lang="en-US" sz="1200" b="0" i="0" u="none" strike="noStrike" noProof="0">
                          <a:solidFill>
                            <a:srgbClr val="000000"/>
                          </a:solidFill>
                          <a:latin typeface="Arial"/>
                        </a:rPr>
                        <a:t>PSFT</a:t>
                      </a:r>
                      <a:endParaRPr lang="en-US"/>
                    </a:p>
                  </a:txBody>
                  <a:tcPr/>
                </a:tc>
                <a:extLst>
                  <a:ext uri="{0D108BD9-81ED-4DB2-BD59-A6C34878D82A}">
                    <a16:rowId xmlns:a16="http://schemas.microsoft.com/office/drawing/2014/main" val="2203351642"/>
                  </a:ext>
                </a:extLst>
              </a:tr>
            </a:tbl>
          </a:graphicData>
        </a:graphic>
      </p:graphicFrame>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35</a:t>
            </a:fld>
            <a:endParaRPr lang="en-US"/>
          </a:p>
        </p:txBody>
      </p:sp>
      <p:sp>
        <p:nvSpPr>
          <p:cNvPr id="7" name="Text Placeholder 3">
            <a:extLst>
              <a:ext uri="{FF2B5EF4-FFF2-40B4-BE49-F238E27FC236}">
                <a16:creationId xmlns:a16="http://schemas.microsoft.com/office/drawing/2014/main" id="{455CEEC6-063A-4223-9B33-DBD5060C8655}"/>
              </a:ext>
            </a:extLst>
          </p:cNvPr>
          <p:cNvSpPr>
            <a:spLocks noGrp="1"/>
          </p:cNvSpPr>
          <p:nvPr>
            <p:ph type="body" sz="quarter" idx="13"/>
          </p:nvPr>
        </p:nvSpPr>
        <p:spPr>
          <a:xfrm>
            <a:off x="71358" y="689024"/>
            <a:ext cx="9030878" cy="401321"/>
          </a:xfrm>
        </p:spPr>
        <p:txBody>
          <a:bodyPr/>
          <a:lstStyle/>
          <a:p>
            <a:r>
              <a:rPr lang="en-US"/>
              <a:t>Source Systems for each entity</a:t>
            </a:r>
          </a:p>
        </p:txBody>
      </p:sp>
      <p:sp>
        <p:nvSpPr>
          <p:cNvPr id="2" name="TextBox 1">
            <a:extLst>
              <a:ext uri="{FF2B5EF4-FFF2-40B4-BE49-F238E27FC236}">
                <a16:creationId xmlns:a16="http://schemas.microsoft.com/office/drawing/2014/main" id="{91A39475-A01D-4052-9B81-5E2B909EB8E6}"/>
              </a:ext>
            </a:extLst>
          </p:cNvPr>
          <p:cNvSpPr txBox="1"/>
          <p:nvPr/>
        </p:nvSpPr>
        <p:spPr>
          <a:xfrm>
            <a:off x="216898" y="7028193"/>
            <a:ext cx="3768132" cy="276999"/>
          </a:xfrm>
          <a:prstGeom prst="rect">
            <a:avLst/>
          </a:prstGeom>
          <a:noFill/>
        </p:spPr>
        <p:txBody>
          <a:bodyPr wrap="square" rtlCol="0">
            <a:spAutoFit/>
          </a:bodyPr>
          <a:lstStyle/>
          <a:p>
            <a:r>
              <a:rPr lang="en-US" sz="1200"/>
              <a:t>* Need further discussion/ confirmation</a:t>
            </a:r>
          </a:p>
        </p:txBody>
      </p:sp>
    </p:spTree>
    <p:extLst>
      <p:ext uri="{BB962C8B-B14F-4D97-AF65-F5344CB8AC3E}">
        <p14:creationId xmlns:p14="http://schemas.microsoft.com/office/powerpoint/2010/main" val="1513555809"/>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1261D8BC-4AA6-4443-BF50-C95FC7B6B75C}"/>
              </a:ext>
            </a:extLst>
          </p:cNvPr>
          <p:cNvGraphicFramePr>
            <a:graphicFrameLocks noGrp="1"/>
          </p:cNvGraphicFramePr>
          <p:nvPr>
            <p:ph sz="quarter" idx="12"/>
            <p:extLst>
              <p:ext uri="{D42A27DB-BD31-4B8C-83A1-F6EECF244321}">
                <p14:modId xmlns:p14="http://schemas.microsoft.com/office/powerpoint/2010/main" val="2855049470"/>
              </p:ext>
            </p:extLst>
          </p:nvPr>
        </p:nvGraphicFramePr>
        <p:xfrm>
          <a:off x="216898" y="1080172"/>
          <a:ext cx="9030877" cy="1714365"/>
        </p:xfrm>
        <a:graphic>
          <a:graphicData uri="http://schemas.openxmlformats.org/drawingml/2006/table">
            <a:tbl>
              <a:tblPr firstRow="1" bandRow="1">
                <a:tableStyleId>{5C22544A-7EE6-4342-B048-85BDC9FD1C3A}</a:tableStyleId>
              </a:tblPr>
              <a:tblGrid>
                <a:gridCol w="2662178">
                  <a:extLst>
                    <a:ext uri="{9D8B030D-6E8A-4147-A177-3AD203B41FA5}">
                      <a16:colId xmlns:a16="http://schemas.microsoft.com/office/drawing/2014/main" val="3094591601"/>
                    </a:ext>
                  </a:extLst>
                </a:gridCol>
                <a:gridCol w="1534182">
                  <a:extLst>
                    <a:ext uri="{9D8B030D-6E8A-4147-A177-3AD203B41FA5}">
                      <a16:colId xmlns:a16="http://schemas.microsoft.com/office/drawing/2014/main" val="3119865758"/>
                    </a:ext>
                  </a:extLst>
                </a:gridCol>
                <a:gridCol w="1450354">
                  <a:extLst>
                    <a:ext uri="{9D8B030D-6E8A-4147-A177-3AD203B41FA5}">
                      <a16:colId xmlns:a16="http://schemas.microsoft.com/office/drawing/2014/main" val="3339924738"/>
                    </a:ext>
                  </a:extLst>
                </a:gridCol>
                <a:gridCol w="1276312">
                  <a:extLst>
                    <a:ext uri="{9D8B030D-6E8A-4147-A177-3AD203B41FA5}">
                      <a16:colId xmlns:a16="http://schemas.microsoft.com/office/drawing/2014/main" val="4254687231"/>
                    </a:ext>
                  </a:extLst>
                </a:gridCol>
                <a:gridCol w="1140946">
                  <a:extLst>
                    <a:ext uri="{9D8B030D-6E8A-4147-A177-3AD203B41FA5}">
                      <a16:colId xmlns:a16="http://schemas.microsoft.com/office/drawing/2014/main" val="4243310927"/>
                    </a:ext>
                  </a:extLst>
                </a:gridCol>
                <a:gridCol w="966905">
                  <a:extLst>
                    <a:ext uri="{9D8B030D-6E8A-4147-A177-3AD203B41FA5}">
                      <a16:colId xmlns:a16="http://schemas.microsoft.com/office/drawing/2014/main" val="367216941"/>
                    </a:ext>
                  </a:extLst>
                </a:gridCol>
              </a:tblGrid>
              <a:tr h="364983">
                <a:tc rowSpan="2">
                  <a:txBody>
                    <a:bodyPr/>
                    <a:lstStyle/>
                    <a:p>
                      <a:r>
                        <a:rPr lang="en-US" sz="1400" dirty="0"/>
                        <a:t>Object Name</a:t>
                      </a:r>
                    </a:p>
                  </a:txBody>
                  <a:tcPr/>
                </a:tc>
                <a:tc rowSpan="2">
                  <a:txBody>
                    <a:bodyPr/>
                    <a:lstStyle/>
                    <a:p>
                      <a:pPr algn="ctr"/>
                      <a:r>
                        <a:rPr lang="en-US" sz="1400"/>
                        <a:t>Track</a:t>
                      </a:r>
                    </a:p>
                  </a:txBody>
                  <a:tcPr/>
                </a:tc>
                <a:tc gridSpan="4">
                  <a:txBody>
                    <a:bodyPr/>
                    <a:lstStyle/>
                    <a:p>
                      <a:pPr algn="ctr"/>
                      <a:r>
                        <a:rPr lang="en-US" sz="1400"/>
                        <a:t>Source</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2631209"/>
                  </a:ext>
                </a:extLst>
              </a:tr>
              <a:tr h="405537">
                <a:tc vMerge="1">
                  <a:txBody>
                    <a:bodyPr/>
                    <a:lstStyle/>
                    <a:p>
                      <a:endParaRPr lang="en-US"/>
                    </a:p>
                  </a:txBody>
                  <a:tcPr/>
                </a:tc>
                <a:tc vMerge="1">
                  <a:txBody>
                    <a:bodyPr/>
                    <a:lstStyle/>
                    <a:p>
                      <a:endParaRPr lang="en-US"/>
                    </a:p>
                  </a:txBody>
                  <a:tcPr/>
                </a:tc>
                <a:tc>
                  <a:txBody>
                    <a:bodyPr/>
                    <a:lstStyle/>
                    <a:p>
                      <a:r>
                        <a:rPr lang="en-US" sz="1200" b="1" dirty="0">
                          <a:solidFill>
                            <a:schemeClr val="bg1"/>
                          </a:solidFill>
                        </a:rPr>
                        <a:t>XXXX</a:t>
                      </a:r>
                    </a:p>
                  </a:txBody>
                  <a:tcPr>
                    <a:solidFill>
                      <a:srgbClr val="00859B"/>
                    </a:solidFill>
                  </a:tcPr>
                </a:tc>
                <a:tc>
                  <a:txBody>
                    <a:bodyPr/>
                    <a:lstStyle/>
                    <a:p>
                      <a:r>
                        <a:rPr lang="en-US" sz="1200" b="1">
                          <a:solidFill>
                            <a:schemeClr val="bg1"/>
                          </a:solidFill>
                        </a:rPr>
                        <a:t>SABA</a:t>
                      </a:r>
                    </a:p>
                  </a:txBody>
                  <a:tcPr>
                    <a:solidFill>
                      <a:srgbClr val="00859B"/>
                    </a:solidFill>
                  </a:tcPr>
                </a:tc>
                <a:tc>
                  <a:txBody>
                    <a:bodyPr/>
                    <a:lstStyle/>
                    <a:p>
                      <a:r>
                        <a:rPr lang="en-US" sz="1200" b="1" err="1">
                          <a:solidFill>
                            <a:schemeClr val="bg1"/>
                          </a:solidFill>
                        </a:rPr>
                        <a:t>EdCast</a:t>
                      </a:r>
                      <a:endParaRPr lang="en-US" sz="1200" b="1">
                        <a:solidFill>
                          <a:schemeClr val="bg1"/>
                        </a:solidFill>
                      </a:endParaRPr>
                    </a:p>
                  </a:txBody>
                  <a:tcPr>
                    <a:solidFill>
                      <a:srgbClr val="00859B"/>
                    </a:solidFill>
                  </a:tcPr>
                </a:tc>
                <a:tc>
                  <a:txBody>
                    <a:bodyPr/>
                    <a:lstStyle/>
                    <a:p>
                      <a:r>
                        <a:rPr lang="en-US" sz="1200" b="1">
                          <a:solidFill>
                            <a:schemeClr val="bg1"/>
                          </a:solidFill>
                        </a:rPr>
                        <a:t>SumTotal</a:t>
                      </a:r>
                    </a:p>
                  </a:txBody>
                  <a:tcPr>
                    <a:solidFill>
                      <a:srgbClr val="00859B"/>
                    </a:solidFill>
                  </a:tcPr>
                </a:tc>
                <a:extLst>
                  <a:ext uri="{0D108BD9-81ED-4DB2-BD59-A6C34878D82A}">
                    <a16:rowId xmlns:a16="http://schemas.microsoft.com/office/drawing/2014/main" val="3188932600"/>
                  </a:ext>
                </a:extLst>
              </a:tr>
              <a:tr h="486645">
                <a:tc>
                  <a:txBody>
                    <a:bodyPr/>
                    <a:lstStyle/>
                    <a:p>
                      <a:r>
                        <a:rPr lang="en-US" sz="1200"/>
                        <a:t>Open Purchase Orders</a:t>
                      </a:r>
                    </a:p>
                  </a:txBody>
                  <a:tcPr/>
                </a:tc>
                <a:tc>
                  <a:txBody>
                    <a:bodyPr/>
                    <a:lstStyle/>
                    <a:p>
                      <a:pPr algn="ctr"/>
                      <a:r>
                        <a:rPr lang="en-US" sz="1200"/>
                        <a:t>PTP</a:t>
                      </a:r>
                    </a:p>
                  </a:txBody>
                  <a:tcPr/>
                </a:tc>
                <a:tc>
                  <a:txBody>
                    <a:bodyPr/>
                    <a:lstStyle/>
                    <a:p>
                      <a:r>
                        <a:rPr lang="en-US" sz="1200"/>
                        <a:t>Coupa</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a:t>Coupa</a:t>
                      </a:r>
                    </a:p>
                    <a:p>
                      <a:endParaRPr lang="en-US" sz="1200"/>
                    </a:p>
                  </a:txBody>
                  <a:tcPr/>
                </a:tc>
                <a:tc>
                  <a:txBody>
                    <a:bodyPr/>
                    <a:lstStyle/>
                    <a:p>
                      <a:r>
                        <a:rPr lang="en-US" sz="1200"/>
                        <a:t>*</a:t>
                      </a:r>
                    </a:p>
                  </a:txBody>
                  <a:tcPr/>
                </a:tc>
                <a:tc>
                  <a:txBody>
                    <a:bodyPr/>
                    <a:lstStyle/>
                    <a:p>
                      <a:pPr lvl="0">
                        <a:buNone/>
                      </a:pPr>
                      <a:r>
                        <a:rPr lang="en-US" sz="1200" b="0" i="0" u="none" strike="noStrike" noProof="0">
                          <a:solidFill>
                            <a:srgbClr val="000000"/>
                          </a:solidFill>
                          <a:latin typeface="Arial"/>
                        </a:rPr>
                        <a:t>PSFT</a:t>
                      </a:r>
                      <a:endParaRPr lang="en-US"/>
                    </a:p>
                  </a:txBody>
                  <a:tcPr/>
                </a:tc>
                <a:extLst>
                  <a:ext uri="{0D108BD9-81ED-4DB2-BD59-A6C34878D82A}">
                    <a16:rowId xmlns:a16="http://schemas.microsoft.com/office/drawing/2014/main" val="2633506784"/>
                  </a:ext>
                </a:extLst>
              </a:tr>
              <a:tr h="385260">
                <a:tc>
                  <a:txBody>
                    <a:bodyPr/>
                    <a:lstStyle/>
                    <a:p>
                      <a:r>
                        <a:rPr lang="en-US" sz="1200"/>
                        <a:t>Open Procurement Contracts</a:t>
                      </a:r>
                    </a:p>
                  </a:txBody>
                  <a:tcPr/>
                </a:tc>
                <a:tc>
                  <a:txBody>
                    <a:bodyPr/>
                    <a:lstStyle/>
                    <a:p>
                      <a:pPr algn="ctr"/>
                      <a:r>
                        <a:rPr lang="en-US" sz="1200"/>
                        <a:t>PTP</a:t>
                      </a:r>
                    </a:p>
                  </a:txBody>
                  <a:tcPr/>
                </a:tc>
                <a:tc>
                  <a:txBody>
                    <a:bodyPr/>
                    <a:lstStyle/>
                    <a:p>
                      <a:r>
                        <a:rPr lang="en-US" sz="1200"/>
                        <a:t>Coupa</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200"/>
                        <a:t>Coupa</a:t>
                      </a:r>
                    </a:p>
                    <a:p>
                      <a:endParaRPr lang="en-US" sz="1200"/>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panose="020B0604020202020204"/>
                          <a:ea typeface="+mn-ea"/>
                          <a:cs typeface="+mn-cs"/>
                        </a:rPr>
                        <a:t>*</a:t>
                      </a:r>
                    </a:p>
                  </a:txBody>
                  <a:tcPr/>
                </a:tc>
                <a:tc>
                  <a:txBody>
                    <a:bodyPr/>
                    <a:lstStyle/>
                    <a:p>
                      <a:pPr marL="0" marR="0" lvl="0" indent="0" algn="l" defTabSz="918705">
                        <a:lnSpc>
                          <a:spcPct val="100000"/>
                        </a:lnSpc>
                        <a:spcBef>
                          <a:spcPts val="0"/>
                        </a:spcBef>
                        <a:spcAft>
                          <a:spcPts val="0"/>
                        </a:spcAft>
                        <a:buNone/>
                        <a:tabLst/>
                        <a:defRPr/>
                      </a:pPr>
                      <a:r>
                        <a:rPr lang="en-US" sz="1200" b="0" i="0" u="none" strike="noStrike" kern="1200" cap="none" spc="0" normalizeH="0" baseline="0" noProof="0">
                          <a:ln>
                            <a:noFill/>
                          </a:ln>
                          <a:solidFill>
                            <a:srgbClr val="000000"/>
                          </a:solidFill>
                          <a:effectLst/>
                          <a:uLnTx/>
                          <a:uFillTx/>
                          <a:latin typeface="Arial"/>
                        </a:rPr>
                        <a:t>PSFT</a:t>
                      </a:r>
                      <a:endParaRPr kumimoji="0" lang="en-US"/>
                    </a:p>
                  </a:txBody>
                  <a:tcPr/>
                </a:tc>
                <a:extLst>
                  <a:ext uri="{0D108BD9-81ED-4DB2-BD59-A6C34878D82A}">
                    <a16:rowId xmlns:a16="http://schemas.microsoft.com/office/drawing/2014/main" val="1976628500"/>
                  </a:ext>
                </a:extLst>
              </a:tr>
            </a:tbl>
          </a:graphicData>
        </a:graphic>
      </p:graphicFrame>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36</a:t>
            </a:fld>
            <a:endParaRPr lang="en-US"/>
          </a:p>
        </p:txBody>
      </p:sp>
      <p:sp>
        <p:nvSpPr>
          <p:cNvPr id="7" name="Text Placeholder 3">
            <a:extLst>
              <a:ext uri="{FF2B5EF4-FFF2-40B4-BE49-F238E27FC236}">
                <a16:creationId xmlns:a16="http://schemas.microsoft.com/office/drawing/2014/main" id="{455CEEC6-063A-4223-9B33-DBD5060C8655}"/>
              </a:ext>
            </a:extLst>
          </p:cNvPr>
          <p:cNvSpPr>
            <a:spLocks noGrp="1"/>
          </p:cNvSpPr>
          <p:nvPr>
            <p:ph type="body" sz="quarter" idx="13"/>
          </p:nvPr>
        </p:nvSpPr>
        <p:spPr>
          <a:xfrm>
            <a:off x="71358" y="689024"/>
            <a:ext cx="9030878" cy="401321"/>
          </a:xfrm>
        </p:spPr>
        <p:txBody>
          <a:bodyPr/>
          <a:lstStyle/>
          <a:p>
            <a:r>
              <a:rPr lang="en-US"/>
              <a:t>Source Systems for each entity</a:t>
            </a:r>
          </a:p>
        </p:txBody>
      </p:sp>
      <p:sp>
        <p:nvSpPr>
          <p:cNvPr id="2" name="TextBox 1">
            <a:extLst>
              <a:ext uri="{FF2B5EF4-FFF2-40B4-BE49-F238E27FC236}">
                <a16:creationId xmlns:a16="http://schemas.microsoft.com/office/drawing/2014/main" id="{91A39475-A01D-4052-9B81-5E2B909EB8E6}"/>
              </a:ext>
            </a:extLst>
          </p:cNvPr>
          <p:cNvSpPr txBox="1"/>
          <p:nvPr/>
        </p:nvSpPr>
        <p:spPr>
          <a:xfrm>
            <a:off x="216898" y="6925735"/>
            <a:ext cx="6727912" cy="276999"/>
          </a:xfrm>
          <a:prstGeom prst="rect">
            <a:avLst/>
          </a:prstGeom>
          <a:noFill/>
        </p:spPr>
        <p:txBody>
          <a:bodyPr wrap="square" rtlCol="0">
            <a:spAutoFit/>
          </a:bodyPr>
          <a:lstStyle/>
          <a:p>
            <a:r>
              <a:rPr lang="en-US" sz="1200"/>
              <a:t>* </a:t>
            </a:r>
            <a:r>
              <a:rPr lang="en-US" sz="1200" err="1"/>
              <a:t>Edcast</a:t>
            </a:r>
            <a:r>
              <a:rPr lang="en-US" sz="1200"/>
              <a:t> and SumTotal source systems will be discussed during the Design sessions</a:t>
            </a:r>
          </a:p>
        </p:txBody>
      </p:sp>
    </p:spTree>
    <p:extLst>
      <p:ext uri="{BB962C8B-B14F-4D97-AF65-F5344CB8AC3E}">
        <p14:creationId xmlns:p14="http://schemas.microsoft.com/office/powerpoint/2010/main" val="1238862046"/>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7BF43-03C8-42EB-BDDA-F16B1B4533F9}"/>
              </a:ext>
            </a:extLst>
          </p:cNvPr>
          <p:cNvSpPr>
            <a:spLocks noGrp="1"/>
          </p:cNvSpPr>
          <p:nvPr>
            <p:ph sz="quarter" idx="12"/>
          </p:nvPr>
        </p:nvSpPr>
        <p:spPr/>
        <p:txBody>
          <a:bodyPr vert="horz" lIns="91440" tIns="45720" rIns="91440" bIns="45720" rtlCol="0" anchor="t">
            <a:normAutofit fontScale="92500" lnSpcReduction="10000"/>
          </a:bodyPr>
          <a:lstStyle/>
          <a:p>
            <a:pPr marL="287020" indent="-287020"/>
            <a:r>
              <a:rPr lang="en-US" sz="1600" b="1" dirty="0">
                <a:cs typeface="Arial"/>
              </a:rPr>
              <a:t>Data Cleansing </a:t>
            </a:r>
            <a:r>
              <a:rPr lang="en-US" sz="1600" dirty="0">
                <a:cs typeface="Arial"/>
              </a:rPr>
              <a:t>involves below two steps :</a:t>
            </a:r>
          </a:p>
          <a:p>
            <a:pPr marL="1203960" lvl="2" indent="-342900">
              <a:buFont typeface="+mj-lt"/>
              <a:buAutoNum type="arabicPeriod"/>
            </a:pPr>
            <a:r>
              <a:rPr lang="en-US" sz="1600" dirty="0">
                <a:cs typeface="Arial"/>
              </a:rPr>
              <a:t>separation of “Bad data”  from “Good data”</a:t>
            </a:r>
          </a:p>
          <a:p>
            <a:pPr marL="1203960" lvl="2" indent="-342900">
              <a:buFont typeface="+mj-lt"/>
              <a:buAutoNum type="arabicPeriod"/>
            </a:pPr>
            <a:r>
              <a:rPr lang="en-US" sz="1600" dirty="0">
                <a:cs typeface="Arial"/>
              </a:rPr>
              <a:t>Approach to handle Bad Data – Programmatic Cleansing (or) Source system cleansing.</a:t>
            </a:r>
          </a:p>
          <a:p>
            <a:pPr marL="1203960" lvl="2" indent="-342900">
              <a:buClr>
                <a:srgbClr val="FFC72C"/>
              </a:buClr>
              <a:buAutoNum type="arabicPeriod"/>
            </a:pPr>
            <a:r>
              <a:rPr lang="en-US" sz="1600" dirty="0">
                <a:cs typeface="Arial"/>
              </a:rPr>
              <a:t>The bad data which follow specific patterns can be cleaned using script.</a:t>
            </a:r>
          </a:p>
          <a:p>
            <a:pPr marL="1203960" lvl="2" indent="-342900">
              <a:buClr>
                <a:srgbClr val="FFC72C"/>
              </a:buClr>
              <a:buAutoNum type="arabicPeriod"/>
            </a:pPr>
            <a:r>
              <a:rPr lang="en-US" sz="1600" dirty="0">
                <a:cs typeface="Arial"/>
              </a:rPr>
              <a:t>There will be some data without any pattern and will be clean by business at the sources</a:t>
            </a:r>
          </a:p>
          <a:p>
            <a:pPr marL="1203960" lvl="2" indent="-342900">
              <a:buClr>
                <a:srgbClr val="FFC72C"/>
              </a:buClr>
              <a:buAutoNum type="arabicPeriod"/>
            </a:pPr>
            <a:r>
              <a:rPr lang="en-US" sz="1600" dirty="0">
                <a:ea typeface="+mn-lt"/>
                <a:cs typeface="+mn-lt"/>
              </a:rPr>
              <a:t>Typically, this is applicable only for Master data (Customers, Items, Suppliers)</a:t>
            </a:r>
            <a:endParaRPr lang="en-US" sz="1600" dirty="0">
              <a:cs typeface="Arial"/>
            </a:endParaRPr>
          </a:p>
          <a:p>
            <a:pPr marL="287020" indent="-287020"/>
            <a:r>
              <a:rPr lang="en-US" sz="1600" b="1" dirty="0">
                <a:cs typeface="Arial"/>
              </a:rPr>
              <a:t>Bad Data Examples:</a:t>
            </a:r>
          </a:p>
          <a:p>
            <a:pPr marL="1203960" lvl="2" indent="-342900">
              <a:buFont typeface="+mj-lt"/>
              <a:buAutoNum type="arabicPeriod"/>
            </a:pPr>
            <a:r>
              <a:rPr lang="en-US" sz="1600" dirty="0">
                <a:cs typeface="Arial"/>
              </a:rPr>
              <a:t>Duplicate Records</a:t>
            </a:r>
          </a:p>
          <a:p>
            <a:pPr marL="1203960" lvl="2" indent="-342900">
              <a:buFont typeface="+mj-lt"/>
              <a:buAutoNum type="arabicPeriod"/>
            </a:pPr>
            <a:r>
              <a:rPr lang="en-US" sz="1600" dirty="0">
                <a:cs typeface="Arial"/>
              </a:rPr>
              <a:t>Data that violates referential integrity in Oracle ERP</a:t>
            </a:r>
          </a:p>
          <a:p>
            <a:pPr marL="1203960" lvl="2" indent="-342900">
              <a:buFont typeface="+mj-lt"/>
              <a:buAutoNum type="arabicPeriod"/>
            </a:pPr>
            <a:r>
              <a:rPr lang="en-US" sz="1600" dirty="0">
                <a:cs typeface="Arial"/>
              </a:rPr>
              <a:t>Data that misses important Identifiers</a:t>
            </a:r>
          </a:p>
          <a:p>
            <a:pPr marL="287020" indent="-287020"/>
            <a:r>
              <a:rPr lang="en-US" sz="1600" b="1" dirty="0">
                <a:cs typeface="Arial"/>
              </a:rPr>
              <a:t>Cleansing Approach:</a:t>
            </a:r>
          </a:p>
          <a:p>
            <a:pPr marL="1203960" lvl="2" indent="-342900">
              <a:buFont typeface="+mj-lt"/>
              <a:buAutoNum type="arabicPeriod"/>
            </a:pPr>
            <a:r>
              <a:rPr lang="en-US" sz="1600" dirty="0">
                <a:cs typeface="Arial"/>
              </a:rPr>
              <a:t>Source System Cleansing : Fix the bad data in the source system either by inactivating (Or) Updating data with correct values</a:t>
            </a:r>
          </a:p>
          <a:p>
            <a:pPr marL="1203960" lvl="2" indent="-342900">
              <a:buFont typeface="+mj-lt"/>
              <a:buAutoNum type="arabicPeriod"/>
            </a:pPr>
            <a:r>
              <a:rPr lang="en-US" sz="1600" dirty="0">
                <a:cs typeface="Arial"/>
              </a:rPr>
              <a:t>Programmatic Cleansing : Define Business rules to reject the bad data during data processing</a:t>
            </a:r>
          </a:p>
          <a:p>
            <a:pPr marL="287020" indent="-287020"/>
            <a:r>
              <a:rPr lang="en-US" sz="1600" b="1" dirty="0">
                <a:cs typeface="Arial"/>
              </a:rPr>
              <a:t>Cleansing Activities:</a:t>
            </a:r>
          </a:p>
          <a:p>
            <a:pPr marL="1203960" lvl="2" indent="-342900">
              <a:buFont typeface="+mj-lt"/>
              <a:buAutoNum type="arabicPeriod"/>
            </a:pPr>
            <a:r>
              <a:rPr lang="en-US" sz="1600" dirty="0">
                <a:cs typeface="Arial"/>
              </a:rPr>
              <a:t>During Lean Specification meetings, XXXXX Functional Team to work with XXXX-Business Identify all cleansing requirements</a:t>
            </a:r>
          </a:p>
          <a:p>
            <a:pPr marL="1203960" lvl="2" indent="-342900">
              <a:buFont typeface="+mj-lt"/>
              <a:buAutoNum type="arabicPeriod"/>
            </a:pPr>
            <a:r>
              <a:rPr lang="en-US" sz="1600" dirty="0">
                <a:cs typeface="Arial"/>
              </a:rPr>
              <a:t>Align on the cleansing approach</a:t>
            </a:r>
          </a:p>
          <a:p>
            <a:pPr marL="1203960" lvl="2" indent="-342900">
              <a:buFont typeface="+mj-lt"/>
              <a:buAutoNum type="arabicPeriod"/>
            </a:pPr>
            <a:r>
              <a:rPr lang="en-US" sz="1600" dirty="0">
                <a:cs typeface="Arial"/>
              </a:rPr>
              <a:t>For Programmatic cleansing XXXXX Tech team to build code</a:t>
            </a:r>
          </a:p>
          <a:p>
            <a:pPr marL="1203960" lvl="2" indent="-342900">
              <a:buFont typeface="+mj-lt"/>
              <a:buAutoNum type="arabicPeriod"/>
            </a:pPr>
            <a:r>
              <a:rPr lang="en-US" sz="1600" dirty="0">
                <a:cs typeface="Arial"/>
              </a:rPr>
              <a:t>For Source System Cleansing, XXXX Process Team to work on cleaning up the data in source system</a:t>
            </a:r>
          </a:p>
          <a:p>
            <a:pPr marL="287020" indent="-287020"/>
            <a:endParaRPr lang="en-US" dirty="0"/>
          </a:p>
        </p:txBody>
      </p:sp>
      <p:sp>
        <p:nvSpPr>
          <p:cNvPr id="4" name="Text Placeholder 3">
            <a:extLst>
              <a:ext uri="{FF2B5EF4-FFF2-40B4-BE49-F238E27FC236}">
                <a16:creationId xmlns:a16="http://schemas.microsoft.com/office/drawing/2014/main" id="{DA7F8BA1-423D-449A-ACD0-AC5A8FE2AB7B}"/>
              </a:ext>
            </a:extLst>
          </p:cNvPr>
          <p:cNvSpPr>
            <a:spLocks noGrp="1"/>
          </p:cNvSpPr>
          <p:nvPr>
            <p:ph type="body" sz="quarter" idx="13"/>
          </p:nvPr>
        </p:nvSpPr>
        <p:spPr/>
        <p:txBody>
          <a:bodyPr/>
          <a:lstStyle/>
          <a:p>
            <a:r>
              <a:rPr lang="en-US"/>
              <a:t>Data Cleansing</a:t>
            </a:r>
          </a:p>
        </p:txBody>
      </p:sp>
      <p:sp>
        <p:nvSpPr>
          <p:cNvPr id="5" name="Slide Number Placeholder 4">
            <a:extLst>
              <a:ext uri="{FF2B5EF4-FFF2-40B4-BE49-F238E27FC236}">
                <a16:creationId xmlns:a16="http://schemas.microsoft.com/office/drawing/2014/main" id="{F9F60132-D546-4080-B54B-2F7B4BB83EEE}"/>
              </a:ext>
            </a:extLst>
          </p:cNvPr>
          <p:cNvSpPr>
            <a:spLocks noGrp="1"/>
          </p:cNvSpPr>
          <p:nvPr>
            <p:ph type="sldNum" sz="quarter" idx="4"/>
          </p:nvPr>
        </p:nvSpPr>
        <p:spPr/>
        <p:txBody>
          <a:bodyPr/>
          <a:lstStyle/>
          <a:p>
            <a:fld id="{BF059A51-1513-4722-B38F-49BCC75F15CA}" type="slidenum">
              <a:rPr lang="en-US" smtClean="0"/>
              <a:pPr/>
              <a:t>37</a:t>
            </a:fld>
            <a:endParaRPr lang="en-US"/>
          </a:p>
        </p:txBody>
      </p:sp>
    </p:spTree>
    <p:extLst>
      <p:ext uri="{BB962C8B-B14F-4D97-AF65-F5344CB8AC3E}">
        <p14:creationId xmlns:p14="http://schemas.microsoft.com/office/powerpoint/2010/main" val="219330377"/>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00768D-B74A-4459-AF09-25B9B23EBB37}"/>
              </a:ext>
            </a:extLst>
          </p:cNvPr>
          <p:cNvGraphicFramePr>
            <a:graphicFrameLocks noGrp="1"/>
          </p:cNvGraphicFramePr>
          <p:nvPr>
            <p:ph sz="quarter" idx="12"/>
            <p:extLst>
              <p:ext uri="{D42A27DB-BD31-4B8C-83A1-F6EECF244321}">
                <p14:modId xmlns:p14="http://schemas.microsoft.com/office/powerpoint/2010/main" val="1644583360"/>
              </p:ext>
            </p:extLst>
          </p:nvPr>
        </p:nvGraphicFramePr>
        <p:xfrm>
          <a:off x="241551" y="1025575"/>
          <a:ext cx="9144000" cy="3206183"/>
        </p:xfrm>
        <a:graphic>
          <a:graphicData uri="http://schemas.openxmlformats.org/drawingml/2006/table">
            <a:tbl>
              <a:tblPr firstRow="1" bandRow="1">
                <a:tableStyleId>{5C22544A-7EE6-4342-B048-85BDC9FD1C3A}</a:tableStyleId>
              </a:tblPr>
              <a:tblGrid>
                <a:gridCol w="1521146">
                  <a:extLst>
                    <a:ext uri="{9D8B030D-6E8A-4147-A177-3AD203B41FA5}">
                      <a16:colId xmlns:a16="http://schemas.microsoft.com/office/drawing/2014/main" val="2914272435"/>
                    </a:ext>
                  </a:extLst>
                </a:gridCol>
                <a:gridCol w="3574847">
                  <a:extLst>
                    <a:ext uri="{9D8B030D-6E8A-4147-A177-3AD203B41FA5}">
                      <a16:colId xmlns:a16="http://schemas.microsoft.com/office/drawing/2014/main" val="170988383"/>
                    </a:ext>
                  </a:extLst>
                </a:gridCol>
                <a:gridCol w="4048007">
                  <a:extLst>
                    <a:ext uri="{9D8B030D-6E8A-4147-A177-3AD203B41FA5}">
                      <a16:colId xmlns:a16="http://schemas.microsoft.com/office/drawing/2014/main" val="625106349"/>
                    </a:ext>
                  </a:extLst>
                </a:gridCol>
              </a:tblGrid>
              <a:tr h="593376">
                <a:tc>
                  <a:txBody>
                    <a:bodyPr/>
                    <a:lstStyle/>
                    <a:p>
                      <a:r>
                        <a:rPr lang="en-US" dirty="0"/>
                        <a:t>Object Name</a:t>
                      </a:r>
                    </a:p>
                  </a:txBody>
                  <a:tcPr/>
                </a:tc>
                <a:tc>
                  <a:txBody>
                    <a:bodyPr/>
                    <a:lstStyle/>
                    <a:p>
                      <a:r>
                        <a:rPr lang="en-US" dirty="0"/>
                        <a:t>XXXXX Responsibilities</a:t>
                      </a:r>
                    </a:p>
                  </a:txBody>
                  <a:tcPr/>
                </a:tc>
                <a:tc>
                  <a:txBody>
                    <a:bodyPr/>
                    <a:lstStyle/>
                    <a:p>
                      <a:r>
                        <a:rPr lang="en-US" dirty="0"/>
                        <a:t>XXXX Responsibilities</a:t>
                      </a:r>
                    </a:p>
                  </a:txBody>
                  <a:tcPr/>
                </a:tc>
                <a:extLst>
                  <a:ext uri="{0D108BD9-81ED-4DB2-BD59-A6C34878D82A}">
                    <a16:rowId xmlns:a16="http://schemas.microsoft.com/office/drawing/2014/main" val="3862093767"/>
                  </a:ext>
                </a:extLst>
              </a:tr>
              <a:tr h="575734">
                <a:tc>
                  <a:txBody>
                    <a:bodyPr/>
                    <a:lstStyle/>
                    <a:p>
                      <a:pPr lvl="0">
                        <a:buNone/>
                      </a:pPr>
                      <a:r>
                        <a:rPr lang="en-US" sz="1200" kern="1200">
                          <a:solidFill>
                            <a:schemeClr val="dk1"/>
                          </a:solidFill>
                          <a:latin typeface="+mn-lt"/>
                          <a:ea typeface="+mn-ea"/>
                          <a:cs typeface="+mn-cs"/>
                        </a:rPr>
                        <a:t>GL Balances</a:t>
                      </a:r>
                      <a:endParaRPr lang="en-US"/>
                    </a:p>
                  </a:txBody>
                  <a:tcPr/>
                </a:tc>
                <a:tc>
                  <a:txBody>
                    <a:bodyPr/>
                    <a:lstStyle/>
                    <a:p>
                      <a:pPr marL="171450" lvl="0" indent="-171450">
                        <a:buFont typeface="Arial" panose="020B0604020202020204" pitchFamily="34" charset="0"/>
                        <a:buChar char="•"/>
                      </a:pPr>
                      <a:r>
                        <a:rPr lang="en-US" sz="1200" kern="1200">
                          <a:solidFill>
                            <a:schemeClr val="dk1"/>
                          </a:solidFill>
                          <a:latin typeface="+mn-lt"/>
                          <a:ea typeface="+mn-ea"/>
                          <a:cs typeface="+mn-cs"/>
                        </a:rPr>
                        <a:t>Records with blank account segment. Extract description column instead of account number.</a:t>
                      </a:r>
                      <a:endParaRPr lang="en-US"/>
                    </a:p>
                  </a:txBody>
                  <a:tcPr/>
                </a:tc>
                <a:tc>
                  <a:txBody>
                    <a:bodyPr/>
                    <a:lstStyle/>
                    <a:p>
                      <a:pPr marL="171450" lvl="0" indent="-171450">
                        <a:buFont typeface="Arial" panose="020B0604020202020204" pitchFamily="34" charset="0"/>
                        <a:buChar char="•"/>
                      </a:pPr>
                      <a:r>
                        <a:rPr lang="en-US" sz="1200" kern="1200" dirty="0">
                          <a:solidFill>
                            <a:schemeClr val="dk1"/>
                          </a:solidFill>
                          <a:latin typeface="+mn-lt"/>
                          <a:ea typeface="+mn-ea"/>
                          <a:cs typeface="+mn-cs"/>
                        </a:rPr>
                        <a:t>No cleansing responsibility for XXXX</a:t>
                      </a:r>
                    </a:p>
                  </a:txBody>
                  <a:tcPr/>
                </a:tc>
                <a:extLst>
                  <a:ext uri="{0D108BD9-81ED-4DB2-BD59-A6C34878D82A}">
                    <a16:rowId xmlns:a16="http://schemas.microsoft.com/office/drawing/2014/main" val="431723958"/>
                  </a:ext>
                </a:extLst>
              </a:tr>
              <a:tr h="1158871">
                <a:tc>
                  <a:txBody>
                    <a:bodyPr/>
                    <a:lstStyle/>
                    <a:p>
                      <a:pPr lvl="0">
                        <a:buNone/>
                      </a:pPr>
                      <a:r>
                        <a:rPr lang="en-US" sz="1200" kern="1200">
                          <a:solidFill>
                            <a:schemeClr val="dk1"/>
                          </a:solidFill>
                          <a:latin typeface="+mn-lt"/>
                          <a:ea typeface="+mn-ea"/>
                          <a:cs typeface="+mn-cs"/>
                        </a:rPr>
                        <a:t>Banks/ Branches</a:t>
                      </a:r>
                      <a:endParaRPr lang="en-US"/>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 cleansing requirements were identified</a:t>
                      </a:r>
                    </a:p>
                  </a:txBody>
                  <a:tcPr/>
                </a:tc>
                <a:tc>
                  <a:txBody>
                    <a:bodyPr/>
                    <a:lstStyle/>
                    <a:p>
                      <a:pPr marL="171450" lvl="0" indent="-171450">
                        <a:buFont typeface="Arial" panose="020B0604020202020204" pitchFamily="34" charset="0"/>
                        <a:buChar char="•"/>
                      </a:pPr>
                      <a:r>
                        <a:rPr lang="en-US" sz="1200" kern="1200">
                          <a:solidFill>
                            <a:schemeClr val="dk1"/>
                          </a:solidFill>
                          <a:latin typeface="+mn-lt"/>
                          <a:ea typeface="+mn-ea"/>
                          <a:cs typeface="+mn-cs"/>
                        </a:rPr>
                        <a:t>Treasury team to provide Internal Banks/ Branches data</a:t>
                      </a:r>
                    </a:p>
                  </a:txBody>
                  <a:tcPr/>
                </a:tc>
                <a:extLst>
                  <a:ext uri="{0D108BD9-81ED-4DB2-BD59-A6C34878D82A}">
                    <a16:rowId xmlns:a16="http://schemas.microsoft.com/office/drawing/2014/main" val="4033714698"/>
                  </a:ext>
                </a:extLst>
              </a:tr>
              <a:tr h="829339">
                <a:tc>
                  <a:txBody>
                    <a:bodyPr/>
                    <a:lstStyle/>
                    <a:p>
                      <a:r>
                        <a:rPr lang="en-US" sz="1200" kern="1200">
                          <a:solidFill>
                            <a:schemeClr val="dk1"/>
                          </a:solidFill>
                          <a:latin typeface="+mn-lt"/>
                          <a:ea typeface="+mn-ea"/>
                          <a:cs typeface="+mn-cs"/>
                        </a:rPr>
                        <a:t>Fixed Assets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 cleansing requirements were identified</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Any Fixed Assets cleansing required will be handled by XXXX Business</a:t>
                      </a:r>
                    </a:p>
                  </a:txBody>
                  <a:tcPr/>
                </a:tc>
                <a:extLst>
                  <a:ext uri="{0D108BD9-81ED-4DB2-BD59-A6C34878D82A}">
                    <a16:rowId xmlns:a16="http://schemas.microsoft.com/office/drawing/2014/main" val="1891726369"/>
                  </a:ext>
                </a:extLst>
              </a:tr>
            </a:tbl>
          </a:graphicData>
        </a:graphic>
      </p:graphicFrame>
      <p:sp>
        <p:nvSpPr>
          <p:cNvPr id="4" name="Text Placeholder 3">
            <a:extLst>
              <a:ext uri="{FF2B5EF4-FFF2-40B4-BE49-F238E27FC236}">
                <a16:creationId xmlns:a16="http://schemas.microsoft.com/office/drawing/2014/main" id="{905B1EEF-9168-474A-9F10-EBC94E680DA0}"/>
              </a:ext>
            </a:extLst>
          </p:cNvPr>
          <p:cNvSpPr>
            <a:spLocks noGrp="1"/>
          </p:cNvSpPr>
          <p:nvPr>
            <p:ph type="body" sz="quarter" idx="13"/>
          </p:nvPr>
        </p:nvSpPr>
        <p:spPr>
          <a:xfrm>
            <a:off x="241551" y="643094"/>
            <a:ext cx="9030878" cy="401321"/>
          </a:xfrm>
        </p:spPr>
        <p:txBody>
          <a:bodyPr/>
          <a:lstStyle/>
          <a:p>
            <a:r>
              <a:rPr lang="en-US"/>
              <a:t>Data Cleansing - RTR</a:t>
            </a:r>
          </a:p>
        </p:txBody>
      </p:sp>
      <p:sp>
        <p:nvSpPr>
          <p:cNvPr id="5" name="Slide Number Placeholder 4">
            <a:extLst>
              <a:ext uri="{FF2B5EF4-FFF2-40B4-BE49-F238E27FC236}">
                <a16:creationId xmlns:a16="http://schemas.microsoft.com/office/drawing/2014/main" id="{DE1FD0A7-EBA5-4A0F-885C-076198EC5690}"/>
              </a:ext>
            </a:extLst>
          </p:cNvPr>
          <p:cNvSpPr>
            <a:spLocks noGrp="1"/>
          </p:cNvSpPr>
          <p:nvPr>
            <p:ph type="sldNum" sz="quarter" idx="4"/>
          </p:nvPr>
        </p:nvSpPr>
        <p:spPr/>
        <p:txBody>
          <a:bodyPr/>
          <a:lstStyle/>
          <a:p>
            <a:fld id="{BF059A51-1513-4722-B38F-49BCC75F15CA}" type="slidenum">
              <a:rPr lang="en-US" smtClean="0"/>
              <a:pPr/>
              <a:t>38</a:t>
            </a:fld>
            <a:endParaRPr lang="en-US"/>
          </a:p>
        </p:txBody>
      </p:sp>
    </p:spTree>
    <p:extLst>
      <p:ext uri="{BB962C8B-B14F-4D97-AF65-F5344CB8AC3E}">
        <p14:creationId xmlns:p14="http://schemas.microsoft.com/office/powerpoint/2010/main" val="995253290"/>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00768D-B74A-4459-AF09-25B9B23EBB37}"/>
              </a:ext>
            </a:extLst>
          </p:cNvPr>
          <p:cNvGraphicFramePr>
            <a:graphicFrameLocks noGrp="1"/>
          </p:cNvGraphicFramePr>
          <p:nvPr>
            <p:ph sz="quarter" idx="12"/>
            <p:extLst>
              <p:ext uri="{D42A27DB-BD31-4B8C-83A1-F6EECF244321}">
                <p14:modId xmlns:p14="http://schemas.microsoft.com/office/powerpoint/2010/main" val="3455919364"/>
              </p:ext>
            </p:extLst>
          </p:nvPr>
        </p:nvGraphicFramePr>
        <p:xfrm>
          <a:off x="249317" y="1044415"/>
          <a:ext cx="9144000" cy="5657359"/>
        </p:xfrm>
        <a:graphic>
          <a:graphicData uri="http://schemas.openxmlformats.org/drawingml/2006/table">
            <a:tbl>
              <a:tblPr firstRow="1" bandRow="1">
                <a:tableStyleId>{5C22544A-7EE6-4342-B048-85BDC9FD1C3A}</a:tableStyleId>
              </a:tblPr>
              <a:tblGrid>
                <a:gridCol w="1521146">
                  <a:extLst>
                    <a:ext uri="{9D8B030D-6E8A-4147-A177-3AD203B41FA5}">
                      <a16:colId xmlns:a16="http://schemas.microsoft.com/office/drawing/2014/main" val="2914272435"/>
                    </a:ext>
                  </a:extLst>
                </a:gridCol>
                <a:gridCol w="3574847">
                  <a:extLst>
                    <a:ext uri="{9D8B030D-6E8A-4147-A177-3AD203B41FA5}">
                      <a16:colId xmlns:a16="http://schemas.microsoft.com/office/drawing/2014/main" val="170988383"/>
                    </a:ext>
                  </a:extLst>
                </a:gridCol>
                <a:gridCol w="4048007">
                  <a:extLst>
                    <a:ext uri="{9D8B030D-6E8A-4147-A177-3AD203B41FA5}">
                      <a16:colId xmlns:a16="http://schemas.microsoft.com/office/drawing/2014/main" val="625106349"/>
                    </a:ext>
                  </a:extLst>
                </a:gridCol>
              </a:tblGrid>
              <a:tr h="593376">
                <a:tc>
                  <a:txBody>
                    <a:bodyPr/>
                    <a:lstStyle/>
                    <a:p>
                      <a:r>
                        <a:rPr lang="en-US" dirty="0"/>
                        <a:t>Object Name</a:t>
                      </a:r>
                    </a:p>
                  </a:txBody>
                  <a:tcPr/>
                </a:tc>
                <a:tc>
                  <a:txBody>
                    <a:bodyPr/>
                    <a:lstStyle/>
                    <a:p>
                      <a:r>
                        <a:rPr lang="en-US" dirty="0"/>
                        <a:t>XXXXX Responsibilities</a:t>
                      </a:r>
                    </a:p>
                  </a:txBody>
                  <a:tcPr/>
                </a:tc>
                <a:tc>
                  <a:txBody>
                    <a:bodyPr/>
                    <a:lstStyle/>
                    <a:p>
                      <a:r>
                        <a:rPr lang="en-US" dirty="0"/>
                        <a:t>XXXX Responsibilities</a:t>
                      </a:r>
                    </a:p>
                  </a:txBody>
                  <a:tcPr/>
                </a:tc>
                <a:extLst>
                  <a:ext uri="{0D108BD9-81ED-4DB2-BD59-A6C34878D82A}">
                    <a16:rowId xmlns:a16="http://schemas.microsoft.com/office/drawing/2014/main" val="3862093767"/>
                  </a:ext>
                </a:extLst>
              </a:tr>
              <a:tr h="1774144">
                <a:tc>
                  <a:txBody>
                    <a:bodyPr/>
                    <a:lstStyle/>
                    <a:p>
                      <a:r>
                        <a:rPr lang="en-US" sz="1200" kern="1200">
                          <a:solidFill>
                            <a:schemeClr val="dk1"/>
                          </a:solidFill>
                          <a:latin typeface="+mn-lt"/>
                          <a:ea typeface="+mn-ea"/>
                          <a:cs typeface="+mn-cs"/>
                        </a:rPr>
                        <a:t>Customers</a:t>
                      </a:r>
                    </a:p>
                  </a:txBody>
                  <a:tcPr/>
                </a:tc>
                <a:tc>
                  <a:txBody>
                    <a:bodyPr/>
                    <a:lstStyle/>
                    <a:p>
                      <a:pPr marL="0" lvl="0" indent="0" algn="l" defTabSz="918705" rtl="0" eaLnBrk="1" latinLnBrk="0" hangingPunct="1">
                        <a:buFont typeface="Arial" panose="020B0604020202020204" pitchFamily="34" charset="0"/>
                        <a:buNone/>
                      </a:pPr>
                      <a:r>
                        <a:rPr lang="en-US" sz="1200" kern="1200" dirty="0">
                          <a:solidFill>
                            <a:schemeClr val="dk1"/>
                          </a:solidFill>
                          <a:latin typeface="+mn-lt"/>
                          <a:ea typeface="+mn-ea"/>
                          <a:cs typeface="+mn-cs"/>
                        </a:rPr>
                        <a:t>Data Cleansing requirements are not yet established. Below are high level requirements based on prior experience</a:t>
                      </a:r>
                    </a:p>
                    <a:p>
                      <a:pPr marL="171450" lvl="0" indent="-171450" algn="l" defTabSz="918705" rtl="0" eaLnBrk="1" latinLnBrk="0" hangingPunct="1">
                        <a:buFont typeface="Arial" panose="020B0604020202020204" pitchFamily="34" charset="0"/>
                        <a:buChar char="•"/>
                      </a:pPr>
                      <a:r>
                        <a:rPr lang="en-US" sz="1200" kern="1200" dirty="0">
                          <a:solidFill>
                            <a:schemeClr val="dk1"/>
                          </a:solidFill>
                          <a:latin typeface="+mn-lt"/>
                          <a:ea typeface="+mn-ea"/>
                          <a:cs typeface="+mn-cs"/>
                        </a:rPr>
                        <a:t>Perform Data Analysis and identify data sets where cleansing is needed by business</a:t>
                      </a:r>
                    </a:p>
                    <a:p>
                      <a:pPr marL="171450" lvl="0" indent="-171450" algn="l" defTabSz="918705" rtl="0" eaLnBrk="1" latinLnBrk="0" hangingPunct="1">
                        <a:buFont typeface="Arial" panose="020B0604020202020204" pitchFamily="34" charset="0"/>
                        <a:buChar char="•"/>
                      </a:pPr>
                      <a:r>
                        <a:rPr lang="en-US" sz="1200" kern="1200" dirty="0">
                          <a:solidFill>
                            <a:schemeClr val="dk1"/>
                          </a:solidFill>
                          <a:latin typeface="+mn-lt"/>
                          <a:ea typeface="+mn-ea"/>
                          <a:cs typeface="+mn-cs"/>
                        </a:rPr>
                        <a:t>Provide a final extract of merged records to XXXX BPO for a final sign off before loading data into CRM</a:t>
                      </a:r>
                    </a:p>
                    <a:p>
                      <a:pPr marL="171450" lvl="0" indent="-171450" algn="l" defTabSz="918705" rtl="0" eaLnBrk="1" latinLnBrk="0" hangingPunct="1">
                        <a:buFont typeface="Arial" panose="020B0604020202020204" pitchFamily="34" charset="0"/>
                        <a:buChar char="•"/>
                      </a:pPr>
                      <a:endParaRPr lang="en-US" sz="1200" kern="1200" dirty="0">
                        <a:solidFill>
                          <a:schemeClr val="dk1"/>
                        </a:solidFill>
                        <a:latin typeface="+mn-lt"/>
                        <a:ea typeface="+mn-ea"/>
                        <a:cs typeface="+mn-cs"/>
                      </a:endParaRPr>
                    </a:p>
                    <a:p>
                      <a:pPr marL="171450" lvl="0" indent="-171450" algn="l" defTabSz="918705" rtl="0" eaLnBrk="1" latinLnBrk="0" hangingPunct="1">
                        <a:buFont typeface="Arial" panose="020B0604020202020204" pitchFamily="34" charset="0"/>
                        <a:buChar char="•"/>
                      </a:pPr>
                      <a:endParaRPr lang="en-US" sz="1200" kern="1200" dirty="0">
                        <a:solidFill>
                          <a:schemeClr val="dk1"/>
                        </a:solidFill>
                        <a:latin typeface="+mn-lt"/>
                        <a:ea typeface="+mn-ea"/>
                        <a:cs typeface="+mn-cs"/>
                      </a:endParaRP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Provide customer and customer site merging requirements considering we will have data from XXXX, Saba, </a:t>
                      </a:r>
                      <a:r>
                        <a:rPr lang="en-US" sz="1200" kern="1200" dirty="0" err="1">
                          <a:solidFill>
                            <a:schemeClr val="dk1"/>
                          </a:solidFill>
                          <a:latin typeface="+mn-lt"/>
                          <a:ea typeface="+mn-ea"/>
                          <a:cs typeface="+mn-cs"/>
                        </a:rPr>
                        <a:t>EdCast</a:t>
                      </a:r>
                      <a:r>
                        <a:rPr lang="en-US" sz="1200" kern="1200" dirty="0">
                          <a:solidFill>
                            <a:schemeClr val="dk1"/>
                          </a:solidFill>
                          <a:latin typeface="+mn-lt"/>
                          <a:ea typeface="+mn-ea"/>
                          <a:cs typeface="+mn-cs"/>
                        </a:rPr>
                        <a:t> and SumTotal</a:t>
                      </a:r>
                    </a:p>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Fix the data issues in legacy system for bad data so that when data is extracted during test cycles, we will get clean data </a:t>
                      </a:r>
                    </a:p>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dk1"/>
                          </a:solidFill>
                          <a:latin typeface="+mn-lt"/>
                          <a:ea typeface="+mn-ea"/>
                          <a:cs typeface="+mn-cs"/>
                        </a:rPr>
                        <a:t>Provide data merging requirement between XXXX, Saba, </a:t>
                      </a:r>
                      <a:r>
                        <a:rPr lang="en-US" sz="1200" kern="1200" dirty="0" err="1">
                          <a:solidFill>
                            <a:schemeClr val="dk1"/>
                          </a:solidFill>
                          <a:latin typeface="+mn-lt"/>
                          <a:ea typeface="+mn-ea"/>
                          <a:cs typeface="+mn-cs"/>
                        </a:rPr>
                        <a:t>EdCast</a:t>
                      </a:r>
                      <a:r>
                        <a:rPr lang="en-US" sz="1200" kern="1200" dirty="0">
                          <a:solidFill>
                            <a:schemeClr val="dk1"/>
                          </a:solidFill>
                          <a:latin typeface="+mn-lt"/>
                          <a:ea typeface="+mn-ea"/>
                          <a:cs typeface="+mn-cs"/>
                        </a:rPr>
                        <a:t> and SumTotal</a:t>
                      </a:r>
                    </a:p>
                    <a:p>
                      <a:pPr marL="171450" indent="-171450" algn="l" defTabSz="918705" rtl="0" eaLnBrk="1" latinLnBrk="0" hangingPunct="1">
                        <a:buFont typeface="Arial" panose="020B0604020202020204" pitchFamily="34" charset="0"/>
                        <a:buChar char="•"/>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891726369"/>
                  </a:ext>
                </a:extLst>
              </a:tr>
              <a:tr h="773720">
                <a:tc>
                  <a:txBody>
                    <a:bodyPr/>
                    <a:lstStyle/>
                    <a:p>
                      <a:r>
                        <a:rPr lang="en-US" sz="1200" kern="1200">
                          <a:solidFill>
                            <a:schemeClr val="dk1"/>
                          </a:solidFill>
                          <a:latin typeface="+mn-lt"/>
                          <a:ea typeface="+mn-ea"/>
                          <a:cs typeface="+mn-cs"/>
                        </a:rPr>
                        <a:t>Items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 cleansing requirements were identified</a:t>
                      </a:r>
                    </a:p>
                  </a:txBody>
                  <a:tcPr/>
                </a:tc>
                <a:tc>
                  <a:txBody>
                    <a:bodyPr/>
                    <a:lstStyle/>
                    <a:p>
                      <a:pPr marL="171450" lvl="0" indent="-171450" algn="l" defTabSz="918705" rtl="0" eaLnBrk="1" latinLnBrk="0" hangingPunct="1">
                        <a:buFont typeface="Arial" panose="020B0604020202020204" pitchFamily="34" charset="0"/>
                        <a:buChar char="•"/>
                      </a:pPr>
                      <a:r>
                        <a:rPr lang="en-US" sz="1200" kern="1200" dirty="0">
                          <a:solidFill>
                            <a:schemeClr val="dk1"/>
                          </a:solidFill>
                          <a:latin typeface="+mn-lt"/>
                          <a:ea typeface="+mn-ea"/>
                          <a:cs typeface="+mn-cs"/>
                        </a:rPr>
                        <a:t>We have learnt that item numbers are unique across systems . Any additional cleansing required will be handled by XXXX Business</a:t>
                      </a:r>
                    </a:p>
                  </a:txBody>
                  <a:tcPr/>
                </a:tc>
                <a:extLst>
                  <a:ext uri="{0D108BD9-81ED-4DB2-BD59-A6C34878D82A}">
                    <a16:rowId xmlns:a16="http://schemas.microsoft.com/office/drawing/2014/main" val="3419014440"/>
                  </a:ext>
                </a:extLst>
              </a:tr>
              <a:tr h="773720">
                <a:tc>
                  <a:txBody>
                    <a:bodyPr/>
                    <a:lstStyle/>
                    <a:p>
                      <a:r>
                        <a:rPr lang="en-US" sz="1200" kern="1200">
                          <a:solidFill>
                            <a:schemeClr val="dk1"/>
                          </a:solidFill>
                          <a:latin typeface="+mn-lt"/>
                          <a:ea typeface="+mn-ea"/>
                          <a:cs typeface="+mn-cs"/>
                        </a:rPr>
                        <a:t>AP Invoices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a:solidFill>
                            <a:schemeClr val="dk1"/>
                          </a:solidFill>
                          <a:latin typeface="+mn-lt"/>
                          <a:ea typeface="+mn-ea"/>
                          <a:cs typeface="+mn-cs"/>
                        </a:rPr>
                        <a:t>Data Cleansing is not performed on the transaction data</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txBody>
                  <a:tcPr/>
                </a:tc>
                <a:extLst>
                  <a:ext uri="{0D108BD9-81ED-4DB2-BD59-A6C34878D82A}">
                    <a16:rowId xmlns:a16="http://schemas.microsoft.com/office/drawing/2014/main" val="3417007552"/>
                  </a:ext>
                </a:extLst>
              </a:tr>
              <a:tr h="773720">
                <a:tc>
                  <a:txBody>
                    <a:bodyPr/>
                    <a:lstStyle/>
                    <a:p>
                      <a:r>
                        <a:rPr lang="en-US" sz="1200" kern="1200">
                          <a:solidFill>
                            <a:schemeClr val="dk1"/>
                          </a:solidFill>
                          <a:latin typeface="+mn-lt"/>
                          <a:ea typeface="+mn-ea"/>
                          <a:cs typeface="+mn-cs"/>
                        </a:rPr>
                        <a:t>AR Invoices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a:solidFill>
                            <a:schemeClr val="dk1"/>
                          </a:solidFill>
                          <a:latin typeface="+mn-lt"/>
                          <a:ea typeface="+mn-ea"/>
                          <a:cs typeface="+mn-cs"/>
                        </a:rPr>
                        <a:t>Data Cleansing is not performed on the transaction data</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txBody>
                  <a:tcPr/>
                </a:tc>
                <a:extLst>
                  <a:ext uri="{0D108BD9-81ED-4DB2-BD59-A6C34878D82A}">
                    <a16:rowId xmlns:a16="http://schemas.microsoft.com/office/drawing/2014/main" val="3866845862"/>
                  </a:ext>
                </a:extLst>
              </a:tr>
              <a:tr h="773720">
                <a:tc>
                  <a:txBody>
                    <a:bodyPr/>
                    <a:lstStyle/>
                    <a:p>
                      <a:r>
                        <a:rPr lang="en-US" sz="1200" kern="1200">
                          <a:solidFill>
                            <a:schemeClr val="dk1"/>
                          </a:solidFill>
                          <a:latin typeface="+mn-lt"/>
                          <a:ea typeface="+mn-ea"/>
                          <a:cs typeface="+mn-cs"/>
                        </a:rPr>
                        <a:t>AR Unapplied Receipts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a:solidFill>
                            <a:schemeClr val="dk1"/>
                          </a:solidFill>
                          <a:latin typeface="+mn-lt"/>
                          <a:ea typeface="+mn-ea"/>
                          <a:cs typeface="+mn-cs"/>
                        </a:rPr>
                        <a:t>Data Cleansing is not performed on the transaction data</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txBody>
                  <a:tcPr/>
                </a:tc>
                <a:extLst>
                  <a:ext uri="{0D108BD9-81ED-4DB2-BD59-A6C34878D82A}">
                    <a16:rowId xmlns:a16="http://schemas.microsoft.com/office/drawing/2014/main" val="2736497295"/>
                  </a:ext>
                </a:extLst>
              </a:tr>
            </a:tbl>
          </a:graphicData>
        </a:graphic>
      </p:graphicFrame>
      <p:sp>
        <p:nvSpPr>
          <p:cNvPr id="4" name="Text Placeholder 3">
            <a:extLst>
              <a:ext uri="{FF2B5EF4-FFF2-40B4-BE49-F238E27FC236}">
                <a16:creationId xmlns:a16="http://schemas.microsoft.com/office/drawing/2014/main" id="{905B1EEF-9168-474A-9F10-EBC94E680DA0}"/>
              </a:ext>
            </a:extLst>
          </p:cNvPr>
          <p:cNvSpPr>
            <a:spLocks noGrp="1"/>
          </p:cNvSpPr>
          <p:nvPr>
            <p:ph type="body" sz="quarter" idx="13"/>
          </p:nvPr>
        </p:nvSpPr>
        <p:spPr>
          <a:xfrm>
            <a:off x="241551" y="643094"/>
            <a:ext cx="9030878" cy="401321"/>
          </a:xfrm>
        </p:spPr>
        <p:txBody>
          <a:bodyPr/>
          <a:lstStyle/>
          <a:p>
            <a:r>
              <a:rPr lang="en-US"/>
              <a:t>Data Cleansing - OTC</a:t>
            </a:r>
          </a:p>
        </p:txBody>
      </p:sp>
      <p:sp>
        <p:nvSpPr>
          <p:cNvPr id="5" name="Slide Number Placeholder 4">
            <a:extLst>
              <a:ext uri="{FF2B5EF4-FFF2-40B4-BE49-F238E27FC236}">
                <a16:creationId xmlns:a16="http://schemas.microsoft.com/office/drawing/2014/main" id="{DE1FD0A7-EBA5-4A0F-885C-076198EC5690}"/>
              </a:ext>
            </a:extLst>
          </p:cNvPr>
          <p:cNvSpPr>
            <a:spLocks noGrp="1"/>
          </p:cNvSpPr>
          <p:nvPr>
            <p:ph type="sldNum" sz="quarter" idx="4"/>
          </p:nvPr>
        </p:nvSpPr>
        <p:spPr/>
        <p:txBody>
          <a:bodyPr/>
          <a:lstStyle/>
          <a:p>
            <a:fld id="{BF059A51-1513-4722-B38F-49BCC75F15CA}" type="slidenum">
              <a:rPr lang="en-US" smtClean="0"/>
              <a:pPr/>
              <a:t>39</a:t>
            </a:fld>
            <a:endParaRPr lang="en-US"/>
          </a:p>
        </p:txBody>
      </p:sp>
    </p:spTree>
    <p:extLst>
      <p:ext uri="{BB962C8B-B14F-4D97-AF65-F5344CB8AC3E}">
        <p14:creationId xmlns:p14="http://schemas.microsoft.com/office/powerpoint/2010/main" val="239051451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38BC9E-B20E-43BF-B6F6-FFCF778CE4E3}"/>
              </a:ext>
            </a:extLst>
          </p:cNvPr>
          <p:cNvSpPr>
            <a:spLocks noGrp="1"/>
          </p:cNvSpPr>
          <p:nvPr>
            <p:ph type="body" sz="quarter" idx="13"/>
          </p:nvPr>
        </p:nvSpPr>
        <p:spPr>
          <a:xfrm>
            <a:off x="241551" y="766888"/>
            <a:ext cx="9030878" cy="401321"/>
          </a:xfrm>
        </p:spPr>
        <p:txBody>
          <a:bodyPr/>
          <a:lstStyle/>
          <a:p>
            <a:r>
              <a:rPr lang="en-US" b="1"/>
              <a:t>Conversion Steps</a:t>
            </a:r>
          </a:p>
        </p:txBody>
      </p:sp>
      <p:sp>
        <p:nvSpPr>
          <p:cNvPr id="4" name="Slide Number Placeholder 3">
            <a:extLst>
              <a:ext uri="{FF2B5EF4-FFF2-40B4-BE49-F238E27FC236}">
                <a16:creationId xmlns:a16="http://schemas.microsoft.com/office/drawing/2014/main" id="{4A56EBB1-6873-4A33-BBDE-85FCA2FFE077}"/>
              </a:ext>
            </a:extLst>
          </p:cNvPr>
          <p:cNvSpPr>
            <a:spLocks noGrp="1"/>
          </p:cNvSpPr>
          <p:nvPr>
            <p:ph type="sldNum" sz="quarter" idx="4"/>
          </p:nvPr>
        </p:nvSpPr>
        <p:spPr/>
        <p:txBody>
          <a:bodyPr/>
          <a:lstStyle/>
          <a:p>
            <a:fld id="{BF059A51-1513-4722-B38F-49BCC75F15CA}" type="slidenum">
              <a:rPr lang="en-US" smtClean="0"/>
              <a:pPr/>
              <a:t>4</a:t>
            </a:fld>
            <a:endParaRPr lang="en-US"/>
          </a:p>
        </p:txBody>
      </p:sp>
      <p:sp>
        <p:nvSpPr>
          <p:cNvPr id="86" name="Content Placeholder 2">
            <a:extLst>
              <a:ext uri="{FF2B5EF4-FFF2-40B4-BE49-F238E27FC236}">
                <a16:creationId xmlns:a16="http://schemas.microsoft.com/office/drawing/2014/main" id="{607614A3-3984-4C56-A381-5DC335F8A489}"/>
              </a:ext>
            </a:extLst>
          </p:cNvPr>
          <p:cNvSpPr txBox="1">
            <a:spLocks/>
          </p:cNvSpPr>
          <p:nvPr/>
        </p:nvSpPr>
        <p:spPr>
          <a:xfrm>
            <a:off x="49944" y="1231688"/>
            <a:ext cx="9403376" cy="5847584"/>
          </a:xfrm>
          <a:prstGeom prst="rect">
            <a:avLst/>
          </a:prstGeom>
        </p:spPr>
        <p:txBody>
          <a:bodyPr/>
          <a:lstStyle>
            <a:lvl1pPr marL="312616" indent="-312616" algn="l" defTabSz="918705" rtl="0" eaLnBrk="1" latinLnBrk="0" hangingPunct="1">
              <a:lnSpc>
                <a:spcPct val="120000"/>
              </a:lnSpc>
              <a:spcBef>
                <a:spcPts val="0"/>
              </a:spcBef>
              <a:buClr>
                <a:schemeClr val="bg2"/>
              </a:buClr>
              <a:buSzPct val="85000"/>
              <a:buFont typeface="Wingdings" panose="05000000000000000000" pitchFamily="2" charset="2"/>
              <a:buChar char="q"/>
              <a:defRPr sz="1606" kern="1200">
                <a:solidFill>
                  <a:schemeClr val="bg1">
                    <a:lumMod val="50000"/>
                  </a:schemeClr>
                </a:solidFill>
                <a:latin typeface="+mn-lt"/>
                <a:ea typeface="+mn-ea"/>
                <a:cs typeface="+mn-cs"/>
              </a:defRPr>
            </a:lvl1pPr>
            <a:lvl2pPr marL="689029" indent="-229677" algn="l" defTabSz="918705" rtl="0" eaLnBrk="1" latinLnBrk="0" hangingPunct="1">
              <a:lnSpc>
                <a:spcPct val="120000"/>
              </a:lnSpc>
              <a:spcBef>
                <a:spcPts val="0"/>
              </a:spcBef>
              <a:buClr>
                <a:schemeClr val="accent1"/>
              </a:buClr>
              <a:buSzPct val="90000"/>
              <a:buFont typeface="Wingdings" panose="05000000000000000000" pitchFamily="2" charset="2"/>
              <a:buChar char="Ø"/>
              <a:defRPr sz="1606" kern="1200">
                <a:solidFill>
                  <a:schemeClr val="bg1">
                    <a:lumMod val="50000"/>
                  </a:schemeClr>
                </a:solidFill>
                <a:latin typeface="+mn-lt"/>
                <a:ea typeface="+mn-ea"/>
                <a:cs typeface="+mn-cs"/>
              </a:defRPr>
            </a:lvl2pPr>
            <a:lvl3pPr marL="1148381" indent="-229677" algn="l" defTabSz="918705" rtl="0" eaLnBrk="1" latinLnBrk="0" hangingPunct="1">
              <a:lnSpc>
                <a:spcPct val="120000"/>
              </a:lnSpc>
              <a:spcBef>
                <a:spcPts val="0"/>
              </a:spcBef>
              <a:buClr>
                <a:schemeClr val="accent5"/>
              </a:buClr>
              <a:buSzPct val="110000"/>
              <a:buFont typeface="Arial" panose="020B0604020202020204" pitchFamily="34" charset="0"/>
              <a:buChar char="•"/>
              <a:defRPr sz="1606" kern="1200">
                <a:solidFill>
                  <a:schemeClr val="bg1">
                    <a:lumMod val="50000"/>
                  </a:schemeClr>
                </a:solidFill>
                <a:latin typeface="+mn-lt"/>
                <a:ea typeface="+mn-ea"/>
                <a:cs typeface="+mn-cs"/>
              </a:defRPr>
            </a:lvl3pPr>
            <a:lvl4pPr marL="1607734" indent="-229677" algn="l" defTabSz="918705" rtl="0" eaLnBrk="1" latinLnBrk="0" hangingPunct="1">
              <a:lnSpc>
                <a:spcPct val="120000"/>
              </a:lnSpc>
              <a:spcBef>
                <a:spcPts val="0"/>
              </a:spcBef>
              <a:buClr>
                <a:schemeClr val="tx2"/>
              </a:buClr>
              <a:buSzPct val="85000"/>
              <a:buFont typeface="Wingdings" panose="05000000000000000000" pitchFamily="2" charset="2"/>
              <a:buChar char="§"/>
              <a:defRPr sz="1606" kern="1200">
                <a:solidFill>
                  <a:schemeClr val="bg1">
                    <a:lumMod val="50000"/>
                  </a:schemeClr>
                </a:solidFill>
                <a:latin typeface="+mn-lt"/>
                <a:ea typeface="+mn-ea"/>
                <a:cs typeface="+mn-cs"/>
              </a:defRPr>
            </a:lvl4pPr>
            <a:lvl5pPr marL="2067087" indent="-229677" algn="l" defTabSz="918705" rtl="0" eaLnBrk="1" latinLnBrk="0" hangingPunct="1">
              <a:lnSpc>
                <a:spcPct val="120000"/>
              </a:lnSpc>
              <a:spcBef>
                <a:spcPts val="0"/>
              </a:spcBef>
              <a:buClr>
                <a:schemeClr val="tx1"/>
              </a:buClr>
              <a:buSzPct val="85000"/>
              <a:buFont typeface="Arial" panose="020B0604020202020204" pitchFamily="34" charset="0"/>
              <a:buChar char="•"/>
              <a:defRPr sz="1606" kern="1200">
                <a:solidFill>
                  <a:schemeClr val="bg1">
                    <a:lumMod val="50000"/>
                  </a:schemeClr>
                </a:solidFill>
                <a:latin typeface="+mn-lt"/>
                <a:ea typeface="+mn-ea"/>
                <a:cs typeface="+mn-cs"/>
              </a:defRPr>
            </a:lvl5pPr>
            <a:lvl6pPr marL="2526439"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6pPr>
            <a:lvl7pPr marL="2985792"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7pPr>
            <a:lvl8pPr marL="3445144"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8pPr>
            <a:lvl9pPr marL="3904497"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9pPr>
          </a:lstStyle>
          <a:p>
            <a:r>
              <a:rPr lang="en-US"/>
              <a:t>Our approach to data migration follows a series of well-defined activities, including iterative testing with the business processes that consume the data, approach refinement, and data cleansing</a:t>
            </a:r>
          </a:p>
        </p:txBody>
      </p:sp>
      <p:cxnSp>
        <p:nvCxnSpPr>
          <p:cNvPr id="96" name="Straight Connector 95">
            <a:extLst>
              <a:ext uri="{FF2B5EF4-FFF2-40B4-BE49-F238E27FC236}">
                <a16:creationId xmlns:a16="http://schemas.microsoft.com/office/drawing/2014/main" id="{8E0C4BBB-B534-4913-9466-EE8FDD24DDA0}"/>
              </a:ext>
            </a:extLst>
          </p:cNvPr>
          <p:cNvCxnSpPr/>
          <p:nvPr/>
        </p:nvCxnSpPr>
        <p:spPr>
          <a:xfrm>
            <a:off x="6352023" y="5308269"/>
            <a:ext cx="1510209" cy="0"/>
          </a:xfrm>
          <a:prstGeom prst="line">
            <a:avLst/>
          </a:prstGeom>
          <a:noFill/>
          <a:ln w="6350" cap="flat" cmpd="sng" algn="ctr">
            <a:solidFill>
              <a:sysClr val="window" lastClr="FFFFFF"/>
            </a:solidFill>
            <a:prstDash val="solid"/>
            <a:miter lim="800000"/>
          </a:ln>
          <a:effectLst/>
        </p:spPr>
      </p:cxnSp>
      <p:cxnSp>
        <p:nvCxnSpPr>
          <p:cNvPr id="101" name="Straight Connector 100">
            <a:extLst>
              <a:ext uri="{FF2B5EF4-FFF2-40B4-BE49-F238E27FC236}">
                <a16:creationId xmlns:a16="http://schemas.microsoft.com/office/drawing/2014/main" id="{F75BCAF0-DFEB-43B4-BF23-24F57E09A10B}"/>
              </a:ext>
            </a:extLst>
          </p:cNvPr>
          <p:cNvCxnSpPr/>
          <p:nvPr/>
        </p:nvCxnSpPr>
        <p:spPr>
          <a:xfrm flipV="1">
            <a:off x="8525720" y="4226954"/>
            <a:ext cx="1641914" cy="0"/>
          </a:xfrm>
          <a:prstGeom prst="line">
            <a:avLst/>
          </a:prstGeom>
          <a:noFill/>
          <a:ln w="6350" cap="flat" cmpd="sng" algn="ctr">
            <a:solidFill>
              <a:sysClr val="window" lastClr="FFFFFF"/>
            </a:solidFill>
            <a:prstDash val="solid"/>
            <a:miter lim="800000"/>
          </a:ln>
          <a:effectLst/>
        </p:spPr>
      </p:cxnSp>
      <p:sp>
        <p:nvSpPr>
          <p:cNvPr id="102" name="TextBox 101">
            <a:extLst>
              <a:ext uri="{FF2B5EF4-FFF2-40B4-BE49-F238E27FC236}">
                <a16:creationId xmlns:a16="http://schemas.microsoft.com/office/drawing/2014/main" id="{67FD93FE-6339-428E-BC37-99C5FC924D22}"/>
              </a:ext>
            </a:extLst>
          </p:cNvPr>
          <p:cNvSpPr txBox="1"/>
          <p:nvPr/>
        </p:nvSpPr>
        <p:spPr>
          <a:xfrm>
            <a:off x="460674" y="5134062"/>
            <a:ext cx="1782545" cy="400110"/>
          </a:xfrm>
          <a:prstGeom prst="rect">
            <a:avLst/>
          </a:prstGeom>
          <a:noFill/>
        </p:spPr>
        <p:txBody>
          <a:bodyPr wrap="square" rtlCol="0">
            <a:spAutoFit/>
          </a:bodyPr>
          <a:lstStyle>
            <a:defPPr>
              <a:defRPr lang="en-US"/>
            </a:defPPr>
            <a:lvl1pPr>
              <a:spcBef>
                <a:spcPts val="600"/>
              </a:spcBef>
              <a:defRPr sz="1200" b="0">
                <a:latin typeface="+mj-lt"/>
              </a:defRPr>
            </a:lvl1pPr>
          </a:lstStyle>
          <a:p>
            <a:pPr marL="0" marR="0" lvl="0" indent="0" algn="ctr" defTabSz="1023671" rtl="0" eaLnBrk="1" fontAlgn="auto" latinLnBrk="0" hangingPunct="1">
              <a:lnSpc>
                <a:spcPts val="1200"/>
              </a:lnSpc>
              <a:spcBef>
                <a:spcPts val="600"/>
              </a:spcBef>
              <a:spcAft>
                <a:spcPts val="0"/>
              </a:spcAft>
              <a:buClrTx/>
              <a:buSzTx/>
              <a:buFontTx/>
              <a:buNone/>
              <a:tabLst/>
              <a:defRPr/>
            </a:pP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Generate reconciliation  reports</a:t>
            </a:r>
          </a:p>
        </p:txBody>
      </p:sp>
      <p:grpSp>
        <p:nvGrpSpPr>
          <p:cNvPr id="103" name="Group 47">
            <a:extLst>
              <a:ext uri="{FF2B5EF4-FFF2-40B4-BE49-F238E27FC236}">
                <a16:creationId xmlns:a16="http://schemas.microsoft.com/office/drawing/2014/main" id="{A54390BE-8954-4EDC-994B-81F4662384E0}"/>
              </a:ext>
            </a:extLst>
          </p:cNvPr>
          <p:cNvGrpSpPr/>
          <p:nvPr/>
        </p:nvGrpSpPr>
        <p:grpSpPr>
          <a:xfrm>
            <a:off x="6851636" y="2568325"/>
            <a:ext cx="2635282" cy="2434077"/>
            <a:chOff x="3375025" y="3993662"/>
            <a:chExt cx="2387600" cy="2282825"/>
          </a:xfrm>
          <a:solidFill>
            <a:schemeClr val="accent6"/>
          </a:solidFill>
        </p:grpSpPr>
        <p:sp>
          <p:nvSpPr>
            <p:cNvPr id="104" name="Freeform 19">
              <a:extLst>
                <a:ext uri="{FF2B5EF4-FFF2-40B4-BE49-F238E27FC236}">
                  <a16:creationId xmlns:a16="http://schemas.microsoft.com/office/drawing/2014/main" id="{8BBF4780-E2C8-4CF2-97E0-29861190B3A0}"/>
                </a:ext>
              </a:extLst>
            </p:cNvPr>
            <p:cNvSpPr>
              <a:spLocks/>
            </p:cNvSpPr>
            <p:nvPr/>
          </p:nvSpPr>
          <p:spPr bwMode="blackWhite">
            <a:xfrm>
              <a:off x="3626642" y="3993662"/>
              <a:ext cx="1195387" cy="974725"/>
            </a:xfrm>
            <a:custGeom>
              <a:avLst/>
              <a:gdLst>
                <a:gd name="T0" fmla="*/ 2147483647 w 973"/>
                <a:gd name="T1" fmla="*/ 2147483647 h 805"/>
                <a:gd name="T2" fmla="*/ 2147483647 w 973"/>
                <a:gd name="T3" fmla="*/ 2147483647 h 805"/>
                <a:gd name="T4" fmla="*/ 2147483647 w 973"/>
                <a:gd name="T5" fmla="*/ 2147483647 h 805"/>
                <a:gd name="T6" fmla="*/ 2147483647 w 973"/>
                <a:gd name="T7" fmla="*/ 2147483647 h 805"/>
                <a:gd name="T8" fmla="*/ 2147483647 w 973"/>
                <a:gd name="T9" fmla="*/ 2147483647 h 805"/>
                <a:gd name="T10" fmla="*/ 2147483647 w 973"/>
                <a:gd name="T11" fmla="*/ 2147483647 h 805"/>
                <a:gd name="T12" fmla="*/ 2147483647 w 973"/>
                <a:gd name="T13" fmla="*/ 2147483647 h 805"/>
                <a:gd name="T14" fmla="*/ 2147483647 w 973"/>
                <a:gd name="T15" fmla="*/ 2147483647 h 805"/>
                <a:gd name="T16" fmla="*/ 2147483647 w 973"/>
                <a:gd name="T17" fmla="*/ 2147483647 h 805"/>
                <a:gd name="T18" fmla="*/ 2147483647 w 973"/>
                <a:gd name="T19" fmla="*/ 2147483647 h 805"/>
                <a:gd name="T20" fmla="*/ 2147483647 w 973"/>
                <a:gd name="T21" fmla="*/ 2147483647 h 805"/>
                <a:gd name="T22" fmla="*/ 2147483647 w 973"/>
                <a:gd name="T23" fmla="*/ 2147483647 h 805"/>
                <a:gd name="T24" fmla="*/ 2147483647 w 973"/>
                <a:gd name="T25" fmla="*/ 2147483647 h 805"/>
                <a:gd name="T26" fmla="*/ 2147483647 w 973"/>
                <a:gd name="T27" fmla="*/ 0 h 805"/>
                <a:gd name="T28" fmla="*/ 2147483647 w 973"/>
                <a:gd name="T29" fmla="*/ 2147483647 h 805"/>
                <a:gd name="T30" fmla="*/ 2147483647 w 973"/>
                <a:gd name="T31" fmla="*/ 2147483647 h 805"/>
                <a:gd name="T32" fmla="*/ 2147483647 w 973"/>
                <a:gd name="T33" fmla="*/ 2147483647 h 805"/>
                <a:gd name="T34" fmla="*/ 2147483647 w 973"/>
                <a:gd name="T35" fmla="*/ 2147483647 h 805"/>
                <a:gd name="T36" fmla="*/ 2147483647 w 973"/>
                <a:gd name="T37" fmla="*/ 2147483647 h 805"/>
                <a:gd name="T38" fmla="*/ 2147483647 w 973"/>
                <a:gd name="T39" fmla="*/ 2147483647 h 805"/>
                <a:gd name="T40" fmla="*/ 2147483647 w 973"/>
                <a:gd name="T41" fmla="*/ 2147483647 h 805"/>
                <a:gd name="T42" fmla="*/ 2147483647 w 973"/>
                <a:gd name="T43" fmla="*/ 2147483647 h 805"/>
                <a:gd name="T44" fmla="*/ 2147483647 w 973"/>
                <a:gd name="T45" fmla="*/ 2147483647 h 805"/>
                <a:gd name="T46" fmla="*/ 2147483647 w 973"/>
                <a:gd name="T47" fmla="*/ 2147483647 h 805"/>
                <a:gd name="T48" fmla="*/ 2147483647 w 973"/>
                <a:gd name="T49" fmla="*/ 2147483647 h 805"/>
                <a:gd name="T50" fmla="*/ 2147483647 w 973"/>
                <a:gd name="T51" fmla="*/ 2147483647 h 805"/>
                <a:gd name="T52" fmla="*/ 2147483647 w 973"/>
                <a:gd name="T53" fmla="*/ 2147483647 h 805"/>
                <a:gd name="T54" fmla="*/ 2147483647 w 973"/>
                <a:gd name="T55" fmla="*/ 2147483647 h 805"/>
                <a:gd name="T56" fmla="*/ 2147483647 w 973"/>
                <a:gd name="T57" fmla="*/ 2147483647 h 805"/>
                <a:gd name="T58" fmla="*/ 0 w 973"/>
                <a:gd name="T59" fmla="*/ 2147483647 h 805"/>
                <a:gd name="T60" fmla="*/ 2147483647 w 973"/>
                <a:gd name="T61" fmla="*/ 2147483647 h 805"/>
                <a:gd name="T62" fmla="*/ 2147483647 w 973"/>
                <a:gd name="T63" fmla="*/ 2147483647 h 80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73"/>
                <a:gd name="T97" fmla="*/ 0 h 805"/>
                <a:gd name="T98" fmla="*/ 973 w 973"/>
                <a:gd name="T99" fmla="*/ 805 h 80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73" h="805">
                  <a:moveTo>
                    <a:pt x="402" y="804"/>
                  </a:moveTo>
                  <a:lnTo>
                    <a:pt x="424" y="765"/>
                  </a:lnTo>
                  <a:lnTo>
                    <a:pt x="450" y="730"/>
                  </a:lnTo>
                  <a:lnTo>
                    <a:pt x="479" y="698"/>
                  </a:lnTo>
                  <a:lnTo>
                    <a:pt x="512" y="668"/>
                  </a:lnTo>
                  <a:lnTo>
                    <a:pt x="548" y="642"/>
                  </a:lnTo>
                  <a:lnTo>
                    <a:pt x="583" y="621"/>
                  </a:lnTo>
                  <a:lnTo>
                    <a:pt x="620" y="603"/>
                  </a:lnTo>
                  <a:lnTo>
                    <a:pt x="660" y="589"/>
                  </a:lnTo>
                  <a:lnTo>
                    <a:pt x="699" y="579"/>
                  </a:lnTo>
                  <a:lnTo>
                    <a:pt x="740" y="572"/>
                  </a:lnTo>
                  <a:lnTo>
                    <a:pt x="752" y="722"/>
                  </a:lnTo>
                  <a:lnTo>
                    <a:pt x="972" y="356"/>
                  </a:lnTo>
                  <a:lnTo>
                    <a:pt x="712" y="0"/>
                  </a:lnTo>
                  <a:lnTo>
                    <a:pt x="713" y="134"/>
                  </a:lnTo>
                  <a:lnTo>
                    <a:pt x="651" y="142"/>
                  </a:lnTo>
                  <a:lnTo>
                    <a:pt x="590" y="154"/>
                  </a:lnTo>
                  <a:lnTo>
                    <a:pt x="530" y="170"/>
                  </a:lnTo>
                  <a:lnTo>
                    <a:pt x="471" y="191"/>
                  </a:lnTo>
                  <a:lnTo>
                    <a:pt x="414" y="216"/>
                  </a:lnTo>
                  <a:lnTo>
                    <a:pt x="359" y="245"/>
                  </a:lnTo>
                  <a:lnTo>
                    <a:pt x="305" y="278"/>
                  </a:lnTo>
                  <a:lnTo>
                    <a:pt x="257" y="312"/>
                  </a:lnTo>
                  <a:lnTo>
                    <a:pt x="212" y="349"/>
                  </a:lnTo>
                  <a:lnTo>
                    <a:pt x="170" y="390"/>
                  </a:lnTo>
                  <a:lnTo>
                    <a:pt x="129" y="432"/>
                  </a:lnTo>
                  <a:lnTo>
                    <a:pt x="92" y="478"/>
                  </a:lnTo>
                  <a:lnTo>
                    <a:pt x="58" y="526"/>
                  </a:lnTo>
                  <a:lnTo>
                    <a:pt x="27" y="576"/>
                  </a:lnTo>
                  <a:lnTo>
                    <a:pt x="0" y="628"/>
                  </a:lnTo>
                  <a:lnTo>
                    <a:pt x="264" y="607"/>
                  </a:lnTo>
                  <a:lnTo>
                    <a:pt x="402" y="804"/>
                  </a:lnTo>
                </a:path>
              </a:pathLst>
            </a:custGeom>
            <a:solidFill>
              <a:srgbClr val="0076A8"/>
            </a:solidFill>
            <a:ln w="6350" cap="rnd">
              <a:solidFill>
                <a:schemeClr val="bg1"/>
              </a:solidFill>
              <a:round/>
              <a:headEnd/>
              <a:tailEnd/>
            </a:ln>
          </p:spPr>
          <p:txBody>
            <a:bodyPr/>
            <a:lstStyle/>
            <a:p>
              <a:pPr marL="0" marR="0" lvl="0" indent="0" algn="l" defTabSz="914400" rtl="0" eaLnBrk="1" fontAlgn="auto" latinLnBrk="0" hangingPunct="1">
                <a:lnSpc>
                  <a:spcPct val="100000"/>
                </a:lnSpc>
                <a:spcBef>
                  <a:spcPts val="0"/>
                </a:spcBef>
                <a:spcAft>
                  <a:spcPts val="0"/>
                </a:spcAft>
                <a:buClr>
                  <a:prstClr val="white"/>
                </a:buClr>
                <a:buSzTx/>
                <a:buFontTx/>
                <a:buNone/>
                <a:tabLst/>
                <a:defRPr/>
              </a:pPr>
              <a:endParaRPr kumimoji="0" lang="en-US" sz="1200" b="1" i="0" u="none" strike="noStrike" kern="1200" cap="none" spc="0" normalizeH="0" baseline="0" noProof="0">
                <a:ln>
                  <a:noFill/>
                </a:ln>
                <a:solidFill>
                  <a:prstClr val="white"/>
                </a:solidFill>
                <a:effectLst/>
                <a:uLnTx/>
                <a:uFillTx/>
                <a:ea typeface="Open Sans Light" panose="020B0306030504020204" pitchFamily="34" charset="0"/>
                <a:cs typeface="Open Sans Light" panose="020B0306030504020204" pitchFamily="34" charset="0"/>
              </a:endParaRPr>
            </a:p>
          </p:txBody>
        </p:sp>
        <p:sp>
          <p:nvSpPr>
            <p:cNvPr id="105" name="Freeform 20">
              <a:extLst>
                <a:ext uri="{FF2B5EF4-FFF2-40B4-BE49-F238E27FC236}">
                  <a16:creationId xmlns:a16="http://schemas.microsoft.com/office/drawing/2014/main" id="{B1246C7E-445B-455C-BFAC-837FDEB1174C}"/>
                </a:ext>
              </a:extLst>
            </p:cNvPr>
            <p:cNvSpPr>
              <a:spLocks/>
            </p:cNvSpPr>
            <p:nvPr/>
          </p:nvSpPr>
          <p:spPr bwMode="blackWhite">
            <a:xfrm>
              <a:off x="4679950" y="4155587"/>
              <a:ext cx="1082675" cy="992187"/>
            </a:xfrm>
            <a:custGeom>
              <a:avLst/>
              <a:gdLst>
                <a:gd name="T0" fmla="*/ 2147483647 w 881"/>
                <a:gd name="T1" fmla="*/ 2147483647 h 819"/>
                <a:gd name="T2" fmla="*/ 2147483647 w 881"/>
                <a:gd name="T3" fmla="*/ 2147483647 h 819"/>
                <a:gd name="T4" fmla="*/ 2147483647 w 881"/>
                <a:gd name="T5" fmla="*/ 2147483647 h 819"/>
                <a:gd name="T6" fmla="*/ 2147483647 w 881"/>
                <a:gd name="T7" fmla="*/ 2147483647 h 819"/>
                <a:gd name="T8" fmla="*/ 2147483647 w 881"/>
                <a:gd name="T9" fmla="*/ 2147483647 h 819"/>
                <a:gd name="T10" fmla="*/ 2147483647 w 881"/>
                <a:gd name="T11" fmla="*/ 2147483647 h 819"/>
                <a:gd name="T12" fmla="*/ 2147483647 w 881"/>
                <a:gd name="T13" fmla="*/ 2147483647 h 819"/>
                <a:gd name="T14" fmla="*/ 2147483647 w 881"/>
                <a:gd name="T15" fmla="*/ 2147483647 h 819"/>
                <a:gd name="T16" fmla="*/ 2147483647 w 881"/>
                <a:gd name="T17" fmla="*/ 2147483647 h 819"/>
                <a:gd name="T18" fmla="*/ 2147483647 w 881"/>
                <a:gd name="T19" fmla="*/ 2147483647 h 819"/>
                <a:gd name="T20" fmla="*/ 2147483647 w 881"/>
                <a:gd name="T21" fmla="*/ 2147483647 h 819"/>
                <a:gd name="T22" fmla="*/ 2147483647 w 881"/>
                <a:gd name="T23" fmla="*/ 2147483647 h 819"/>
                <a:gd name="T24" fmla="*/ 2147483647 w 881"/>
                <a:gd name="T25" fmla="*/ 2147483647 h 819"/>
                <a:gd name="T26" fmla="*/ 2147483647 w 881"/>
                <a:gd name="T27" fmla="*/ 2147483647 h 819"/>
                <a:gd name="T28" fmla="*/ 2147483647 w 881"/>
                <a:gd name="T29" fmla="*/ 2147483647 h 819"/>
                <a:gd name="T30" fmla="*/ 2147483647 w 881"/>
                <a:gd name="T31" fmla="*/ 2147483647 h 819"/>
                <a:gd name="T32" fmla="*/ 2147483647 w 881"/>
                <a:gd name="T33" fmla="*/ 2147483647 h 819"/>
                <a:gd name="T34" fmla="*/ 2147483647 w 881"/>
                <a:gd name="T35" fmla="*/ 2147483647 h 819"/>
                <a:gd name="T36" fmla="*/ 2147483647 w 881"/>
                <a:gd name="T37" fmla="*/ 2147483647 h 819"/>
                <a:gd name="T38" fmla="*/ 2147483647 w 881"/>
                <a:gd name="T39" fmla="*/ 2147483647 h 819"/>
                <a:gd name="T40" fmla="*/ 0 w 881"/>
                <a:gd name="T41" fmla="*/ 0 h 819"/>
                <a:gd name="T42" fmla="*/ 2147483647 w 881"/>
                <a:gd name="T43" fmla="*/ 2147483647 h 819"/>
                <a:gd name="T44" fmla="*/ 2147483647 w 881"/>
                <a:gd name="T45" fmla="*/ 2147483647 h 819"/>
                <a:gd name="T46" fmla="*/ 2147483647 w 881"/>
                <a:gd name="T47" fmla="*/ 2147483647 h 819"/>
                <a:gd name="T48" fmla="*/ 2147483647 w 881"/>
                <a:gd name="T49" fmla="*/ 2147483647 h 819"/>
                <a:gd name="T50" fmla="*/ 2147483647 w 881"/>
                <a:gd name="T51" fmla="*/ 2147483647 h 819"/>
                <a:gd name="T52" fmla="*/ 2147483647 w 881"/>
                <a:gd name="T53" fmla="*/ 2147483647 h 819"/>
                <a:gd name="T54" fmla="*/ 2147483647 w 881"/>
                <a:gd name="T55" fmla="*/ 2147483647 h 819"/>
                <a:gd name="T56" fmla="*/ 2147483647 w 881"/>
                <a:gd name="T57" fmla="*/ 2147483647 h 819"/>
                <a:gd name="T58" fmla="*/ 2147483647 w 881"/>
                <a:gd name="T59" fmla="*/ 2147483647 h 819"/>
                <a:gd name="T60" fmla="*/ 2147483647 w 881"/>
                <a:gd name="T61" fmla="*/ 2147483647 h 819"/>
                <a:gd name="T62" fmla="*/ 2147483647 w 881"/>
                <a:gd name="T63" fmla="*/ 2147483647 h 819"/>
                <a:gd name="T64" fmla="*/ 2147483647 w 881"/>
                <a:gd name="T65" fmla="*/ 2147483647 h 8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81"/>
                <a:gd name="T100" fmla="*/ 0 h 819"/>
                <a:gd name="T101" fmla="*/ 881 w 881"/>
                <a:gd name="T102" fmla="*/ 819 h 8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81" h="819">
                  <a:moveTo>
                    <a:pt x="583" y="818"/>
                  </a:moveTo>
                  <a:lnTo>
                    <a:pt x="685" y="715"/>
                  </a:lnTo>
                  <a:lnTo>
                    <a:pt x="784" y="609"/>
                  </a:lnTo>
                  <a:lnTo>
                    <a:pt x="880" y="502"/>
                  </a:lnTo>
                  <a:lnTo>
                    <a:pt x="734" y="542"/>
                  </a:lnTo>
                  <a:lnTo>
                    <a:pt x="709" y="487"/>
                  </a:lnTo>
                  <a:lnTo>
                    <a:pt x="681" y="433"/>
                  </a:lnTo>
                  <a:lnTo>
                    <a:pt x="650" y="383"/>
                  </a:lnTo>
                  <a:lnTo>
                    <a:pt x="615" y="334"/>
                  </a:lnTo>
                  <a:lnTo>
                    <a:pt x="576" y="288"/>
                  </a:lnTo>
                  <a:lnTo>
                    <a:pt x="534" y="245"/>
                  </a:lnTo>
                  <a:lnTo>
                    <a:pt x="490" y="204"/>
                  </a:lnTo>
                  <a:lnTo>
                    <a:pt x="443" y="168"/>
                  </a:lnTo>
                  <a:lnTo>
                    <a:pt x="393" y="133"/>
                  </a:lnTo>
                  <a:lnTo>
                    <a:pt x="342" y="103"/>
                  </a:lnTo>
                  <a:lnTo>
                    <a:pt x="288" y="76"/>
                  </a:lnTo>
                  <a:lnTo>
                    <a:pt x="233" y="54"/>
                  </a:lnTo>
                  <a:lnTo>
                    <a:pt x="176" y="34"/>
                  </a:lnTo>
                  <a:lnTo>
                    <a:pt x="118" y="19"/>
                  </a:lnTo>
                  <a:lnTo>
                    <a:pt x="60" y="8"/>
                  </a:lnTo>
                  <a:lnTo>
                    <a:pt x="0" y="0"/>
                  </a:lnTo>
                  <a:lnTo>
                    <a:pt x="147" y="218"/>
                  </a:lnTo>
                  <a:lnTo>
                    <a:pt x="27" y="444"/>
                  </a:lnTo>
                  <a:lnTo>
                    <a:pt x="70" y="456"/>
                  </a:lnTo>
                  <a:lnTo>
                    <a:pt x="111" y="474"/>
                  </a:lnTo>
                  <a:lnTo>
                    <a:pt x="149" y="496"/>
                  </a:lnTo>
                  <a:lnTo>
                    <a:pt x="187" y="522"/>
                  </a:lnTo>
                  <a:lnTo>
                    <a:pt x="220" y="551"/>
                  </a:lnTo>
                  <a:lnTo>
                    <a:pt x="252" y="584"/>
                  </a:lnTo>
                  <a:lnTo>
                    <a:pt x="279" y="618"/>
                  </a:lnTo>
                  <a:lnTo>
                    <a:pt x="302" y="657"/>
                  </a:lnTo>
                  <a:lnTo>
                    <a:pt x="146" y="699"/>
                  </a:lnTo>
                  <a:lnTo>
                    <a:pt x="583" y="818"/>
                  </a:lnTo>
                </a:path>
              </a:pathLst>
            </a:custGeom>
            <a:solidFill>
              <a:srgbClr val="0076A8"/>
            </a:solidFill>
            <a:ln w="6350" cap="rnd">
              <a:solidFill>
                <a:schemeClr val="bg1"/>
              </a:solidFill>
              <a:round/>
              <a:headEnd/>
              <a:tailEnd/>
            </a:ln>
          </p:spPr>
          <p:txBody>
            <a:bodyPr/>
            <a:lstStyle/>
            <a:p>
              <a:pPr marL="0" marR="0" lvl="0" indent="0" algn="l" defTabSz="914400" rtl="0" eaLnBrk="1" fontAlgn="auto" latinLnBrk="0" hangingPunct="1">
                <a:lnSpc>
                  <a:spcPct val="100000"/>
                </a:lnSpc>
                <a:spcBef>
                  <a:spcPts val="0"/>
                </a:spcBef>
                <a:spcAft>
                  <a:spcPts val="0"/>
                </a:spcAft>
                <a:buClr>
                  <a:prstClr val="white"/>
                </a:buClr>
                <a:buSzTx/>
                <a:buFontTx/>
                <a:buNone/>
                <a:tabLst/>
                <a:defRPr/>
              </a:pPr>
              <a:endParaRPr kumimoji="0" lang="en-US" sz="1200" b="1" i="0" u="none" strike="noStrike" kern="1200" cap="none" spc="0" normalizeH="0" baseline="0" noProof="0">
                <a:ln>
                  <a:noFill/>
                </a:ln>
                <a:solidFill>
                  <a:prstClr val="white"/>
                </a:solidFill>
                <a:effectLst/>
                <a:uLnTx/>
                <a:uFillTx/>
                <a:ea typeface="Open Sans Light" panose="020B0306030504020204" pitchFamily="34" charset="0"/>
                <a:cs typeface="Open Sans Light" panose="020B0306030504020204" pitchFamily="34" charset="0"/>
              </a:endParaRPr>
            </a:p>
          </p:txBody>
        </p:sp>
        <p:sp>
          <p:nvSpPr>
            <p:cNvPr id="106" name="Freeform 21">
              <a:extLst>
                <a:ext uri="{FF2B5EF4-FFF2-40B4-BE49-F238E27FC236}">
                  <a16:creationId xmlns:a16="http://schemas.microsoft.com/office/drawing/2014/main" id="{3F407071-0817-42B8-B92A-0086BC2E56ED}"/>
                </a:ext>
              </a:extLst>
            </p:cNvPr>
            <p:cNvSpPr>
              <a:spLocks/>
            </p:cNvSpPr>
            <p:nvPr/>
          </p:nvSpPr>
          <p:spPr bwMode="blackWhite">
            <a:xfrm>
              <a:off x="4845050" y="4968387"/>
              <a:ext cx="817563" cy="1250950"/>
            </a:xfrm>
            <a:custGeom>
              <a:avLst/>
              <a:gdLst>
                <a:gd name="T0" fmla="*/ 2147483647 w 666"/>
                <a:gd name="T1" fmla="*/ 2147483647 h 1033"/>
                <a:gd name="T2" fmla="*/ 2147483647 w 666"/>
                <a:gd name="T3" fmla="*/ 2147483647 h 1033"/>
                <a:gd name="T4" fmla="*/ 2147483647 w 666"/>
                <a:gd name="T5" fmla="*/ 2147483647 h 1033"/>
                <a:gd name="T6" fmla="*/ 2147483647 w 666"/>
                <a:gd name="T7" fmla="*/ 2147483647 h 1033"/>
                <a:gd name="T8" fmla="*/ 2147483647 w 666"/>
                <a:gd name="T9" fmla="*/ 2147483647 h 1033"/>
                <a:gd name="T10" fmla="*/ 2147483647 w 666"/>
                <a:gd name="T11" fmla="*/ 2147483647 h 1033"/>
                <a:gd name="T12" fmla="*/ 2147483647 w 666"/>
                <a:gd name="T13" fmla="*/ 2147483647 h 1033"/>
                <a:gd name="T14" fmla="*/ 2147483647 w 666"/>
                <a:gd name="T15" fmla="*/ 2147483647 h 1033"/>
                <a:gd name="T16" fmla="*/ 2147483647 w 666"/>
                <a:gd name="T17" fmla="*/ 2147483647 h 1033"/>
                <a:gd name="T18" fmla="*/ 2147483647 w 666"/>
                <a:gd name="T19" fmla="*/ 2147483647 h 1033"/>
                <a:gd name="T20" fmla="*/ 2147483647 w 666"/>
                <a:gd name="T21" fmla="*/ 2147483647 h 1033"/>
                <a:gd name="T22" fmla="*/ 0 w 666"/>
                <a:gd name="T23" fmla="*/ 2147483647 h 1033"/>
                <a:gd name="T24" fmla="*/ 0 w 666"/>
                <a:gd name="T25" fmla="*/ 2147483647 h 1033"/>
                <a:gd name="T26" fmla="*/ 2147483647 w 666"/>
                <a:gd name="T27" fmla="*/ 2147483647 h 1033"/>
                <a:gd name="T28" fmla="*/ 2147483647 w 666"/>
                <a:gd name="T29" fmla="*/ 2147483647 h 1033"/>
                <a:gd name="T30" fmla="*/ 2147483647 w 666"/>
                <a:gd name="T31" fmla="*/ 2147483647 h 1033"/>
                <a:gd name="T32" fmla="*/ 2147483647 w 666"/>
                <a:gd name="T33" fmla="*/ 2147483647 h 1033"/>
                <a:gd name="T34" fmla="*/ 2147483647 w 666"/>
                <a:gd name="T35" fmla="*/ 2147483647 h 1033"/>
                <a:gd name="T36" fmla="*/ 2147483647 w 666"/>
                <a:gd name="T37" fmla="*/ 2147483647 h 1033"/>
                <a:gd name="T38" fmla="*/ 2147483647 w 666"/>
                <a:gd name="T39" fmla="*/ 2147483647 h 1033"/>
                <a:gd name="T40" fmla="*/ 2147483647 w 666"/>
                <a:gd name="T41" fmla="*/ 2147483647 h 1033"/>
                <a:gd name="T42" fmla="*/ 2147483647 w 666"/>
                <a:gd name="T43" fmla="*/ 2147483647 h 1033"/>
                <a:gd name="T44" fmla="*/ 2147483647 w 666"/>
                <a:gd name="T45" fmla="*/ 2147483647 h 1033"/>
                <a:gd name="T46" fmla="*/ 2147483647 w 666"/>
                <a:gd name="T47" fmla="*/ 2147483647 h 1033"/>
                <a:gd name="T48" fmla="*/ 2147483647 w 666"/>
                <a:gd name="T49" fmla="*/ 2147483647 h 1033"/>
                <a:gd name="T50" fmla="*/ 2147483647 w 666"/>
                <a:gd name="T51" fmla="*/ 2147483647 h 1033"/>
                <a:gd name="T52" fmla="*/ 2147483647 w 666"/>
                <a:gd name="T53" fmla="*/ 2147483647 h 1033"/>
                <a:gd name="T54" fmla="*/ 2147483647 w 666"/>
                <a:gd name="T55" fmla="*/ 2147483647 h 1033"/>
                <a:gd name="T56" fmla="*/ 2147483647 w 666"/>
                <a:gd name="T57" fmla="*/ 2147483647 h 1033"/>
                <a:gd name="T58" fmla="*/ 2147483647 w 666"/>
                <a:gd name="T59" fmla="*/ 2147483647 h 1033"/>
                <a:gd name="T60" fmla="*/ 2147483647 w 666"/>
                <a:gd name="T61" fmla="*/ 2147483647 h 1033"/>
                <a:gd name="T62" fmla="*/ 2147483647 w 666"/>
                <a:gd name="T63" fmla="*/ 0 h 1033"/>
                <a:gd name="T64" fmla="*/ 2147483647 w 666"/>
                <a:gd name="T65" fmla="*/ 2147483647 h 1033"/>
                <a:gd name="T66" fmla="*/ 2147483647 w 666"/>
                <a:gd name="T67" fmla="*/ 2147483647 h 103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66"/>
                <a:gd name="T103" fmla="*/ 0 h 1033"/>
                <a:gd name="T104" fmla="*/ 666 w 666"/>
                <a:gd name="T105" fmla="*/ 1033 h 103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66" h="1033">
                  <a:moveTo>
                    <a:pt x="217" y="121"/>
                  </a:moveTo>
                  <a:lnTo>
                    <a:pt x="223" y="164"/>
                  </a:lnTo>
                  <a:lnTo>
                    <a:pt x="224" y="209"/>
                  </a:lnTo>
                  <a:lnTo>
                    <a:pt x="222" y="253"/>
                  </a:lnTo>
                  <a:lnTo>
                    <a:pt x="214" y="296"/>
                  </a:lnTo>
                  <a:lnTo>
                    <a:pt x="202" y="339"/>
                  </a:lnTo>
                  <a:lnTo>
                    <a:pt x="187" y="380"/>
                  </a:lnTo>
                  <a:lnTo>
                    <a:pt x="166" y="420"/>
                  </a:lnTo>
                  <a:lnTo>
                    <a:pt x="142" y="457"/>
                  </a:lnTo>
                  <a:lnTo>
                    <a:pt x="114" y="492"/>
                  </a:lnTo>
                  <a:lnTo>
                    <a:pt x="84" y="524"/>
                  </a:lnTo>
                  <a:lnTo>
                    <a:pt x="0" y="371"/>
                  </a:lnTo>
                  <a:lnTo>
                    <a:pt x="0" y="819"/>
                  </a:lnTo>
                  <a:lnTo>
                    <a:pt x="378" y="1032"/>
                  </a:lnTo>
                  <a:lnTo>
                    <a:pt x="306" y="909"/>
                  </a:lnTo>
                  <a:lnTo>
                    <a:pt x="354" y="871"/>
                  </a:lnTo>
                  <a:lnTo>
                    <a:pt x="398" y="831"/>
                  </a:lnTo>
                  <a:lnTo>
                    <a:pt x="440" y="787"/>
                  </a:lnTo>
                  <a:lnTo>
                    <a:pt x="480" y="741"/>
                  </a:lnTo>
                  <a:lnTo>
                    <a:pt x="515" y="692"/>
                  </a:lnTo>
                  <a:lnTo>
                    <a:pt x="547" y="641"/>
                  </a:lnTo>
                  <a:lnTo>
                    <a:pt x="575" y="588"/>
                  </a:lnTo>
                  <a:lnTo>
                    <a:pt x="600" y="533"/>
                  </a:lnTo>
                  <a:lnTo>
                    <a:pt x="621" y="476"/>
                  </a:lnTo>
                  <a:lnTo>
                    <a:pt x="638" y="419"/>
                  </a:lnTo>
                  <a:lnTo>
                    <a:pt x="651" y="359"/>
                  </a:lnTo>
                  <a:lnTo>
                    <a:pt x="659" y="300"/>
                  </a:lnTo>
                  <a:lnTo>
                    <a:pt x="664" y="239"/>
                  </a:lnTo>
                  <a:lnTo>
                    <a:pt x="665" y="180"/>
                  </a:lnTo>
                  <a:lnTo>
                    <a:pt x="662" y="119"/>
                  </a:lnTo>
                  <a:lnTo>
                    <a:pt x="654" y="59"/>
                  </a:lnTo>
                  <a:lnTo>
                    <a:pt x="642" y="0"/>
                  </a:lnTo>
                  <a:lnTo>
                    <a:pt x="454" y="190"/>
                  </a:lnTo>
                  <a:lnTo>
                    <a:pt x="217" y="121"/>
                  </a:lnTo>
                </a:path>
              </a:pathLst>
            </a:custGeom>
            <a:solidFill>
              <a:schemeClr val="accent6">
                <a:lumMod val="75000"/>
              </a:schemeClr>
            </a:solidFill>
            <a:ln w="6350" cap="rnd">
              <a:solidFill>
                <a:schemeClr val="bg1"/>
              </a:solidFill>
              <a:round/>
              <a:headEnd/>
              <a:tailEnd/>
            </a:ln>
          </p:spPr>
          <p:txBody>
            <a:bodyPr/>
            <a:lstStyle/>
            <a:p>
              <a:pPr marL="0" marR="0" lvl="0" indent="0" algn="l" defTabSz="914400" rtl="0" eaLnBrk="1" fontAlgn="auto" latinLnBrk="0" hangingPunct="1">
                <a:lnSpc>
                  <a:spcPct val="100000"/>
                </a:lnSpc>
                <a:spcBef>
                  <a:spcPts val="0"/>
                </a:spcBef>
                <a:spcAft>
                  <a:spcPts val="0"/>
                </a:spcAft>
                <a:buClr>
                  <a:prstClr val="white"/>
                </a:buClr>
                <a:buSzTx/>
                <a:buFontTx/>
                <a:buNone/>
                <a:tabLst/>
                <a:defRPr/>
              </a:pPr>
              <a:endParaRPr kumimoji="0" lang="en-US" sz="1200" b="1" i="0" u="none" strike="noStrike" kern="1200" cap="none" spc="0" normalizeH="0" baseline="0" noProof="0">
                <a:ln>
                  <a:noFill/>
                </a:ln>
                <a:solidFill>
                  <a:prstClr val="black"/>
                </a:solidFill>
                <a:effectLst/>
                <a:uLnTx/>
                <a:uFillTx/>
                <a:ea typeface="Open Sans Light" panose="020B0306030504020204" pitchFamily="34" charset="0"/>
                <a:cs typeface="Open Sans Light" panose="020B0306030504020204" pitchFamily="34" charset="0"/>
              </a:endParaRPr>
            </a:p>
          </p:txBody>
        </p:sp>
        <p:sp>
          <p:nvSpPr>
            <p:cNvPr id="107" name="Freeform 22">
              <a:extLst>
                <a:ext uri="{FF2B5EF4-FFF2-40B4-BE49-F238E27FC236}">
                  <a16:creationId xmlns:a16="http://schemas.microsoft.com/office/drawing/2014/main" id="{BFA58170-05E8-42F3-A48B-E1A7DA3B5BB7}"/>
                </a:ext>
              </a:extLst>
            </p:cNvPr>
            <p:cNvSpPr>
              <a:spLocks/>
            </p:cNvSpPr>
            <p:nvPr/>
          </p:nvSpPr>
          <p:spPr bwMode="blackWhite">
            <a:xfrm>
              <a:off x="3822700" y="5504962"/>
              <a:ext cx="1265238" cy="771525"/>
            </a:xfrm>
            <a:custGeom>
              <a:avLst/>
              <a:gdLst>
                <a:gd name="T0" fmla="*/ 972882 w 1030"/>
                <a:gd name="T1" fmla="*/ 195001 h 637"/>
                <a:gd name="T2" fmla="*/ 924975 w 1030"/>
                <a:gd name="T3" fmla="*/ 211957 h 637"/>
                <a:gd name="T4" fmla="*/ 874611 w 1030"/>
                <a:gd name="T5" fmla="*/ 226492 h 637"/>
                <a:gd name="T6" fmla="*/ 823019 w 1030"/>
                <a:gd name="T7" fmla="*/ 233759 h 637"/>
                <a:gd name="T8" fmla="*/ 771427 w 1030"/>
                <a:gd name="T9" fmla="*/ 237392 h 637"/>
                <a:gd name="T10" fmla="*/ 719834 w 1030"/>
                <a:gd name="T11" fmla="*/ 234970 h 637"/>
                <a:gd name="T12" fmla="*/ 668242 w 1030"/>
                <a:gd name="T13" fmla="*/ 227703 h 637"/>
                <a:gd name="T14" fmla="*/ 616650 w 1030"/>
                <a:gd name="T15" fmla="*/ 216802 h 637"/>
                <a:gd name="T16" fmla="*/ 567514 w 1030"/>
                <a:gd name="T17" fmla="*/ 201057 h 637"/>
                <a:gd name="T18" fmla="*/ 520836 w 1030"/>
                <a:gd name="T19" fmla="*/ 179255 h 637"/>
                <a:gd name="T20" fmla="*/ 476614 w 1030"/>
                <a:gd name="T21" fmla="*/ 153821 h 637"/>
                <a:gd name="T22" fmla="*/ 605594 w 1030"/>
                <a:gd name="T23" fmla="*/ 0 h 637"/>
                <a:gd name="T24" fmla="*/ 89672 w 1030"/>
                <a:gd name="T25" fmla="*/ 184100 h 637"/>
                <a:gd name="T26" fmla="*/ 38080 w 1030"/>
                <a:gd name="T27" fmla="*/ 488108 h 637"/>
                <a:gd name="T28" fmla="*/ 40537 w 1030"/>
                <a:gd name="T29" fmla="*/ 490530 h 637"/>
                <a:gd name="T30" fmla="*/ 0 w 1030"/>
                <a:gd name="T31" fmla="*/ 712177 h 637"/>
                <a:gd name="T32" fmla="*/ 127752 w 1030"/>
                <a:gd name="T33" fmla="*/ 560779 h 637"/>
                <a:gd name="T34" fmla="*/ 190400 w 1030"/>
                <a:gd name="T35" fmla="*/ 603170 h 637"/>
                <a:gd name="T36" fmla="*/ 255504 w 1030"/>
                <a:gd name="T37" fmla="*/ 641928 h 637"/>
                <a:gd name="T38" fmla="*/ 321837 w 1030"/>
                <a:gd name="T39" fmla="*/ 674630 h 637"/>
                <a:gd name="T40" fmla="*/ 391855 w 1030"/>
                <a:gd name="T41" fmla="*/ 702487 h 637"/>
                <a:gd name="T42" fmla="*/ 463102 w 1030"/>
                <a:gd name="T43" fmla="*/ 726711 h 637"/>
                <a:gd name="T44" fmla="*/ 534348 w 1030"/>
                <a:gd name="T45" fmla="*/ 744879 h 637"/>
                <a:gd name="T46" fmla="*/ 609280 w 1030"/>
                <a:gd name="T47" fmla="*/ 759413 h 637"/>
                <a:gd name="T48" fmla="*/ 684211 w 1030"/>
                <a:gd name="T49" fmla="*/ 767891 h 637"/>
                <a:gd name="T50" fmla="*/ 759143 w 1030"/>
                <a:gd name="T51" fmla="*/ 770314 h 637"/>
                <a:gd name="T52" fmla="*/ 834074 w 1030"/>
                <a:gd name="T53" fmla="*/ 767891 h 637"/>
                <a:gd name="T54" fmla="*/ 909006 w 1030"/>
                <a:gd name="T55" fmla="*/ 760624 h 637"/>
                <a:gd name="T56" fmla="*/ 983937 w 1030"/>
                <a:gd name="T57" fmla="*/ 747301 h 637"/>
                <a:gd name="T58" fmla="*/ 1055184 w 1030"/>
                <a:gd name="T59" fmla="*/ 730345 h 637"/>
                <a:gd name="T60" fmla="*/ 1126430 w 1030"/>
                <a:gd name="T61" fmla="*/ 708543 h 637"/>
                <a:gd name="T62" fmla="*/ 1196448 w 1030"/>
                <a:gd name="T63" fmla="*/ 679475 h 637"/>
                <a:gd name="T64" fmla="*/ 1264010 w 1030"/>
                <a:gd name="T65" fmla="*/ 646773 h 637"/>
                <a:gd name="T66" fmla="*/ 976567 w 1030"/>
                <a:gd name="T67" fmla="*/ 482052 h 637"/>
                <a:gd name="T68" fmla="*/ 972882 w 1030"/>
                <a:gd name="T69" fmla="*/ 195001 h 6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30"/>
                <a:gd name="T106" fmla="*/ 0 h 637"/>
                <a:gd name="T107" fmla="*/ 1030 w 1030"/>
                <a:gd name="T108" fmla="*/ 637 h 63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30" h="637">
                  <a:moveTo>
                    <a:pt x="792" y="161"/>
                  </a:moveTo>
                  <a:lnTo>
                    <a:pt x="753" y="175"/>
                  </a:lnTo>
                  <a:lnTo>
                    <a:pt x="712" y="187"/>
                  </a:lnTo>
                  <a:lnTo>
                    <a:pt x="670" y="193"/>
                  </a:lnTo>
                  <a:lnTo>
                    <a:pt x="628" y="196"/>
                  </a:lnTo>
                  <a:lnTo>
                    <a:pt x="586" y="194"/>
                  </a:lnTo>
                  <a:lnTo>
                    <a:pt x="544" y="188"/>
                  </a:lnTo>
                  <a:lnTo>
                    <a:pt x="502" y="179"/>
                  </a:lnTo>
                  <a:lnTo>
                    <a:pt x="462" y="166"/>
                  </a:lnTo>
                  <a:lnTo>
                    <a:pt x="424" y="148"/>
                  </a:lnTo>
                  <a:lnTo>
                    <a:pt x="388" y="127"/>
                  </a:lnTo>
                  <a:lnTo>
                    <a:pt x="493" y="0"/>
                  </a:lnTo>
                  <a:lnTo>
                    <a:pt x="73" y="152"/>
                  </a:lnTo>
                  <a:lnTo>
                    <a:pt x="31" y="403"/>
                  </a:lnTo>
                  <a:lnTo>
                    <a:pt x="33" y="405"/>
                  </a:lnTo>
                  <a:lnTo>
                    <a:pt x="0" y="588"/>
                  </a:lnTo>
                  <a:lnTo>
                    <a:pt x="104" y="463"/>
                  </a:lnTo>
                  <a:lnTo>
                    <a:pt x="155" y="498"/>
                  </a:lnTo>
                  <a:lnTo>
                    <a:pt x="208" y="530"/>
                  </a:lnTo>
                  <a:lnTo>
                    <a:pt x="262" y="557"/>
                  </a:lnTo>
                  <a:lnTo>
                    <a:pt x="319" y="580"/>
                  </a:lnTo>
                  <a:lnTo>
                    <a:pt x="377" y="600"/>
                  </a:lnTo>
                  <a:lnTo>
                    <a:pt x="435" y="615"/>
                  </a:lnTo>
                  <a:lnTo>
                    <a:pt x="496" y="627"/>
                  </a:lnTo>
                  <a:lnTo>
                    <a:pt x="557" y="634"/>
                  </a:lnTo>
                  <a:lnTo>
                    <a:pt x="618" y="636"/>
                  </a:lnTo>
                  <a:lnTo>
                    <a:pt x="679" y="634"/>
                  </a:lnTo>
                  <a:lnTo>
                    <a:pt x="740" y="628"/>
                  </a:lnTo>
                  <a:lnTo>
                    <a:pt x="801" y="617"/>
                  </a:lnTo>
                  <a:lnTo>
                    <a:pt x="859" y="603"/>
                  </a:lnTo>
                  <a:lnTo>
                    <a:pt x="917" y="585"/>
                  </a:lnTo>
                  <a:lnTo>
                    <a:pt x="974" y="561"/>
                  </a:lnTo>
                  <a:lnTo>
                    <a:pt x="1029" y="534"/>
                  </a:lnTo>
                  <a:lnTo>
                    <a:pt x="795" y="398"/>
                  </a:lnTo>
                  <a:lnTo>
                    <a:pt x="792" y="161"/>
                  </a:lnTo>
                </a:path>
              </a:pathLst>
            </a:custGeom>
            <a:solidFill>
              <a:schemeClr val="accent6">
                <a:lumMod val="75000"/>
              </a:schemeClr>
            </a:solidFill>
            <a:ln w="6350" cap="rnd">
              <a:solidFill>
                <a:schemeClr val="bg1"/>
              </a:solidFill>
              <a:round/>
              <a:headEnd/>
              <a:tailEnd/>
            </a:ln>
          </p:spPr>
          <p:txBody>
            <a:bodyPr/>
            <a:lstStyle/>
            <a:p>
              <a:pPr marL="0" marR="0" lvl="0" indent="0" algn="l" defTabSz="914400" rtl="0" eaLnBrk="1" fontAlgn="auto" latinLnBrk="0" hangingPunct="1">
                <a:lnSpc>
                  <a:spcPct val="100000"/>
                </a:lnSpc>
                <a:spcBef>
                  <a:spcPts val="0"/>
                </a:spcBef>
                <a:spcAft>
                  <a:spcPts val="0"/>
                </a:spcAft>
                <a:buClr>
                  <a:prstClr val="white"/>
                </a:buClr>
                <a:buSzTx/>
                <a:buFontTx/>
                <a:buNone/>
                <a:tabLst/>
                <a:defRPr/>
              </a:pPr>
              <a:endParaRPr kumimoji="0" lang="en-US" sz="1200" b="1" i="0" u="none" strike="noStrike" kern="1200" cap="none" spc="0" normalizeH="0" baseline="0" noProof="0">
                <a:ln>
                  <a:noFill/>
                </a:ln>
                <a:solidFill>
                  <a:prstClr val="white"/>
                </a:solidFill>
                <a:effectLst/>
                <a:uLnTx/>
                <a:uFillTx/>
                <a:ea typeface="Open Sans Light" panose="020B0306030504020204" pitchFamily="34" charset="0"/>
                <a:cs typeface="Open Sans Light" panose="020B0306030504020204" pitchFamily="34" charset="0"/>
              </a:endParaRPr>
            </a:p>
          </p:txBody>
        </p:sp>
        <p:sp>
          <p:nvSpPr>
            <p:cNvPr id="108" name="Freeform 23">
              <a:extLst>
                <a:ext uri="{FF2B5EF4-FFF2-40B4-BE49-F238E27FC236}">
                  <a16:creationId xmlns:a16="http://schemas.microsoft.com/office/drawing/2014/main" id="{DC22D2F3-7AE2-4658-93D4-C1DE6C073334}"/>
                </a:ext>
              </a:extLst>
            </p:cNvPr>
            <p:cNvSpPr>
              <a:spLocks/>
            </p:cNvSpPr>
            <p:nvPr/>
          </p:nvSpPr>
          <p:spPr bwMode="blackWhite">
            <a:xfrm>
              <a:off x="3375025" y="4773124"/>
              <a:ext cx="855663" cy="1174750"/>
            </a:xfrm>
            <a:custGeom>
              <a:avLst/>
              <a:gdLst>
                <a:gd name="T0" fmla="*/ 795509 w 697"/>
                <a:gd name="T1" fmla="*/ 773085 h 971"/>
                <a:gd name="T2" fmla="*/ 762363 w 697"/>
                <a:gd name="T3" fmla="*/ 729531 h 971"/>
                <a:gd name="T4" fmla="*/ 735355 w 697"/>
                <a:gd name="T5" fmla="*/ 681137 h 971"/>
                <a:gd name="T6" fmla="*/ 712030 w 697"/>
                <a:gd name="T7" fmla="*/ 631534 h 971"/>
                <a:gd name="T8" fmla="*/ 694843 w 697"/>
                <a:gd name="T9" fmla="*/ 580721 h 971"/>
                <a:gd name="T10" fmla="*/ 682566 w 697"/>
                <a:gd name="T11" fmla="*/ 527488 h 971"/>
                <a:gd name="T12" fmla="*/ 676428 w 697"/>
                <a:gd name="T13" fmla="*/ 474255 h 971"/>
                <a:gd name="T14" fmla="*/ 675200 w 697"/>
                <a:gd name="T15" fmla="*/ 419813 h 971"/>
                <a:gd name="T16" fmla="*/ 680111 w 697"/>
                <a:gd name="T17" fmla="*/ 365370 h 971"/>
                <a:gd name="T18" fmla="*/ 854435 w 697"/>
                <a:gd name="T19" fmla="*/ 445219 h 971"/>
                <a:gd name="T20" fmla="*/ 546298 w 697"/>
                <a:gd name="T21" fmla="*/ 0 h 971"/>
                <a:gd name="T22" fmla="*/ 0 w 697"/>
                <a:gd name="T23" fmla="*/ 53233 h 971"/>
                <a:gd name="T24" fmla="*/ 181690 w 697"/>
                <a:gd name="T25" fmla="*/ 136711 h 971"/>
                <a:gd name="T26" fmla="*/ 163276 w 697"/>
                <a:gd name="T27" fmla="*/ 209302 h 971"/>
                <a:gd name="T28" fmla="*/ 148544 w 697"/>
                <a:gd name="T29" fmla="*/ 281892 h 971"/>
                <a:gd name="T30" fmla="*/ 142406 w 697"/>
                <a:gd name="T31" fmla="*/ 356901 h 971"/>
                <a:gd name="T32" fmla="*/ 137495 w 697"/>
                <a:gd name="T33" fmla="*/ 431911 h 971"/>
                <a:gd name="T34" fmla="*/ 139951 w 697"/>
                <a:gd name="T35" fmla="*/ 505711 h 971"/>
                <a:gd name="T36" fmla="*/ 147316 w 697"/>
                <a:gd name="T37" fmla="*/ 579511 h 971"/>
                <a:gd name="T38" fmla="*/ 160820 w 697"/>
                <a:gd name="T39" fmla="*/ 653311 h 971"/>
                <a:gd name="T40" fmla="*/ 178007 w 697"/>
                <a:gd name="T41" fmla="*/ 724691 h 971"/>
                <a:gd name="T42" fmla="*/ 200105 w 697"/>
                <a:gd name="T43" fmla="*/ 797282 h 971"/>
                <a:gd name="T44" fmla="*/ 229568 w 697"/>
                <a:gd name="T45" fmla="*/ 866242 h 971"/>
                <a:gd name="T46" fmla="*/ 262714 w 697"/>
                <a:gd name="T47" fmla="*/ 932783 h 971"/>
                <a:gd name="T48" fmla="*/ 299543 w 697"/>
                <a:gd name="T49" fmla="*/ 998114 h 971"/>
                <a:gd name="T50" fmla="*/ 341283 w 697"/>
                <a:gd name="T51" fmla="*/ 1059816 h 971"/>
                <a:gd name="T52" fmla="*/ 387933 w 697"/>
                <a:gd name="T53" fmla="*/ 1119098 h 971"/>
                <a:gd name="T54" fmla="*/ 438266 w 697"/>
                <a:gd name="T55" fmla="*/ 1173540 h 971"/>
                <a:gd name="T56" fmla="*/ 489827 w 697"/>
                <a:gd name="T57" fmla="*/ 883180 h 971"/>
                <a:gd name="T58" fmla="*/ 795509 w 697"/>
                <a:gd name="T59" fmla="*/ 773085 h 97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97"/>
                <a:gd name="T91" fmla="*/ 0 h 971"/>
                <a:gd name="T92" fmla="*/ 697 w 697"/>
                <a:gd name="T93" fmla="*/ 971 h 97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97" h="971">
                  <a:moveTo>
                    <a:pt x="648" y="639"/>
                  </a:moveTo>
                  <a:lnTo>
                    <a:pt x="621" y="603"/>
                  </a:lnTo>
                  <a:lnTo>
                    <a:pt x="599" y="563"/>
                  </a:lnTo>
                  <a:lnTo>
                    <a:pt x="580" y="522"/>
                  </a:lnTo>
                  <a:lnTo>
                    <a:pt x="566" y="480"/>
                  </a:lnTo>
                  <a:lnTo>
                    <a:pt x="556" y="436"/>
                  </a:lnTo>
                  <a:lnTo>
                    <a:pt x="551" y="392"/>
                  </a:lnTo>
                  <a:lnTo>
                    <a:pt x="550" y="347"/>
                  </a:lnTo>
                  <a:lnTo>
                    <a:pt x="554" y="302"/>
                  </a:lnTo>
                  <a:lnTo>
                    <a:pt x="696" y="368"/>
                  </a:lnTo>
                  <a:lnTo>
                    <a:pt x="445" y="0"/>
                  </a:lnTo>
                  <a:lnTo>
                    <a:pt x="0" y="44"/>
                  </a:lnTo>
                  <a:lnTo>
                    <a:pt x="148" y="113"/>
                  </a:lnTo>
                  <a:lnTo>
                    <a:pt x="133" y="173"/>
                  </a:lnTo>
                  <a:lnTo>
                    <a:pt x="121" y="233"/>
                  </a:lnTo>
                  <a:lnTo>
                    <a:pt x="116" y="295"/>
                  </a:lnTo>
                  <a:lnTo>
                    <a:pt x="112" y="357"/>
                  </a:lnTo>
                  <a:lnTo>
                    <a:pt x="114" y="418"/>
                  </a:lnTo>
                  <a:lnTo>
                    <a:pt x="120" y="479"/>
                  </a:lnTo>
                  <a:lnTo>
                    <a:pt x="131" y="540"/>
                  </a:lnTo>
                  <a:lnTo>
                    <a:pt x="145" y="599"/>
                  </a:lnTo>
                  <a:lnTo>
                    <a:pt x="163" y="659"/>
                  </a:lnTo>
                  <a:lnTo>
                    <a:pt x="187" y="716"/>
                  </a:lnTo>
                  <a:lnTo>
                    <a:pt x="214" y="771"/>
                  </a:lnTo>
                  <a:lnTo>
                    <a:pt x="244" y="825"/>
                  </a:lnTo>
                  <a:lnTo>
                    <a:pt x="278" y="876"/>
                  </a:lnTo>
                  <a:lnTo>
                    <a:pt x="316" y="925"/>
                  </a:lnTo>
                  <a:lnTo>
                    <a:pt x="357" y="970"/>
                  </a:lnTo>
                  <a:lnTo>
                    <a:pt x="399" y="730"/>
                  </a:lnTo>
                  <a:lnTo>
                    <a:pt x="648" y="639"/>
                  </a:lnTo>
                </a:path>
              </a:pathLst>
            </a:custGeom>
            <a:solidFill>
              <a:schemeClr val="accent5"/>
            </a:solidFill>
            <a:ln w="6350" cap="rnd">
              <a:solidFill>
                <a:schemeClr val="bg1"/>
              </a:solidFill>
              <a:round/>
              <a:headEnd/>
              <a:tailEnd/>
            </a:ln>
          </p:spPr>
          <p:txBody>
            <a:bodyPr/>
            <a:lstStyle/>
            <a:p>
              <a:pPr marL="0" marR="0" lvl="0" indent="0" algn="l" defTabSz="914400" rtl="0" eaLnBrk="1" fontAlgn="auto" latinLnBrk="0" hangingPunct="1">
                <a:lnSpc>
                  <a:spcPct val="100000"/>
                </a:lnSpc>
                <a:spcBef>
                  <a:spcPts val="0"/>
                </a:spcBef>
                <a:spcAft>
                  <a:spcPts val="0"/>
                </a:spcAft>
                <a:buClr>
                  <a:prstClr val="white"/>
                </a:buClr>
                <a:buSzTx/>
                <a:buFontTx/>
                <a:buNone/>
                <a:tabLst/>
                <a:defRPr/>
              </a:pPr>
              <a:endParaRPr kumimoji="0" lang="en-US" sz="1200" b="1" i="0" u="none" strike="noStrike" kern="1200" cap="none" spc="0" normalizeH="0" baseline="0" noProof="0">
                <a:ln>
                  <a:noFill/>
                </a:ln>
                <a:solidFill>
                  <a:prstClr val="white"/>
                </a:solidFill>
                <a:effectLst/>
                <a:uLnTx/>
                <a:uFillTx/>
                <a:ea typeface="Open Sans Light" panose="020B0306030504020204" pitchFamily="34" charset="0"/>
                <a:cs typeface="Open Sans Light" panose="020B0306030504020204" pitchFamily="34" charset="0"/>
              </a:endParaRPr>
            </a:p>
          </p:txBody>
        </p:sp>
        <p:sp>
          <p:nvSpPr>
            <p:cNvPr id="109" name="Rectangle 35">
              <a:extLst>
                <a:ext uri="{FF2B5EF4-FFF2-40B4-BE49-F238E27FC236}">
                  <a16:creationId xmlns:a16="http://schemas.microsoft.com/office/drawing/2014/main" id="{F2E5CE27-30F1-47BA-8B7C-5EAD62ED46DC}"/>
                </a:ext>
              </a:extLst>
            </p:cNvPr>
            <p:cNvSpPr>
              <a:spLocks noChangeArrowheads="1"/>
            </p:cNvSpPr>
            <p:nvPr/>
          </p:nvSpPr>
          <p:spPr bwMode="blackWhite">
            <a:xfrm>
              <a:off x="4901028" y="4580948"/>
              <a:ext cx="487988" cy="123398"/>
            </a:xfrm>
            <a:prstGeom prst="rect">
              <a:avLst/>
            </a:prstGeom>
            <a:noFill/>
            <a:ln w="12700">
              <a:noFill/>
              <a:miter lim="800000"/>
              <a:headEnd/>
              <a:tailEnd/>
            </a:ln>
          </p:spPr>
          <p:txBody>
            <a:bodyPr wrap="none" lIns="0" tIns="0" rIns="0" bIns="0" anchor="ctr" anchorCtr="1">
              <a:spAutoFit/>
            </a:bodyPr>
            <a:lstStyle/>
            <a:p>
              <a:pPr marL="0" marR="0" lvl="0" indent="0" algn="ctr" defTabSz="787400" rtl="0" eaLnBrk="1" fontAlgn="auto" latinLnBrk="0" hangingPunct="1">
                <a:lnSpc>
                  <a:spcPct val="95000"/>
                </a:lnSpc>
                <a:spcBef>
                  <a:spcPct val="80000"/>
                </a:spcBef>
                <a:spcAft>
                  <a:spcPts val="0"/>
                </a:spcAft>
                <a:buClr>
                  <a:prstClr val="white"/>
                </a:buClr>
                <a:buSzTx/>
                <a:buFontTx/>
                <a:buNone/>
                <a:tabLst/>
                <a:defRPr/>
              </a:pPr>
              <a:r>
                <a:rPr kumimoji="0" lang="en-US" sz="900" i="0" u="none" strike="noStrike" kern="1200" cap="none" spc="0" normalizeH="0" baseline="0" noProof="0">
                  <a:ln>
                    <a:noFill/>
                  </a:ln>
                  <a:solidFill>
                    <a:schemeClr val="bg1"/>
                  </a:solidFill>
                  <a:effectLst/>
                  <a:uLnTx/>
                  <a:uFillTx/>
                  <a:ea typeface="Open Sans" panose="020B0606030504020204" pitchFamily="34" charset="0"/>
                  <a:cs typeface="Open Sans" panose="020B0606030504020204" pitchFamily="34" charset="0"/>
                </a:rPr>
                <a:t>CLEANSE</a:t>
              </a:r>
            </a:p>
          </p:txBody>
        </p:sp>
        <p:sp>
          <p:nvSpPr>
            <p:cNvPr id="110" name="Rectangle 44">
              <a:extLst>
                <a:ext uri="{FF2B5EF4-FFF2-40B4-BE49-F238E27FC236}">
                  <a16:creationId xmlns:a16="http://schemas.microsoft.com/office/drawing/2014/main" id="{F0DF7CAD-69C1-4CE7-BD73-5446D051D9E2}"/>
                </a:ext>
              </a:extLst>
            </p:cNvPr>
            <p:cNvSpPr>
              <a:spLocks noChangeArrowheads="1"/>
            </p:cNvSpPr>
            <p:nvPr/>
          </p:nvSpPr>
          <p:spPr bwMode="blackWhite">
            <a:xfrm>
              <a:off x="5099058" y="5500036"/>
              <a:ext cx="451678" cy="109687"/>
            </a:xfrm>
            <a:prstGeom prst="rect">
              <a:avLst/>
            </a:prstGeom>
            <a:solidFill>
              <a:schemeClr val="accent6">
                <a:lumMod val="75000"/>
              </a:schemeClr>
            </a:solidFill>
            <a:ln w="12700">
              <a:noFill/>
              <a:miter lim="800000"/>
              <a:headEnd/>
              <a:tailEnd/>
            </a:ln>
          </p:spPr>
          <p:txBody>
            <a:bodyPr wrap="none" lIns="0" tIns="0" rIns="0" bIns="0" anchor="ctr" anchorCtr="1">
              <a:spAutoFit/>
            </a:bodyPr>
            <a:lstStyle/>
            <a:p>
              <a:pPr marL="0" marR="0" lvl="0" indent="0" algn="ctr" defTabSz="787400" rtl="0" eaLnBrk="1" fontAlgn="auto" latinLnBrk="0" hangingPunct="1">
                <a:lnSpc>
                  <a:spcPct val="95000"/>
                </a:lnSpc>
                <a:spcBef>
                  <a:spcPct val="80000"/>
                </a:spcBef>
                <a:spcAft>
                  <a:spcPts val="0"/>
                </a:spcAft>
                <a:buClr>
                  <a:prstClr val="white"/>
                </a:buClr>
                <a:buSzTx/>
                <a:buFontTx/>
                <a:buNone/>
                <a:tabLst/>
                <a:defRPr/>
              </a:pPr>
              <a:r>
                <a:rPr lang="en-US" sz="800">
                  <a:solidFill>
                    <a:schemeClr val="bg1"/>
                  </a:solidFill>
                  <a:ea typeface="Open Sans" panose="020B0606030504020204" pitchFamily="34" charset="0"/>
                  <a:cs typeface="Open Sans" panose="020B0606030504020204" pitchFamily="34" charset="0"/>
                </a:rPr>
                <a:t>VALIDATE</a:t>
              </a:r>
              <a:endParaRPr kumimoji="0" lang="en-US" sz="900" i="0" u="none" strike="noStrike" kern="1200" cap="none" spc="0" normalizeH="0" baseline="0" noProof="0">
                <a:ln>
                  <a:noFill/>
                </a:ln>
                <a:solidFill>
                  <a:schemeClr val="bg1"/>
                </a:solidFill>
                <a:effectLst/>
                <a:uLnTx/>
                <a:uFillTx/>
                <a:ea typeface="Open Sans" panose="020B0606030504020204" pitchFamily="34" charset="0"/>
                <a:cs typeface="Open Sans" panose="020B0606030504020204" pitchFamily="34" charset="0"/>
              </a:endParaRPr>
            </a:p>
          </p:txBody>
        </p:sp>
        <p:sp>
          <p:nvSpPr>
            <p:cNvPr id="111" name="Rectangle 45">
              <a:extLst>
                <a:ext uri="{FF2B5EF4-FFF2-40B4-BE49-F238E27FC236}">
                  <a16:creationId xmlns:a16="http://schemas.microsoft.com/office/drawing/2014/main" id="{967E02DA-44DC-44CF-BF00-CB5717B50A2D}"/>
                </a:ext>
              </a:extLst>
            </p:cNvPr>
            <p:cNvSpPr>
              <a:spLocks noChangeArrowheads="1"/>
            </p:cNvSpPr>
            <p:nvPr/>
          </p:nvSpPr>
          <p:spPr bwMode="blackWhite">
            <a:xfrm>
              <a:off x="4163162" y="5907216"/>
              <a:ext cx="476368" cy="123398"/>
            </a:xfrm>
            <a:prstGeom prst="rect">
              <a:avLst/>
            </a:prstGeom>
            <a:solidFill>
              <a:schemeClr val="accent6">
                <a:lumMod val="75000"/>
              </a:schemeClr>
            </a:solidFill>
            <a:ln w="12700">
              <a:noFill/>
              <a:miter lim="800000"/>
              <a:headEnd/>
              <a:tailEnd/>
            </a:ln>
          </p:spPr>
          <p:txBody>
            <a:bodyPr wrap="none" lIns="0" tIns="0" rIns="0" bIns="0" anchor="ctr" anchorCtr="1">
              <a:spAutoFit/>
            </a:bodyPr>
            <a:lstStyle/>
            <a:p>
              <a:pPr marL="0" marR="0" lvl="0" indent="0" algn="ctr" defTabSz="787400" rtl="0" eaLnBrk="1" fontAlgn="auto" latinLnBrk="0" hangingPunct="1">
                <a:lnSpc>
                  <a:spcPct val="95000"/>
                </a:lnSpc>
                <a:spcBef>
                  <a:spcPct val="80000"/>
                </a:spcBef>
                <a:spcAft>
                  <a:spcPts val="0"/>
                </a:spcAft>
                <a:buClr>
                  <a:prstClr val="white"/>
                </a:buClr>
                <a:buSzTx/>
                <a:buFontTx/>
                <a:buNone/>
                <a:tabLst/>
                <a:defRPr/>
              </a:pPr>
              <a:r>
                <a:rPr kumimoji="0" lang="en-US" sz="900" i="0" u="none" strike="noStrike" kern="1200" cap="none" spc="0" normalizeH="0" baseline="0" noProof="0">
                  <a:ln>
                    <a:noFill/>
                  </a:ln>
                  <a:solidFill>
                    <a:schemeClr val="bg1"/>
                  </a:solidFill>
                  <a:effectLst/>
                  <a:uLnTx/>
                  <a:uFillTx/>
                  <a:ea typeface="Open Sans" panose="020B0606030504020204" pitchFamily="34" charset="0"/>
                  <a:cs typeface="Open Sans" panose="020B0606030504020204" pitchFamily="34" charset="0"/>
                </a:rPr>
                <a:t>MIGRATE</a:t>
              </a:r>
              <a:endParaRPr kumimoji="0" lang="en-US" sz="1000" i="0" u="none" strike="noStrike" kern="1200" cap="none" spc="0" normalizeH="0" baseline="0" noProof="0">
                <a:ln>
                  <a:noFill/>
                </a:ln>
                <a:solidFill>
                  <a:schemeClr val="bg1"/>
                </a:solidFill>
                <a:effectLst/>
                <a:uLnTx/>
                <a:uFillTx/>
                <a:ea typeface="Open Sans" panose="020B0606030504020204" pitchFamily="34" charset="0"/>
                <a:cs typeface="Open Sans" panose="020B0606030504020204" pitchFamily="34" charset="0"/>
              </a:endParaRPr>
            </a:p>
          </p:txBody>
        </p:sp>
        <p:sp>
          <p:nvSpPr>
            <p:cNvPr id="112" name="Rectangle 46">
              <a:extLst>
                <a:ext uri="{FF2B5EF4-FFF2-40B4-BE49-F238E27FC236}">
                  <a16:creationId xmlns:a16="http://schemas.microsoft.com/office/drawing/2014/main" id="{332C20C0-4AFA-4459-9B01-7D70F6E26AD9}"/>
                </a:ext>
              </a:extLst>
            </p:cNvPr>
            <p:cNvSpPr>
              <a:spLocks noChangeArrowheads="1"/>
            </p:cNvSpPr>
            <p:nvPr/>
          </p:nvSpPr>
          <p:spPr bwMode="blackWhite">
            <a:xfrm>
              <a:off x="3658128" y="5221414"/>
              <a:ext cx="267231" cy="123398"/>
            </a:xfrm>
            <a:prstGeom prst="rect">
              <a:avLst/>
            </a:prstGeom>
            <a:noFill/>
            <a:ln w="12700">
              <a:noFill/>
              <a:miter lim="800000"/>
              <a:headEnd/>
              <a:tailEnd/>
            </a:ln>
          </p:spPr>
          <p:txBody>
            <a:bodyPr wrap="none" lIns="0" tIns="0" rIns="0" bIns="0" anchor="ctr" anchorCtr="1">
              <a:spAutoFit/>
            </a:bodyPr>
            <a:lstStyle/>
            <a:p>
              <a:pPr marL="0" marR="0" lvl="0" indent="0" algn="ctr" defTabSz="787400" rtl="0" eaLnBrk="1" fontAlgn="auto" latinLnBrk="0" hangingPunct="1">
                <a:lnSpc>
                  <a:spcPct val="95000"/>
                </a:lnSpc>
                <a:spcBef>
                  <a:spcPct val="80000"/>
                </a:spcBef>
                <a:spcAft>
                  <a:spcPts val="0"/>
                </a:spcAft>
                <a:buClr>
                  <a:prstClr val="white"/>
                </a:buClr>
                <a:buSzTx/>
                <a:buFontTx/>
                <a:buNone/>
                <a:tabLst/>
                <a:defRPr/>
              </a:pPr>
              <a:r>
                <a:rPr kumimoji="0" lang="en-US" sz="900" i="0" u="none" strike="noStrike" kern="1200" cap="none" spc="0" normalizeH="0" baseline="0" noProof="0">
                  <a:ln>
                    <a:noFill/>
                  </a:ln>
                  <a:solidFill>
                    <a:schemeClr val="bg1"/>
                  </a:solidFill>
                  <a:effectLst/>
                  <a:uLnTx/>
                  <a:uFillTx/>
                  <a:ea typeface="Open Sans" panose="020B0606030504020204" pitchFamily="34" charset="0"/>
                  <a:cs typeface="Open Sans" panose="020B0606030504020204" pitchFamily="34" charset="0"/>
                </a:rPr>
                <a:t>TEST</a:t>
              </a:r>
              <a:endParaRPr kumimoji="0" lang="en-US" sz="1000" i="0" u="none" strike="noStrike" kern="1200" cap="none" spc="0" normalizeH="0" baseline="0" noProof="0">
                <a:ln>
                  <a:noFill/>
                </a:ln>
                <a:solidFill>
                  <a:schemeClr val="bg1"/>
                </a:solidFill>
                <a:effectLst/>
                <a:uLnTx/>
                <a:uFillTx/>
                <a:ea typeface="Open Sans" panose="020B0606030504020204" pitchFamily="34" charset="0"/>
                <a:cs typeface="Open Sans" panose="020B0606030504020204" pitchFamily="34" charset="0"/>
              </a:endParaRPr>
            </a:p>
          </p:txBody>
        </p:sp>
        <p:sp>
          <p:nvSpPr>
            <p:cNvPr id="113" name="Rectangle 47">
              <a:extLst>
                <a:ext uri="{FF2B5EF4-FFF2-40B4-BE49-F238E27FC236}">
                  <a16:creationId xmlns:a16="http://schemas.microsoft.com/office/drawing/2014/main" id="{66FE14F4-2507-4C9F-BA8A-E3ADC5C3DE07}"/>
                </a:ext>
              </a:extLst>
            </p:cNvPr>
            <p:cNvSpPr>
              <a:spLocks noChangeArrowheads="1"/>
            </p:cNvSpPr>
            <p:nvPr/>
          </p:nvSpPr>
          <p:spPr bwMode="blackWhite">
            <a:xfrm>
              <a:off x="3926412" y="4374639"/>
              <a:ext cx="771734" cy="246797"/>
            </a:xfrm>
            <a:prstGeom prst="rect">
              <a:avLst/>
            </a:prstGeom>
            <a:noFill/>
            <a:ln w="12700">
              <a:noFill/>
              <a:miter lim="800000"/>
              <a:headEnd/>
              <a:tailEnd/>
            </a:ln>
          </p:spPr>
          <p:txBody>
            <a:bodyPr wrap="square" lIns="0" tIns="0" rIns="0" bIns="0" anchor="ctr" anchorCtr="1">
              <a:spAutoFit/>
            </a:bodyPr>
            <a:lstStyle/>
            <a:p>
              <a:pPr marL="0" marR="0" lvl="0" indent="0" algn="ctr" defTabSz="787400" rtl="0" eaLnBrk="1" fontAlgn="auto" latinLnBrk="0" hangingPunct="1">
                <a:lnSpc>
                  <a:spcPct val="95000"/>
                </a:lnSpc>
                <a:spcBef>
                  <a:spcPct val="80000"/>
                </a:spcBef>
                <a:spcAft>
                  <a:spcPts val="0"/>
                </a:spcAft>
                <a:buClr>
                  <a:prstClr val="white"/>
                </a:buClr>
                <a:buSzTx/>
                <a:buFontTx/>
                <a:buNone/>
                <a:tabLst/>
                <a:defRPr/>
              </a:pPr>
              <a:r>
                <a:rPr kumimoji="0" lang="en-US" sz="900" i="0" u="none" strike="noStrike" kern="1200" cap="none" spc="0" normalizeH="0" baseline="0" noProof="0">
                  <a:ln>
                    <a:noFill/>
                  </a:ln>
                  <a:solidFill>
                    <a:schemeClr val="bg1"/>
                  </a:solidFill>
                  <a:effectLst/>
                  <a:uLnTx/>
                  <a:uFillTx/>
                  <a:ea typeface="Open Sans" panose="020B0606030504020204" pitchFamily="34" charset="0"/>
                  <a:cs typeface="Open Sans" panose="020B0606030504020204" pitchFamily="34" charset="0"/>
                </a:rPr>
                <a:t>DEFINE/REVISE</a:t>
              </a:r>
            </a:p>
          </p:txBody>
        </p:sp>
      </p:grpSp>
      <p:sp>
        <p:nvSpPr>
          <p:cNvPr id="114" name="U-Turn Arrow 209">
            <a:extLst>
              <a:ext uri="{FF2B5EF4-FFF2-40B4-BE49-F238E27FC236}">
                <a16:creationId xmlns:a16="http://schemas.microsoft.com/office/drawing/2014/main" id="{8A3DEB20-1511-415A-AF40-62EB8B426440}"/>
              </a:ext>
            </a:extLst>
          </p:cNvPr>
          <p:cNvSpPr/>
          <p:nvPr/>
        </p:nvSpPr>
        <p:spPr>
          <a:xfrm rot="16200000" flipH="1">
            <a:off x="2281056" y="1279069"/>
            <a:ext cx="1497523" cy="5804696"/>
          </a:xfrm>
          <a:prstGeom prst="uturnArrow">
            <a:avLst>
              <a:gd name="adj1" fmla="val 6432"/>
              <a:gd name="adj2" fmla="val 3575"/>
              <a:gd name="adj3" fmla="val 948"/>
              <a:gd name="adj4" fmla="val 49821"/>
              <a:gd name="adj5" fmla="val 99372"/>
            </a:avLst>
          </a:prstGeom>
          <a:solidFill>
            <a:schemeClr val="bg1">
              <a:lumMod val="50000"/>
            </a:schemeClr>
          </a:solidFill>
          <a:ln w="12700" cap="flat" cmpd="sng" algn="ctr">
            <a:noFill/>
            <a:prstDash val="solid"/>
          </a:ln>
          <a:effectLst/>
        </p:spPr>
        <p:txBody>
          <a:bodyPr lIns="51182" rIns="51182"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endParaRPr kumimoji="0" lang="en-US" sz="1050" b="1" i="0" u="none" strike="noStrike" kern="0" cap="none" spc="0" normalizeH="0" baseline="0" noProof="0">
              <a:ln>
                <a:noFill/>
              </a:ln>
              <a:solidFill>
                <a:srgbClr val="002776"/>
              </a:solidFill>
              <a:effectLst/>
              <a:uLnTx/>
              <a:uFillTx/>
              <a:ea typeface="Open Sans Light" panose="020B0306030504020204" pitchFamily="34" charset="0"/>
              <a:cs typeface="Open Sans Light" panose="020B0306030504020204" pitchFamily="34" charset="0"/>
            </a:endParaRPr>
          </a:p>
        </p:txBody>
      </p:sp>
      <p:sp>
        <p:nvSpPr>
          <p:cNvPr id="115" name="U-Turn Arrow 210">
            <a:extLst>
              <a:ext uri="{FF2B5EF4-FFF2-40B4-BE49-F238E27FC236}">
                <a16:creationId xmlns:a16="http://schemas.microsoft.com/office/drawing/2014/main" id="{99795803-3B30-432C-85C3-6AF2896B4930}"/>
              </a:ext>
            </a:extLst>
          </p:cNvPr>
          <p:cNvSpPr/>
          <p:nvPr/>
        </p:nvSpPr>
        <p:spPr>
          <a:xfrm rot="5400000">
            <a:off x="3008839" y="-188502"/>
            <a:ext cx="1351598" cy="6082308"/>
          </a:xfrm>
          <a:prstGeom prst="uturnArrow">
            <a:avLst>
              <a:gd name="adj1" fmla="val 6432"/>
              <a:gd name="adj2" fmla="val 3575"/>
              <a:gd name="adj3" fmla="val 948"/>
              <a:gd name="adj4" fmla="val 49821"/>
              <a:gd name="adj5" fmla="val 87010"/>
            </a:avLst>
          </a:prstGeom>
          <a:solidFill>
            <a:schemeClr val="bg1">
              <a:lumMod val="50000"/>
            </a:schemeClr>
          </a:solidFill>
          <a:ln w="12700" cap="flat" cmpd="sng" algn="ctr">
            <a:noFill/>
            <a:prstDash val="solid"/>
          </a:ln>
          <a:effectLst/>
        </p:spPr>
        <p:txBody>
          <a:bodyPr lIns="51182" rIns="51182"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endParaRPr kumimoji="0" lang="en-US" sz="1050" b="1" i="0" u="none" strike="noStrike" kern="0" cap="none" spc="0" normalizeH="0" baseline="0" noProof="0">
              <a:ln>
                <a:noFill/>
              </a:ln>
              <a:solidFill>
                <a:srgbClr val="002776"/>
              </a:solidFill>
              <a:effectLst/>
              <a:uLnTx/>
              <a:uFillTx/>
              <a:ea typeface="Open Sans Light" panose="020B0306030504020204" pitchFamily="34" charset="0"/>
              <a:cs typeface="Open Sans Light" panose="020B0306030504020204" pitchFamily="34" charset="0"/>
            </a:endParaRPr>
          </a:p>
        </p:txBody>
      </p:sp>
      <p:sp>
        <p:nvSpPr>
          <p:cNvPr id="116" name="Oval 115">
            <a:extLst>
              <a:ext uri="{FF2B5EF4-FFF2-40B4-BE49-F238E27FC236}">
                <a16:creationId xmlns:a16="http://schemas.microsoft.com/office/drawing/2014/main" id="{2BE9AD8C-EF64-4394-8F7E-45046BF4C696}"/>
              </a:ext>
            </a:extLst>
          </p:cNvPr>
          <p:cNvSpPr>
            <a:spLocks/>
          </p:cNvSpPr>
          <p:nvPr/>
        </p:nvSpPr>
        <p:spPr>
          <a:xfrm>
            <a:off x="1125895" y="2090489"/>
            <a:ext cx="274320" cy="267013"/>
          </a:xfrm>
          <a:prstGeom prst="ellipse">
            <a:avLst/>
          </a:prstGeom>
          <a:solidFill>
            <a:srgbClr val="0097A9"/>
          </a:solidFill>
          <a:ln w="25400" cap="flat" cmpd="sng" algn="ctr">
            <a:solidFill>
              <a:sysClr val="window" lastClr="FFFFFF"/>
            </a:solidFill>
            <a:prstDash val="solid"/>
          </a:ln>
          <a:effectLst/>
        </p:spPr>
        <p:txBody>
          <a:bodyPr lIns="51182" rIns="51182"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1</a:t>
            </a:r>
          </a:p>
        </p:txBody>
      </p:sp>
      <p:sp>
        <p:nvSpPr>
          <p:cNvPr id="117" name="TextBox 116">
            <a:extLst>
              <a:ext uri="{FF2B5EF4-FFF2-40B4-BE49-F238E27FC236}">
                <a16:creationId xmlns:a16="http://schemas.microsoft.com/office/drawing/2014/main" id="{3329EAFB-EB83-4774-81E0-35BA01F43715}"/>
              </a:ext>
            </a:extLst>
          </p:cNvPr>
          <p:cNvSpPr txBox="1"/>
          <p:nvPr/>
        </p:nvSpPr>
        <p:spPr>
          <a:xfrm>
            <a:off x="497637" y="2342570"/>
            <a:ext cx="1579922" cy="861774"/>
          </a:xfrm>
          <a:prstGeom prst="rect">
            <a:avLst/>
          </a:prstGeom>
          <a:noFill/>
        </p:spPr>
        <p:txBody>
          <a:bodyPr wrap="square" lIns="91440" tIns="45720" rIns="91440" bIns="45720" rtlCol="0" anchor="ctr">
            <a:spAutoFit/>
          </a:bodyPr>
          <a:lstStyle/>
          <a:p>
            <a:pPr algn="ctr" defTabSz="1023671">
              <a:lnSpc>
                <a:spcPts val="1200"/>
              </a:lnSpc>
              <a:defRPr/>
            </a:pPr>
            <a:r>
              <a:rPr kumimoji="0" lang="en-US" sz="1050" i="0" u="none" strike="noStrike" kern="0" cap="none" spc="0" normalizeH="0" baseline="0" noProof="0">
                <a:ln>
                  <a:noFill/>
                </a:ln>
                <a:effectLst/>
                <a:uLnTx/>
                <a:uFillTx/>
                <a:ea typeface="Open Sans"/>
                <a:cs typeface="Open Sans"/>
              </a:rPr>
              <a:t>Define data requirements</a:t>
            </a:r>
            <a:r>
              <a:rPr lang="en-US" sz="1050" kern="0">
                <a:ea typeface="Open Sans"/>
                <a:cs typeface="Open Sans"/>
              </a:rPr>
              <a:t> , Business</a:t>
            </a:r>
            <a:r>
              <a:rPr kumimoji="0" lang="en-US" sz="1050" i="0" u="none" strike="noStrike" kern="0" cap="none" spc="0" normalizeH="0" baseline="0" noProof="0">
                <a:ln>
                  <a:noFill/>
                </a:ln>
                <a:effectLst/>
                <a:uLnTx/>
                <a:uFillTx/>
                <a:ea typeface="Open Sans"/>
                <a:cs typeface="Open Sans"/>
              </a:rPr>
              <a:t> rules</a:t>
            </a:r>
            <a:endParaRPr lang="en-US">
              <a:cs typeface="Arial" panose="020B0604020202020204"/>
            </a:endParaRPr>
          </a:p>
          <a:p>
            <a:pPr algn="ctr" defTabSz="1023671">
              <a:lnSpc>
                <a:spcPts val="1200"/>
              </a:lnSpc>
              <a:defRPr/>
            </a:pPr>
            <a:r>
              <a:rPr lang="en-US" sz="1050" kern="0">
                <a:ea typeface="Open Sans"/>
                <a:cs typeface="Open Sans"/>
              </a:rPr>
              <a:t>&amp; Create Conversion Templates</a:t>
            </a:r>
            <a:endParaRPr lang="en-US" sz="1050" kern="0">
              <a:ea typeface="Open Sans" panose="020B0606030504020204" pitchFamily="34" charset="0"/>
              <a:cs typeface="Open Sans" panose="020B0606030504020204" pitchFamily="34" charset="0"/>
            </a:endParaRPr>
          </a:p>
        </p:txBody>
      </p:sp>
      <p:sp>
        <p:nvSpPr>
          <p:cNvPr id="118" name="Oval 117">
            <a:extLst>
              <a:ext uri="{FF2B5EF4-FFF2-40B4-BE49-F238E27FC236}">
                <a16:creationId xmlns:a16="http://schemas.microsoft.com/office/drawing/2014/main" id="{667E73ED-80D4-4C96-9A68-3BE29C2D4161}"/>
              </a:ext>
            </a:extLst>
          </p:cNvPr>
          <p:cNvSpPr>
            <a:spLocks/>
          </p:cNvSpPr>
          <p:nvPr/>
        </p:nvSpPr>
        <p:spPr>
          <a:xfrm>
            <a:off x="2663034" y="2068408"/>
            <a:ext cx="274320" cy="267013"/>
          </a:xfrm>
          <a:prstGeom prst="ellipse">
            <a:avLst/>
          </a:prstGeom>
          <a:solidFill>
            <a:srgbClr val="0097A9"/>
          </a:solidFill>
          <a:ln w="25400" cap="flat" cmpd="sng" algn="ctr">
            <a:solidFill>
              <a:sysClr val="window" lastClr="FFFFFF"/>
            </a:solidFill>
            <a:prstDash val="solid"/>
          </a:ln>
          <a:effectLst/>
        </p:spPr>
        <p:txBody>
          <a:bodyPr lIns="51182" rIns="51182"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2</a:t>
            </a:r>
          </a:p>
        </p:txBody>
      </p:sp>
      <p:sp>
        <p:nvSpPr>
          <p:cNvPr id="119" name="TextBox 118">
            <a:extLst>
              <a:ext uri="{FF2B5EF4-FFF2-40B4-BE49-F238E27FC236}">
                <a16:creationId xmlns:a16="http://schemas.microsoft.com/office/drawing/2014/main" id="{2B1073F6-A74E-4707-945D-914A368D59BE}"/>
              </a:ext>
            </a:extLst>
          </p:cNvPr>
          <p:cNvSpPr txBox="1"/>
          <p:nvPr/>
        </p:nvSpPr>
        <p:spPr>
          <a:xfrm>
            <a:off x="1960787" y="2443533"/>
            <a:ext cx="1698239" cy="553998"/>
          </a:xfrm>
          <a:prstGeom prst="rect">
            <a:avLst/>
          </a:prstGeom>
          <a:noFill/>
        </p:spPr>
        <p:txBody>
          <a:bodyPr wrap="square" rtlCol="0">
            <a:spAutoFit/>
          </a:bodyPr>
          <a:lstStyle>
            <a:defPPr>
              <a:defRPr lang="en-US"/>
            </a:defPPr>
            <a:lvl1pPr>
              <a:spcBef>
                <a:spcPts val="600"/>
              </a:spcBef>
              <a:defRPr sz="1200" b="0">
                <a:latin typeface="+mj-lt"/>
              </a:defRPr>
            </a:lvl1pPr>
          </a:lstStyle>
          <a:p>
            <a:pPr marL="0" marR="0" lvl="0" indent="0" algn="ctr" defTabSz="1023671" rtl="0" eaLnBrk="1" fontAlgn="auto" latinLnBrk="0" hangingPunct="1">
              <a:lnSpc>
                <a:spcPts val="1200"/>
              </a:lnSpc>
              <a:spcBef>
                <a:spcPts val="0"/>
              </a:spcBef>
              <a:spcAft>
                <a:spcPts val="0"/>
              </a:spcAft>
              <a:buClrTx/>
              <a:buSzTx/>
              <a:buFontTx/>
              <a:buNone/>
              <a:tabLst/>
              <a:defRPr/>
            </a:pP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Extract and perform</a:t>
            </a:r>
          </a:p>
          <a:p>
            <a:pPr marL="0" marR="0" lvl="0" indent="0" algn="ctr" defTabSz="1023671" rtl="0" eaLnBrk="1" fontAlgn="auto" latinLnBrk="0" hangingPunct="1">
              <a:lnSpc>
                <a:spcPts val="1200"/>
              </a:lnSpc>
              <a:spcBef>
                <a:spcPts val="0"/>
              </a:spcBef>
              <a:spcAft>
                <a:spcPts val="0"/>
              </a:spcAft>
              <a:buClrTx/>
              <a:buSzTx/>
              <a:buFontTx/>
              <a:buNone/>
              <a:tabLst/>
              <a:defRPr/>
            </a:pP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data analysis and cleansing</a:t>
            </a:r>
          </a:p>
        </p:txBody>
      </p:sp>
      <p:sp>
        <p:nvSpPr>
          <p:cNvPr id="120" name="Oval 119">
            <a:extLst>
              <a:ext uri="{FF2B5EF4-FFF2-40B4-BE49-F238E27FC236}">
                <a16:creationId xmlns:a16="http://schemas.microsoft.com/office/drawing/2014/main" id="{1D765CE2-7835-425D-B178-7D44A02EF677}"/>
              </a:ext>
            </a:extLst>
          </p:cNvPr>
          <p:cNvSpPr>
            <a:spLocks/>
          </p:cNvSpPr>
          <p:nvPr/>
        </p:nvSpPr>
        <p:spPr>
          <a:xfrm>
            <a:off x="4318088" y="2077854"/>
            <a:ext cx="274320" cy="267013"/>
          </a:xfrm>
          <a:prstGeom prst="ellipse">
            <a:avLst/>
          </a:prstGeom>
          <a:solidFill>
            <a:srgbClr val="0097A9"/>
          </a:solidFill>
          <a:ln w="25400" cap="flat" cmpd="sng" algn="ctr">
            <a:solidFill>
              <a:sysClr val="window" lastClr="FFFFFF"/>
            </a:solidFill>
            <a:prstDash val="solid"/>
          </a:ln>
          <a:effectLst/>
        </p:spPr>
        <p:txBody>
          <a:bodyPr lIns="51182" rIns="51182"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3</a:t>
            </a:r>
          </a:p>
        </p:txBody>
      </p:sp>
      <p:sp>
        <p:nvSpPr>
          <p:cNvPr id="121" name="TextBox 120">
            <a:extLst>
              <a:ext uri="{FF2B5EF4-FFF2-40B4-BE49-F238E27FC236}">
                <a16:creationId xmlns:a16="http://schemas.microsoft.com/office/drawing/2014/main" id="{D19DD893-BC4D-4010-AB35-91B89EC1B5D6}"/>
              </a:ext>
            </a:extLst>
          </p:cNvPr>
          <p:cNvSpPr txBox="1"/>
          <p:nvPr/>
        </p:nvSpPr>
        <p:spPr>
          <a:xfrm>
            <a:off x="3664805" y="2443533"/>
            <a:ext cx="1591399" cy="400110"/>
          </a:xfrm>
          <a:prstGeom prst="rect">
            <a:avLst/>
          </a:prstGeom>
          <a:noFill/>
        </p:spPr>
        <p:txBody>
          <a:bodyPr wrap="square" rtlCol="0">
            <a:spAutoFit/>
          </a:bodyPr>
          <a:lstStyle>
            <a:defPPr>
              <a:defRPr lang="en-US"/>
            </a:defPPr>
            <a:lvl1pPr>
              <a:spcBef>
                <a:spcPts val="600"/>
              </a:spcBef>
              <a:defRPr sz="1200" b="0">
                <a:latin typeface="+mj-lt"/>
              </a:defRPr>
            </a:lvl1pPr>
          </a:lstStyle>
          <a:p>
            <a:pPr marL="0" marR="0" lvl="0" indent="0" algn="ctr" defTabSz="1023671" rtl="0" eaLnBrk="1" fontAlgn="auto" latinLnBrk="0" hangingPunct="1">
              <a:lnSpc>
                <a:spcPts val="1200"/>
              </a:lnSpc>
              <a:spcBef>
                <a:spcPts val="600"/>
              </a:spcBef>
              <a:spcAft>
                <a:spcPts val="0"/>
              </a:spcAft>
              <a:buClrTx/>
              <a:buSzTx/>
              <a:buFontTx/>
              <a:buNone/>
              <a:tabLst/>
              <a:defRPr/>
            </a:pP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Configure in </a:t>
            </a:r>
            <a:b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b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Oracle Cloud </a:t>
            </a:r>
          </a:p>
        </p:txBody>
      </p:sp>
      <p:sp>
        <p:nvSpPr>
          <p:cNvPr id="122" name="Oval 121">
            <a:extLst>
              <a:ext uri="{FF2B5EF4-FFF2-40B4-BE49-F238E27FC236}">
                <a16:creationId xmlns:a16="http://schemas.microsoft.com/office/drawing/2014/main" id="{E45251B0-5B40-4E8A-B2A8-B0D0934BFA1B}"/>
              </a:ext>
            </a:extLst>
          </p:cNvPr>
          <p:cNvSpPr>
            <a:spLocks/>
          </p:cNvSpPr>
          <p:nvPr/>
        </p:nvSpPr>
        <p:spPr>
          <a:xfrm>
            <a:off x="5784710" y="2068408"/>
            <a:ext cx="274320" cy="267013"/>
          </a:xfrm>
          <a:prstGeom prst="ellipse">
            <a:avLst/>
          </a:prstGeom>
          <a:solidFill>
            <a:srgbClr val="0097A9"/>
          </a:solidFill>
          <a:ln w="25400" cap="flat" cmpd="sng" algn="ctr">
            <a:solidFill>
              <a:sysClr val="window" lastClr="FFFFFF"/>
            </a:solidFill>
            <a:prstDash val="solid"/>
          </a:ln>
          <a:effectLst/>
        </p:spPr>
        <p:txBody>
          <a:bodyPr lIns="51182" rIns="51182"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4</a:t>
            </a:r>
          </a:p>
        </p:txBody>
      </p:sp>
      <p:sp>
        <p:nvSpPr>
          <p:cNvPr id="123" name="TextBox 122">
            <a:extLst>
              <a:ext uri="{FF2B5EF4-FFF2-40B4-BE49-F238E27FC236}">
                <a16:creationId xmlns:a16="http://schemas.microsoft.com/office/drawing/2014/main" id="{E426999A-904E-47CE-B419-C817D2E5DEEC}"/>
              </a:ext>
            </a:extLst>
          </p:cNvPr>
          <p:cNvSpPr txBox="1"/>
          <p:nvPr/>
        </p:nvSpPr>
        <p:spPr>
          <a:xfrm>
            <a:off x="5203658" y="2333392"/>
            <a:ext cx="1457383" cy="553998"/>
          </a:xfrm>
          <a:prstGeom prst="rect">
            <a:avLst/>
          </a:prstGeom>
          <a:noFill/>
        </p:spPr>
        <p:txBody>
          <a:bodyPr wrap="square" lIns="91440" tIns="45720" rIns="91440" bIns="45720" rtlCol="0" anchor="t">
            <a:spAutoFit/>
          </a:bodyPr>
          <a:lstStyle>
            <a:defPPr>
              <a:defRPr lang="en-US"/>
            </a:defPPr>
            <a:lvl1pPr>
              <a:spcBef>
                <a:spcPts val="600"/>
              </a:spcBef>
              <a:defRPr sz="1200" b="0">
                <a:latin typeface="+mj-lt"/>
              </a:defRPr>
            </a:lvl1pPr>
          </a:lstStyle>
          <a:p>
            <a:pPr algn="ctr" defTabSz="1023671">
              <a:lnSpc>
                <a:spcPts val="1200"/>
              </a:lnSpc>
              <a:defRPr/>
            </a:pPr>
            <a:r>
              <a:rPr kumimoji="0" lang="en-US" sz="1050" i="0" u="none" strike="noStrike" kern="0" cap="none" spc="0" normalizeH="0" baseline="0" noProof="0">
                <a:ln>
                  <a:noFill/>
                </a:ln>
                <a:effectLst/>
                <a:uLnTx/>
                <a:uFillTx/>
                <a:latin typeface="+mn-lt"/>
                <a:ea typeface="Open Sans"/>
                <a:cs typeface="Open Sans"/>
              </a:rPr>
              <a:t>Perform legacy </a:t>
            </a:r>
            <a:br>
              <a:rPr lang="en-US" sz="1050" i="0" u="none" strike="noStrike" kern="0" cap="none" spc="0" normalizeH="0" baseline="0" noProof="0">
                <a:ln>
                  <a:noFill/>
                </a:ln>
                <a:effectLst/>
                <a:uLnTx/>
                <a:uFillTx/>
                <a:latin typeface="+mn-lt"/>
                <a:ea typeface="Open Sans" panose="020B0606030504020204" pitchFamily="34" charset="0"/>
                <a:cs typeface="Open Sans" panose="020B0606030504020204" pitchFamily="34" charset="0"/>
              </a:rPr>
            </a:br>
            <a:r>
              <a:rPr kumimoji="0" lang="en-US" sz="1050" i="0" u="none" strike="noStrike" kern="0" cap="none" spc="0" normalizeH="0" baseline="0" noProof="0">
                <a:ln>
                  <a:noFill/>
                </a:ln>
                <a:effectLst/>
                <a:uLnTx/>
                <a:uFillTx/>
                <a:latin typeface="+mn-lt"/>
                <a:ea typeface="Open Sans"/>
                <a:cs typeface="Open Sans"/>
              </a:rPr>
              <a:t>to Oracle Cloud </a:t>
            </a:r>
            <a:r>
              <a:rPr lang="en-US" sz="1050" kern="0">
                <a:latin typeface="+mn-lt"/>
                <a:ea typeface="Open Sans"/>
                <a:cs typeface="Open Sans"/>
              </a:rPr>
              <a:t>Fields mapping</a:t>
            </a:r>
            <a:endParaRPr kumimoji="0" lang="en-US" sz="1050" i="0" u="none" strike="noStrike" kern="0" cap="none" spc="0" normalizeH="0" baseline="0" noProof="0">
              <a:ln>
                <a:noFill/>
              </a:ln>
              <a:effectLst/>
              <a:uLnTx/>
              <a:uFillTx/>
              <a:latin typeface="+mn-lt"/>
              <a:ea typeface="Open Sans" panose="020B0606030504020204" pitchFamily="34" charset="0"/>
              <a:cs typeface="Open Sans" panose="020B0606030504020204" pitchFamily="34" charset="0"/>
            </a:endParaRPr>
          </a:p>
        </p:txBody>
      </p:sp>
      <p:sp>
        <p:nvSpPr>
          <p:cNvPr id="124" name="Oval 123">
            <a:extLst>
              <a:ext uri="{FF2B5EF4-FFF2-40B4-BE49-F238E27FC236}">
                <a16:creationId xmlns:a16="http://schemas.microsoft.com/office/drawing/2014/main" id="{7E31A200-DA51-4F91-9DD3-B00DB2CB57F7}"/>
              </a:ext>
            </a:extLst>
          </p:cNvPr>
          <p:cNvSpPr>
            <a:spLocks/>
          </p:cNvSpPr>
          <p:nvPr/>
        </p:nvSpPr>
        <p:spPr>
          <a:xfrm>
            <a:off x="5852028" y="3363751"/>
            <a:ext cx="274320" cy="267013"/>
          </a:xfrm>
          <a:prstGeom prst="ellipse">
            <a:avLst/>
          </a:prstGeom>
          <a:solidFill>
            <a:srgbClr val="0097A9"/>
          </a:solidFill>
          <a:ln w="25400" cap="flat" cmpd="sng" algn="ctr">
            <a:solidFill>
              <a:schemeClr val="bg1"/>
            </a:solidFill>
            <a:prstDash val="solid"/>
          </a:ln>
          <a:effectLst/>
        </p:spPr>
        <p:txBody>
          <a:bodyPr lIns="51182" rIns="51182"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5</a:t>
            </a:r>
          </a:p>
        </p:txBody>
      </p:sp>
      <p:sp>
        <p:nvSpPr>
          <p:cNvPr id="125" name="TextBox 124">
            <a:extLst>
              <a:ext uri="{FF2B5EF4-FFF2-40B4-BE49-F238E27FC236}">
                <a16:creationId xmlns:a16="http://schemas.microsoft.com/office/drawing/2014/main" id="{ABAE834A-08DF-4FD1-AB2B-C7453C79C620}"/>
              </a:ext>
            </a:extLst>
          </p:cNvPr>
          <p:cNvSpPr txBox="1"/>
          <p:nvPr/>
        </p:nvSpPr>
        <p:spPr>
          <a:xfrm>
            <a:off x="5270416" y="3727717"/>
            <a:ext cx="1472981" cy="400110"/>
          </a:xfrm>
          <a:prstGeom prst="rect">
            <a:avLst/>
          </a:prstGeom>
          <a:noFill/>
        </p:spPr>
        <p:txBody>
          <a:bodyPr wrap="square" rtlCol="0">
            <a:spAutoFit/>
          </a:bodyPr>
          <a:lstStyle>
            <a:defPPr>
              <a:defRPr lang="en-US"/>
            </a:defPPr>
            <a:lvl1pPr>
              <a:spcBef>
                <a:spcPts val="600"/>
              </a:spcBef>
              <a:defRPr sz="1200" b="0">
                <a:latin typeface="+mj-lt"/>
              </a:defRPr>
            </a:lvl1pPr>
          </a:lstStyle>
          <a:p>
            <a:pPr algn="ctr" defTabSz="1023671">
              <a:lnSpc>
                <a:spcPts val="1200"/>
              </a:lnSpc>
              <a:defRPr/>
            </a:pP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Transform data for conversions</a:t>
            </a:r>
          </a:p>
        </p:txBody>
      </p:sp>
      <p:sp>
        <p:nvSpPr>
          <p:cNvPr id="126" name="Oval 125">
            <a:extLst>
              <a:ext uri="{FF2B5EF4-FFF2-40B4-BE49-F238E27FC236}">
                <a16:creationId xmlns:a16="http://schemas.microsoft.com/office/drawing/2014/main" id="{26133EFE-CCED-4634-8B32-E9E9724ED4B5}"/>
              </a:ext>
            </a:extLst>
          </p:cNvPr>
          <p:cNvSpPr>
            <a:spLocks/>
          </p:cNvSpPr>
          <p:nvPr/>
        </p:nvSpPr>
        <p:spPr>
          <a:xfrm>
            <a:off x="4357206" y="3353862"/>
            <a:ext cx="274320" cy="267013"/>
          </a:xfrm>
          <a:prstGeom prst="ellipse">
            <a:avLst/>
          </a:prstGeom>
          <a:solidFill>
            <a:schemeClr val="accent6">
              <a:lumMod val="75000"/>
            </a:schemeClr>
          </a:solidFill>
          <a:ln w="25400" cap="flat" cmpd="sng" algn="ctr">
            <a:solidFill>
              <a:schemeClr val="bg1"/>
            </a:solidFill>
            <a:prstDash val="solid"/>
          </a:ln>
          <a:effectLst/>
        </p:spPr>
        <p:txBody>
          <a:bodyPr lIns="0" tIns="0" rIns="0" bIns="0"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6</a:t>
            </a:r>
          </a:p>
        </p:txBody>
      </p:sp>
      <p:sp>
        <p:nvSpPr>
          <p:cNvPr id="127" name="TextBox 126">
            <a:extLst>
              <a:ext uri="{FF2B5EF4-FFF2-40B4-BE49-F238E27FC236}">
                <a16:creationId xmlns:a16="http://schemas.microsoft.com/office/drawing/2014/main" id="{6B702059-3B9C-4502-836B-0967EDF21457}"/>
              </a:ext>
            </a:extLst>
          </p:cNvPr>
          <p:cNvSpPr txBox="1"/>
          <p:nvPr/>
        </p:nvSpPr>
        <p:spPr>
          <a:xfrm>
            <a:off x="3668504" y="3727717"/>
            <a:ext cx="1659306" cy="630942"/>
          </a:xfrm>
          <a:prstGeom prst="rect">
            <a:avLst/>
          </a:prstGeom>
          <a:noFill/>
        </p:spPr>
        <p:txBody>
          <a:bodyPr wrap="square" rtlCol="0">
            <a:spAutoFit/>
          </a:bodyPr>
          <a:lstStyle>
            <a:defPPr>
              <a:defRPr lang="en-US"/>
            </a:defPPr>
            <a:lvl1pPr>
              <a:spcBef>
                <a:spcPts val="600"/>
              </a:spcBef>
              <a:defRPr sz="1200" b="0">
                <a:latin typeface="+mj-lt"/>
              </a:defRPr>
            </a:lvl1pPr>
          </a:lstStyle>
          <a:p>
            <a:pPr algn="ctr" defTabSz="1023671">
              <a:lnSpc>
                <a:spcPts val="1200"/>
              </a:lnSpc>
              <a:defRPr/>
            </a:pP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Validate data for conversions</a:t>
            </a:r>
          </a:p>
          <a:p>
            <a:pPr marL="0" marR="0" lvl="0" indent="0" algn="ctr" defTabSz="1023671" rtl="0" eaLnBrk="1" fontAlgn="auto" latinLnBrk="0" hangingPunct="1">
              <a:lnSpc>
                <a:spcPts val="1200"/>
              </a:lnSpc>
              <a:spcBef>
                <a:spcPts val="600"/>
              </a:spcBef>
              <a:spcAft>
                <a:spcPts val="0"/>
              </a:spcAft>
              <a:buClrTx/>
              <a:buSzTx/>
              <a:buFontTx/>
              <a:buNone/>
              <a:tabLst/>
              <a:defRPr/>
            </a:pPr>
            <a:endPar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endParaRPr>
          </a:p>
        </p:txBody>
      </p:sp>
      <p:sp>
        <p:nvSpPr>
          <p:cNvPr id="128" name="Oval 127">
            <a:extLst>
              <a:ext uri="{FF2B5EF4-FFF2-40B4-BE49-F238E27FC236}">
                <a16:creationId xmlns:a16="http://schemas.microsoft.com/office/drawing/2014/main" id="{FF821666-005B-4A6A-9B64-7574F495C6E8}"/>
              </a:ext>
            </a:extLst>
          </p:cNvPr>
          <p:cNvSpPr>
            <a:spLocks/>
          </p:cNvSpPr>
          <p:nvPr/>
        </p:nvSpPr>
        <p:spPr>
          <a:xfrm>
            <a:off x="2733777" y="3353862"/>
            <a:ext cx="274320" cy="267013"/>
          </a:xfrm>
          <a:prstGeom prst="ellipse">
            <a:avLst/>
          </a:prstGeom>
          <a:solidFill>
            <a:schemeClr val="accent6">
              <a:lumMod val="75000"/>
            </a:schemeClr>
          </a:solidFill>
          <a:ln w="25400" cap="flat" cmpd="sng" algn="ctr">
            <a:solidFill>
              <a:schemeClr val="bg1"/>
            </a:solidFill>
            <a:prstDash val="solid"/>
          </a:ln>
          <a:effectLst/>
        </p:spPr>
        <p:txBody>
          <a:bodyPr lIns="0" tIns="0" rIns="0" bIns="0"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7</a:t>
            </a:r>
          </a:p>
        </p:txBody>
      </p:sp>
      <p:sp>
        <p:nvSpPr>
          <p:cNvPr id="129" name="TextBox 128">
            <a:extLst>
              <a:ext uri="{FF2B5EF4-FFF2-40B4-BE49-F238E27FC236}">
                <a16:creationId xmlns:a16="http://schemas.microsoft.com/office/drawing/2014/main" id="{11A825D2-9E08-4FD7-8CAB-098595999504}"/>
              </a:ext>
            </a:extLst>
          </p:cNvPr>
          <p:cNvSpPr txBox="1"/>
          <p:nvPr/>
        </p:nvSpPr>
        <p:spPr>
          <a:xfrm>
            <a:off x="2078853" y="3727717"/>
            <a:ext cx="1596131" cy="553998"/>
          </a:xfrm>
          <a:prstGeom prst="rect">
            <a:avLst/>
          </a:prstGeom>
          <a:noFill/>
        </p:spPr>
        <p:txBody>
          <a:bodyPr wrap="square" rtlCol="0">
            <a:spAutoFit/>
          </a:bodyPr>
          <a:lstStyle>
            <a:defPPr>
              <a:defRPr lang="en-US"/>
            </a:defPPr>
            <a:lvl1pPr>
              <a:spcBef>
                <a:spcPts val="600"/>
              </a:spcBef>
              <a:defRPr sz="1200" b="0">
                <a:latin typeface="+mj-lt"/>
              </a:defRPr>
            </a:lvl1pPr>
          </a:lstStyle>
          <a:p>
            <a:pPr marL="0" marR="0" lvl="0" indent="0" algn="ctr" defTabSz="1023671" rtl="0" eaLnBrk="1" fontAlgn="auto" latinLnBrk="0" hangingPunct="1">
              <a:lnSpc>
                <a:spcPts val="1200"/>
              </a:lnSpc>
              <a:spcBef>
                <a:spcPts val="600"/>
              </a:spcBef>
              <a:spcAft>
                <a:spcPts val="0"/>
              </a:spcAft>
              <a:buClrTx/>
              <a:buSzTx/>
              <a:buFontTx/>
              <a:buNone/>
              <a:tabLst/>
              <a:defRPr/>
            </a:pP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Create data in predefined templates for load</a:t>
            </a:r>
          </a:p>
        </p:txBody>
      </p:sp>
      <p:sp>
        <p:nvSpPr>
          <p:cNvPr id="130" name="Oval 129">
            <a:extLst>
              <a:ext uri="{FF2B5EF4-FFF2-40B4-BE49-F238E27FC236}">
                <a16:creationId xmlns:a16="http://schemas.microsoft.com/office/drawing/2014/main" id="{CCBA4BB8-D550-46D3-AF82-FE2DCD9ECB24}"/>
              </a:ext>
            </a:extLst>
          </p:cNvPr>
          <p:cNvSpPr>
            <a:spLocks/>
          </p:cNvSpPr>
          <p:nvPr/>
        </p:nvSpPr>
        <p:spPr>
          <a:xfrm>
            <a:off x="1145380" y="3353862"/>
            <a:ext cx="274320" cy="267013"/>
          </a:xfrm>
          <a:prstGeom prst="ellipse">
            <a:avLst/>
          </a:prstGeom>
          <a:solidFill>
            <a:schemeClr val="accent6">
              <a:lumMod val="75000"/>
            </a:schemeClr>
          </a:solidFill>
          <a:ln w="25400" cap="flat" cmpd="sng" algn="ctr">
            <a:solidFill>
              <a:schemeClr val="bg1"/>
            </a:solidFill>
            <a:prstDash val="solid"/>
          </a:ln>
          <a:effectLst/>
        </p:spPr>
        <p:txBody>
          <a:bodyPr lIns="0" tIns="0" rIns="0" bIns="0"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8</a:t>
            </a:r>
          </a:p>
        </p:txBody>
      </p:sp>
      <p:sp>
        <p:nvSpPr>
          <p:cNvPr id="131" name="TextBox 130">
            <a:extLst>
              <a:ext uri="{FF2B5EF4-FFF2-40B4-BE49-F238E27FC236}">
                <a16:creationId xmlns:a16="http://schemas.microsoft.com/office/drawing/2014/main" id="{C4BB03C7-9D07-4ECB-80CF-194D63A2F272}"/>
              </a:ext>
            </a:extLst>
          </p:cNvPr>
          <p:cNvSpPr txBox="1"/>
          <p:nvPr/>
        </p:nvSpPr>
        <p:spPr>
          <a:xfrm>
            <a:off x="547265" y="3727717"/>
            <a:ext cx="1489368" cy="400110"/>
          </a:xfrm>
          <a:prstGeom prst="rect">
            <a:avLst/>
          </a:prstGeom>
          <a:noFill/>
        </p:spPr>
        <p:txBody>
          <a:bodyPr wrap="square" rtlCol="0">
            <a:spAutoFit/>
          </a:bodyPr>
          <a:lstStyle>
            <a:defPPr>
              <a:defRPr lang="en-US"/>
            </a:defPPr>
            <a:lvl1pPr>
              <a:spcBef>
                <a:spcPts val="600"/>
              </a:spcBef>
              <a:defRPr sz="1200" b="0">
                <a:latin typeface="+mj-lt"/>
              </a:defRPr>
            </a:lvl1pPr>
          </a:lstStyle>
          <a:p>
            <a:pPr marL="0" marR="0" lvl="0" indent="0" algn="ctr" defTabSz="1023671" rtl="0" eaLnBrk="1" fontAlgn="auto" latinLnBrk="0" hangingPunct="1">
              <a:lnSpc>
                <a:spcPts val="1200"/>
              </a:lnSpc>
              <a:spcBef>
                <a:spcPts val="600"/>
              </a:spcBef>
              <a:spcAft>
                <a:spcPts val="0"/>
              </a:spcAft>
              <a:buClrTx/>
              <a:buSzTx/>
              <a:buFontTx/>
              <a:buNone/>
              <a:tabLst/>
              <a:defRPr/>
            </a:pP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Load data to Oracle Cloud modules</a:t>
            </a:r>
          </a:p>
        </p:txBody>
      </p:sp>
      <p:sp>
        <p:nvSpPr>
          <p:cNvPr id="132" name="Oval 131">
            <a:extLst>
              <a:ext uri="{FF2B5EF4-FFF2-40B4-BE49-F238E27FC236}">
                <a16:creationId xmlns:a16="http://schemas.microsoft.com/office/drawing/2014/main" id="{821192DF-B451-4622-8A59-5D5C7CF96214}"/>
              </a:ext>
            </a:extLst>
          </p:cNvPr>
          <p:cNvSpPr>
            <a:spLocks/>
          </p:cNvSpPr>
          <p:nvPr/>
        </p:nvSpPr>
        <p:spPr>
          <a:xfrm>
            <a:off x="1217047" y="4760836"/>
            <a:ext cx="274320" cy="267013"/>
          </a:xfrm>
          <a:prstGeom prst="ellipse">
            <a:avLst/>
          </a:prstGeom>
          <a:solidFill>
            <a:srgbClr val="0097A9"/>
          </a:solidFill>
          <a:ln w="25400" cap="flat" cmpd="sng" algn="ctr">
            <a:solidFill>
              <a:sysClr val="window" lastClr="FFFFFF"/>
            </a:solidFill>
            <a:prstDash val="solid"/>
          </a:ln>
          <a:effectLst/>
        </p:spPr>
        <p:txBody>
          <a:bodyPr lIns="0" tIns="0" rIns="0" bIns="0"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9</a:t>
            </a:r>
          </a:p>
        </p:txBody>
      </p:sp>
      <p:sp>
        <p:nvSpPr>
          <p:cNvPr id="133" name="Oval 132">
            <a:extLst>
              <a:ext uri="{FF2B5EF4-FFF2-40B4-BE49-F238E27FC236}">
                <a16:creationId xmlns:a16="http://schemas.microsoft.com/office/drawing/2014/main" id="{85F42DCD-E9ED-413B-97EA-0F0A5A5EA59A}"/>
              </a:ext>
            </a:extLst>
          </p:cNvPr>
          <p:cNvSpPr>
            <a:spLocks/>
          </p:cNvSpPr>
          <p:nvPr/>
        </p:nvSpPr>
        <p:spPr>
          <a:xfrm>
            <a:off x="2771404" y="4760836"/>
            <a:ext cx="274320" cy="267013"/>
          </a:xfrm>
          <a:prstGeom prst="ellipse">
            <a:avLst/>
          </a:prstGeom>
          <a:solidFill>
            <a:srgbClr val="0097A9"/>
          </a:solidFill>
          <a:ln w="25400" cap="flat" cmpd="sng" algn="ctr">
            <a:solidFill>
              <a:sysClr val="window" lastClr="FFFFFF"/>
            </a:solidFill>
            <a:prstDash val="solid"/>
          </a:ln>
          <a:effectLst/>
        </p:spPr>
        <p:txBody>
          <a:bodyPr lIns="0" tIns="0" rIns="0" bIns="0"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10</a:t>
            </a:r>
          </a:p>
        </p:txBody>
      </p:sp>
      <p:sp>
        <p:nvSpPr>
          <p:cNvPr id="134" name="TextBox 133">
            <a:extLst>
              <a:ext uri="{FF2B5EF4-FFF2-40B4-BE49-F238E27FC236}">
                <a16:creationId xmlns:a16="http://schemas.microsoft.com/office/drawing/2014/main" id="{69B2FC5F-71D0-48AB-B039-59F1CE909A8E}"/>
              </a:ext>
            </a:extLst>
          </p:cNvPr>
          <p:cNvSpPr txBox="1"/>
          <p:nvPr/>
        </p:nvSpPr>
        <p:spPr>
          <a:xfrm>
            <a:off x="2008494" y="5134062"/>
            <a:ext cx="1756030" cy="400110"/>
          </a:xfrm>
          <a:prstGeom prst="rect">
            <a:avLst/>
          </a:prstGeom>
          <a:noFill/>
        </p:spPr>
        <p:txBody>
          <a:bodyPr wrap="square" rtlCol="0">
            <a:spAutoFit/>
          </a:bodyPr>
          <a:lstStyle>
            <a:defPPr>
              <a:defRPr lang="en-US"/>
            </a:defPPr>
            <a:lvl1pPr>
              <a:spcBef>
                <a:spcPts val="600"/>
              </a:spcBef>
              <a:defRPr sz="1200" b="0">
                <a:latin typeface="+mj-lt"/>
              </a:defRPr>
            </a:lvl1pPr>
          </a:lstStyle>
          <a:p>
            <a:pPr marL="0" marR="0" lvl="0" indent="0" algn="ctr" defTabSz="1023671" rtl="0" eaLnBrk="1" fontAlgn="auto" latinLnBrk="0" hangingPunct="1">
              <a:lnSpc>
                <a:spcPts val="1200"/>
              </a:lnSpc>
              <a:spcBef>
                <a:spcPts val="600"/>
              </a:spcBef>
              <a:spcAft>
                <a:spcPts val="0"/>
              </a:spcAft>
              <a:buClrTx/>
              <a:buSzTx/>
              <a:buFontTx/>
              <a:buNone/>
              <a:tabLst/>
              <a:defRPr/>
            </a:pPr>
            <a:r>
              <a:rPr kumimoji="0" lang="en-US" sz="1050" i="0" u="none" strike="noStrike" kern="0" cap="none" spc="0" normalizeH="0" baseline="0" noProof="0">
                <a:ln>
                  <a:noFill/>
                </a:ln>
                <a:solidFill>
                  <a:prstClr val="black">
                    <a:lumMod val="65000"/>
                    <a:lumOff val="35000"/>
                  </a:prstClr>
                </a:solidFill>
                <a:effectLst/>
                <a:uLnTx/>
                <a:uFillTx/>
                <a:latin typeface="+mn-lt"/>
                <a:ea typeface="Open Sans" panose="020B0606030504020204" pitchFamily="34" charset="0"/>
                <a:cs typeface="Open Sans" panose="020B0606030504020204" pitchFamily="34" charset="0"/>
              </a:rPr>
              <a:t>Analyze exceptions and resolve errors</a:t>
            </a:r>
          </a:p>
        </p:txBody>
      </p:sp>
      <p:sp>
        <p:nvSpPr>
          <p:cNvPr id="135" name="Oval 134">
            <a:extLst>
              <a:ext uri="{FF2B5EF4-FFF2-40B4-BE49-F238E27FC236}">
                <a16:creationId xmlns:a16="http://schemas.microsoft.com/office/drawing/2014/main" id="{F56796F1-7E93-4081-AC87-F151EE2CF3E3}"/>
              </a:ext>
            </a:extLst>
          </p:cNvPr>
          <p:cNvSpPr>
            <a:spLocks/>
          </p:cNvSpPr>
          <p:nvPr/>
        </p:nvSpPr>
        <p:spPr>
          <a:xfrm>
            <a:off x="4346028" y="4760836"/>
            <a:ext cx="274320" cy="267013"/>
          </a:xfrm>
          <a:prstGeom prst="ellipse">
            <a:avLst/>
          </a:prstGeom>
          <a:solidFill>
            <a:srgbClr val="0097A9"/>
          </a:solidFill>
          <a:ln w="25400" cap="flat" cmpd="sng" algn="ctr">
            <a:solidFill>
              <a:sysClr val="window" lastClr="FFFFFF"/>
            </a:solidFill>
            <a:prstDash val="solid"/>
          </a:ln>
          <a:effectLst/>
        </p:spPr>
        <p:txBody>
          <a:bodyPr lIns="0" tIns="0" rIns="0" bIns="0" rtlCol="0" anchor="ct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1" i="0" u="none" strike="noStrike" kern="0" cap="none" spc="0" normalizeH="0" baseline="0" noProof="0">
                <a:ln>
                  <a:noFill/>
                </a:ln>
                <a:solidFill>
                  <a:prstClr val="white"/>
                </a:solidFill>
                <a:effectLst/>
                <a:uLnTx/>
                <a:uFillTx/>
                <a:ea typeface="Open Sans" panose="020B0606030504020204" pitchFamily="34" charset="0"/>
                <a:cs typeface="Open Sans" panose="020B0606030504020204" pitchFamily="34" charset="0"/>
              </a:rPr>
              <a:t>11</a:t>
            </a:r>
          </a:p>
        </p:txBody>
      </p:sp>
      <p:sp>
        <p:nvSpPr>
          <p:cNvPr id="136" name="TextBox 135">
            <a:extLst>
              <a:ext uri="{FF2B5EF4-FFF2-40B4-BE49-F238E27FC236}">
                <a16:creationId xmlns:a16="http://schemas.microsoft.com/office/drawing/2014/main" id="{2834D514-71AA-4A0F-AA9E-672DDF7BD235}"/>
              </a:ext>
            </a:extLst>
          </p:cNvPr>
          <p:cNvSpPr txBox="1"/>
          <p:nvPr/>
        </p:nvSpPr>
        <p:spPr>
          <a:xfrm>
            <a:off x="3833856" y="5134062"/>
            <a:ext cx="1331067" cy="400110"/>
          </a:xfrm>
          <a:prstGeom prst="rect">
            <a:avLst/>
          </a:prstGeom>
          <a:noFill/>
        </p:spPr>
        <p:txBody>
          <a:bodyPr wrap="square" rtlCol="0">
            <a:spAutoFit/>
          </a:bodyPr>
          <a:lstStyle/>
          <a:p>
            <a:pPr marL="0" marR="0" lvl="0" indent="0" algn="ctr" defTabSz="1023671" rtl="0" eaLnBrk="1" fontAlgn="auto" latinLnBrk="0" hangingPunct="1">
              <a:lnSpc>
                <a:spcPts val="1200"/>
              </a:lnSpc>
              <a:spcBef>
                <a:spcPts val="0"/>
              </a:spcBef>
              <a:spcAft>
                <a:spcPts val="0"/>
              </a:spcAft>
              <a:buClrTx/>
              <a:buSzTx/>
              <a:buFontTx/>
              <a:buNone/>
              <a:tabLst/>
              <a:defRPr/>
            </a:pPr>
            <a:r>
              <a:rPr kumimoji="0" lang="en-US" sz="1050" i="0" u="none" strike="noStrike" kern="0" cap="none" spc="0" normalizeH="0" baseline="0" noProof="0">
                <a:ln>
                  <a:noFill/>
                </a:ln>
                <a:solidFill>
                  <a:prstClr val="black">
                    <a:lumMod val="65000"/>
                    <a:lumOff val="35000"/>
                  </a:prstClr>
                </a:solidFill>
                <a:effectLst/>
                <a:uLnTx/>
                <a:uFillTx/>
                <a:ea typeface="Open Sans" panose="020B0606030504020204" pitchFamily="34" charset="0"/>
                <a:cs typeface="Open Sans" panose="020B0606030504020204" pitchFamily="34" charset="0"/>
              </a:rPr>
              <a:t>Perform reconciliations</a:t>
            </a:r>
          </a:p>
        </p:txBody>
      </p:sp>
      <p:sp>
        <p:nvSpPr>
          <p:cNvPr id="147" name="TextBox 146">
            <a:extLst>
              <a:ext uri="{FF2B5EF4-FFF2-40B4-BE49-F238E27FC236}">
                <a16:creationId xmlns:a16="http://schemas.microsoft.com/office/drawing/2014/main" id="{FF35A990-775A-4485-BE80-BAF24E0B4A2C}"/>
              </a:ext>
            </a:extLst>
          </p:cNvPr>
          <p:cNvSpPr txBox="1"/>
          <p:nvPr/>
        </p:nvSpPr>
        <p:spPr>
          <a:xfrm>
            <a:off x="5750144" y="4762832"/>
            <a:ext cx="860116" cy="243817"/>
          </a:xfrm>
          <a:prstGeom prst="rect">
            <a:avLst/>
          </a:prstGeom>
          <a:noFill/>
          <a:ln w="12700" cap="flat" cmpd="sng" algn="ctr">
            <a:noFill/>
            <a:prstDash val="solid"/>
          </a:ln>
          <a:effectLst/>
        </p:spPr>
        <p:txBody>
          <a:bodyPr lIns="51182" rIns="51182" rtlCol="0" anchor="ctr"/>
          <a:lstStyle>
            <a:defPPr>
              <a:defRPr lang="en-US"/>
            </a:defPPr>
            <a:lvl1pPr marR="0" lvl="0" indent="0" algn="ctr" defTabSz="1023671" fontAlgn="auto">
              <a:lnSpc>
                <a:spcPct val="100000"/>
              </a:lnSpc>
              <a:spcBef>
                <a:spcPct val="20000"/>
              </a:spcBef>
              <a:spcAft>
                <a:spcPts val="0"/>
              </a:spcAft>
              <a:buClrTx/>
              <a:buSzTx/>
              <a:buFontTx/>
              <a:buNone/>
              <a:tabLst/>
              <a:defRPr kumimoji="0" sz="1175" b="1" i="0" u="none" strike="noStrike" kern="0" cap="none" spc="0" normalizeH="0" baseline="0">
                <a:ln>
                  <a:noFill/>
                </a:ln>
                <a:solidFill>
                  <a:srgbClr val="002776"/>
                </a:solidFill>
                <a:effectLst/>
                <a:uLnTx/>
                <a:uFillTx/>
                <a:cs typeface="Arial" charset="0"/>
              </a:defRPr>
            </a:lvl1pPr>
          </a:lstStyle>
          <a:p>
            <a:pPr marL="0" marR="0" lvl="0" indent="0" algn="ctr" defTabSz="1023671" rtl="0" eaLnBrk="1" fontAlgn="auto" latinLnBrk="0" hangingPunct="1">
              <a:lnSpc>
                <a:spcPct val="100000"/>
              </a:lnSpc>
              <a:spcBef>
                <a:spcPct val="20000"/>
              </a:spcBef>
              <a:spcAft>
                <a:spcPts val="0"/>
              </a:spcAft>
              <a:buClrTx/>
              <a:buSzTx/>
              <a:buFontTx/>
              <a:buNone/>
              <a:tabLst/>
              <a:defRPr/>
            </a:pPr>
            <a:r>
              <a:rPr kumimoji="0" lang="en-US" sz="1050" b="0" i="0" u="none" strike="noStrike" kern="0" cap="none" spc="0" normalizeH="0" baseline="0" noProof="0">
                <a:ln>
                  <a:noFill/>
                </a:ln>
                <a:solidFill>
                  <a:prstClr val="black">
                    <a:lumMod val="65000"/>
                    <a:lumOff val="35000"/>
                  </a:prstClr>
                </a:solidFill>
                <a:effectLst/>
                <a:uLnTx/>
                <a:uFillTx/>
                <a:ea typeface="Open Sans" panose="020B0606030504020204" pitchFamily="34" charset="0"/>
                <a:cs typeface="Open Sans" panose="020B0606030504020204" pitchFamily="34" charset="0"/>
              </a:rPr>
              <a:t>  </a:t>
            </a:r>
            <a:r>
              <a:rPr lang="en-US" sz="1050" cap="small">
                <a:solidFill>
                  <a:schemeClr val="tx1"/>
                </a:solidFill>
                <a:ea typeface="Open Sans"/>
                <a:cs typeface="Open Sans"/>
              </a:rPr>
              <a:t>FINISH</a:t>
            </a:r>
          </a:p>
        </p:txBody>
      </p:sp>
      <p:sp>
        <p:nvSpPr>
          <p:cNvPr id="249" name="TextBox 248">
            <a:extLst>
              <a:ext uri="{FF2B5EF4-FFF2-40B4-BE49-F238E27FC236}">
                <a16:creationId xmlns:a16="http://schemas.microsoft.com/office/drawing/2014/main" id="{B5037EF0-AE04-40E0-BBFA-2E55EC28768B}"/>
              </a:ext>
            </a:extLst>
          </p:cNvPr>
          <p:cNvSpPr txBox="1"/>
          <p:nvPr/>
        </p:nvSpPr>
        <p:spPr>
          <a:xfrm>
            <a:off x="-243464" y="2148255"/>
            <a:ext cx="795372" cy="161583"/>
          </a:xfrm>
          <a:prstGeom prst="rect">
            <a:avLst/>
          </a:prstGeom>
          <a:noFill/>
        </p:spPr>
        <p:txBody>
          <a:bodyPr wrap="square" lIns="0" tIns="0" rIns="0" bIns="0" rtlCol="0" anchor="t">
            <a:spAutoFit/>
          </a:bodyPr>
          <a:lstStyle/>
          <a:p>
            <a:pPr marL="0" marR="0" lvl="0" indent="0" algn="r" defTabSz="1023671" rtl="0" eaLnBrk="1" fontAlgn="base" latinLnBrk="0" hangingPunct="1">
              <a:lnSpc>
                <a:spcPct val="100000"/>
              </a:lnSpc>
              <a:spcBef>
                <a:spcPts val="672"/>
              </a:spcBef>
              <a:spcAft>
                <a:spcPct val="0"/>
              </a:spcAft>
              <a:buClrTx/>
              <a:buSzTx/>
              <a:buFontTx/>
              <a:buNone/>
              <a:tabLst/>
              <a:defRPr/>
            </a:pPr>
            <a:r>
              <a:rPr kumimoji="0" lang="en-US" sz="1050" b="1" i="0" u="none" strike="noStrike" kern="0" cap="small" spc="0" normalizeH="0" baseline="0" noProof="0">
                <a:ln>
                  <a:noFill/>
                </a:ln>
                <a:effectLst/>
                <a:uLnTx/>
                <a:uFillTx/>
                <a:ea typeface="Open Sans"/>
                <a:cs typeface="Open Sans"/>
              </a:rPr>
              <a:t>START</a:t>
            </a:r>
          </a:p>
        </p:txBody>
      </p:sp>
      <p:sp>
        <p:nvSpPr>
          <p:cNvPr id="49" name="TextBox 48">
            <a:extLst>
              <a:ext uri="{FF2B5EF4-FFF2-40B4-BE49-F238E27FC236}">
                <a16:creationId xmlns:a16="http://schemas.microsoft.com/office/drawing/2014/main" id="{679BC516-39CD-4CCB-8FE5-80541F23B936}"/>
              </a:ext>
            </a:extLst>
          </p:cNvPr>
          <p:cNvSpPr txBox="1"/>
          <p:nvPr/>
        </p:nvSpPr>
        <p:spPr>
          <a:xfrm>
            <a:off x="392419" y="6030376"/>
            <a:ext cx="2270615" cy="802014"/>
          </a:xfrm>
          <a:prstGeom prst="rect">
            <a:avLst/>
          </a:prstGeom>
          <a:noFill/>
        </p:spPr>
        <p:txBody>
          <a:bodyPr wrap="square">
            <a:spAutoFit/>
          </a:bodyPr>
          <a:lstStyle/>
          <a:p>
            <a:r>
              <a:rPr lang="en-US" sz="1606" b="1">
                <a:solidFill>
                  <a:schemeClr val="bg1">
                    <a:lumMod val="50000"/>
                  </a:schemeClr>
                </a:solidFill>
              </a:rPr>
              <a:t>Key Objective</a:t>
            </a:r>
          </a:p>
          <a:p>
            <a:endParaRPr lang="en-US" sz="1606" b="1">
              <a:solidFill>
                <a:schemeClr val="bg1">
                  <a:lumMod val="50000"/>
                </a:schemeClr>
              </a:solidFill>
            </a:endParaRPr>
          </a:p>
          <a:p>
            <a:pPr marL="285750" indent="-285750">
              <a:buFont typeface="Wingdings" panose="05000000000000000000" pitchFamily="2" charset="2"/>
              <a:buChar char="q"/>
            </a:pPr>
            <a:r>
              <a:rPr lang="en-US" sz="1400">
                <a:solidFill>
                  <a:schemeClr val="bg1">
                    <a:lumMod val="50000"/>
                  </a:schemeClr>
                </a:solidFill>
              </a:rPr>
              <a:t>Conversion Scope 	</a:t>
            </a:r>
          </a:p>
        </p:txBody>
      </p:sp>
      <p:sp>
        <p:nvSpPr>
          <p:cNvPr id="50" name="TextBox 49">
            <a:extLst>
              <a:ext uri="{FF2B5EF4-FFF2-40B4-BE49-F238E27FC236}">
                <a16:creationId xmlns:a16="http://schemas.microsoft.com/office/drawing/2014/main" id="{A3B09C73-D087-4C9E-B115-BC0E86D68AFE}"/>
              </a:ext>
            </a:extLst>
          </p:cNvPr>
          <p:cNvSpPr txBox="1"/>
          <p:nvPr/>
        </p:nvSpPr>
        <p:spPr>
          <a:xfrm>
            <a:off x="2497599" y="6261636"/>
            <a:ext cx="6244641" cy="770339"/>
          </a:xfrm>
          <a:prstGeom prst="rect">
            <a:avLst/>
          </a:prstGeom>
          <a:noFill/>
        </p:spPr>
        <p:txBody>
          <a:bodyPr wrap="square">
            <a:spAutoFit/>
          </a:bodyPr>
          <a:lstStyle/>
          <a:p>
            <a:endParaRPr lang="en-US" sz="1606" b="1">
              <a:solidFill>
                <a:schemeClr val="bg1">
                  <a:lumMod val="50000"/>
                </a:schemeClr>
              </a:solidFill>
            </a:endParaRPr>
          </a:p>
          <a:p>
            <a:pPr marL="285750" indent="-285750">
              <a:buFont typeface="Wingdings" panose="05000000000000000000" pitchFamily="2" charset="2"/>
              <a:buChar char="q"/>
            </a:pPr>
            <a:r>
              <a:rPr lang="en-US" sz="1400">
                <a:solidFill>
                  <a:schemeClr val="bg1">
                    <a:lumMod val="50000"/>
                  </a:schemeClr>
                </a:solidFill>
              </a:rPr>
              <a:t>Conversion Approach – Extraction, Transformation and Reconciliation	</a:t>
            </a:r>
          </a:p>
        </p:txBody>
      </p:sp>
    </p:spTree>
    <p:extLst>
      <p:ext uri="{BB962C8B-B14F-4D97-AF65-F5344CB8AC3E}">
        <p14:creationId xmlns:p14="http://schemas.microsoft.com/office/powerpoint/2010/main" val="2850173775"/>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000768D-B74A-4459-AF09-25B9B23EBB37}"/>
              </a:ext>
            </a:extLst>
          </p:cNvPr>
          <p:cNvGraphicFramePr>
            <a:graphicFrameLocks noGrp="1"/>
          </p:cNvGraphicFramePr>
          <p:nvPr>
            <p:ph sz="quarter" idx="12"/>
            <p:extLst>
              <p:ext uri="{D42A27DB-BD31-4B8C-83A1-F6EECF244321}">
                <p14:modId xmlns:p14="http://schemas.microsoft.com/office/powerpoint/2010/main" val="3563160460"/>
              </p:ext>
            </p:extLst>
          </p:nvPr>
        </p:nvGraphicFramePr>
        <p:xfrm>
          <a:off x="241551" y="1025574"/>
          <a:ext cx="9144000" cy="2391251"/>
        </p:xfrm>
        <a:graphic>
          <a:graphicData uri="http://schemas.openxmlformats.org/drawingml/2006/table">
            <a:tbl>
              <a:tblPr firstRow="1" bandRow="1">
                <a:tableStyleId>{5C22544A-7EE6-4342-B048-85BDC9FD1C3A}</a:tableStyleId>
              </a:tblPr>
              <a:tblGrid>
                <a:gridCol w="1521146">
                  <a:extLst>
                    <a:ext uri="{9D8B030D-6E8A-4147-A177-3AD203B41FA5}">
                      <a16:colId xmlns:a16="http://schemas.microsoft.com/office/drawing/2014/main" val="2914272435"/>
                    </a:ext>
                  </a:extLst>
                </a:gridCol>
                <a:gridCol w="3574847">
                  <a:extLst>
                    <a:ext uri="{9D8B030D-6E8A-4147-A177-3AD203B41FA5}">
                      <a16:colId xmlns:a16="http://schemas.microsoft.com/office/drawing/2014/main" val="170988383"/>
                    </a:ext>
                  </a:extLst>
                </a:gridCol>
                <a:gridCol w="4048007">
                  <a:extLst>
                    <a:ext uri="{9D8B030D-6E8A-4147-A177-3AD203B41FA5}">
                      <a16:colId xmlns:a16="http://schemas.microsoft.com/office/drawing/2014/main" val="625106349"/>
                    </a:ext>
                  </a:extLst>
                </a:gridCol>
              </a:tblGrid>
              <a:tr h="397438">
                <a:tc>
                  <a:txBody>
                    <a:bodyPr/>
                    <a:lstStyle/>
                    <a:p>
                      <a:r>
                        <a:rPr lang="en-US" dirty="0"/>
                        <a:t>Object Name</a:t>
                      </a:r>
                    </a:p>
                  </a:txBody>
                  <a:tcPr/>
                </a:tc>
                <a:tc>
                  <a:txBody>
                    <a:bodyPr/>
                    <a:lstStyle/>
                    <a:p>
                      <a:r>
                        <a:rPr lang="en-US" dirty="0"/>
                        <a:t>XXXXX Responsibilities</a:t>
                      </a:r>
                    </a:p>
                  </a:txBody>
                  <a:tcPr/>
                </a:tc>
                <a:tc>
                  <a:txBody>
                    <a:bodyPr/>
                    <a:lstStyle/>
                    <a:p>
                      <a:r>
                        <a:rPr lang="en-US" dirty="0"/>
                        <a:t>XXXX Responsibilities</a:t>
                      </a:r>
                    </a:p>
                  </a:txBody>
                  <a:tcPr/>
                </a:tc>
                <a:extLst>
                  <a:ext uri="{0D108BD9-81ED-4DB2-BD59-A6C34878D82A}">
                    <a16:rowId xmlns:a16="http://schemas.microsoft.com/office/drawing/2014/main" val="3862093767"/>
                  </a:ext>
                </a:extLst>
              </a:tr>
              <a:tr h="874506">
                <a:tc>
                  <a:txBody>
                    <a:bodyPr/>
                    <a:lstStyle/>
                    <a:p>
                      <a:r>
                        <a:rPr lang="en-US" sz="1200" kern="1200">
                          <a:solidFill>
                            <a:schemeClr val="dk1"/>
                          </a:solidFill>
                          <a:latin typeface="+mn-lt"/>
                          <a:ea typeface="+mn-ea"/>
                          <a:cs typeface="+mn-cs"/>
                        </a:rPr>
                        <a:t>Open Subscription Contracts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a:solidFill>
                            <a:schemeClr val="dk1"/>
                          </a:solidFill>
                          <a:latin typeface="+mn-lt"/>
                          <a:ea typeface="+mn-ea"/>
                          <a:cs typeface="+mn-cs"/>
                        </a:rPr>
                        <a:t>Data Cleansing is not performed on the transaction data</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txBody>
                  <a:tcPr/>
                </a:tc>
                <a:extLst>
                  <a:ext uri="{0D108BD9-81ED-4DB2-BD59-A6C34878D82A}">
                    <a16:rowId xmlns:a16="http://schemas.microsoft.com/office/drawing/2014/main" val="570245549"/>
                  </a:ext>
                </a:extLst>
              </a:tr>
              <a:tr h="874506">
                <a:tc>
                  <a:txBody>
                    <a:bodyPr/>
                    <a:lstStyle/>
                    <a:p>
                      <a:r>
                        <a:rPr lang="en-US" sz="1200" kern="1200">
                          <a:solidFill>
                            <a:schemeClr val="dk1"/>
                          </a:solidFill>
                          <a:latin typeface="+mn-lt"/>
                          <a:ea typeface="+mn-ea"/>
                          <a:cs typeface="+mn-cs"/>
                        </a:rPr>
                        <a:t>Revenue Contracts</a:t>
                      </a: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a:solidFill>
                            <a:schemeClr val="dk1"/>
                          </a:solidFill>
                          <a:latin typeface="+mn-lt"/>
                          <a:ea typeface="+mn-ea"/>
                          <a:cs typeface="+mn-cs"/>
                        </a:rPr>
                        <a:t>Data Cleansing is not performed on the transaction data</a:t>
                      </a:r>
                    </a:p>
                    <a:p>
                      <a:pPr marL="0" marR="0" lvl="0" indent="0" algn="l" defTabSz="91870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a:solidFill>
                          <a:schemeClr val="dk1"/>
                        </a:solidFill>
                        <a:latin typeface="+mn-lt"/>
                        <a:ea typeface="+mn-ea"/>
                        <a:cs typeface="+mn-cs"/>
                      </a:endParaRPr>
                    </a:p>
                  </a:txBody>
                  <a:tcPr/>
                </a:tc>
                <a:tc>
                  <a:txBody>
                    <a:bodyPr/>
                    <a:lstStyle/>
                    <a:p>
                      <a:pPr marL="171450" marR="0" lvl="0" indent="-171450" algn="l" defTabSz="91870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a:solidFill>
                            <a:schemeClr val="dk1"/>
                          </a:solidFill>
                          <a:latin typeface="+mn-lt"/>
                          <a:ea typeface="+mn-ea"/>
                          <a:cs typeface="+mn-cs"/>
                        </a:rPr>
                        <a:t>Not Applicable</a:t>
                      </a:r>
                    </a:p>
                  </a:txBody>
                  <a:tcPr/>
                </a:tc>
                <a:extLst>
                  <a:ext uri="{0D108BD9-81ED-4DB2-BD59-A6C34878D82A}">
                    <a16:rowId xmlns:a16="http://schemas.microsoft.com/office/drawing/2014/main" val="1229459102"/>
                  </a:ext>
                </a:extLst>
              </a:tr>
            </a:tbl>
          </a:graphicData>
        </a:graphic>
      </p:graphicFrame>
      <p:sp>
        <p:nvSpPr>
          <p:cNvPr id="4" name="Text Placeholder 3">
            <a:extLst>
              <a:ext uri="{FF2B5EF4-FFF2-40B4-BE49-F238E27FC236}">
                <a16:creationId xmlns:a16="http://schemas.microsoft.com/office/drawing/2014/main" id="{905B1EEF-9168-474A-9F10-EBC94E680DA0}"/>
              </a:ext>
            </a:extLst>
          </p:cNvPr>
          <p:cNvSpPr>
            <a:spLocks noGrp="1"/>
          </p:cNvSpPr>
          <p:nvPr>
            <p:ph type="body" sz="quarter" idx="13"/>
          </p:nvPr>
        </p:nvSpPr>
        <p:spPr>
          <a:xfrm>
            <a:off x="241551" y="643094"/>
            <a:ext cx="9030878" cy="401321"/>
          </a:xfrm>
        </p:spPr>
        <p:txBody>
          <a:bodyPr/>
          <a:lstStyle/>
          <a:p>
            <a:r>
              <a:rPr lang="en-US"/>
              <a:t>Data Cleansing - OTC</a:t>
            </a:r>
          </a:p>
        </p:txBody>
      </p:sp>
      <p:sp>
        <p:nvSpPr>
          <p:cNvPr id="5" name="Slide Number Placeholder 4">
            <a:extLst>
              <a:ext uri="{FF2B5EF4-FFF2-40B4-BE49-F238E27FC236}">
                <a16:creationId xmlns:a16="http://schemas.microsoft.com/office/drawing/2014/main" id="{DE1FD0A7-EBA5-4A0F-885C-076198EC5690}"/>
              </a:ext>
            </a:extLst>
          </p:cNvPr>
          <p:cNvSpPr>
            <a:spLocks noGrp="1"/>
          </p:cNvSpPr>
          <p:nvPr>
            <p:ph type="sldNum" sz="quarter" idx="4"/>
          </p:nvPr>
        </p:nvSpPr>
        <p:spPr/>
        <p:txBody>
          <a:bodyPr/>
          <a:lstStyle/>
          <a:p>
            <a:fld id="{BF059A51-1513-4722-B38F-49BCC75F15CA}" type="slidenum">
              <a:rPr lang="en-US" smtClean="0"/>
              <a:pPr/>
              <a:t>40</a:t>
            </a:fld>
            <a:endParaRPr lang="en-US"/>
          </a:p>
        </p:txBody>
      </p:sp>
    </p:spTree>
    <p:extLst>
      <p:ext uri="{BB962C8B-B14F-4D97-AF65-F5344CB8AC3E}">
        <p14:creationId xmlns:p14="http://schemas.microsoft.com/office/powerpoint/2010/main" val="547466842"/>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D1AA3-F8EB-4179-97D9-FC3716D2B229}"/>
              </a:ext>
            </a:extLst>
          </p:cNvPr>
          <p:cNvSpPr>
            <a:spLocks noGrp="1"/>
          </p:cNvSpPr>
          <p:nvPr>
            <p:ph type="body" idx="1"/>
          </p:nvPr>
        </p:nvSpPr>
        <p:spPr/>
        <p:txBody>
          <a:bodyPr/>
          <a:lstStyle/>
          <a:p>
            <a:r>
              <a:rPr lang="en-US"/>
              <a:t>Thank You</a:t>
            </a: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41</a:t>
            </a:fld>
            <a:endParaRPr lang="en-US"/>
          </a:p>
        </p:txBody>
      </p:sp>
    </p:spTree>
    <p:extLst>
      <p:ext uri="{BB962C8B-B14F-4D97-AF65-F5344CB8AC3E}">
        <p14:creationId xmlns:p14="http://schemas.microsoft.com/office/powerpoint/2010/main" val="70773163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6F1616-6AAE-4385-A2B4-2E46E16A0FBB}"/>
              </a:ext>
            </a:extLst>
          </p:cNvPr>
          <p:cNvSpPr>
            <a:spLocks noGrp="1"/>
          </p:cNvSpPr>
          <p:nvPr>
            <p:ph sz="quarter" idx="12"/>
          </p:nvPr>
        </p:nvSpPr>
        <p:spPr/>
        <p:txBody>
          <a:bodyPr/>
          <a:lstStyle/>
          <a:p>
            <a:r>
              <a:rPr lang="en-US"/>
              <a:t>Data extraction is the process of extracting the data from source system</a:t>
            </a:r>
          </a:p>
          <a:p>
            <a:endParaRPr lang="en-US"/>
          </a:p>
          <a:p>
            <a:r>
              <a:rPr lang="en-US"/>
              <a:t>Extraction of data needs to be as per Oracle pre-defined template</a:t>
            </a:r>
          </a:p>
          <a:p>
            <a:endParaRPr lang="en-US"/>
          </a:p>
          <a:p>
            <a:r>
              <a:rPr lang="en-US"/>
              <a:t>Below table depicts the source system and extraction owner for the conversion objects</a:t>
            </a:r>
          </a:p>
          <a:p>
            <a:endParaRPr lang="en-US"/>
          </a:p>
          <a:p>
            <a:endParaRPr lang="en-US"/>
          </a:p>
          <a:p>
            <a:endParaRPr lang="en-US"/>
          </a:p>
          <a:p>
            <a:endParaRPr lang="en-US"/>
          </a:p>
          <a:p>
            <a:endParaRPr lang="en-US"/>
          </a:p>
          <a:p>
            <a:endParaRPr lang="en-US"/>
          </a:p>
          <a:p>
            <a:endParaRPr lang="en-US"/>
          </a:p>
        </p:txBody>
      </p:sp>
      <p:sp>
        <p:nvSpPr>
          <p:cNvPr id="4" name="Text Placeholder 3">
            <a:extLst>
              <a:ext uri="{FF2B5EF4-FFF2-40B4-BE49-F238E27FC236}">
                <a16:creationId xmlns:a16="http://schemas.microsoft.com/office/drawing/2014/main" id="{2D835E52-B3F4-46E3-B41E-0E34A497904A}"/>
              </a:ext>
            </a:extLst>
          </p:cNvPr>
          <p:cNvSpPr>
            <a:spLocks noGrp="1"/>
          </p:cNvSpPr>
          <p:nvPr>
            <p:ph type="body" sz="quarter" idx="13"/>
          </p:nvPr>
        </p:nvSpPr>
        <p:spPr>
          <a:xfrm>
            <a:off x="241388" y="748419"/>
            <a:ext cx="9030878" cy="401321"/>
          </a:xfrm>
        </p:spPr>
        <p:txBody>
          <a:bodyPr/>
          <a:lstStyle/>
          <a:p>
            <a:r>
              <a:rPr lang="en-US"/>
              <a:t>Data Extraction</a:t>
            </a:r>
          </a:p>
        </p:txBody>
      </p:sp>
      <p:sp>
        <p:nvSpPr>
          <p:cNvPr id="5" name="Slide Number Placeholder 4">
            <a:extLst>
              <a:ext uri="{FF2B5EF4-FFF2-40B4-BE49-F238E27FC236}">
                <a16:creationId xmlns:a16="http://schemas.microsoft.com/office/drawing/2014/main" id="{7FA7C32D-39D5-47B2-8F9F-5D26C0C18735}"/>
              </a:ext>
            </a:extLst>
          </p:cNvPr>
          <p:cNvSpPr>
            <a:spLocks noGrp="1"/>
          </p:cNvSpPr>
          <p:nvPr>
            <p:ph type="sldNum" sz="quarter" idx="4"/>
          </p:nvPr>
        </p:nvSpPr>
        <p:spPr/>
        <p:txBody>
          <a:bodyPr/>
          <a:lstStyle/>
          <a:p>
            <a:fld id="{BF059A51-1513-4722-B38F-49BCC75F15CA}" type="slidenum">
              <a:rPr lang="en-US" smtClean="0"/>
              <a:pPr/>
              <a:t>5</a:t>
            </a:fld>
            <a:endParaRPr lang="en-US"/>
          </a:p>
        </p:txBody>
      </p:sp>
      <p:graphicFrame>
        <p:nvGraphicFramePr>
          <p:cNvPr id="6" name="Table 8">
            <a:extLst>
              <a:ext uri="{FF2B5EF4-FFF2-40B4-BE49-F238E27FC236}">
                <a16:creationId xmlns:a16="http://schemas.microsoft.com/office/drawing/2014/main" id="{559EC176-67FD-449C-A4AA-C44BD2FA2CB8}"/>
              </a:ext>
            </a:extLst>
          </p:cNvPr>
          <p:cNvGraphicFramePr>
            <a:graphicFrameLocks noGrp="1"/>
          </p:cNvGraphicFramePr>
          <p:nvPr>
            <p:extLst>
              <p:ext uri="{D42A27DB-BD31-4B8C-83A1-F6EECF244321}">
                <p14:modId xmlns:p14="http://schemas.microsoft.com/office/powerpoint/2010/main" val="1342415518"/>
              </p:ext>
            </p:extLst>
          </p:nvPr>
        </p:nvGraphicFramePr>
        <p:xfrm>
          <a:off x="532416" y="3078107"/>
          <a:ext cx="8001984" cy="2310321"/>
        </p:xfrm>
        <a:graphic>
          <a:graphicData uri="http://schemas.openxmlformats.org/drawingml/2006/table">
            <a:tbl>
              <a:tblPr firstRow="1" bandRow="1">
                <a:tableStyleId>{5C22544A-7EE6-4342-B048-85BDC9FD1C3A}</a:tableStyleId>
              </a:tblPr>
              <a:tblGrid>
                <a:gridCol w="2667328">
                  <a:extLst>
                    <a:ext uri="{9D8B030D-6E8A-4147-A177-3AD203B41FA5}">
                      <a16:colId xmlns:a16="http://schemas.microsoft.com/office/drawing/2014/main" val="3212013202"/>
                    </a:ext>
                  </a:extLst>
                </a:gridCol>
                <a:gridCol w="2667328">
                  <a:extLst>
                    <a:ext uri="{9D8B030D-6E8A-4147-A177-3AD203B41FA5}">
                      <a16:colId xmlns:a16="http://schemas.microsoft.com/office/drawing/2014/main" val="4122912322"/>
                    </a:ext>
                  </a:extLst>
                </a:gridCol>
                <a:gridCol w="2667328">
                  <a:extLst>
                    <a:ext uri="{9D8B030D-6E8A-4147-A177-3AD203B41FA5}">
                      <a16:colId xmlns:a16="http://schemas.microsoft.com/office/drawing/2014/main" val="3820967390"/>
                    </a:ext>
                  </a:extLst>
                </a:gridCol>
              </a:tblGrid>
              <a:tr h="770107">
                <a:tc>
                  <a:txBody>
                    <a:bodyPr/>
                    <a:lstStyle/>
                    <a:p>
                      <a:r>
                        <a:rPr lang="en-US" dirty="0"/>
                        <a:t>Source System</a:t>
                      </a:r>
                    </a:p>
                  </a:txBody>
                  <a:tcPr/>
                </a:tc>
                <a:tc>
                  <a:txBody>
                    <a:bodyPr/>
                    <a:lstStyle/>
                    <a:p>
                      <a:r>
                        <a:rPr lang="en-US"/>
                        <a:t>Owner</a:t>
                      </a:r>
                    </a:p>
                  </a:txBody>
                  <a:tcPr/>
                </a:tc>
                <a:tc>
                  <a:txBody>
                    <a:bodyPr/>
                    <a:lstStyle/>
                    <a:p>
                      <a:r>
                        <a:rPr lang="en-US"/>
                        <a:t>Tool Used</a:t>
                      </a:r>
                    </a:p>
                  </a:txBody>
                  <a:tcPr/>
                </a:tc>
                <a:extLst>
                  <a:ext uri="{0D108BD9-81ED-4DB2-BD59-A6C34878D82A}">
                    <a16:rowId xmlns:a16="http://schemas.microsoft.com/office/drawing/2014/main" val="2569982203"/>
                  </a:ext>
                </a:extLst>
              </a:tr>
              <a:tr h="770107">
                <a:tc>
                  <a:txBody>
                    <a:bodyPr/>
                    <a:lstStyle/>
                    <a:p>
                      <a:r>
                        <a:rPr lang="en-US"/>
                        <a:t>NetSuite</a:t>
                      </a:r>
                    </a:p>
                  </a:txBody>
                  <a:tcPr/>
                </a:tc>
                <a:tc>
                  <a:txBody>
                    <a:bodyPr/>
                    <a:lstStyle/>
                    <a:p>
                      <a:r>
                        <a:rPr lang="en-US" dirty="0"/>
                        <a:t>XXXXX</a:t>
                      </a:r>
                    </a:p>
                  </a:txBody>
                  <a:tcPr/>
                </a:tc>
                <a:tc>
                  <a:txBody>
                    <a:bodyPr/>
                    <a:lstStyle/>
                    <a:p>
                      <a:r>
                        <a:rPr lang="en-US"/>
                        <a:t>NORA</a:t>
                      </a:r>
                    </a:p>
                  </a:txBody>
                  <a:tcPr/>
                </a:tc>
                <a:extLst>
                  <a:ext uri="{0D108BD9-81ED-4DB2-BD59-A6C34878D82A}">
                    <a16:rowId xmlns:a16="http://schemas.microsoft.com/office/drawing/2014/main" val="2338754852"/>
                  </a:ext>
                </a:extLst>
              </a:tr>
              <a:tr h="770107">
                <a:tc>
                  <a:txBody>
                    <a:bodyPr/>
                    <a:lstStyle/>
                    <a:p>
                      <a:r>
                        <a:rPr lang="en-US"/>
                        <a:t>Galaxy/PeopleSoft/SAP</a:t>
                      </a:r>
                    </a:p>
                  </a:txBody>
                  <a:tcPr/>
                </a:tc>
                <a:tc>
                  <a:txBody>
                    <a:bodyPr/>
                    <a:lstStyle/>
                    <a:p>
                      <a:r>
                        <a:rPr lang="en-US" dirty="0"/>
                        <a:t>XXXX</a:t>
                      </a:r>
                    </a:p>
                  </a:txBody>
                  <a:tcPr/>
                </a:tc>
                <a:tc>
                  <a:txBody>
                    <a:bodyPr/>
                    <a:lstStyle/>
                    <a:p>
                      <a:r>
                        <a:rPr lang="en-US" dirty="0"/>
                        <a:t>TBC</a:t>
                      </a:r>
                    </a:p>
                  </a:txBody>
                  <a:tcPr/>
                </a:tc>
                <a:extLst>
                  <a:ext uri="{0D108BD9-81ED-4DB2-BD59-A6C34878D82A}">
                    <a16:rowId xmlns:a16="http://schemas.microsoft.com/office/drawing/2014/main" val="1768849478"/>
                  </a:ext>
                </a:extLst>
              </a:tr>
            </a:tbl>
          </a:graphicData>
        </a:graphic>
      </p:graphicFrame>
    </p:spTree>
    <p:extLst>
      <p:ext uri="{BB962C8B-B14F-4D97-AF65-F5344CB8AC3E}">
        <p14:creationId xmlns:p14="http://schemas.microsoft.com/office/powerpoint/2010/main" val="301187140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7BF43-03C8-42EB-BDDA-F16B1B4533F9}"/>
              </a:ext>
            </a:extLst>
          </p:cNvPr>
          <p:cNvSpPr>
            <a:spLocks noGrp="1"/>
          </p:cNvSpPr>
          <p:nvPr>
            <p:ph sz="quarter" idx="12"/>
          </p:nvPr>
        </p:nvSpPr>
        <p:spPr>
          <a:xfrm>
            <a:off x="241015" y="1095645"/>
            <a:ext cx="9031251" cy="5181162"/>
          </a:xfrm>
        </p:spPr>
        <p:txBody>
          <a:bodyPr vert="horz" lIns="91440" tIns="45720" rIns="91440" bIns="45720" rtlCol="0" anchor="t">
            <a:normAutofit fontScale="77500" lnSpcReduction="20000"/>
          </a:bodyPr>
          <a:lstStyle/>
          <a:p>
            <a:pPr marL="287020" indent="-287020"/>
            <a:r>
              <a:rPr lang="en-US" sz="1600" b="1" dirty="0">
                <a:cs typeface="Arial"/>
              </a:rPr>
              <a:t>Data Cleansing </a:t>
            </a:r>
            <a:r>
              <a:rPr lang="en-US" sz="1600" dirty="0">
                <a:cs typeface="Arial"/>
              </a:rPr>
              <a:t>involves below  steps :</a:t>
            </a:r>
          </a:p>
          <a:p>
            <a:pPr marL="1203960" lvl="2" indent="-342900">
              <a:buFont typeface="+mj-lt"/>
              <a:buAutoNum type="arabicPeriod"/>
            </a:pPr>
            <a:r>
              <a:rPr lang="en-US" sz="1600" dirty="0">
                <a:cs typeface="Arial"/>
              </a:rPr>
              <a:t>Separation of “Bad data”  from “Good data”</a:t>
            </a:r>
          </a:p>
          <a:p>
            <a:pPr marL="1203960" lvl="2" indent="-342900">
              <a:buFont typeface="+mj-lt"/>
              <a:buAutoNum type="arabicPeriod"/>
            </a:pPr>
            <a:r>
              <a:rPr lang="en-US" sz="1600" dirty="0">
                <a:cs typeface="Arial"/>
              </a:rPr>
              <a:t>Approach to handle Bad Data – Programmatic Cleansing, Source system cleansing.</a:t>
            </a:r>
          </a:p>
          <a:p>
            <a:pPr marL="1203960" lvl="2" indent="-342900">
              <a:buClr>
                <a:srgbClr val="FFC72C"/>
              </a:buClr>
              <a:buAutoNum type="arabicPeriod"/>
            </a:pPr>
            <a:r>
              <a:rPr lang="en-US" sz="1600" dirty="0">
                <a:cs typeface="Arial"/>
              </a:rPr>
              <a:t>The bad data which follow specific patterns can be cleaned using scripts</a:t>
            </a:r>
          </a:p>
          <a:p>
            <a:pPr marL="1203960" lvl="2" indent="-342900">
              <a:buClr>
                <a:srgbClr val="FFC72C"/>
              </a:buClr>
              <a:buAutoNum type="arabicPeriod"/>
            </a:pPr>
            <a:r>
              <a:rPr lang="en-US" sz="1600" dirty="0">
                <a:cs typeface="Arial"/>
              </a:rPr>
              <a:t>There will be some data without any pattern and will be clean by business at the sources</a:t>
            </a:r>
          </a:p>
          <a:p>
            <a:pPr marL="1203960" lvl="2" indent="-342900">
              <a:buClr>
                <a:srgbClr val="FFC72C"/>
              </a:buClr>
              <a:buAutoNum type="arabicPeriod"/>
            </a:pPr>
            <a:r>
              <a:rPr lang="en-US" sz="1600" dirty="0">
                <a:ea typeface="+mn-lt"/>
                <a:cs typeface="+mn-lt"/>
              </a:rPr>
              <a:t>Typically, this is applicable only for Master data (Customers, Items, Suppliers)</a:t>
            </a:r>
            <a:endParaRPr lang="en-US" sz="1600" dirty="0">
              <a:cs typeface="Arial"/>
            </a:endParaRPr>
          </a:p>
          <a:p>
            <a:pPr marL="1203960" lvl="2" indent="-342900">
              <a:buClr>
                <a:srgbClr val="FFC72C"/>
              </a:buClr>
              <a:buAutoNum type="arabicPeriod"/>
            </a:pPr>
            <a:endParaRPr lang="en-US" sz="1600" dirty="0">
              <a:cs typeface="Arial"/>
            </a:endParaRPr>
          </a:p>
          <a:p>
            <a:pPr marL="287020" indent="-287020"/>
            <a:r>
              <a:rPr lang="en-US" sz="1600" b="1" dirty="0">
                <a:cs typeface="Arial"/>
              </a:rPr>
              <a:t>Bad Data Examples:</a:t>
            </a:r>
          </a:p>
          <a:p>
            <a:pPr marL="1203960" lvl="2" indent="-342900">
              <a:buFont typeface="+mj-lt"/>
              <a:buAutoNum type="arabicPeriod"/>
            </a:pPr>
            <a:r>
              <a:rPr lang="en-US" sz="1600" dirty="0">
                <a:cs typeface="Arial"/>
              </a:rPr>
              <a:t>Duplicate Records</a:t>
            </a:r>
          </a:p>
          <a:p>
            <a:pPr marL="1203960" lvl="2" indent="-342900">
              <a:buFont typeface="+mj-lt"/>
              <a:buAutoNum type="arabicPeriod"/>
            </a:pPr>
            <a:r>
              <a:rPr lang="en-US" sz="1600" dirty="0">
                <a:cs typeface="Arial"/>
              </a:rPr>
              <a:t>Data that violates referential integrity in Oracle ERP</a:t>
            </a:r>
          </a:p>
          <a:p>
            <a:pPr marL="1203960" lvl="2" indent="-342900">
              <a:buFont typeface="+mj-lt"/>
              <a:buAutoNum type="arabicPeriod"/>
            </a:pPr>
            <a:r>
              <a:rPr lang="en-US" sz="1600" dirty="0">
                <a:cs typeface="Arial"/>
              </a:rPr>
              <a:t>Data that misses important Identifiers</a:t>
            </a:r>
          </a:p>
          <a:p>
            <a:pPr marL="1203960" lvl="2" indent="-342900">
              <a:buClr>
                <a:srgbClr val="FFC72C"/>
              </a:buClr>
              <a:buAutoNum type="arabicPeriod"/>
            </a:pPr>
            <a:r>
              <a:rPr lang="en-US" sz="1600" dirty="0">
                <a:cs typeface="Arial"/>
              </a:rPr>
              <a:t>Created by business for one time use, business input needed during extraction</a:t>
            </a:r>
          </a:p>
          <a:p>
            <a:pPr marL="1203960" lvl="2" indent="-342900">
              <a:buClr>
                <a:srgbClr val="FFC72C"/>
              </a:buClr>
              <a:buAutoNum type="arabicPeriod"/>
            </a:pPr>
            <a:endParaRPr lang="en-US" sz="1600" dirty="0">
              <a:cs typeface="Arial"/>
            </a:endParaRPr>
          </a:p>
          <a:p>
            <a:pPr marL="287020" indent="-287020"/>
            <a:r>
              <a:rPr lang="en-US" sz="1600" b="1" dirty="0">
                <a:cs typeface="Arial"/>
              </a:rPr>
              <a:t>Cleansing Approach:</a:t>
            </a:r>
          </a:p>
          <a:p>
            <a:pPr marL="1203960" lvl="2" indent="-342900">
              <a:buFont typeface="+mj-lt"/>
              <a:buAutoNum type="arabicPeriod"/>
            </a:pPr>
            <a:r>
              <a:rPr lang="en-US" sz="1600" dirty="0">
                <a:cs typeface="Arial"/>
              </a:rPr>
              <a:t>Source System Cleansing : Fix the bad data in the source system either by inactivating (Or) Updating data with correct values</a:t>
            </a:r>
          </a:p>
          <a:p>
            <a:pPr marL="1203960" lvl="2" indent="-342900">
              <a:buFont typeface="+mj-lt"/>
              <a:buAutoNum type="arabicPeriod"/>
            </a:pPr>
            <a:r>
              <a:rPr lang="en-US" sz="1600" dirty="0">
                <a:cs typeface="Arial"/>
              </a:rPr>
              <a:t>Programmatic Cleansing : Define Business rules to reject the bad data during data extraction</a:t>
            </a:r>
          </a:p>
          <a:p>
            <a:pPr marL="1203960" lvl="2" indent="-342900">
              <a:buClr>
                <a:srgbClr val="FFC72C"/>
              </a:buClr>
              <a:buAutoNum type="arabicPeriod"/>
            </a:pPr>
            <a:endParaRPr lang="en-US" sz="1600" dirty="0">
              <a:cs typeface="Arial"/>
            </a:endParaRPr>
          </a:p>
          <a:p>
            <a:pPr marL="287020" indent="-287020"/>
            <a:r>
              <a:rPr lang="en-US" sz="1600" b="1" dirty="0">
                <a:cs typeface="Arial"/>
              </a:rPr>
              <a:t>Cleansing Activities:</a:t>
            </a:r>
          </a:p>
          <a:p>
            <a:pPr marL="1203960" lvl="2" indent="-342900">
              <a:buFont typeface="+mj-lt"/>
              <a:buAutoNum type="arabicPeriod"/>
            </a:pPr>
            <a:r>
              <a:rPr lang="en-US" sz="1600" dirty="0">
                <a:cs typeface="Arial"/>
              </a:rPr>
              <a:t>During Lean Specification meetings, XXXXX Functional Team to work with XXXX-Business Identify and document all cleansing requirements, in the lean specification</a:t>
            </a:r>
          </a:p>
          <a:p>
            <a:pPr marL="1203960" lvl="2" indent="-342900">
              <a:buFont typeface="+mj-lt"/>
              <a:buAutoNum type="arabicPeriod"/>
            </a:pPr>
            <a:r>
              <a:rPr lang="en-US" sz="1600" dirty="0">
                <a:cs typeface="Arial"/>
              </a:rPr>
              <a:t>Align on the cleansing approach using script or manual, after discussion with data owner</a:t>
            </a:r>
          </a:p>
          <a:p>
            <a:pPr marL="1203960" lvl="2" indent="-342900">
              <a:buFont typeface="+mj-lt"/>
              <a:buAutoNum type="arabicPeriod"/>
            </a:pPr>
            <a:r>
              <a:rPr lang="en-US" sz="1600" dirty="0">
                <a:cs typeface="Arial"/>
              </a:rPr>
              <a:t>For Programmatic cleansing (Supplier, Sites </a:t>
            </a:r>
            <a:r>
              <a:rPr lang="en-US" sz="1600" dirty="0" err="1">
                <a:cs typeface="Arial"/>
              </a:rPr>
              <a:t>etc</a:t>
            </a:r>
            <a:r>
              <a:rPr lang="en-US" sz="1600" dirty="0">
                <a:cs typeface="Arial"/>
              </a:rPr>
              <a:t>) XXXXX Tech team to build code</a:t>
            </a:r>
          </a:p>
          <a:p>
            <a:pPr marL="1203960" lvl="2" indent="-342900">
              <a:buFont typeface="+mj-lt"/>
              <a:buAutoNum type="arabicPeriod"/>
            </a:pPr>
            <a:r>
              <a:rPr lang="en-US" sz="1600" dirty="0">
                <a:cs typeface="Arial"/>
              </a:rPr>
              <a:t>For Source System Cleansing, XXXX Process Team to work on cleaning up the data in the source systems</a:t>
            </a:r>
          </a:p>
          <a:p>
            <a:pPr marL="1203960" lvl="2" indent="-342900">
              <a:buAutoNum type="arabicPeriod"/>
            </a:pPr>
            <a:r>
              <a:rPr lang="en-US" sz="1600" dirty="0">
                <a:cs typeface="Arial"/>
              </a:rPr>
              <a:t>The data cleansing activity will continue to clean the data until UAT Test Cycle</a:t>
            </a:r>
          </a:p>
          <a:p>
            <a:pPr marL="1203960" lvl="2" indent="-342900">
              <a:buFont typeface="+mj-lt"/>
              <a:buAutoNum type="arabicPeriod"/>
            </a:pPr>
            <a:r>
              <a:rPr lang="en-US" sz="1600" dirty="0">
                <a:cs typeface="Arial"/>
              </a:rPr>
              <a:t>Any additional cleansing will be handled by XXXX Team in source system</a:t>
            </a:r>
          </a:p>
          <a:p>
            <a:pPr marL="287020" indent="-287020"/>
            <a:endParaRPr lang="en-US" dirty="0"/>
          </a:p>
        </p:txBody>
      </p:sp>
      <p:sp>
        <p:nvSpPr>
          <p:cNvPr id="4" name="Text Placeholder 3">
            <a:extLst>
              <a:ext uri="{FF2B5EF4-FFF2-40B4-BE49-F238E27FC236}">
                <a16:creationId xmlns:a16="http://schemas.microsoft.com/office/drawing/2014/main" id="{DA7F8BA1-423D-449A-ACD0-AC5A8FE2AB7B}"/>
              </a:ext>
            </a:extLst>
          </p:cNvPr>
          <p:cNvSpPr>
            <a:spLocks noGrp="1"/>
          </p:cNvSpPr>
          <p:nvPr>
            <p:ph type="body" sz="quarter" idx="13"/>
          </p:nvPr>
        </p:nvSpPr>
        <p:spPr/>
        <p:txBody>
          <a:bodyPr/>
          <a:lstStyle/>
          <a:p>
            <a:r>
              <a:rPr lang="en-US"/>
              <a:t>Data Cleansing</a:t>
            </a:r>
          </a:p>
        </p:txBody>
      </p:sp>
      <p:sp>
        <p:nvSpPr>
          <p:cNvPr id="5" name="Slide Number Placeholder 4">
            <a:extLst>
              <a:ext uri="{FF2B5EF4-FFF2-40B4-BE49-F238E27FC236}">
                <a16:creationId xmlns:a16="http://schemas.microsoft.com/office/drawing/2014/main" id="{F9F60132-D546-4080-B54B-2F7B4BB83EEE}"/>
              </a:ext>
            </a:extLst>
          </p:cNvPr>
          <p:cNvSpPr>
            <a:spLocks noGrp="1"/>
          </p:cNvSpPr>
          <p:nvPr>
            <p:ph type="sldNum" sz="quarter" idx="4"/>
          </p:nvPr>
        </p:nvSpPr>
        <p:spPr/>
        <p:txBody>
          <a:bodyPr/>
          <a:lstStyle/>
          <a:p>
            <a:fld id="{BF059A51-1513-4722-B38F-49BCC75F15CA}" type="slidenum">
              <a:rPr lang="en-US" smtClean="0"/>
              <a:pPr/>
              <a:t>6</a:t>
            </a:fld>
            <a:endParaRPr lang="en-US"/>
          </a:p>
        </p:txBody>
      </p:sp>
    </p:spTree>
    <p:extLst>
      <p:ext uri="{BB962C8B-B14F-4D97-AF65-F5344CB8AC3E}">
        <p14:creationId xmlns:p14="http://schemas.microsoft.com/office/powerpoint/2010/main" val="60231058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B59D4137-35B2-4B26-B196-670494DE813A}"/>
              </a:ext>
            </a:extLst>
          </p:cNvPr>
          <p:cNvGraphicFramePr>
            <a:graphicFrameLocks noGrp="1"/>
          </p:cNvGraphicFramePr>
          <p:nvPr>
            <p:ph sz="quarter" idx="12"/>
          </p:nvPr>
        </p:nvGraphicFramePr>
        <p:xfrm>
          <a:off x="241300" y="1168401"/>
          <a:ext cx="8940800" cy="5456140"/>
        </p:xfrm>
        <a:graphic>
          <a:graphicData uri="http://schemas.openxmlformats.org/drawingml/2006/table">
            <a:tbl>
              <a:tblPr firstRow="1" bandRow="1">
                <a:tableStyleId>{5C22544A-7EE6-4342-B048-85BDC9FD1C3A}</a:tableStyleId>
              </a:tblPr>
              <a:tblGrid>
                <a:gridCol w="3162300">
                  <a:extLst>
                    <a:ext uri="{9D8B030D-6E8A-4147-A177-3AD203B41FA5}">
                      <a16:colId xmlns:a16="http://schemas.microsoft.com/office/drawing/2014/main" val="729900577"/>
                    </a:ext>
                  </a:extLst>
                </a:gridCol>
                <a:gridCol w="5778500">
                  <a:extLst>
                    <a:ext uri="{9D8B030D-6E8A-4147-A177-3AD203B41FA5}">
                      <a16:colId xmlns:a16="http://schemas.microsoft.com/office/drawing/2014/main" val="3146368350"/>
                    </a:ext>
                  </a:extLst>
                </a:gridCol>
              </a:tblGrid>
              <a:tr h="700111">
                <a:tc>
                  <a:txBody>
                    <a:bodyPr/>
                    <a:lstStyle/>
                    <a:p>
                      <a:r>
                        <a:rPr lang="en-US"/>
                        <a:t>Quality Parameters</a:t>
                      </a:r>
                    </a:p>
                  </a:txBody>
                  <a:tcPr/>
                </a:tc>
                <a:tc>
                  <a:txBody>
                    <a:bodyPr/>
                    <a:lstStyle/>
                    <a:p>
                      <a:r>
                        <a:rPr lang="en-US"/>
                        <a:t>Description</a:t>
                      </a:r>
                    </a:p>
                  </a:txBody>
                  <a:tcPr/>
                </a:tc>
                <a:extLst>
                  <a:ext uri="{0D108BD9-81ED-4DB2-BD59-A6C34878D82A}">
                    <a16:rowId xmlns:a16="http://schemas.microsoft.com/office/drawing/2014/main" val="4242231511"/>
                  </a:ext>
                </a:extLst>
              </a:tr>
              <a:tr h="763576">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Data Duplication</a:t>
                      </a:r>
                    </a:p>
                  </a:txBody>
                  <a:tcPr marL="68390" marR="68390" marT="34195" marB="34195" anchor="ct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Identifies presence of redundant data. Promotes a single version of data to avoid contradictory analyses.</a:t>
                      </a:r>
                    </a:p>
                  </a:txBody>
                  <a:tcPr marL="68390" marR="68390" marT="34195" marB="34195" anchor="ctr"/>
                </a:tc>
                <a:extLst>
                  <a:ext uri="{0D108BD9-81ED-4DB2-BD59-A6C34878D82A}">
                    <a16:rowId xmlns:a16="http://schemas.microsoft.com/office/drawing/2014/main" val="1217427905"/>
                  </a:ext>
                </a:extLst>
              </a:tr>
              <a:tr h="763576">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Data Format </a:t>
                      </a:r>
                    </a:p>
                  </a:txBody>
                  <a:tcPr marL="68390" marR="68390" marT="34195" marB="34195" anchor="ct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Describes the appropriate level of detail in the data that a field is supposed to follow (e.g. data type, width, mask).</a:t>
                      </a:r>
                    </a:p>
                  </a:txBody>
                  <a:tcPr marL="68390" marR="68390" marT="34195" marB="34195" anchor="ctr"/>
                </a:tc>
                <a:extLst>
                  <a:ext uri="{0D108BD9-81ED-4DB2-BD59-A6C34878D82A}">
                    <a16:rowId xmlns:a16="http://schemas.microsoft.com/office/drawing/2014/main" val="2749216807"/>
                  </a:ext>
                </a:extLst>
              </a:tr>
              <a:tr h="763576">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Data Correctness</a:t>
                      </a:r>
                    </a:p>
                  </a:txBody>
                  <a:tcPr marL="68390" marR="68390" marT="34195" marB="34195" anchor="ct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Describes the truth of data and certifies that systems are reporting consistent and accurate information.</a:t>
                      </a:r>
                    </a:p>
                  </a:txBody>
                  <a:tcPr marL="68390" marR="68390" marT="34195" marB="34195" anchor="ctr"/>
                </a:tc>
                <a:extLst>
                  <a:ext uri="{0D108BD9-81ED-4DB2-BD59-A6C34878D82A}">
                    <a16:rowId xmlns:a16="http://schemas.microsoft.com/office/drawing/2014/main" val="1279740208"/>
                  </a:ext>
                </a:extLst>
              </a:tr>
              <a:tr h="763576">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Data Completeness</a:t>
                      </a:r>
                      <a:endParaRPr lang="en-US" sz="1606" b="0" kern="1200">
                        <a:solidFill>
                          <a:schemeClr val="tx1"/>
                        </a:solidFill>
                        <a:latin typeface="+mn-lt"/>
                        <a:ea typeface="+mn-ea"/>
                        <a:cs typeface="+mn-cs"/>
                      </a:endParaRPr>
                    </a:p>
                  </a:txBody>
                  <a:tcPr marL="68390" marR="68390" marT="34195" marB="34195" anchor="ct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Describes the presence or absence of data in addition to the data’s ability to answer relevant business questions.</a:t>
                      </a:r>
                    </a:p>
                  </a:txBody>
                  <a:tcPr marL="68390" marR="68390" marT="34195" marB="34195" anchor="ctr"/>
                </a:tc>
                <a:extLst>
                  <a:ext uri="{0D108BD9-81ED-4DB2-BD59-A6C34878D82A}">
                    <a16:rowId xmlns:a16="http://schemas.microsoft.com/office/drawing/2014/main" val="1304772928"/>
                  </a:ext>
                </a:extLst>
              </a:tr>
              <a:tr h="763576">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Business Rule Relevance</a:t>
                      </a:r>
                    </a:p>
                  </a:txBody>
                  <a:tcPr marL="68390" marR="68390" marT="34195" marB="34195" anchor="ct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Describes the relevance of domain-specific business rules, constraints and cross-field validation.</a:t>
                      </a:r>
                    </a:p>
                  </a:txBody>
                  <a:tcPr marL="68390" marR="68390" marT="34195" marB="34195" anchor="ctr"/>
                </a:tc>
                <a:extLst>
                  <a:ext uri="{0D108BD9-81ED-4DB2-BD59-A6C34878D82A}">
                    <a16:rowId xmlns:a16="http://schemas.microsoft.com/office/drawing/2014/main" val="4175759489"/>
                  </a:ext>
                </a:extLst>
              </a:tr>
              <a:tr h="938149">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Referential Integrity</a:t>
                      </a:r>
                    </a:p>
                  </a:txBody>
                  <a:tcPr marL="68390" marR="68390" marT="34195" marB="34195" anchor="ct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Ensures inspections for foreign key violations, orphaned entities, broken relationships, and discontinuities.</a:t>
                      </a:r>
                    </a:p>
                  </a:txBody>
                  <a:tcPr marL="68390" marR="68390" marT="34195" marB="34195" anchor="ctr"/>
                </a:tc>
                <a:extLst>
                  <a:ext uri="{0D108BD9-81ED-4DB2-BD59-A6C34878D82A}">
                    <a16:rowId xmlns:a16="http://schemas.microsoft.com/office/drawing/2014/main" val="1372926824"/>
                  </a:ext>
                </a:extLst>
              </a:tr>
            </a:tbl>
          </a:graphicData>
        </a:graphic>
      </p:graphicFrame>
      <p:sp>
        <p:nvSpPr>
          <p:cNvPr id="4" name="Text Placeholder 3">
            <a:extLst>
              <a:ext uri="{FF2B5EF4-FFF2-40B4-BE49-F238E27FC236}">
                <a16:creationId xmlns:a16="http://schemas.microsoft.com/office/drawing/2014/main" id="{B1E84E8A-8A2E-431F-BD03-627585865670}"/>
              </a:ext>
            </a:extLst>
          </p:cNvPr>
          <p:cNvSpPr>
            <a:spLocks noGrp="1"/>
          </p:cNvSpPr>
          <p:nvPr>
            <p:ph type="body" sz="quarter" idx="13"/>
          </p:nvPr>
        </p:nvSpPr>
        <p:spPr/>
        <p:txBody>
          <a:bodyPr/>
          <a:lstStyle/>
          <a:p>
            <a:r>
              <a:rPr lang="en-US"/>
              <a:t>Data Cleansing</a:t>
            </a:r>
          </a:p>
        </p:txBody>
      </p:sp>
      <p:sp>
        <p:nvSpPr>
          <p:cNvPr id="5" name="Slide Number Placeholder 4">
            <a:extLst>
              <a:ext uri="{FF2B5EF4-FFF2-40B4-BE49-F238E27FC236}">
                <a16:creationId xmlns:a16="http://schemas.microsoft.com/office/drawing/2014/main" id="{B4A4A6A4-3171-452C-A3DC-F0667A264F6F}"/>
              </a:ext>
            </a:extLst>
          </p:cNvPr>
          <p:cNvSpPr>
            <a:spLocks noGrp="1"/>
          </p:cNvSpPr>
          <p:nvPr>
            <p:ph type="sldNum" sz="quarter" idx="4"/>
          </p:nvPr>
        </p:nvSpPr>
        <p:spPr/>
        <p:txBody>
          <a:bodyPr/>
          <a:lstStyle/>
          <a:p>
            <a:fld id="{BF059A51-1513-4722-B38F-49BCC75F15CA}" type="slidenum">
              <a:rPr lang="en-US" smtClean="0"/>
              <a:pPr/>
              <a:t>7</a:t>
            </a:fld>
            <a:endParaRPr lang="en-US"/>
          </a:p>
        </p:txBody>
      </p:sp>
    </p:spTree>
    <p:extLst>
      <p:ext uri="{BB962C8B-B14F-4D97-AF65-F5344CB8AC3E}">
        <p14:creationId xmlns:p14="http://schemas.microsoft.com/office/powerpoint/2010/main" val="50480102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B59D4137-35B2-4B26-B196-670494DE813A}"/>
              </a:ext>
            </a:extLst>
          </p:cNvPr>
          <p:cNvGraphicFramePr>
            <a:graphicFrameLocks noGrp="1"/>
          </p:cNvGraphicFramePr>
          <p:nvPr>
            <p:ph sz="quarter" idx="12"/>
            <p:extLst>
              <p:ext uri="{D42A27DB-BD31-4B8C-83A1-F6EECF244321}">
                <p14:modId xmlns:p14="http://schemas.microsoft.com/office/powerpoint/2010/main" val="2379792363"/>
              </p:ext>
            </p:extLst>
          </p:nvPr>
        </p:nvGraphicFramePr>
        <p:xfrm>
          <a:off x="241551" y="1551008"/>
          <a:ext cx="8940800" cy="5073532"/>
        </p:xfrm>
        <a:graphic>
          <a:graphicData uri="http://schemas.openxmlformats.org/drawingml/2006/table">
            <a:tbl>
              <a:tblPr firstRow="1" bandRow="1">
                <a:tableStyleId>{5C22544A-7EE6-4342-B048-85BDC9FD1C3A}</a:tableStyleId>
              </a:tblPr>
              <a:tblGrid>
                <a:gridCol w="2628971">
                  <a:extLst>
                    <a:ext uri="{9D8B030D-6E8A-4147-A177-3AD203B41FA5}">
                      <a16:colId xmlns:a16="http://schemas.microsoft.com/office/drawing/2014/main" val="729900577"/>
                    </a:ext>
                  </a:extLst>
                </a:gridCol>
                <a:gridCol w="6311829">
                  <a:extLst>
                    <a:ext uri="{9D8B030D-6E8A-4147-A177-3AD203B41FA5}">
                      <a16:colId xmlns:a16="http://schemas.microsoft.com/office/drawing/2014/main" val="3146368350"/>
                    </a:ext>
                  </a:extLst>
                </a:gridCol>
              </a:tblGrid>
              <a:tr h="825121">
                <a:tc>
                  <a:txBody>
                    <a:bodyPr/>
                    <a:lstStyle/>
                    <a:p>
                      <a:pPr algn="ctr"/>
                      <a:r>
                        <a:rPr lang="en-US" dirty="0"/>
                        <a:t>Tool Name</a:t>
                      </a:r>
                    </a:p>
                  </a:txBody>
                  <a:tcPr anchor="ctr"/>
                </a:tc>
                <a:tc>
                  <a:txBody>
                    <a:bodyPr/>
                    <a:lstStyle/>
                    <a:p>
                      <a:pPr algn="ctr"/>
                      <a:r>
                        <a:rPr lang="en-US"/>
                        <a:t>Uses</a:t>
                      </a:r>
                    </a:p>
                  </a:txBody>
                  <a:tcPr anchor="ctr"/>
                </a:tc>
                <a:extLst>
                  <a:ext uri="{0D108BD9-81ED-4DB2-BD59-A6C34878D82A}">
                    <a16:rowId xmlns:a16="http://schemas.microsoft.com/office/drawing/2014/main" val="4242231511"/>
                  </a:ext>
                </a:extLst>
              </a:tr>
              <a:tr h="1416137">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NORA</a:t>
                      </a:r>
                    </a:p>
                  </a:txBody>
                  <a:tcPr marL="68390" marR="68390" marT="34195" marB="34195" anchor="ct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dirty="0">
                          <a:solidFill>
                            <a:schemeClr val="tx1"/>
                          </a:solidFill>
                          <a:latin typeface="+mn-lt"/>
                          <a:ea typeface="+mn-ea"/>
                          <a:cs typeface="+mn-cs"/>
                        </a:rPr>
                        <a:t>NORA is the XXXXX proprietary extraction tool which invokes ‘Saved Searches’ from NetSuite system and convert the data into the Oracle standard FBDI (File Based Data Integration) format</a:t>
                      </a:r>
                    </a:p>
                  </a:txBody>
                  <a:tcPr marL="68390" marR="68390" marT="34195" marB="34195" anchor="ctr"/>
                </a:tc>
                <a:extLst>
                  <a:ext uri="{0D108BD9-81ED-4DB2-BD59-A6C34878D82A}">
                    <a16:rowId xmlns:a16="http://schemas.microsoft.com/office/drawing/2014/main" val="1217427905"/>
                  </a:ext>
                </a:extLst>
              </a:tr>
              <a:tr h="1416137">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Data Hub</a:t>
                      </a:r>
                    </a:p>
                  </a:txBody>
                  <a:tcPr marL="68390" marR="68390" marT="34195" marB="34195" anchor="ct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dirty="0">
                          <a:solidFill>
                            <a:schemeClr val="tx1"/>
                          </a:solidFill>
                          <a:latin typeface="+mn-lt"/>
                          <a:ea typeface="+mn-ea"/>
                          <a:cs typeface="+mn-cs"/>
                        </a:rPr>
                        <a:t>Data Hub is the XXXXX proprietary tool which processes the extracted Data files, perform Transformations, Validations and Load to Cloud ERP</a:t>
                      </a:r>
                    </a:p>
                  </a:txBody>
                  <a:tcPr marL="68390" marR="68390" marT="34195" marB="34195" anchor="ctr"/>
                </a:tc>
                <a:extLst>
                  <a:ext uri="{0D108BD9-81ED-4DB2-BD59-A6C34878D82A}">
                    <a16:rowId xmlns:a16="http://schemas.microsoft.com/office/drawing/2014/main" val="2749216807"/>
                  </a:ext>
                </a:extLst>
              </a:tr>
              <a:tr h="1416137">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MuleSoft</a:t>
                      </a:r>
                    </a:p>
                  </a:txBody>
                  <a:tcPr marL="68390" marR="68390" marT="34195" marB="34195" anchor="ct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6" b="0" kern="1200">
                          <a:solidFill>
                            <a:schemeClr val="tx1"/>
                          </a:solidFill>
                          <a:latin typeface="+mn-lt"/>
                          <a:ea typeface="+mn-ea"/>
                          <a:cs typeface="+mn-cs"/>
                        </a:rPr>
                        <a:t>MuleSoft is the middleware Tool used for data transformations and formatting the data into predefined HDL/FBDI format to load the data to Cloud</a:t>
                      </a:r>
                    </a:p>
                  </a:txBody>
                  <a:tcPr marL="68390" marR="68390" marT="34195" marB="34195" anchor="ctr"/>
                </a:tc>
                <a:extLst>
                  <a:ext uri="{0D108BD9-81ED-4DB2-BD59-A6C34878D82A}">
                    <a16:rowId xmlns:a16="http://schemas.microsoft.com/office/drawing/2014/main" val="1279740208"/>
                  </a:ext>
                </a:extLst>
              </a:tr>
            </a:tbl>
          </a:graphicData>
        </a:graphic>
      </p:graphicFrame>
      <p:sp>
        <p:nvSpPr>
          <p:cNvPr id="5" name="Slide Number Placeholder 4">
            <a:extLst>
              <a:ext uri="{FF2B5EF4-FFF2-40B4-BE49-F238E27FC236}">
                <a16:creationId xmlns:a16="http://schemas.microsoft.com/office/drawing/2014/main" id="{B4A4A6A4-3171-452C-A3DC-F0667A264F6F}"/>
              </a:ext>
            </a:extLst>
          </p:cNvPr>
          <p:cNvSpPr>
            <a:spLocks noGrp="1"/>
          </p:cNvSpPr>
          <p:nvPr>
            <p:ph type="sldNum" sz="quarter" idx="4"/>
          </p:nvPr>
        </p:nvSpPr>
        <p:spPr/>
        <p:txBody>
          <a:bodyPr/>
          <a:lstStyle/>
          <a:p>
            <a:fld id="{BF059A51-1513-4722-B38F-49BCC75F15CA}" type="slidenum">
              <a:rPr lang="en-US" smtClean="0"/>
              <a:pPr/>
              <a:t>8</a:t>
            </a:fld>
            <a:endParaRPr lang="en-US"/>
          </a:p>
        </p:txBody>
      </p:sp>
      <p:sp>
        <p:nvSpPr>
          <p:cNvPr id="8" name="TextBox 7">
            <a:extLst>
              <a:ext uri="{FF2B5EF4-FFF2-40B4-BE49-F238E27FC236}">
                <a16:creationId xmlns:a16="http://schemas.microsoft.com/office/drawing/2014/main" id="{8992F1CE-A9C1-410F-85CC-9356318B97E9}"/>
              </a:ext>
            </a:extLst>
          </p:cNvPr>
          <p:cNvSpPr txBox="1"/>
          <p:nvPr/>
        </p:nvSpPr>
        <p:spPr>
          <a:xfrm>
            <a:off x="241550" y="910362"/>
            <a:ext cx="8940799" cy="339452"/>
          </a:xfrm>
          <a:prstGeom prst="rect">
            <a:avLst/>
          </a:prstGeom>
          <a:noFill/>
        </p:spPr>
        <p:txBody>
          <a:bodyPr wrap="square">
            <a:spAutoFit/>
          </a:bodyPr>
          <a:lstStyle/>
          <a:p>
            <a:pPr marL="285750" indent="-285750">
              <a:buClr>
                <a:srgbClr val="FF0000"/>
              </a:buClr>
              <a:buFont typeface="Wingdings" panose="05000000000000000000" pitchFamily="2" charset="2"/>
              <a:buChar char="q"/>
            </a:pPr>
            <a:r>
              <a:rPr lang="en-US" sz="1606" dirty="0"/>
              <a:t>XXXXX Team uses below tools during different phases of Data Conversion</a:t>
            </a:r>
          </a:p>
        </p:txBody>
      </p:sp>
    </p:spTree>
    <p:extLst>
      <p:ext uri="{BB962C8B-B14F-4D97-AF65-F5344CB8AC3E}">
        <p14:creationId xmlns:p14="http://schemas.microsoft.com/office/powerpoint/2010/main" val="18646871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a:xfrm>
            <a:off x="7105029" y="6975494"/>
            <a:ext cx="2129552" cy="389466"/>
          </a:xfrm>
        </p:spPr>
        <p:txBody>
          <a:bodyPr/>
          <a:lstStyle/>
          <a:p>
            <a:fld id="{BF059A51-1513-4722-B38F-49BCC75F15CA}" type="slidenum">
              <a:rPr lang="en-US" smtClean="0"/>
              <a:pPr/>
              <a:t>9</a:t>
            </a:fld>
            <a:endParaRPr lang="en-US"/>
          </a:p>
        </p:txBody>
      </p:sp>
      <p:sp>
        <p:nvSpPr>
          <p:cNvPr id="85" name="Text Placeholder 2">
            <a:extLst>
              <a:ext uri="{FF2B5EF4-FFF2-40B4-BE49-F238E27FC236}">
                <a16:creationId xmlns:a16="http://schemas.microsoft.com/office/drawing/2014/main" id="{2447AD56-1608-492B-AD2F-2503BEA275AA}"/>
              </a:ext>
            </a:extLst>
          </p:cNvPr>
          <p:cNvSpPr>
            <a:spLocks noGrp="1"/>
          </p:cNvSpPr>
          <p:nvPr>
            <p:ph type="body" sz="quarter" idx="13"/>
          </p:nvPr>
        </p:nvSpPr>
        <p:spPr>
          <a:xfrm>
            <a:off x="203703" y="727452"/>
            <a:ext cx="9030878" cy="401321"/>
          </a:xfrm>
        </p:spPr>
        <p:txBody>
          <a:bodyPr/>
          <a:lstStyle/>
          <a:p>
            <a:r>
              <a:rPr lang="en-US" b="1"/>
              <a:t>Process Flow Diagram for Conversion</a:t>
            </a:r>
          </a:p>
        </p:txBody>
      </p:sp>
      <p:sp>
        <p:nvSpPr>
          <p:cNvPr id="17" name="Cloud 16">
            <a:extLst>
              <a:ext uri="{FF2B5EF4-FFF2-40B4-BE49-F238E27FC236}">
                <a16:creationId xmlns:a16="http://schemas.microsoft.com/office/drawing/2014/main" id="{7ADDB296-DE48-43C8-AFDC-7EC2FA433781}"/>
              </a:ext>
            </a:extLst>
          </p:cNvPr>
          <p:cNvSpPr/>
          <p:nvPr/>
        </p:nvSpPr>
        <p:spPr>
          <a:xfrm>
            <a:off x="7618189" y="3536544"/>
            <a:ext cx="1536514" cy="1325462"/>
          </a:xfrm>
          <a:prstGeom prst="clou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endParaRPr kumimoji="0" lang="en-US" sz="1200" b="0" i="0" u="none" strike="noStrike" kern="1200" cap="none" spc="0" normalizeH="0" baseline="0" noProof="0">
              <a:ln>
                <a:noFill/>
              </a:ln>
              <a:solidFill>
                <a:schemeClr val="tx1"/>
              </a:solidFill>
              <a:effectLst/>
              <a:uLnTx/>
              <a:uFillTx/>
              <a:latin typeface="Arial" panose="020B0604020202020204"/>
              <a:ea typeface="+mn-ea"/>
              <a:cs typeface="+mn-cs"/>
            </a:endParaRPr>
          </a:p>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200" i="0" u="none" strike="noStrike" kern="1200" cap="none" spc="0" normalizeH="0" baseline="0" noProof="0">
                <a:ln>
                  <a:noFill/>
                </a:ln>
                <a:solidFill>
                  <a:schemeClr val="tx1"/>
                </a:solidFill>
                <a:effectLst/>
                <a:uLnTx/>
                <a:uFillTx/>
                <a:latin typeface="Arial" panose="020B0604020202020204"/>
                <a:ea typeface="+mn-ea"/>
                <a:cs typeface="+mn-cs"/>
              </a:rPr>
              <a:t>Oracle Cloud</a:t>
            </a:r>
          </a:p>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200" i="0" u="none" strike="noStrike" kern="1200" cap="none" spc="0" normalizeH="0" baseline="0" noProof="0">
                <a:ln>
                  <a:noFill/>
                </a:ln>
                <a:solidFill>
                  <a:schemeClr val="tx1"/>
                </a:solidFill>
                <a:effectLst/>
                <a:uLnTx/>
                <a:uFillTx/>
                <a:latin typeface="Arial" panose="020B0604020202020204"/>
                <a:ea typeface="+mn-ea"/>
                <a:cs typeface="+mn-cs"/>
              </a:rPr>
              <a:t>ERP</a:t>
            </a:r>
          </a:p>
        </p:txBody>
      </p:sp>
      <p:sp>
        <p:nvSpPr>
          <p:cNvPr id="18" name="TextBox 17">
            <a:extLst>
              <a:ext uri="{FF2B5EF4-FFF2-40B4-BE49-F238E27FC236}">
                <a16:creationId xmlns:a16="http://schemas.microsoft.com/office/drawing/2014/main" id="{B0E52ED3-1776-41B7-845E-D1B1B0B6808D}"/>
              </a:ext>
            </a:extLst>
          </p:cNvPr>
          <p:cNvSpPr txBox="1"/>
          <p:nvPr/>
        </p:nvSpPr>
        <p:spPr>
          <a:xfrm>
            <a:off x="6017396" y="3809640"/>
            <a:ext cx="1325583" cy="519822"/>
          </a:xfrm>
          <a:prstGeom prst="rect">
            <a:avLst/>
          </a:prstGeom>
          <a:noFill/>
          <a:ln>
            <a:solidFill>
              <a:schemeClr val="tx1"/>
            </a:solidFill>
          </a:ln>
        </p:spPr>
        <p:txBody>
          <a:bodyPr wrap="square" rtlCol="0">
            <a:spAutoFit/>
          </a:bodyPr>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200" b="0" i="0" u="none" strike="noStrike" kern="1200" cap="none" spc="0" normalizeH="0" baseline="0" noProof="0">
                <a:ln>
                  <a:noFill/>
                </a:ln>
                <a:solidFill>
                  <a:srgbClr val="2B3A42"/>
                </a:solidFill>
                <a:effectLst/>
                <a:uLnTx/>
                <a:uFillTx/>
                <a:latin typeface="Arial" charset="0"/>
                <a:ea typeface="+mn-ea"/>
                <a:cs typeface="+mn-cs"/>
              </a:rPr>
              <a:t>FBDI </a:t>
            </a:r>
          </a:p>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200" b="0" i="0" u="none" strike="noStrike" kern="1200" cap="none" spc="0" normalizeH="0" baseline="0" noProof="0">
                <a:ln>
                  <a:noFill/>
                </a:ln>
                <a:solidFill>
                  <a:srgbClr val="2B3A42"/>
                </a:solidFill>
                <a:effectLst/>
                <a:uLnTx/>
                <a:uFillTx/>
                <a:latin typeface="Arial" charset="0"/>
                <a:ea typeface="+mn-ea"/>
                <a:cs typeface="+mn-cs"/>
              </a:rPr>
              <a:t>format Files</a:t>
            </a:r>
          </a:p>
        </p:txBody>
      </p:sp>
      <p:cxnSp>
        <p:nvCxnSpPr>
          <p:cNvPr id="19" name="Straight Arrow Connector 18">
            <a:extLst>
              <a:ext uri="{FF2B5EF4-FFF2-40B4-BE49-F238E27FC236}">
                <a16:creationId xmlns:a16="http://schemas.microsoft.com/office/drawing/2014/main" id="{EEB16A25-C049-4077-9A36-DAFA1E3CA0CC}"/>
              </a:ext>
            </a:extLst>
          </p:cNvPr>
          <p:cNvCxnSpPr>
            <a:cxnSpLocks/>
            <a:stCxn id="18" idx="3"/>
          </p:cNvCxnSpPr>
          <p:nvPr/>
        </p:nvCxnSpPr>
        <p:spPr>
          <a:xfrm>
            <a:off x="7342979" y="4069551"/>
            <a:ext cx="387348" cy="81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A1857AC-262C-42D0-A198-1E223206A5C7}"/>
              </a:ext>
            </a:extLst>
          </p:cNvPr>
          <p:cNvSpPr/>
          <p:nvPr/>
        </p:nvSpPr>
        <p:spPr bwMode="gray">
          <a:xfrm>
            <a:off x="2809027" y="1774936"/>
            <a:ext cx="1450411" cy="756399"/>
          </a:xfrm>
          <a:prstGeom prst="rect">
            <a:avLst/>
          </a:prstGeom>
          <a:solidFill>
            <a:schemeClr val="bg2"/>
          </a:solidFill>
          <a:ln w="63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200">
                <a:solidFill>
                  <a:srgbClr val="FFFFFF"/>
                </a:solidFill>
                <a:latin typeface="Arial" panose="020B0604020202020204"/>
              </a:rPr>
              <a:t>Extraction</a:t>
            </a:r>
            <a:r>
              <a:rPr lang="en-US" sz="1600">
                <a:solidFill>
                  <a:srgbClr val="FFFFFF"/>
                </a:solidFill>
                <a:latin typeface="Arial" panose="020B0604020202020204"/>
              </a:rPr>
              <a:t> </a:t>
            </a:r>
            <a:r>
              <a:rPr lang="en-US" sz="1200">
                <a:solidFill>
                  <a:srgbClr val="FFFFFF"/>
                </a:solidFill>
                <a:latin typeface="Arial" panose="020B0604020202020204"/>
              </a:rPr>
              <a:t>Program</a:t>
            </a:r>
            <a:endParaRPr lang="en-US" sz="1200" b="1">
              <a:solidFill>
                <a:schemeClr val="bg1"/>
              </a:solidFill>
            </a:endParaRPr>
          </a:p>
        </p:txBody>
      </p:sp>
      <p:cxnSp>
        <p:nvCxnSpPr>
          <p:cNvPr id="21" name="Connector: Elbow 20">
            <a:extLst>
              <a:ext uri="{FF2B5EF4-FFF2-40B4-BE49-F238E27FC236}">
                <a16:creationId xmlns:a16="http://schemas.microsoft.com/office/drawing/2014/main" id="{567C2143-6059-44E5-92AE-444FDA640BD5}"/>
              </a:ext>
            </a:extLst>
          </p:cNvPr>
          <p:cNvCxnSpPr>
            <a:cxnSpLocks/>
            <a:stCxn id="30" idx="3"/>
            <a:endCxn id="18" idx="2"/>
          </p:cNvCxnSpPr>
          <p:nvPr/>
        </p:nvCxnSpPr>
        <p:spPr>
          <a:xfrm flipV="1">
            <a:off x="6470997" y="4329462"/>
            <a:ext cx="209191" cy="1679131"/>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2CD182E-1905-493E-9E70-D9F7937C15E5}"/>
              </a:ext>
            </a:extLst>
          </p:cNvPr>
          <p:cNvSpPr txBox="1"/>
          <p:nvPr/>
        </p:nvSpPr>
        <p:spPr>
          <a:xfrm>
            <a:off x="5524303" y="2398946"/>
            <a:ext cx="1440253" cy="450316"/>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lang="en-US" sz="1100">
                <a:solidFill>
                  <a:srgbClr val="2B3A42"/>
                </a:solidFill>
                <a:latin typeface="Arial" charset="0"/>
              </a:rPr>
              <a:t>Manual Conversions</a:t>
            </a:r>
            <a:endParaRPr kumimoji="0" lang="en-US" sz="1100" b="0" i="0" u="none" strike="noStrike" kern="1200" cap="none" spc="0" normalizeH="0" baseline="0" noProof="0">
              <a:ln>
                <a:noFill/>
              </a:ln>
              <a:solidFill>
                <a:srgbClr val="2B3A42"/>
              </a:solidFill>
              <a:effectLst/>
              <a:uLnTx/>
              <a:uFillTx/>
              <a:latin typeface="Arial" charset="0"/>
              <a:ea typeface="+mn-ea"/>
              <a:cs typeface="+mn-cs"/>
            </a:endParaRPr>
          </a:p>
        </p:txBody>
      </p:sp>
      <p:sp>
        <p:nvSpPr>
          <p:cNvPr id="23" name="TextBox 22">
            <a:extLst>
              <a:ext uri="{FF2B5EF4-FFF2-40B4-BE49-F238E27FC236}">
                <a16:creationId xmlns:a16="http://schemas.microsoft.com/office/drawing/2014/main" id="{A16C6895-768B-4386-85C1-4F7413F92C78}"/>
              </a:ext>
            </a:extLst>
          </p:cNvPr>
          <p:cNvSpPr txBox="1"/>
          <p:nvPr/>
        </p:nvSpPr>
        <p:spPr>
          <a:xfrm>
            <a:off x="3985345" y="5147130"/>
            <a:ext cx="1440253" cy="450316"/>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lang="en-US" sz="1100">
                <a:solidFill>
                  <a:srgbClr val="2B3A42"/>
                </a:solidFill>
                <a:latin typeface="Arial" charset="0"/>
              </a:rPr>
              <a:t>Data Hub Enabled Conversions</a:t>
            </a:r>
            <a:endParaRPr kumimoji="0" lang="en-US" sz="1100" b="0" i="0" u="none" strike="noStrike" kern="1200" cap="none" spc="0" normalizeH="0" baseline="0" noProof="0">
              <a:ln>
                <a:noFill/>
              </a:ln>
              <a:solidFill>
                <a:srgbClr val="2B3A42"/>
              </a:solidFill>
              <a:effectLst/>
              <a:uLnTx/>
              <a:uFillTx/>
              <a:latin typeface="Arial" charset="0"/>
              <a:ea typeface="+mn-ea"/>
              <a:cs typeface="+mn-cs"/>
            </a:endParaRPr>
          </a:p>
        </p:txBody>
      </p:sp>
      <p:sp>
        <p:nvSpPr>
          <p:cNvPr id="25" name="TextBox 24">
            <a:extLst>
              <a:ext uri="{FF2B5EF4-FFF2-40B4-BE49-F238E27FC236}">
                <a16:creationId xmlns:a16="http://schemas.microsoft.com/office/drawing/2014/main" id="{A1F3D529-1B08-4FD6-A75C-19BE66A6CE70}"/>
              </a:ext>
            </a:extLst>
          </p:cNvPr>
          <p:cNvSpPr txBox="1"/>
          <p:nvPr/>
        </p:nvSpPr>
        <p:spPr>
          <a:xfrm>
            <a:off x="5709856" y="1623439"/>
            <a:ext cx="1905912" cy="484172"/>
          </a:xfrm>
          <a:prstGeom prst="rect">
            <a:avLst/>
          </a:prstGeom>
          <a:noFill/>
        </p:spPr>
        <p:txBody>
          <a:bodyPr wrap="square" lIns="91440" tIns="45720" rIns="91440" bIns="45720" rtlCol="0" anchor="t">
            <a:spAutoFit/>
          </a:bodyPr>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lang="en-US" sz="1100">
                <a:solidFill>
                  <a:srgbClr val="2B3A42"/>
                </a:solidFill>
                <a:latin typeface="Arial"/>
                <a:cs typeface="Arial"/>
              </a:rPr>
              <a:t> Integrations</a:t>
            </a:r>
          </a:p>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100" b="0" i="0" u="none" strike="noStrike" kern="1200" cap="none" spc="0" normalizeH="0" baseline="0" noProof="0">
                <a:ln>
                  <a:noFill/>
                </a:ln>
                <a:solidFill>
                  <a:srgbClr val="2B3A42"/>
                </a:solidFill>
                <a:effectLst/>
                <a:uLnTx/>
                <a:uFillTx/>
                <a:latin typeface="Arial"/>
                <a:cs typeface="Arial"/>
              </a:rPr>
              <a:t>(Employee/Subscriptions)</a:t>
            </a:r>
            <a:endParaRPr lang="en-US" sz="1100" b="0" i="0" u="none" strike="noStrike" kern="1200" cap="none" spc="0" normalizeH="0" baseline="0" noProof="0">
              <a:ln>
                <a:noFill/>
              </a:ln>
              <a:solidFill>
                <a:srgbClr val="2B3A42"/>
              </a:solidFill>
              <a:effectLst/>
              <a:uLnTx/>
              <a:uFillTx/>
              <a:latin typeface="Arial"/>
              <a:cs typeface="Arial"/>
            </a:endParaRPr>
          </a:p>
        </p:txBody>
      </p:sp>
      <p:sp>
        <p:nvSpPr>
          <p:cNvPr id="26" name="TextBox 25">
            <a:extLst>
              <a:ext uri="{FF2B5EF4-FFF2-40B4-BE49-F238E27FC236}">
                <a16:creationId xmlns:a16="http://schemas.microsoft.com/office/drawing/2014/main" id="{ECC208AB-AC42-4188-8600-090F4B6A14CE}"/>
              </a:ext>
            </a:extLst>
          </p:cNvPr>
          <p:cNvSpPr txBox="1"/>
          <p:nvPr/>
        </p:nvSpPr>
        <p:spPr>
          <a:xfrm>
            <a:off x="7969230" y="2721117"/>
            <a:ext cx="799451" cy="256289"/>
          </a:xfrm>
          <a:prstGeom prst="rect">
            <a:avLst/>
          </a:prstGeom>
          <a:noFill/>
          <a:ln>
            <a:solidFill>
              <a:schemeClr val="tx1"/>
            </a:solidFill>
          </a:ln>
        </p:spPr>
        <p:txBody>
          <a:bodyPr wrap="square" rtlCol="0">
            <a:spAutoFit/>
          </a:bodyPr>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050" b="0" i="0" u="none" strike="noStrike" kern="1200" cap="none" spc="0" normalizeH="0" baseline="0" noProof="0">
                <a:ln>
                  <a:noFill/>
                </a:ln>
                <a:solidFill>
                  <a:srgbClr val="2B3A42"/>
                </a:solidFill>
                <a:effectLst/>
                <a:uLnTx/>
                <a:uFillTx/>
                <a:latin typeface="Arial" charset="0"/>
                <a:ea typeface="+mn-ea"/>
                <a:cs typeface="+mn-cs"/>
              </a:rPr>
              <a:t>HDL/FBDI</a:t>
            </a:r>
          </a:p>
        </p:txBody>
      </p:sp>
      <p:cxnSp>
        <p:nvCxnSpPr>
          <p:cNvPr id="27" name="Straight Arrow Connector 26">
            <a:extLst>
              <a:ext uri="{FF2B5EF4-FFF2-40B4-BE49-F238E27FC236}">
                <a16:creationId xmlns:a16="http://schemas.microsoft.com/office/drawing/2014/main" id="{BE926482-1008-4AAE-A782-0A8091321D22}"/>
              </a:ext>
            </a:extLst>
          </p:cNvPr>
          <p:cNvCxnSpPr>
            <a:cxnSpLocks/>
            <a:stCxn id="4" idx="2"/>
            <a:endCxn id="26" idx="0"/>
          </p:cNvCxnSpPr>
          <p:nvPr/>
        </p:nvCxnSpPr>
        <p:spPr>
          <a:xfrm>
            <a:off x="8365328" y="2222521"/>
            <a:ext cx="3628" cy="4985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BBF6E5C-1B50-4A9E-9BFF-C219E4946FEB}"/>
              </a:ext>
            </a:extLst>
          </p:cNvPr>
          <p:cNvSpPr/>
          <p:nvPr/>
        </p:nvSpPr>
        <p:spPr bwMode="gray">
          <a:xfrm>
            <a:off x="43658" y="1208315"/>
            <a:ext cx="9357167" cy="5974636"/>
          </a:xfrm>
          <a:prstGeom prst="rect">
            <a:avLst/>
          </a:prstGeom>
          <a:noFill/>
          <a:ln w="9525"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E546859F-7807-4074-A338-9A4075B640A2}"/>
              </a:ext>
            </a:extLst>
          </p:cNvPr>
          <p:cNvSpPr/>
          <p:nvPr/>
        </p:nvSpPr>
        <p:spPr>
          <a:xfrm>
            <a:off x="143982" y="1270031"/>
            <a:ext cx="1972014" cy="5317717"/>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base" latinLnBrk="0" hangingPunct="1">
              <a:lnSpc>
                <a:spcPct val="110000"/>
              </a:lnSpc>
              <a:spcBef>
                <a:spcPct val="20000"/>
              </a:spcBef>
              <a:spcAft>
                <a:spcPct val="0"/>
              </a:spcAft>
              <a:buClr>
                <a:srgbClr val="3367CD"/>
              </a:buClr>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0" name="Rectangle 29">
            <a:extLst>
              <a:ext uri="{FF2B5EF4-FFF2-40B4-BE49-F238E27FC236}">
                <a16:creationId xmlns:a16="http://schemas.microsoft.com/office/drawing/2014/main" id="{2AC50CE0-16D9-43AE-9281-1F4A3DF0527E}"/>
              </a:ext>
            </a:extLst>
          </p:cNvPr>
          <p:cNvSpPr/>
          <p:nvPr/>
        </p:nvSpPr>
        <p:spPr>
          <a:xfrm>
            <a:off x="4988957" y="5599635"/>
            <a:ext cx="1482040" cy="817915"/>
          </a:xfrm>
          <a:prstGeom prst="rect">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a:ea typeface="+mn-ea"/>
              <a:cs typeface="+mn-cs"/>
            </a:endParaRPr>
          </a:p>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200" b="0" i="0" u="none" strike="noStrike" kern="1200" cap="none" spc="0" normalizeH="0" baseline="0" noProof="0">
                <a:ln>
                  <a:noFill/>
                </a:ln>
                <a:solidFill>
                  <a:schemeClr val="tx1"/>
                </a:solidFill>
                <a:effectLst/>
                <a:uLnTx/>
                <a:uFillTx/>
                <a:latin typeface="Arial" panose="020B0604020202020204"/>
                <a:ea typeface="+mn-ea"/>
                <a:cs typeface="+mn-cs"/>
              </a:rPr>
              <a:t>Data Hub</a:t>
            </a:r>
          </a:p>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200" b="0" i="0" u="none" strike="noStrike" kern="1200" cap="none" spc="0" normalizeH="0" baseline="0" noProof="0">
                <a:ln>
                  <a:noFill/>
                </a:ln>
                <a:solidFill>
                  <a:schemeClr val="tx1"/>
                </a:solidFill>
                <a:effectLst/>
                <a:uLnTx/>
                <a:uFillTx/>
                <a:latin typeface="Arial" panose="020B0604020202020204"/>
                <a:ea typeface="+mn-ea"/>
                <a:cs typeface="+mn-cs"/>
              </a:rPr>
              <a:t>Tool</a:t>
            </a:r>
          </a:p>
        </p:txBody>
      </p:sp>
      <p:sp>
        <p:nvSpPr>
          <p:cNvPr id="31" name="TextBox 30">
            <a:extLst>
              <a:ext uri="{FF2B5EF4-FFF2-40B4-BE49-F238E27FC236}">
                <a16:creationId xmlns:a16="http://schemas.microsoft.com/office/drawing/2014/main" id="{54217987-3695-4727-A27A-EE8FB258B2EE}"/>
              </a:ext>
            </a:extLst>
          </p:cNvPr>
          <p:cNvSpPr txBox="1"/>
          <p:nvPr/>
        </p:nvSpPr>
        <p:spPr>
          <a:xfrm>
            <a:off x="275084" y="1354231"/>
            <a:ext cx="1464726" cy="264111"/>
          </a:xfrm>
          <a:prstGeom prst="rect">
            <a:avLst/>
          </a:prstGeom>
          <a:solidFill>
            <a:schemeClr val="bg2">
              <a:lumMod val="20000"/>
              <a:lumOff val="80000"/>
            </a:schemeClr>
          </a:solidFill>
          <a:ln>
            <a:solidFill>
              <a:schemeClr val="bg2"/>
            </a:solidFill>
          </a:ln>
        </p:spPr>
        <p:txBody>
          <a:bodyPr wrap="square" rtlCol="0">
            <a:spAutoFit/>
          </a:bodyPr>
          <a:lstStyle/>
          <a:p>
            <a:pPr marL="0" marR="0" lvl="0" indent="0" algn="l" defTabSz="914400" rtl="0" eaLnBrk="1" fontAlgn="base" latinLnBrk="0" hangingPunct="1">
              <a:lnSpc>
                <a:spcPct val="110000"/>
              </a:lnSpc>
              <a:spcBef>
                <a:spcPct val="20000"/>
              </a:spcBef>
              <a:spcAft>
                <a:spcPct val="0"/>
              </a:spcAft>
              <a:buClr>
                <a:srgbClr val="3367CD"/>
              </a:buClr>
              <a:buSzTx/>
              <a:buFontTx/>
              <a:buNone/>
              <a:tabLst/>
              <a:defRPr/>
            </a:pPr>
            <a:r>
              <a:rPr kumimoji="0" lang="en-US" sz="1100" b="1" i="0" u="none" strike="noStrike" kern="1200" cap="none" spc="0" normalizeH="0" baseline="0" noProof="0">
                <a:ln>
                  <a:noFill/>
                </a:ln>
                <a:solidFill>
                  <a:srgbClr val="2B3A42"/>
                </a:solidFill>
                <a:effectLst/>
                <a:uLnTx/>
                <a:uFillTx/>
                <a:latin typeface="Arial" charset="0"/>
                <a:ea typeface="+mn-ea"/>
                <a:cs typeface="+mn-cs"/>
              </a:rPr>
              <a:t>Boundary Systems</a:t>
            </a:r>
          </a:p>
        </p:txBody>
      </p:sp>
      <p:cxnSp>
        <p:nvCxnSpPr>
          <p:cNvPr id="39" name="Straight Arrow Connector 38">
            <a:extLst>
              <a:ext uri="{FF2B5EF4-FFF2-40B4-BE49-F238E27FC236}">
                <a16:creationId xmlns:a16="http://schemas.microsoft.com/office/drawing/2014/main" id="{ACD8351F-FCDC-4018-A702-EC421EB175C9}"/>
              </a:ext>
            </a:extLst>
          </p:cNvPr>
          <p:cNvCxnSpPr>
            <a:cxnSpLocks/>
            <a:endCxn id="20" idx="1"/>
          </p:cNvCxnSpPr>
          <p:nvPr/>
        </p:nvCxnSpPr>
        <p:spPr>
          <a:xfrm flipV="1">
            <a:off x="2037651" y="2153136"/>
            <a:ext cx="771376" cy="127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8265168-4971-439F-A45B-7C8B780C79BB}"/>
              </a:ext>
            </a:extLst>
          </p:cNvPr>
          <p:cNvSpPr txBox="1"/>
          <p:nvPr/>
        </p:nvSpPr>
        <p:spPr>
          <a:xfrm>
            <a:off x="2812104" y="4077706"/>
            <a:ext cx="1663696" cy="450316"/>
          </a:xfrm>
          <a:prstGeom prst="rect">
            <a:avLst/>
          </a:prstGeom>
          <a:noFill/>
        </p:spPr>
        <p:txBody>
          <a:bodyPr wrap="square" rtlCol="0">
            <a:spAutoFit/>
          </a:bodyPr>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lang="en-US" sz="1100">
                <a:solidFill>
                  <a:srgbClr val="2B3A42"/>
                </a:solidFill>
                <a:latin typeface="Arial" charset="0"/>
              </a:rPr>
              <a:t>Data Hub Supported Conversions</a:t>
            </a:r>
            <a:endParaRPr kumimoji="0" lang="en-US" sz="1100" b="0" i="0" u="none" strike="noStrike" kern="1200" cap="none" spc="0" normalizeH="0" baseline="0" noProof="0">
              <a:ln>
                <a:noFill/>
              </a:ln>
              <a:solidFill>
                <a:srgbClr val="2B3A42"/>
              </a:solidFill>
              <a:effectLst/>
              <a:uLnTx/>
              <a:uFillTx/>
              <a:latin typeface="Arial" charset="0"/>
              <a:ea typeface="+mn-ea"/>
              <a:cs typeface="+mn-cs"/>
            </a:endParaRPr>
          </a:p>
        </p:txBody>
      </p:sp>
      <p:cxnSp>
        <p:nvCxnSpPr>
          <p:cNvPr id="42" name="Connector: Elbow 41">
            <a:extLst>
              <a:ext uri="{FF2B5EF4-FFF2-40B4-BE49-F238E27FC236}">
                <a16:creationId xmlns:a16="http://schemas.microsoft.com/office/drawing/2014/main" id="{B468C1CD-63AA-4412-B0DD-19CF5739395F}"/>
              </a:ext>
            </a:extLst>
          </p:cNvPr>
          <p:cNvCxnSpPr>
            <a:cxnSpLocks/>
            <a:endCxn id="45" idx="1"/>
          </p:cNvCxnSpPr>
          <p:nvPr/>
        </p:nvCxnSpPr>
        <p:spPr>
          <a:xfrm>
            <a:off x="2043608" y="6006404"/>
            <a:ext cx="771376" cy="1270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017FF22C-B939-49EC-B00B-762CB0C43884}"/>
              </a:ext>
            </a:extLst>
          </p:cNvPr>
          <p:cNvCxnSpPr>
            <a:cxnSpLocks/>
            <a:stCxn id="20" idx="3"/>
            <a:endCxn id="18" idx="0"/>
          </p:cNvCxnSpPr>
          <p:nvPr/>
        </p:nvCxnSpPr>
        <p:spPr>
          <a:xfrm>
            <a:off x="4259438" y="2153136"/>
            <a:ext cx="2420750" cy="1656504"/>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E97807D-7265-4201-9E64-CB6DA66E1BDD}"/>
              </a:ext>
            </a:extLst>
          </p:cNvPr>
          <p:cNvCxnSpPr>
            <a:cxnSpLocks/>
            <a:stCxn id="26" idx="2"/>
            <a:endCxn id="17" idx="3"/>
          </p:cNvCxnSpPr>
          <p:nvPr/>
        </p:nvCxnSpPr>
        <p:spPr>
          <a:xfrm>
            <a:off x="8368956" y="2977406"/>
            <a:ext cx="17490" cy="63492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Magnetic Disk 37">
            <a:extLst>
              <a:ext uri="{FF2B5EF4-FFF2-40B4-BE49-F238E27FC236}">
                <a16:creationId xmlns:a16="http://schemas.microsoft.com/office/drawing/2014/main" id="{3DC39B45-C0E6-434D-8E92-9DB043B79E2F}"/>
              </a:ext>
            </a:extLst>
          </p:cNvPr>
          <p:cNvSpPr/>
          <p:nvPr/>
        </p:nvSpPr>
        <p:spPr>
          <a:xfrm>
            <a:off x="207409" y="1710303"/>
            <a:ext cx="1839905" cy="1381971"/>
          </a:xfrm>
          <a:prstGeom prst="flowChartMagneticDisk">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200" b="0" i="0" u="none" strike="noStrike" kern="1200" cap="none" spc="0" normalizeH="0" baseline="0" noProof="0">
                <a:ln>
                  <a:noFill/>
                </a:ln>
                <a:solidFill>
                  <a:schemeClr val="tx1"/>
                </a:solidFill>
                <a:effectLst/>
                <a:uLnTx/>
                <a:uFillTx/>
                <a:latin typeface="Arial" panose="020B0604020202020204"/>
                <a:ea typeface="+mn-ea"/>
                <a:cs typeface="+mn-cs"/>
              </a:rPr>
              <a:t>Galaxy/</a:t>
            </a:r>
          </a:p>
          <a:p>
            <a:pPr marL="0" marR="0" lvl="0" indent="0" algn="l" defTabSz="914400" rtl="0" eaLnBrk="1" fontAlgn="base" latinLnBrk="0" hangingPunct="1">
              <a:lnSpc>
                <a:spcPct val="110000"/>
              </a:lnSpc>
              <a:spcBef>
                <a:spcPct val="20000"/>
              </a:spcBef>
              <a:spcAft>
                <a:spcPct val="0"/>
              </a:spcAft>
              <a:buClr>
                <a:srgbClr val="3367CD"/>
              </a:buClr>
              <a:buSzTx/>
              <a:buFontTx/>
              <a:buNone/>
              <a:tabLst/>
              <a:defRPr/>
            </a:pPr>
            <a:r>
              <a:rPr lang="en-US" sz="1200">
                <a:solidFill>
                  <a:schemeClr val="tx1"/>
                </a:solidFill>
                <a:latin typeface="Arial" panose="020B0604020202020204"/>
              </a:rPr>
              <a:t>          </a:t>
            </a:r>
            <a:r>
              <a:rPr kumimoji="0" lang="en-US" sz="1200" b="0" i="0" u="none" strike="noStrike" kern="1200" cap="none" spc="0" normalizeH="0" baseline="0" noProof="0">
                <a:ln>
                  <a:noFill/>
                </a:ln>
                <a:solidFill>
                  <a:schemeClr val="tx1"/>
                </a:solidFill>
                <a:effectLst/>
                <a:uLnTx/>
                <a:uFillTx/>
                <a:latin typeface="Arial" panose="020B0604020202020204"/>
                <a:ea typeface="+mn-ea"/>
                <a:cs typeface="+mn-cs"/>
              </a:rPr>
              <a:t>PeopleSoft/</a:t>
            </a:r>
          </a:p>
          <a:p>
            <a:pPr marL="0" marR="0" lvl="0" indent="0" algn="l" defTabSz="914400" rtl="0" eaLnBrk="1" fontAlgn="base" latinLnBrk="0" hangingPunct="1">
              <a:lnSpc>
                <a:spcPct val="110000"/>
              </a:lnSpc>
              <a:spcBef>
                <a:spcPct val="20000"/>
              </a:spcBef>
              <a:spcAft>
                <a:spcPct val="0"/>
              </a:spcAft>
              <a:buClr>
                <a:srgbClr val="3367CD"/>
              </a:buClr>
              <a:buSzTx/>
              <a:buFontTx/>
              <a:buNone/>
              <a:tabLst/>
              <a:defRPr/>
            </a:pPr>
            <a:r>
              <a:rPr lang="en-US" sz="1200">
                <a:solidFill>
                  <a:schemeClr val="tx1"/>
                </a:solidFill>
                <a:latin typeface="Arial" panose="020B0604020202020204"/>
              </a:rPr>
              <a:t>               </a:t>
            </a:r>
            <a:r>
              <a:rPr kumimoji="0" lang="en-US" sz="1200" b="0" i="0" u="none" strike="noStrike" kern="1200" cap="none" spc="0" normalizeH="0" baseline="0" noProof="0">
                <a:ln>
                  <a:noFill/>
                </a:ln>
                <a:solidFill>
                  <a:schemeClr val="tx1"/>
                </a:solidFill>
                <a:effectLst/>
                <a:uLnTx/>
                <a:uFillTx/>
                <a:latin typeface="Arial" panose="020B0604020202020204"/>
                <a:ea typeface="+mn-ea"/>
                <a:cs typeface="+mn-cs"/>
              </a:rPr>
              <a:t>SAP</a:t>
            </a:r>
          </a:p>
        </p:txBody>
      </p:sp>
      <p:sp>
        <p:nvSpPr>
          <p:cNvPr id="44" name="Flowchart: Magnetic Disk 43">
            <a:extLst>
              <a:ext uri="{FF2B5EF4-FFF2-40B4-BE49-F238E27FC236}">
                <a16:creationId xmlns:a16="http://schemas.microsoft.com/office/drawing/2014/main" id="{19B5AB6E-78E7-4F64-8B02-E07222B6CD67}"/>
              </a:ext>
            </a:extLst>
          </p:cNvPr>
          <p:cNvSpPr/>
          <p:nvPr/>
        </p:nvSpPr>
        <p:spPr>
          <a:xfrm>
            <a:off x="192555" y="5166409"/>
            <a:ext cx="1839905" cy="1381971"/>
          </a:xfrm>
          <a:prstGeom prst="flowChartMagneticDisk">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base" latinLnBrk="0" hangingPunct="1">
              <a:lnSpc>
                <a:spcPct val="110000"/>
              </a:lnSpc>
              <a:spcBef>
                <a:spcPct val="20000"/>
              </a:spcBef>
              <a:spcAft>
                <a:spcPct val="0"/>
              </a:spcAft>
              <a:buClr>
                <a:srgbClr val="3367CD"/>
              </a:buClr>
              <a:buSzTx/>
              <a:buFontTx/>
              <a:buNone/>
              <a:tabLst/>
              <a:defRPr/>
            </a:pPr>
            <a:r>
              <a:rPr kumimoji="0" lang="en-US" sz="1200" b="0" i="0" u="none" strike="noStrike" kern="1200" cap="none" spc="0" normalizeH="0" baseline="0" noProof="0">
                <a:ln>
                  <a:noFill/>
                </a:ln>
                <a:solidFill>
                  <a:schemeClr val="tx1"/>
                </a:solidFill>
                <a:effectLst/>
                <a:uLnTx/>
                <a:uFillTx/>
                <a:latin typeface="Arial" panose="020B0604020202020204"/>
                <a:ea typeface="+mn-ea"/>
                <a:cs typeface="+mn-cs"/>
              </a:rPr>
              <a:t>  </a:t>
            </a:r>
          </a:p>
          <a:p>
            <a:pPr marL="0" marR="0" lvl="0" indent="0" algn="l" defTabSz="914400" rtl="0" eaLnBrk="1" fontAlgn="base" latinLnBrk="0" hangingPunct="1">
              <a:lnSpc>
                <a:spcPct val="110000"/>
              </a:lnSpc>
              <a:spcBef>
                <a:spcPct val="20000"/>
              </a:spcBef>
              <a:spcAft>
                <a:spcPct val="0"/>
              </a:spcAft>
              <a:buClr>
                <a:srgbClr val="3367CD"/>
              </a:buClr>
              <a:buSzTx/>
              <a:buFontTx/>
              <a:buNone/>
              <a:tabLst/>
              <a:defRPr/>
            </a:pPr>
            <a:r>
              <a:rPr lang="en-US" sz="1200">
                <a:solidFill>
                  <a:schemeClr val="tx1"/>
                </a:solidFill>
                <a:latin typeface="Arial" panose="020B0604020202020204"/>
              </a:rPr>
              <a:t>             NetSuite</a:t>
            </a:r>
            <a:endParaRPr kumimoji="0" lang="en-US" sz="1200" b="0" i="0" u="none" strike="noStrike" kern="1200" cap="none" spc="0" normalizeH="0" baseline="0" noProof="0">
              <a:ln>
                <a:noFill/>
              </a:ln>
              <a:solidFill>
                <a:schemeClr val="tx1"/>
              </a:solidFill>
              <a:effectLst/>
              <a:uLnTx/>
              <a:uFillTx/>
              <a:latin typeface="Arial" panose="020B0604020202020204"/>
              <a:ea typeface="+mn-ea"/>
              <a:cs typeface="+mn-cs"/>
            </a:endParaRPr>
          </a:p>
        </p:txBody>
      </p:sp>
      <p:sp>
        <p:nvSpPr>
          <p:cNvPr id="45" name="Rectangle 44">
            <a:extLst>
              <a:ext uri="{FF2B5EF4-FFF2-40B4-BE49-F238E27FC236}">
                <a16:creationId xmlns:a16="http://schemas.microsoft.com/office/drawing/2014/main" id="{2CDDCE0D-57C7-4A58-84F1-2F80C717E938}"/>
              </a:ext>
            </a:extLst>
          </p:cNvPr>
          <p:cNvSpPr/>
          <p:nvPr/>
        </p:nvSpPr>
        <p:spPr>
          <a:xfrm>
            <a:off x="2814984" y="5597446"/>
            <a:ext cx="1482040" cy="817915"/>
          </a:xfrm>
          <a:prstGeom prst="rect">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endParaRPr kumimoji="0" lang="en-US" sz="1200" i="0" u="none" strike="noStrike" kern="1200" cap="none" spc="0" normalizeH="0" baseline="0" noProof="0">
              <a:ln>
                <a:noFill/>
              </a:ln>
              <a:solidFill>
                <a:schemeClr val="tx1"/>
              </a:solidFill>
              <a:effectLst/>
              <a:uLnTx/>
              <a:uFillTx/>
              <a:latin typeface="Arial" panose="020B0604020202020204"/>
              <a:ea typeface="+mn-ea"/>
              <a:cs typeface="+mn-cs"/>
            </a:endParaRPr>
          </a:p>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200" i="0" u="none" strike="noStrike" kern="1200" cap="none" spc="0" normalizeH="0" baseline="0" noProof="0">
                <a:ln>
                  <a:noFill/>
                </a:ln>
                <a:solidFill>
                  <a:schemeClr val="tx1"/>
                </a:solidFill>
                <a:effectLst/>
                <a:uLnTx/>
                <a:uFillTx/>
                <a:latin typeface="Arial" panose="020B0604020202020204"/>
                <a:ea typeface="+mn-ea"/>
                <a:cs typeface="+mn-cs"/>
              </a:rPr>
              <a:t> NORA</a:t>
            </a:r>
          </a:p>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200" i="0" u="none" strike="noStrike" kern="1200" cap="none" spc="0" normalizeH="0" baseline="0" noProof="0">
                <a:ln>
                  <a:noFill/>
                </a:ln>
                <a:solidFill>
                  <a:schemeClr val="tx1"/>
                </a:solidFill>
                <a:effectLst/>
                <a:uLnTx/>
                <a:uFillTx/>
                <a:latin typeface="Arial" panose="020B0604020202020204"/>
                <a:ea typeface="+mn-ea"/>
                <a:cs typeface="+mn-cs"/>
              </a:rPr>
              <a:t>Tool</a:t>
            </a:r>
          </a:p>
        </p:txBody>
      </p:sp>
      <p:sp>
        <p:nvSpPr>
          <p:cNvPr id="4" name="Rectangle 3">
            <a:extLst>
              <a:ext uri="{FF2B5EF4-FFF2-40B4-BE49-F238E27FC236}">
                <a16:creationId xmlns:a16="http://schemas.microsoft.com/office/drawing/2014/main" id="{9ECD6541-BDD3-3C7A-08E3-2C356793660C}"/>
              </a:ext>
            </a:extLst>
          </p:cNvPr>
          <p:cNvSpPr/>
          <p:nvPr/>
        </p:nvSpPr>
        <p:spPr>
          <a:xfrm>
            <a:off x="7730327" y="1481709"/>
            <a:ext cx="1270001" cy="740812"/>
          </a:xfrm>
          <a:prstGeom prst="rect">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pPr algn="ctr" defTabSz="914400">
              <a:lnSpc>
                <a:spcPct val="110000"/>
              </a:lnSpc>
              <a:spcBef>
                <a:spcPct val="20000"/>
              </a:spcBef>
              <a:spcAft>
                <a:spcPct val="0"/>
              </a:spcAft>
              <a:defRPr/>
            </a:pPr>
            <a:endParaRPr lang="en-US" sz="1200">
              <a:solidFill>
                <a:schemeClr val="bg1"/>
              </a:solidFill>
              <a:latin typeface="Arial" panose="020B0604020202020204"/>
            </a:endParaRPr>
          </a:p>
          <a:p>
            <a:pPr marL="0" marR="0" lvl="0" indent="0" algn="ctr" defTabSz="914400">
              <a:lnSpc>
                <a:spcPct val="110000"/>
              </a:lnSpc>
              <a:spcBef>
                <a:spcPct val="20000"/>
              </a:spcBef>
              <a:spcAft>
                <a:spcPct val="0"/>
              </a:spcAft>
              <a:buNone/>
              <a:tabLst/>
              <a:defRPr/>
            </a:pPr>
            <a:r>
              <a:rPr lang="en-US" sz="1200">
                <a:solidFill>
                  <a:schemeClr val="tx1"/>
                </a:solidFill>
                <a:latin typeface="Arial" panose="020B0604020202020204"/>
              </a:rPr>
              <a:t>MuleSoft</a:t>
            </a:r>
            <a:endParaRPr lang="en-US" sz="1750">
              <a:solidFill>
                <a:schemeClr val="tx1"/>
              </a:solidFill>
              <a:cs typeface="Arial"/>
            </a:endParaRPr>
          </a:p>
        </p:txBody>
      </p:sp>
      <p:sp>
        <p:nvSpPr>
          <p:cNvPr id="71" name="Rectangle 70">
            <a:extLst>
              <a:ext uri="{FF2B5EF4-FFF2-40B4-BE49-F238E27FC236}">
                <a16:creationId xmlns:a16="http://schemas.microsoft.com/office/drawing/2014/main" id="{5E079631-88F9-411A-859B-00A8FD6ABF4E}"/>
              </a:ext>
            </a:extLst>
          </p:cNvPr>
          <p:cNvSpPr/>
          <p:nvPr/>
        </p:nvSpPr>
        <p:spPr>
          <a:xfrm>
            <a:off x="2439980" y="1277319"/>
            <a:ext cx="2035392" cy="5317717"/>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base" latinLnBrk="0" hangingPunct="1">
              <a:lnSpc>
                <a:spcPct val="110000"/>
              </a:lnSpc>
              <a:spcBef>
                <a:spcPct val="20000"/>
              </a:spcBef>
              <a:spcAft>
                <a:spcPct val="0"/>
              </a:spcAft>
              <a:buClr>
                <a:srgbClr val="3367CD"/>
              </a:buClr>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2" name="TextBox 71">
            <a:extLst>
              <a:ext uri="{FF2B5EF4-FFF2-40B4-BE49-F238E27FC236}">
                <a16:creationId xmlns:a16="http://schemas.microsoft.com/office/drawing/2014/main" id="{DCAE2B41-976E-499D-9CCA-D8EDD35958A3}"/>
              </a:ext>
            </a:extLst>
          </p:cNvPr>
          <p:cNvSpPr txBox="1"/>
          <p:nvPr/>
        </p:nvSpPr>
        <p:spPr>
          <a:xfrm>
            <a:off x="2809027" y="1367123"/>
            <a:ext cx="1464726" cy="264111"/>
          </a:xfrm>
          <a:prstGeom prst="rect">
            <a:avLst/>
          </a:prstGeom>
          <a:solidFill>
            <a:schemeClr val="bg2">
              <a:lumMod val="20000"/>
              <a:lumOff val="80000"/>
            </a:schemeClr>
          </a:solidFill>
          <a:ln>
            <a:solidFill>
              <a:schemeClr val="bg2"/>
            </a:solidFill>
          </a:ln>
        </p:spPr>
        <p:txBody>
          <a:bodyPr wrap="square" rtlCol="0">
            <a:spAutoFit/>
          </a:bodyPr>
          <a:lstStyle/>
          <a:p>
            <a:pPr marL="0" marR="0" lvl="0" indent="0" algn="ctr" defTabSz="914400" rtl="0" eaLnBrk="1" fontAlgn="base" latinLnBrk="0" hangingPunct="1">
              <a:lnSpc>
                <a:spcPct val="110000"/>
              </a:lnSpc>
              <a:spcBef>
                <a:spcPct val="20000"/>
              </a:spcBef>
              <a:spcAft>
                <a:spcPct val="0"/>
              </a:spcAft>
              <a:buClr>
                <a:srgbClr val="3367CD"/>
              </a:buClr>
              <a:buSzTx/>
              <a:buFontTx/>
              <a:buNone/>
              <a:tabLst/>
              <a:defRPr/>
            </a:pPr>
            <a:r>
              <a:rPr kumimoji="0" lang="en-US" sz="1100" b="1" i="0" u="none" strike="noStrike" kern="1200" cap="none" spc="0" normalizeH="0" baseline="0" noProof="0">
                <a:ln>
                  <a:noFill/>
                </a:ln>
                <a:solidFill>
                  <a:srgbClr val="2B3A42"/>
                </a:solidFill>
                <a:effectLst/>
                <a:uLnTx/>
                <a:uFillTx/>
                <a:latin typeface="Arial" charset="0"/>
                <a:ea typeface="+mn-ea"/>
                <a:cs typeface="+mn-cs"/>
              </a:rPr>
              <a:t>Extraction</a:t>
            </a:r>
          </a:p>
        </p:txBody>
      </p:sp>
      <p:sp>
        <p:nvSpPr>
          <p:cNvPr id="76" name="Rectangle 75">
            <a:extLst>
              <a:ext uri="{FF2B5EF4-FFF2-40B4-BE49-F238E27FC236}">
                <a16:creationId xmlns:a16="http://schemas.microsoft.com/office/drawing/2014/main" id="{1A02CB20-C371-4CFA-ABF2-57F1DC74D6E7}"/>
              </a:ext>
            </a:extLst>
          </p:cNvPr>
          <p:cNvSpPr/>
          <p:nvPr/>
        </p:nvSpPr>
        <p:spPr>
          <a:xfrm>
            <a:off x="4739523" y="1277319"/>
            <a:ext cx="4450067" cy="5317717"/>
          </a:xfrm>
          <a:prstGeom prst="rect">
            <a:avLst/>
          </a:prstGeom>
          <a:noFill/>
          <a:ln w="3175">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base" latinLnBrk="0" hangingPunct="1">
              <a:lnSpc>
                <a:spcPct val="110000"/>
              </a:lnSpc>
              <a:spcBef>
                <a:spcPct val="20000"/>
              </a:spcBef>
              <a:spcAft>
                <a:spcPct val="0"/>
              </a:spcAft>
              <a:buClr>
                <a:srgbClr val="3367CD"/>
              </a:buClr>
              <a:buSzTx/>
              <a:buFontTx/>
              <a:buNone/>
              <a:tabLst/>
              <a:defRPr/>
            </a:pPr>
            <a:endParaRPr kumimoji="0" lang="en-US" sz="16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7" name="TextBox 76">
            <a:extLst>
              <a:ext uri="{FF2B5EF4-FFF2-40B4-BE49-F238E27FC236}">
                <a16:creationId xmlns:a16="http://schemas.microsoft.com/office/drawing/2014/main" id="{E4564D1E-8BBA-4FE5-AA2F-84D93D065055}"/>
              </a:ext>
            </a:extLst>
          </p:cNvPr>
          <p:cNvSpPr txBox="1"/>
          <p:nvPr/>
        </p:nvSpPr>
        <p:spPr>
          <a:xfrm>
            <a:off x="5549076" y="1365577"/>
            <a:ext cx="1960253" cy="264111"/>
          </a:xfrm>
          <a:prstGeom prst="rect">
            <a:avLst/>
          </a:prstGeom>
          <a:solidFill>
            <a:schemeClr val="bg2">
              <a:lumMod val="20000"/>
              <a:lumOff val="80000"/>
            </a:schemeClr>
          </a:solidFill>
          <a:ln>
            <a:solidFill>
              <a:schemeClr val="bg2"/>
            </a:solidFill>
          </a:ln>
        </p:spPr>
        <p:txBody>
          <a:bodyPr wrap="square" rtlCol="0">
            <a:spAutoFit/>
          </a:bodyPr>
          <a:lstStyle/>
          <a:p>
            <a:pPr marL="0" marR="0" lvl="0" indent="0" algn="l" defTabSz="914400" rtl="0" eaLnBrk="1" fontAlgn="base" latinLnBrk="0" hangingPunct="1">
              <a:lnSpc>
                <a:spcPct val="110000"/>
              </a:lnSpc>
              <a:spcBef>
                <a:spcPct val="20000"/>
              </a:spcBef>
              <a:spcAft>
                <a:spcPct val="0"/>
              </a:spcAft>
              <a:buClr>
                <a:srgbClr val="3367CD"/>
              </a:buClr>
              <a:buSzTx/>
              <a:buFontTx/>
              <a:buNone/>
              <a:tabLst/>
              <a:defRPr/>
            </a:pPr>
            <a:r>
              <a:rPr lang="en-US" sz="1100" b="1">
                <a:solidFill>
                  <a:srgbClr val="2B3A42"/>
                </a:solidFill>
                <a:latin typeface="Arial" charset="0"/>
              </a:rPr>
              <a:t>Transformation and Load</a:t>
            </a:r>
            <a:endParaRPr kumimoji="0" lang="en-US" sz="1100" b="1" i="0" u="none" strike="noStrike" kern="1200" cap="none" spc="0" normalizeH="0" baseline="0" noProof="0">
              <a:ln>
                <a:noFill/>
              </a:ln>
              <a:solidFill>
                <a:srgbClr val="2B3A42"/>
              </a:solidFill>
              <a:effectLst/>
              <a:uLnTx/>
              <a:uFillTx/>
              <a:latin typeface="Arial" charset="0"/>
              <a:ea typeface="+mn-ea"/>
              <a:cs typeface="+mn-cs"/>
            </a:endParaRPr>
          </a:p>
        </p:txBody>
      </p:sp>
      <p:cxnSp>
        <p:nvCxnSpPr>
          <p:cNvPr id="83" name="Connector: Elbow 82">
            <a:extLst>
              <a:ext uri="{FF2B5EF4-FFF2-40B4-BE49-F238E27FC236}">
                <a16:creationId xmlns:a16="http://schemas.microsoft.com/office/drawing/2014/main" id="{14206AC8-0166-41C0-9910-E2E9043B0CBF}"/>
              </a:ext>
            </a:extLst>
          </p:cNvPr>
          <p:cNvCxnSpPr>
            <a:cxnSpLocks/>
            <a:stCxn id="45" idx="3"/>
            <a:endCxn id="30" idx="1"/>
          </p:cNvCxnSpPr>
          <p:nvPr/>
        </p:nvCxnSpPr>
        <p:spPr>
          <a:xfrm>
            <a:off x="4297024" y="6006404"/>
            <a:ext cx="691933" cy="2189"/>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7916F186-1C88-46B5-BFA3-D14ECB866861}"/>
              </a:ext>
            </a:extLst>
          </p:cNvPr>
          <p:cNvCxnSpPr>
            <a:cxnSpLocks/>
            <a:stCxn id="20" idx="2"/>
            <a:endCxn id="30" idx="0"/>
          </p:cNvCxnSpPr>
          <p:nvPr/>
        </p:nvCxnSpPr>
        <p:spPr>
          <a:xfrm rot="16200000" flipH="1">
            <a:off x="3097955" y="2967613"/>
            <a:ext cx="3068300" cy="2195744"/>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32634E2D-6476-4A52-8E20-095BBBCA98DD}"/>
              </a:ext>
            </a:extLst>
          </p:cNvPr>
          <p:cNvCxnSpPr>
            <a:cxnSpLocks/>
            <a:endCxn id="4" idx="1"/>
          </p:cNvCxnSpPr>
          <p:nvPr/>
        </p:nvCxnSpPr>
        <p:spPr>
          <a:xfrm>
            <a:off x="4259438" y="1838735"/>
            <a:ext cx="3470889" cy="1338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38A11DFC-3FDF-423D-8D86-9B0BFF03A1A8}"/>
              </a:ext>
            </a:extLst>
          </p:cNvPr>
          <p:cNvSpPr/>
          <p:nvPr/>
        </p:nvSpPr>
        <p:spPr>
          <a:xfrm>
            <a:off x="6964556" y="6738257"/>
            <a:ext cx="140473" cy="72075"/>
          </a:xfrm>
          <a:prstGeom prst="rect">
            <a:avLst/>
          </a:prstGeom>
          <a:solidFill>
            <a:srgbClr val="FA461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4037B234-7D70-4FEF-AAD0-7D79A383B8B3}"/>
              </a:ext>
            </a:extLst>
          </p:cNvPr>
          <p:cNvSpPr txBox="1"/>
          <p:nvPr/>
        </p:nvSpPr>
        <p:spPr>
          <a:xfrm>
            <a:off x="7216713" y="6658938"/>
            <a:ext cx="1200970" cy="246221"/>
          </a:xfrm>
          <a:prstGeom prst="rect">
            <a:avLst/>
          </a:prstGeom>
          <a:noFill/>
        </p:spPr>
        <p:txBody>
          <a:bodyPr wrap="none" rtlCol="0">
            <a:spAutoFit/>
          </a:bodyPr>
          <a:lstStyle/>
          <a:p>
            <a:r>
              <a:rPr lang="en-US" sz="1000" dirty="0"/>
              <a:t>XXXX Ownership</a:t>
            </a:r>
          </a:p>
        </p:txBody>
      </p:sp>
      <p:sp>
        <p:nvSpPr>
          <p:cNvPr id="132" name="Rectangle 131">
            <a:extLst>
              <a:ext uri="{FF2B5EF4-FFF2-40B4-BE49-F238E27FC236}">
                <a16:creationId xmlns:a16="http://schemas.microsoft.com/office/drawing/2014/main" id="{8CBE996D-47F1-40BC-AF00-523CEB7A7AA0}"/>
              </a:ext>
            </a:extLst>
          </p:cNvPr>
          <p:cNvSpPr/>
          <p:nvPr/>
        </p:nvSpPr>
        <p:spPr>
          <a:xfrm>
            <a:off x="6964556" y="6941156"/>
            <a:ext cx="140473" cy="7207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DBB402DD-F1E8-4ED5-811A-F446B33AF801}"/>
              </a:ext>
            </a:extLst>
          </p:cNvPr>
          <p:cNvSpPr txBox="1"/>
          <p:nvPr/>
        </p:nvSpPr>
        <p:spPr>
          <a:xfrm>
            <a:off x="7216713" y="6864075"/>
            <a:ext cx="1263487" cy="246221"/>
          </a:xfrm>
          <a:prstGeom prst="rect">
            <a:avLst/>
          </a:prstGeom>
          <a:noFill/>
        </p:spPr>
        <p:txBody>
          <a:bodyPr wrap="none" rtlCol="0">
            <a:spAutoFit/>
          </a:bodyPr>
          <a:lstStyle/>
          <a:p>
            <a:r>
              <a:rPr lang="en-US" sz="1000" dirty="0"/>
              <a:t>XXXXX Ownership</a:t>
            </a:r>
          </a:p>
        </p:txBody>
      </p:sp>
    </p:spTree>
    <p:extLst>
      <p:ext uri="{BB962C8B-B14F-4D97-AF65-F5344CB8AC3E}">
        <p14:creationId xmlns:p14="http://schemas.microsoft.com/office/powerpoint/2010/main" val="1632896620"/>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Theme_CSOD">
  <a:themeElements>
    <a:clrScheme name="CSOD New">
      <a:dk1>
        <a:srgbClr val="000000"/>
      </a:dk1>
      <a:lt1>
        <a:srgbClr val="FFFFFF"/>
      </a:lt1>
      <a:dk2>
        <a:srgbClr val="004F71"/>
      </a:dk2>
      <a:lt2>
        <a:srgbClr val="FA4616"/>
      </a:lt2>
      <a:accent1>
        <a:srgbClr val="00859B"/>
      </a:accent1>
      <a:accent2>
        <a:srgbClr val="653024"/>
      </a:accent2>
      <a:accent3>
        <a:srgbClr val="F1C6A6"/>
      </a:accent3>
      <a:accent4>
        <a:srgbClr val="D6001C"/>
      </a:accent4>
      <a:accent5>
        <a:srgbClr val="FFC72C"/>
      </a:accent5>
      <a:accent6>
        <a:srgbClr val="2CCCD3"/>
      </a:accent6>
      <a:hlink>
        <a:srgbClr val="2CCCD3"/>
      </a:hlink>
      <a:folHlink>
        <a:srgbClr val="2CCC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od_template Aug 5" id="{0E63F085-0568-244E-905E-64637C2AC06E}" vid="{D38EFE47-34BA-F84B-8D54-E5919B9987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2E3CD9-1DF8-4B96-9C99-DCB9B7F787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be5b9-5499-446f-91f2-35ffe1354dc7"/>
    <ds:schemaRef ds:uri="f605c320-b55e-4af4-addb-d1a9d1bdf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6F4CE6-B114-4DF6-A9F1-92B9C22F710E}">
  <ds:schemaRefs>
    <ds:schemaRef ds:uri="657a399f-d117-40e0-82a1-1773909a7f16"/>
    <ds:schemaRef ds:uri="775017ad-ff4e-41eb-8957-1d5424cb866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ecdbe5b9-5499-446f-91f2-35ffe1354dc7"/>
    <ds:schemaRef ds:uri="f605c320-b55e-4af4-addb-d1a9d1bdf49a"/>
  </ds:schemaRefs>
</ds:datastoreItem>
</file>

<file path=customXml/itemProps3.xml><?xml version="1.0" encoding="utf-8"?>
<ds:datastoreItem xmlns:ds="http://schemas.openxmlformats.org/officeDocument/2006/customXml" ds:itemID="{66641708-CF14-4754-932E-4D6B9ADD1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TotalTime>
  <Words>5097</Words>
  <Application>Microsoft Office PowerPoint</Application>
  <PresentationFormat>Custom</PresentationFormat>
  <Paragraphs>992</Paragraphs>
  <Slides>41</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Courier New</vt:lpstr>
      <vt:lpstr>Nunito Sans ExtraLight</vt:lpstr>
      <vt:lpstr>Verdana</vt:lpstr>
      <vt:lpstr>Wingdings</vt:lpstr>
      <vt:lpstr>Wingdings 2</vt:lpstr>
      <vt:lpstr>Wingdings,Sans-Serif</vt:lpstr>
      <vt:lpstr>Theme_CSOD</vt:lpstr>
      <vt:lpstr>XXXX-Conversion Strategy</vt:lpstr>
      <vt:lpstr>PowerPoint Presentation</vt:lpstr>
      <vt:lpstr>Data Conversion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Reconciliation Report</vt:lpstr>
      <vt:lpstr>Roles and Responsibilities</vt:lpstr>
      <vt:lpstr>PowerPoint Presentation</vt:lpstr>
      <vt:lpstr>PowerPoint Presentation</vt:lpstr>
      <vt:lpstr>PowerPoint Presentation</vt:lpstr>
      <vt:lpstr>End-to-End Flow for Mock Cycle</vt:lpstr>
      <vt:lpstr>PowerPoint Presentation</vt:lpstr>
      <vt:lpstr>PowerPoint Presentation</vt:lpstr>
      <vt:lpstr>Work Stream Alignment</vt:lpstr>
      <vt:lpstr>PowerPoint Presentation</vt:lpstr>
      <vt:lpstr>Open/Closed items</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Courson</dc:creator>
  <cp:lastModifiedBy>Parashuram, Addurugatla</cp:lastModifiedBy>
  <cp:revision>2</cp:revision>
  <dcterms:created xsi:type="dcterms:W3CDTF">2021-12-02T18:47:50Z</dcterms:created>
  <dcterms:modified xsi:type="dcterms:W3CDTF">2023-09-14T08:55:43Z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0x01010088A6DCCE3A4D6246BDCC3A99887E7EBF</vt:lpwstr>
  </property>
  <property fmtid="{D5CDD505-2E9C-101B-9397-08002B2CF9AE}" pid="3" name="MSIP_Label_ea60d57e-af5b-4752-ac57-3e4f28ca11dc_Enabled">
    <vt:lpwstr>true</vt:lpwstr>
  </property>
  <property fmtid="{D5CDD505-2E9C-101B-9397-08002B2CF9AE}" pid="4" name="MSIP_Label_ea60d57e-af5b-4752-ac57-3e4f28ca11dc_SetDate">
    <vt:lpwstr>2022-08-04T14:36:31Z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db5712a8-9e7a-40da-b688-c000a5f49a1f</vt:lpwstr>
  </property>
  <property fmtid="{D5CDD505-2E9C-101B-9397-08002B2CF9AE}" pid="9" name="MSIP_Label_ea60d57e-af5b-4752-ac57-3e4f28ca11dc_ContentBits">
    <vt:lpwstr>0</vt:lpwstr>
  </property>
  <property fmtid="{D5CDD505-2E9C-101B-9397-08002B2CF9AE}" pid="10" name="MediaServiceImageTags">
    <vt:lpwstr/>
  </property>
</Properties>
</file>