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4"/>
  </p:sldMasterIdLst>
  <p:notesMasterIdLst>
    <p:notesMasterId r:id="rId25"/>
  </p:notesMasterIdLst>
  <p:handoutMasterIdLst>
    <p:handoutMasterId r:id="rId26"/>
  </p:handoutMasterIdLst>
  <p:sldIdLst>
    <p:sldId id="267" r:id="rId5"/>
    <p:sldId id="270" r:id="rId6"/>
    <p:sldId id="268" r:id="rId7"/>
    <p:sldId id="320" r:id="rId8"/>
    <p:sldId id="2787" r:id="rId9"/>
    <p:sldId id="285" r:id="rId10"/>
    <p:sldId id="2786" r:id="rId11"/>
    <p:sldId id="2789" r:id="rId12"/>
    <p:sldId id="2785" r:id="rId13"/>
    <p:sldId id="327" r:id="rId14"/>
    <p:sldId id="295" r:id="rId15"/>
    <p:sldId id="317" r:id="rId16"/>
    <p:sldId id="2791" r:id="rId17"/>
    <p:sldId id="311" r:id="rId18"/>
    <p:sldId id="299" r:id="rId19"/>
    <p:sldId id="324" r:id="rId20"/>
    <p:sldId id="325" r:id="rId21"/>
    <p:sldId id="326" r:id="rId22"/>
    <p:sldId id="2792" r:id="rId23"/>
    <p:sldId id="283" r:id="rId24"/>
  </p:sldIdLst>
  <p:sldSz cx="9464675" cy="7315200"/>
  <p:notesSz cx="7315200" cy="9601200"/>
  <p:defaultTextStyle>
    <a:defPPr>
      <a:defRPr lang="en-US"/>
    </a:defPPr>
    <a:lvl1pPr marL="0" algn="l" defTabSz="904342" rtl="0" eaLnBrk="1" latinLnBrk="0" hangingPunct="1">
      <a:defRPr sz="1780" kern="1200">
        <a:solidFill>
          <a:schemeClr val="tx1"/>
        </a:solidFill>
        <a:latin typeface="+mn-lt"/>
        <a:ea typeface="+mn-ea"/>
        <a:cs typeface="+mn-cs"/>
      </a:defRPr>
    </a:lvl1pPr>
    <a:lvl2pPr marL="452171" algn="l" defTabSz="904342" rtl="0" eaLnBrk="1" latinLnBrk="0" hangingPunct="1">
      <a:defRPr sz="1780" kern="1200">
        <a:solidFill>
          <a:schemeClr val="tx1"/>
        </a:solidFill>
        <a:latin typeface="+mn-lt"/>
        <a:ea typeface="+mn-ea"/>
        <a:cs typeface="+mn-cs"/>
      </a:defRPr>
    </a:lvl2pPr>
    <a:lvl3pPr marL="904342" algn="l" defTabSz="904342" rtl="0" eaLnBrk="1" latinLnBrk="0" hangingPunct="1">
      <a:defRPr sz="1780" kern="1200">
        <a:solidFill>
          <a:schemeClr val="tx1"/>
        </a:solidFill>
        <a:latin typeface="+mn-lt"/>
        <a:ea typeface="+mn-ea"/>
        <a:cs typeface="+mn-cs"/>
      </a:defRPr>
    </a:lvl3pPr>
    <a:lvl4pPr marL="1356512" algn="l" defTabSz="904342" rtl="0" eaLnBrk="1" latinLnBrk="0" hangingPunct="1">
      <a:defRPr sz="1780" kern="1200">
        <a:solidFill>
          <a:schemeClr val="tx1"/>
        </a:solidFill>
        <a:latin typeface="+mn-lt"/>
        <a:ea typeface="+mn-ea"/>
        <a:cs typeface="+mn-cs"/>
      </a:defRPr>
    </a:lvl4pPr>
    <a:lvl5pPr marL="1808683" algn="l" defTabSz="904342" rtl="0" eaLnBrk="1" latinLnBrk="0" hangingPunct="1">
      <a:defRPr sz="1780" kern="1200">
        <a:solidFill>
          <a:schemeClr val="tx1"/>
        </a:solidFill>
        <a:latin typeface="+mn-lt"/>
        <a:ea typeface="+mn-ea"/>
        <a:cs typeface="+mn-cs"/>
      </a:defRPr>
    </a:lvl5pPr>
    <a:lvl6pPr marL="2260854" algn="l" defTabSz="904342" rtl="0" eaLnBrk="1" latinLnBrk="0" hangingPunct="1">
      <a:defRPr sz="1780" kern="1200">
        <a:solidFill>
          <a:schemeClr val="tx1"/>
        </a:solidFill>
        <a:latin typeface="+mn-lt"/>
        <a:ea typeface="+mn-ea"/>
        <a:cs typeface="+mn-cs"/>
      </a:defRPr>
    </a:lvl6pPr>
    <a:lvl7pPr marL="2713025" algn="l" defTabSz="904342" rtl="0" eaLnBrk="1" latinLnBrk="0" hangingPunct="1">
      <a:defRPr sz="1780" kern="1200">
        <a:solidFill>
          <a:schemeClr val="tx1"/>
        </a:solidFill>
        <a:latin typeface="+mn-lt"/>
        <a:ea typeface="+mn-ea"/>
        <a:cs typeface="+mn-cs"/>
      </a:defRPr>
    </a:lvl7pPr>
    <a:lvl8pPr marL="3165196" algn="l" defTabSz="904342" rtl="0" eaLnBrk="1" latinLnBrk="0" hangingPunct="1">
      <a:defRPr sz="1780" kern="1200">
        <a:solidFill>
          <a:schemeClr val="tx1"/>
        </a:solidFill>
        <a:latin typeface="+mn-lt"/>
        <a:ea typeface="+mn-ea"/>
        <a:cs typeface="+mn-cs"/>
      </a:defRPr>
    </a:lvl8pPr>
    <a:lvl9pPr marL="3617366" algn="l" defTabSz="904342" rtl="0" eaLnBrk="1" latinLnBrk="0" hangingPunct="1">
      <a:defRPr sz="178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7D0F9BC-03AF-47EE-9A74-8743473DF186}">
          <p14:sldIdLst>
            <p14:sldId id="267"/>
            <p14:sldId id="270"/>
          </p14:sldIdLst>
        </p14:section>
        <p14:section name="Reports Overview" id="{773DF222-F411-4FF2-8F57-5CD6AAE32E5D}">
          <p14:sldIdLst>
            <p14:sldId id="268"/>
            <p14:sldId id="320"/>
            <p14:sldId id="2787"/>
            <p14:sldId id="285"/>
            <p14:sldId id="2786"/>
            <p14:sldId id="2789"/>
            <p14:sldId id="2785"/>
            <p14:sldId id="327"/>
          </p14:sldIdLst>
        </p14:section>
        <p14:section name="Reports Scope" id="{61D7A74C-A7CF-46CE-B30D-77E43EC1CC4A}">
          <p14:sldIdLst>
            <p14:sldId id="295"/>
            <p14:sldId id="317"/>
            <p14:sldId id="2791"/>
            <p14:sldId id="311"/>
          </p14:sldIdLst>
        </p14:section>
        <p14:section name="Reporting Tools" id="{0C2A3892-FAF9-4593-9CB3-11F7D3DABC23}">
          <p14:sldIdLst>
            <p14:sldId id="299"/>
            <p14:sldId id="324"/>
            <p14:sldId id="325"/>
            <p14:sldId id="326"/>
            <p14:sldId id="2792"/>
          </p14:sldIdLst>
        </p14:section>
        <p14:section name="Closing" id="{EE7FEE0E-DB81-49E1-B58B-5A54D73A965B}">
          <p14:sldIdLst>
            <p14:sldId id="283"/>
          </p14:sldIdLst>
        </p14:section>
      </p14:sectionLst>
    </p:ext>
    <p:ext uri="{EFAFB233-063F-42B5-8137-9DF3F51BA10A}">
      <p15:sldGuideLst xmlns:p15="http://schemas.microsoft.com/office/powerpoint/2012/main">
        <p15:guide id="1" orient="horz" pos="2304" userDrawn="1">
          <p15:clr>
            <a:srgbClr val="A4A3A4"/>
          </p15:clr>
        </p15:guide>
        <p15:guide id="2" pos="298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1FD0A18-B805-D75D-F232-1BD2C9E4AF92}" name="Ravi Sankar Uppalapati" initials="RSU" userId="Ravi Sankar Uppalapati" providerId="None"/>
  <p188:author id="{D3414924-210D-28E2-F728-A5BBE147785A}" name="Parimal Shah" initials="PS" userId="S::parimalshah@csod.com::f1833133-addd-4ab6-823e-52494669b4f8" providerId="AD"/>
  <p188:author id="{731F5DF6-EE4C-E435-248B-FECAF6EE307F}" name="Leena Sankaran" initials="LS" userId="S::lsankaran@csod.com::074780f2-fb2c-4a75-a529-7c1c305bc568" providerId="AD"/>
  <p188:author id="{571FAAFA-9AC7-5CFD-F0DF-99722957FA6A}" name="Arvind Mishra" initials="AM" userId="S::arvindmishra@csod.com::f5361e1a-c52f-4081-83c6-e7c42269f3fc"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7" name="Balasubramanian, Aishwarya" initials="BA" lastIdx="5" clrIdx="6">
    <p:extLst>
      <p:ext uri="{19B8F6BF-5375-455C-9EA6-DF929625EA0E}">
        <p15:presenceInfo xmlns:p15="http://schemas.microsoft.com/office/powerpoint/2012/main" userId="S::aibalasubramanian@deloitte.com::2bb5c65c-d8ef-46e5-9732-6e4ffbc2d30d" providerId="AD"/>
      </p:ext>
    </p:extLst>
  </p:cmAuthor>
  <p:cmAuthor id="1" name="Marco Hughes" initials="MH" lastIdx="49" clrIdx="0">
    <p:extLst>
      <p:ext uri="{19B8F6BF-5375-455C-9EA6-DF929625EA0E}">
        <p15:presenceInfo xmlns:p15="http://schemas.microsoft.com/office/powerpoint/2012/main" userId="S::mhughes@csod.com::f7f77b87-641d-4c1b-b9e0-0b818fed9677" providerId="AD"/>
      </p:ext>
    </p:extLst>
  </p:cmAuthor>
  <p:cmAuthor id="2" name="Connie Costigan" initials="CC" lastIdx="8" clrIdx="1">
    <p:extLst>
      <p:ext uri="{19B8F6BF-5375-455C-9EA6-DF929625EA0E}">
        <p15:presenceInfo xmlns:p15="http://schemas.microsoft.com/office/powerpoint/2012/main" userId="S::ccostigan@csod.com::2f59174e-6b81-40df-ada3-e72d3e3bac00" providerId="AD"/>
      </p:ext>
    </p:extLst>
  </p:cmAuthor>
  <p:cmAuthor id="3" name="Carol Dullmeyer" initials="CD" lastIdx="1" clrIdx="2">
    <p:extLst>
      <p:ext uri="{19B8F6BF-5375-455C-9EA6-DF929625EA0E}">
        <p15:presenceInfo xmlns:p15="http://schemas.microsoft.com/office/powerpoint/2012/main" userId="S::cdullmeyer@csod.com::a4697966-9583-4d9d-a3c9-f37fb3841df7" providerId="AD"/>
      </p:ext>
    </p:extLst>
  </p:cmAuthor>
  <p:cmAuthor id="4" name="Theresa Damato" initials="TD" lastIdx="17" clrIdx="3">
    <p:extLst>
      <p:ext uri="{19B8F6BF-5375-455C-9EA6-DF929625EA0E}">
        <p15:presenceInfo xmlns:p15="http://schemas.microsoft.com/office/powerpoint/2012/main" userId="S::tdamato@csod.com::6b0295c7-80a4-4c1b-8512-9019ced44e7a" providerId="AD"/>
      </p:ext>
    </p:extLst>
  </p:cmAuthor>
  <p:cmAuthor id="5" name="Sarah Rosas" initials="SR" lastIdx="2" clrIdx="4">
    <p:extLst>
      <p:ext uri="{19B8F6BF-5375-455C-9EA6-DF929625EA0E}">
        <p15:presenceInfo xmlns:p15="http://schemas.microsoft.com/office/powerpoint/2012/main" userId="S::srosas@csod.com::47b20397-ffef-42e9-afed-b9a9db64fb72" providerId="AD"/>
      </p:ext>
    </p:extLst>
  </p:cmAuthor>
  <p:cmAuthor id="6" name="Mishra, Arvind" initials="MA" lastIdx="5" clrIdx="5">
    <p:extLst>
      <p:ext uri="{19B8F6BF-5375-455C-9EA6-DF929625EA0E}">
        <p15:presenceInfo xmlns:p15="http://schemas.microsoft.com/office/powerpoint/2012/main" userId="S::arvimishra@deloitte.com::a3b22b8e-bde2-4c14-b6c9-87c640d2b2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7301"/>
    <a:srgbClr val="7F7F7F"/>
    <a:srgbClr val="FF8080"/>
    <a:srgbClr val="7F0000"/>
    <a:srgbClr val="0097A9"/>
    <a:srgbClr val="F2F2F2"/>
    <a:srgbClr val="FA4616"/>
    <a:srgbClr val="CBD9DE"/>
    <a:srgbClr val="969696"/>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B6AA77-053E-EECF-CE95-E1BF0C4F753F}" v="1" dt="2022-11-01T17:54:43.248"/>
    <p1510:client id="{78C27D20-AA11-483F-8635-B8A42807F6EE}" v="4" dt="2022-11-01T13:41:19.954"/>
    <p1510:client id="{EA76161A-461B-4977-9C89-CDB52F98B1D1}" v="53" dt="2022-11-01T16:43:01.968"/>
    <p1510:client id="{FEA23D21-A95D-29C0-D17C-AD4DF2CE6E86}" v="2" dt="2022-11-01T00:52:29.4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5" d="100"/>
          <a:sy n="55" d="100"/>
        </p:scale>
        <p:origin x="1544" y="32"/>
      </p:cViewPr>
      <p:guideLst>
        <p:guide orient="horz" pos="2304"/>
        <p:guide pos="2982"/>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vi Sankar Uppalapati" userId="181a8d5e-ee84-4ff9-9dc8-7277ded849ac" providerId="ADAL" clId="{78C27D20-AA11-483F-8635-B8A42807F6EE}"/>
    <pc:docChg chg="">
      <pc:chgData name="Ravi Sankar Uppalapati" userId="181a8d5e-ee84-4ff9-9dc8-7277ded849ac" providerId="ADAL" clId="{78C27D20-AA11-483F-8635-B8A42807F6EE}" dt="2022-11-01T13:50:10.980" v="2"/>
      <pc:docMkLst>
        <pc:docMk/>
      </pc:docMkLst>
      <pc:sldChg chg="modCm">
        <pc:chgData name="Ravi Sankar Uppalapati" userId="181a8d5e-ee84-4ff9-9dc8-7277ded849ac" providerId="ADAL" clId="{78C27D20-AA11-483F-8635-B8A42807F6EE}" dt="2022-10-28T19:16:21.146" v="1"/>
        <pc:sldMkLst>
          <pc:docMk/>
          <pc:sldMk cId="693497760" sldId="2785"/>
        </pc:sldMkLst>
      </pc:sldChg>
      <pc:sldChg chg="modCm">
        <pc:chgData name="Ravi Sankar Uppalapati" userId="181a8d5e-ee84-4ff9-9dc8-7277ded849ac" providerId="ADAL" clId="{78C27D20-AA11-483F-8635-B8A42807F6EE}" dt="2022-11-01T13:50:10.980" v="2"/>
        <pc:sldMkLst>
          <pc:docMk/>
          <pc:sldMk cId="2156739703" sldId="2791"/>
        </pc:sldMkLst>
      </pc:sldChg>
    </pc:docChg>
  </pc:docChgLst>
  <pc:docChgLst>
    <pc:chgData name="Leena Sankaran" userId="S::lsankaran@csod.com::074780f2-fb2c-4a75-a529-7c1c305bc568" providerId="AD" clId="Web-{4E86EEA6-F2D3-98EC-CC3E-86E3F4012305}"/>
    <pc:docChg chg="mod">
      <pc:chgData name="Leena Sankaran" userId="S::lsankaran@csod.com::074780f2-fb2c-4a75-a529-7c1c305bc568" providerId="AD" clId="Web-{4E86EEA6-F2D3-98EC-CC3E-86E3F4012305}" dt="2022-10-24T16:28:20.330" v="2"/>
      <pc:docMkLst>
        <pc:docMk/>
      </pc:docMkLst>
      <pc:sldChg chg="addCm">
        <pc:chgData name="Leena Sankaran" userId="S::lsankaran@csod.com::074780f2-fb2c-4a75-a529-7c1c305bc568" providerId="AD" clId="Web-{4E86EEA6-F2D3-98EC-CC3E-86E3F4012305}" dt="2022-10-24T16:28:20.330" v="2"/>
        <pc:sldMkLst>
          <pc:docMk/>
          <pc:sldMk cId="693497760" sldId="2785"/>
        </pc:sldMkLst>
      </pc:sldChg>
      <pc:sldChg chg="addCm">
        <pc:chgData name="Leena Sankaran" userId="S::lsankaran@csod.com::074780f2-fb2c-4a75-a529-7c1c305bc568" providerId="AD" clId="Web-{4E86EEA6-F2D3-98EC-CC3E-86E3F4012305}" dt="2022-10-24T16:26:24.515" v="1"/>
        <pc:sldMkLst>
          <pc:docMk/>
          <pc:sldMk cId="3504907341" sldId="2786"/>
        </pc:sldMkLst>
      </pc:sldChg>
    </pc:docChg>
  </pc:docChgLst>
  <pc:docChgLst>
    <pc:chgData name="Aishwarya Balasubramanian" userId="0dfd9a51-78e5-471b-a231-5d7dec5a774b" providerId="ADAL" clId="{EA76161A-461B-4977-9C89-CDB52F98B1D1}"/>
    <pc:docChg chg="undo custSel addSld modSld delSection modSection">
      <pc:chgData name="Aishwarya Balasubramanian" userId="0dfd9a51-78e5-471b-a231-5d7dec5a774b" providerId="ADAL" clId="{EA76161A-461B-4977-9C89-CDB52F98B1D1}" dt="2022-11-01T16:43:33.384" v="467" actId="1076"/>
      <pc:docMkLst>
        <pc:docMk/>
      </pc:docMkLst>
      <pc:sldChg chg="modSp mod">
        <pc:chgData name="Aishwarya Balasubramanian" userId="0dfd9a51-78e5-471b-a231-5d7dec5a774b" providerId="ADAL" clId="{EA76161A-461B-4977-9C89-CDB52F98B1D1}" dt="2022-11-01T16:38:36.768" v="420" actId="1036"/>
        <pc:sldMkLst>
          <pc:docMk/>
          <pc:sldMk cId="693497760" sldId="2785"/>
        </pc:sldMkLst>
        <pc:cxnChg chg="mod">
          <ac:chgData name="Aishwarya Balasubramanian" userId="0dfd9a51-78e5-471b-a231-5d7dec5a774b" providerId="ADAL" clId="{EA76161A-461B-4977-9C89-CDB52F98B1D1}" dt="2022-11-01T16:38:36.768" v="420" actId="1036"/>
          <ac:cxnSpMkLst>
            <pc:docMk/>
            <pc:sldMk cId="693497760" sldId="2785"/>
            <ac:cxnSpMk id="222" creationId="{C1935E36-ACE4-4039-B829-9B428B684B87}"/>
          </ac:cxnSpMkLst>
        </pc:cxnChg>
      </pc:sldChg>
      <pc:sldChg chg="addSp delSp modSp new mod">
        <pc:chgData name="Aishwarya Balasubramanian" userId="0dfd9a51-78e5-471b-a231-5d7dec5a774b" providerId="ADAL" clId="{EA76161A-461B-4977-9C89-CDB52F98B1D1}" dt="2022-11-01T16:43:33.384" v="467" actId="1076"/>
        <pc:sldMkLst>
          <pc:docMk/>
          <pc:sldMk cId="1998699397" sldId="2792"/>
        </pc:sldMkLst>
        <pc:spChg chg="mod">
          <ac:chgData name="Aishwarya Balasubramanian" userId="0dfd9a51-78e5-471b-a231-5d7dec5a774b" providerId="ADAL" clId="{EA76161A-461B-4977-9C89-CDB52F98B1D1}" dt="2022-11-01T15:45:55.890" v="13" actId="20577"/>
          <ac:spMkLst>
            <pc:docMk/>
            <pc:sldMk cId="1998699397" sldId="2792"/>
            <ac:spMk id="2" creationId="{AA06BB1C-ACAF-4DCB-8927-A01EF622C742}"/>
          </ac:spMkLst>
        </pc:spChg>
        <pc:spChg chg="del">
          <ac:chgData name="Aishwarya Balasubramanian" userId="0dfd9a51-78e5-471b-a231-5d7dec5a774b" providerId="ADAL" clId="{EA76161A-461B-4977-9C89-CDB52F98B1D1}" dt="2022-11-01T15:45:45.729" v="2" actId="3680"/>
          <ac:spMkLst>
            <pc:docMk/>
            <pc:sldMk cId="1998699397" sldId="2792"/>
            <ac:spMk id="3" creationId="{9045588D-949D-4EB0-8A70-E256A5039128}"/>
          </ac:spMkLst>
        </pc:spChg>
        <pc:spChg chg="del mod">
          <ac:chgData name="Aishwarya Balasubramanian" userId="0dfd9a51-78e5-471b-a231-5d7dec5a774b" providerId="ADAL" clId="{EA76161A-461B-4977-9C89-CDB52F98B1D1}" dt="2022-11-01T15:46:05.540" v="15" actId="478"/>
          <ac:spMkLst>
            <pc:docMk/>
            <pc:sldMk cId="1998699397" sldId="2792"/>
            <ac:spMk id="4" creationId="{C42D5876-F859-4D24-A234-6215F32C891F}"/>
          </ac:spMkLst>
        </pc:spChg>
        <pc:spChg chg="del">
          <ac:chgData name="Aishwarya Balasubramanian" userId="0dfd9a51-78e5-471b-a231-5d7dec5a774b" providerId="ADAL" clId="{EA76161A-461B-4977-9C89-CDB52F98B1D1}" dt="2022-11-01T16:20:11.263" v="123" actId="478"/>
          <ac:spMkLst>
            <pc:docMk/>
            <pc:sldMk cId="1998699397" sldId="2792"/>
            <ac:spMk id="6" creationId="{D50A7FD5-FCAA-4254-B062-E3E446E370F2}"/>
          </ac:spMkLst>
        </pc:spChg>
        <pc:spChg chg="add del mod">
          <ac:chgData name="Aishwarya Balasubramanian" userId="0dfd9a51-78e5-471b-a231-5d7dec5a774b" providerId="ADAL" clId="{EA76161A-461B-4977-9C89-CDB52F98B1D1}" dt="2022-11-01T15:46:19.782" v="16" actId="478"/>
          <ac:spMkLst>
            <pc:docMk/>
            <pc:sldMk cId="1998699397" sldId="2792"/>
            <ac:spMk id="9" creationId="{0C8BD06E-ABFD-4870-9F4F-CC93B6481CF8}"/>
          </ac:spMkLst>
        </pc:spChg>
        <pc:graphicFrameChg chg="add mod ord modGraphic">
          <ac:chgData name="Aishwarya Balasubramanian" userId="0dfd9a51-78e5-471b-a231-5d7dec5a774b" providerId="ADAL" clId="{EA76161A-461B-4977-9C89-CDB52F98B1D1}" dt="2022-11-01T16:43:33.384" v="467" actId="1076"/>
          <ac:graphicFrameMkLst>
            <pc:docMk/>
            <pc:sldMk cId="1998699397" sldId="2792"/>
            <ac:graphicFrameMk id="7" creationId="{62015FF4-4EC8-4DDC-A4C8-D5D4F581C962}"/>
          </ac:graphicFrameMkLst>
        </pc:graphicFrameChg>
      </pc:sldChg>
    </pc:docChg>
  </pc:docChgLst>
  <pc:docChgLst>
    <pc:chgData name="Arvind Mishra" userId="S::arvindmishra@csod.com::f5361e1a-c52f-4081-83c6-e7c42269f3fc" providerId="AD" clId="Web-{006FEF8A-120B-A504-9C09-7F179F99B967}"/>
    <pc:docChg chg="mod">
      <pc:chgData name="Arvind Mishra" userId="S::arvindmishra@csod.com::f5361e1a-c52f-4081-83c6-e7c42269f3fc" providerId="AD" clId="Web-{006FEF8A-120B-A504-9C09-7F179F99B967}" dt="2022-10-28T19:19:01.670" v="1"/>
      <pc:docMkLst>
        <pc:docMk/>
      </pc:docMkLst>
      <pc:sldChg chg="modCm">
        <pc:chgData name="Arvind Mishra" userId="S::arvindmishra@csod.com::f5361e1a-c52f-4081-83c6-e7c42269f3fc" providerId="AD" clId="Web-{006FEF8A-120B-A504-9C09-7F179F99B967}" dt="2022-10-28T19:19:01.670" v="1"/>
        <pc:sldMkLst>
          <pc:docMk/>
          <pc:sldMk cId="3504907341" sldId="2786"/>
        </pc:sldMkLst>
      </pc:sldChg>
    </pc:docChg>
  </pc:docChgLst>
  <pc:docChgLst>
    <pc:chgData name="Arvind Mishra" userId="S::arvindmishra@csod.com::f5361e1a-c52f-4081-83c6-e7c42269f3fc" providerId="AD" clId="Web-{5DB6AA77-053E-EECF-CE95-E1BF0C4F753F}"/>
    <pc:docChg chg="">
      <pc:chgData name="Arvind Mishra" userId="S::arvindmishra@csod.com::f5361e1a-c52f-4081-83c6-e7c42269f3fc" providerId="AD" clId="Web-{5DB6AA77-053E-EECF-CE95-E1BF0C4F753F}" dt="2022-11-01T17:54:43.248" v="0"/>
      <pc:docMkLst>
        <pc:docMk/>
      </pc:docMkLst>
      <pc:sldChg chg="modCm">
        <pc:chgData name="Arvind Mishra" userId="S::arvindmishra@csod.com::f5361e1a-c52f-4081-83c6-e7c42269f3fc" providerId="AD" clId="Web-{5DB6AA77-053E-EECF-CE95-E1BF0C4F753F}" dt="2022-11-01T17:54:43.248" v="0"/>
        <pc:sldMkLst>
          <pc:docMk/>
          <pc:sldMk cId="3504907341" sldId="2786"/>
        </pc:sldMkLst>
      </pc:sldChg>
    </pc:docChg>
  </pc:docChgLst>
  <pc:docChgLst>
    <pc:chgData name="Parimal Shah" userId="S::parimalshah@csod.com::f1833133-addd-4ab6-823e-52494669b4f8" providerId="AD" clId="Web-{FEA23D21-A95D-29C0-D17C-AD4DF2CE6E86}"/>
    <pc:docChg chg="mod">
      <pc:chgData name="Parimal Shah" userId="S::parimalshah@csod.com::f1833133-addd-4ab6-823e-52494669b4f8" providerId="AD" clId="Web-{FEA23D21-A95D-29C0-D17C-AD4DF2CE6E86}" dt="2022-11-01T00:52:29.431" v="1"/>
      <pc:docMkLst>
        <pc:docMk/>
      </pc:docMkLst>
      <pc:sldChg chg="addCm">
        <pc:chgData name="Parimal Shah" userId="S::parimalshah@csod.com::f1833133-addd-4ab6-823e-52494669b4f8" providerId="AD" clId="Web-{FEA23D21-A95D-29C0-D17C-AD4DF2CE6E86}" dt="2022-11-01T00:52:29.431" v="1"/>
        <pc:sldMkLst>
          <pc:docMk/>
          <pc:sldMk cId="2156739703" sldId="279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0C8170A-4535-4103-A744-C7185EDDE3A9}"/>
              </a:ext>
            </a:extLst>
          </p:cNvPr>
          <p:cNvSpPr>
            <a:spLocks noGrp="1"/>
          </p:cNvSpPr>
          <p:nvPr>
            <p:ph type="hdr" sz="quarter"/>
          </p:nvPr>
        </p:nvSpPr>
        <p:spPr>
          <a:xfrm>
            <a:off x="0" y="0"/>
            <a:ext cx="3169920" cy="481727"/>
          </a:xfrm>
          <a:prstGeom prst="rect">
            <a:avLst/>
          </a:prstGeom>
        </p:spPr>
        <p:txBody>
          <a:bodyPr vert="horz" lIns="96651" tIns="48325" rIns="96651" bIns="48325" rtlCol="0"/>
          <a:lstStyle>
            <a:lvl1pPr algn="l">
              <a:defRPr sz="1200"/>
            </a:lvl1pPr>
          </a:lstStyle>
          <a:p>
            <a:endParaRPr lang="en-US"/>
          </a:p>
        </p:txBody>
      </p:sp>
      <p:sp>
        <p:nvSpPr>
          <p:cNvPr id="3" name="Date Placeholder 2">
            <a:extLst>
              <a:ext uri="{FF2B5EF4-FFF2-40B4-BE49-F238E27FC236}">
                <a16:creationId xmlns:a16="http://schemas.microsoft.com/office/drawing/2014/main" id="{152E7FC0-5336-4D81-A869-DB6D3984D13A}"/>
              </a:ext>
            </a:extLst>
          </p:cNvPr>
          <p:cNvSpPr>
            <a:spLocks noGrp="1"/>
          </p:cNvSpPr>
          <p:nvPr>
            <p:ph type="dt" sz="quarter" idx="1"/>
          </p:nvPr>
        </p:nvSpPr>
        <p:spPr>
          <a:xfrm>
            <a:off x="4143587" y="0"/>
            <a:ext cx="3169920" cy="481727"/>
          </a:xfrm>
          <a:prstGeom prst="rect">
            <a:avLst/>
          </a:prstGeom>
        </p:spPr>
        <p:txBody>
          <a:bodyPr vert="horz" lIns="96651" tIns="48325" rIns="96651" bIns="48325" rtlCol="0"/>
          <a:lstStyle>
            <a:lvl1pPr algn="r">
              <a:defRPr sz="1200"/>
            </a:lvl1pPr>
          </a:lstStyle>
          <a:p>
            <a:fld id="{9B25A778-CD70-4B2D-8A03-9C6690119EE3}" type="datetimeFigureOut">
              <a:rPr lang="en-US" smtClean="0"/>
              <a:t>9/14/2023</a:t>
            </a:fld>
            <a:endParaRPr lang="en-US"/>
          </a:p>
        </p:txBody>
      </p:sp>
      <p:sp>
        <p:nvSpPr>
          <p:cNvPr id="4" name="Footer Placeholder 3">
            <a:extLst>
              <a:ext uri="{FF2B5EF4-FFF2-40B4-BE49-F238E27FC236}">
                <a16:creationId xmlns:a16="http://schemas.microsoft.com/office/drawing/2014/main" id="{4D08E595-F3C2-4182-A31E-41B32F6DA9A6}"/>
              </a:ext>
            </a:extLst>
          </p:cNvPr>
          <p:cNvSpPr>
            <a:spLocks noGrp="1"/>
          </p:cNvSpPr>
          <p:nvPr>
            <p:ph type="ftr" sz="quarter" idx="2"/>
          </p:nvPr>
        </p:nvSpPr>
        <p:spPr>
          <a:xfrm>
            <a:off x="0" y="9119474"/>
            <a:ext cx="3169920" cy="481726"/>
          </a:xfrm>
          <a:prstGeom prst="rect">
            <a:avLst/>
          </a:prstGeom>
        </p:spPr>
        <p:txBody>
          <a:bodyPr vert="horz" lIns="96651" tIns="48325" rIns="96651" bIns="48325"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78128A0-6DEE-40D0-8472-F3147719721B}"/>
              </a:ext>
            </a:extLst>
          </p:cNvPr>
          <p:cNvSpPr>
            <a:spLocks noGrp="1"/>
          </p:cNvSpPr>
          <p:nvPr>
            <p:ph type="sldNum" sz="quarter" idx="3"/>
          </p:nvPr>
        </p:nvSpPr>
        <p:spPr>
          <a:xfrm>
            <a:off x="4143587" y="9119474"/>
            <a:ext cx="3169920" cy="481726"/>
          </a:xfrm>
          <a:prstGeom prst="rect">
            <a:avLst/>
          </a:prstGeom>
        </p:spPr>
        <p:txBody>
          <a:bodyPr vert="horz" lIns="96651" tIns="48325" rIns="96651" bIns="48325" rtlCol="0" anchor="b"/>
          <a:lstStyle>
            <a:lvl1pPr algn="r">
              <a:defRPr sz="1200"/>
            </a:lvl1pPr>
          </a:lstStyle>
          <a:p>
            <a:fld id="{D6B87F83-8E47-4BA3-A540-AF1B4581DF6B}" type="slidenum">
              <a:rPr lang="en-US" smtClean="0"/>
              <a:t>‹#›</a:t>
            </a:fld>
            <a:endParaRPr lang="en-US"/>
          </a:p>
        </p:txBody>
      </p:sp>
    </p:spTree>
    <p:extLst>
      <p:ext uri="{BB962C8B-B14F-4D97-AF65-F5344CB8AC3E}">
        <p14:creationId xmlns:p14="http://schemas.microsoft.com/office/powerpoint/2010/main" val="31939215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1" tIns="48325" rIns="96651" bIns="48325" rtlCol="0"/>
          <a:lstStyle>
            <a:lvl1pPr algn="l">
              <a:defRPr sz="12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51" tIns="48325" rIns="96651" bIns="48325" rtlCol="0"/>
          <a:lstStyle>
            <a:lvl1pPr algn="r">
              <a:defRPr sz="1200"/>
            </a:lvl1pPr>
          </a:lstStyle>
          <a:p>
            <a:fld id="{2A39EB1F-4B45-B443-84C9-3C29087BA80A}" type="datetimeFigureOut">
              <a:rPr lang="en-US" smtClean="0"/>
              <a:t>9/14/2023</a:t>
            </a:fld>
            <a:endParaRPr lang="en-US"/>
          </a:p>
        </p:txBody>
      </p:sp>
      <p:sp>
        <p:nvSpPr>
          <p:cNvPr id="4" name="Slide Image Placeholder 3"/>
          <p:cNvSpPr>
            <a:spLocks noGrp="1" noRot="1" noChangeAspect="1"/>
          </p:cNvSpPr>
          <p:nvPr>
            <p:ph type="sldImg" idx="2"/>
          </p:nvPr>
        </p:nvSpPr>
        <p:spPr>
          <a:xfrm>
            <a:off x="1562100" y="1200150"/>
            <a:ext cx="4191000" cy="3240088"/>
          </a:xfrm>
          <a:prstGeom prst="rect">
            <a:avLst/>
          </a:prstGeom>
          <a:noFill/>
          <a:ln w="12700">
            <a:solidFill>
              <a:prstClr val="black"/>
            </a:solidFill>
          </a:ln>
        </p:spPr>
        <p:txBody>
          <a:bodyPr vert="horz" lIns="96651" tIns="48325" rIns="96651" bIns="48325" rtlCol="0" anchor="ctr"/>
          <a:lstStyle/>
          <a:p>
            <a:endParaRPr lang="en-US"/>
          </a:p>
        </p:txBody>
      </p:sp>
      <p:sp>
        <p:nvSpPr>
          <p:cNvPr id="5" name="Notes Placeholder 4"/>
          <p:cNvSpPr>
            <a:spLocks noGrp="1"/>
          </p:cNvSpPr>
          <p:nvPr>
            <p:ph type="body" sz="quarter" idx="3"/>
          </p:nvPr>
        </p:nvSpPr>
        <p:spPr>
          <a:xfrm>
            <a:off x="731521" y="4620578"/>
            <a:ext cx="5852160" cy="3780472"/>
          </a:xfrm>
          <a:prstGeom prst="rect">
            <a:avLst/>
          </a:prstGeom>
        </p:spPr>
        <p:txBody>
          <a:bodyPr vert="horz" lIns="96651" tIns="48325" rIns="96651" bIns="483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51" tIns="48325" rIns="96651" bIns="48325"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51" tIns="48325" rIns="96651" bIns="48325" rtlCol="0" anchor="b"/>
          <a:lstStyle>
            <a:lvl1pPr algn="r">
              <a:defRPr sz="1200"/>
            </a:lvl1pPr>
          </a:lstStyle>
          <a:p>
            <a:fld id="{93D24783-33E2-CC47-9E0E-314BD6AB88A1}" type="slidenum">
              <a:rPr lang="en-US" smtClean="0"/>
              <a:t>‹#›</a:t>
            </a:fld>
            <a:endParaRPr lang="en-US"/>
          </a:p>
        </p:txBody>
      </p:sp>
    </p:spTree>
    <p:extLst>
      <p:ext uri="{BB962C8B-B14F-4D97-AF65-F5344CB8AC3E}">
        <p14:creationId xmlns:p14="http://schemas.microsoft.com/office/powerpoint/2010/main" val="1313380358"/>
      </p:ext>
    </p:extLst>
  </p:cSld>
  <p:clrMap bg1="lt1" tx1="dk1" bg2="lt2" tx2="dk2" accent1="accent1" accent2="accent2" accent3="accent3" accent4="accent4" accent5="accent5" accent6="accent6" hlink="hlink" folHlink="folHlink"/>
  <p:notesStyle>
    <a:lvl1pPr marL="0" algn="l" defTabSz="904342" rtl="0" eaLnBrk="1" latinLnBrk="0" hangingPunct="1">
      <a:defRPr sz="1187" kern="1200">
        <a:solidFill>
          <a:schemeClr val="tx1"/>
        </a:solidFill>
        <a:latin typeface="+mn-lt"/>
        <a:ea typeface="+mn-ea"/>
        <a:cs typeface="+mn-cs"/>
      </a:defRPr>
    </a:lvl1pPr>
    <a:lvl2pPr marL="452171" algn="l" defTabSz="904342" rtl="0" eaLnBrk="1" latinLnBrk="0" hangingPunct="1">
      <a:defRPr sz="1187" kern="1200">
        <a:solidFill>
          <a:schemeClr val="tx1"/>
        </a:solidFill>
        <a:latin typeface="+mn-lt"/>
        <a:ea typeface="+mn-ea"/>
        <a:cs typeface="+mn-cs"/>
      </a:defRPr>
    </a:lvl2pPr>
    <a:lvl3pPr marL="904342" algn="l" defTabSz="904342" rtl="0" eaLnBrk="1" latinLnBrk="0" hangingPunct="1">
      <a:defRPr sz="1187" kern="1200">
        <a:solidFill>
          <a:schemeClr val="tx1"/>
        </a:solidFill>
        <a:latin typeface="+mn-lt"/>
        <a:ea typeface="+mn-ea"/>
        <a:cs typeface="+mn-cs"/>
      </a:defRPr>
    </a:lvl3pPr>
    <a:lvl4pPr marL="1356512" algn="l" defTabSz="904342" rtl="0" eaLnBrk="1" latinLnBrk="0" hangingPunct="1">
      <a:defRPr sz="1187" kern="1200">
        <a:solidFill>
          <a:schemeClr val="tx1"/>
        </a:solidFill>
        <a:latin typeface="+mn-lt"/>
        <a:ea typeface="+mn-ea"/>
        <a:cs typeface="+mn-cs"/>
      </a:defRPr>
    </a:lvl4pPr>
    <a:lvl5pPr marL="1808683" algn="l" defTabSz="904342" rtl="0" eaLnBrk="1" latinLnBrk="0" hangingPunct="1">
      <a:defRPr sz="1187" kern="1200">
        <a:solidFill>
          <a:schemeClr val="tx1"/>
        </a:solidFill>
        <a:latin typeface="+mn-lt"/>
        <a:ea typeface="+mn-ea"/>
        <a:cs typeface="+mn-cs"/>
      </a:defRPr>
    </a:lvl5pPr>
    <a:lvl6pPr marL="2260854" algn="l" defTabSz="904342" rtl="0" eaLnBrk="1" latinLnBrk="0" hangingPunct="1">
      <a:defRPr sz="1187" kern="1200">
        <a:solidFill>
          <a:schemeClr val="tx1"/>
        </a:solidFill>
        <a:latin typeface="+mn-lt"/>
        <a:ea typeface="+mn-ea"/>
        <a:cs typeface="+mn-cs"/>
      </a:defRPr>
    </a:lvl6pPr>
    <a:lvl7pPr marL="2713025" algn="l" defTabSz="904342" rtl="0" eaLnBrk="1" latinLnBrk="0" hangingPunct="1">
      <a:defRPr sz="1187" kern="1200">
        <a:solidFill>
          <a:schemeClr val="tx1"/>
        </a:solidFill>
        <a:latin typeface="+mn-lt"/>
        <a:ea typeface="+mn-ea"/>
        <a:cs typeface="+mn-cs"/>
      </a:defRPr>
    </a:lvl7pPr>
    <a:lvl8pPr marL="3165196" algn="l" defTabSz="904342" rtl="0" eaLnBrk="1" latinLnBrk="0" hangingPunct="1">
      <a:defRPr sz="1187" kern="1200">
        <a:solidFill>
          <a:schemeClr val="tx1"/>
        </a:solidFill>
        <a:latin typeface="+mn-lt"/>
        <a:ea typeface="+mn-ea"/>
        <a:cs typeface="+mn-cs"/>
      </a:defRPr>
    </a:lvl8pPr>
    <a:lvl9pPr marL="3617366" algn="l" defTabSz="904342" rtl="0" eaLnBrk="1" latinLnBrk="0" hangingPunct="1">
      <a:defRPr sz="118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D24783-33E2-CC47-9E0E-314BD6AB88A1}" type="slidenum">
              <a:rPr lang="en-US" smtClean="0"/>
              <a:t>9</a:t>
            </a:fld>
            <a:endParaRPr lang="en-US"/>
          </a:p>
        </p:txBody>
      </p:sp>
    </p:spTree>
    <p:extLst>
      <p:ext uri="{BB962C8B-B14F-4D97-AF65-F5344CB8AC3E}">
        <p14:creationId xmlns:p14="http://schemas.microsoft.com/office/powerpoint/2010/main" val="3419401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D24783-33E2-CC47-9E0E-314BD6AB88A1}" type="slidenum">
              <a:rPr lang="en-US" smtClean="0"/>
              <a:t>10</a:t>
            </a:fld>
            <a:endParaRPr lang="en-US"/>
          </a:p>
        </p:txBody>
      </p:sp>
    </p:spTree>
    <p:extLst>
      <p:ext uri="{BB962C8B-B14F-4D97-AF65-F5344CB8AC3E}">
        <p14:creationId xmlns:p14="http://schemas.microsoft.com/office/powerpoint/2010/main" val="3859027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D24783-33E2-CC47-9E0E-314BD6AB88A1}" type="slidenum">
              <a:rPr lang="en-US" smtClean="0"/>
              <a:t>12</a:t>
            </a:fld>
            <a:endParaRPr lang="en-US"/>
          </a:p>
        </p:txBody>
      </p:sp>
    </p:spTree>
    <p:extLst>
      <p:ext uri="{BB962C8B-B14F-4D97-AF65-F5344CB8AC3E}">
        <p14:creationId xmlns:p14="http://schemas.microsoft.com/office/powerpoint/2010/main" val="1098615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D24783-33E2-CC47-9E0E-314BD6AB88A1}" type="slidenum">
              <a:rPr lang="en-US" smtClean="0"/>
              <a:t>13</a:t>
            </a:fld>
            <a:endParaRPr lang="en-US"/>
          </a:p>
        </p:txBody>
      </p:sp>
    </p:spTree>
    <p:extLst>
      <p:ext uri="{BB962C8B-B14F-4D97-AF65-F5344CB8AC3E}">
        <p14:creationId xmlns:p14="http://schemas.microsoft.com/office/powerpoint/2010/main" val="118175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D24783-33E2-CC47-9E0E-314BD6AB88A1}" type="slidenum">
              <a:rPr lang="en-US" smtClean="0"/>
              <a:t>14</a:t>
            </a:fld>
            <a:endParaRPr lang="en-US"/>
          </a:p>
        </p:txBody>
      </p:sp>
    </p:spTree>
    <p:extLst>
      <p:ext uri="{BB962C8B-B14F-4D97-AF65-F5344CB8AC3E}">
        <p14:creationId xmlns:p14="http://schemas.microsoft.com/office/powerpoint/2010/main" val="203101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D24783-33E2-CC47-9E0E-314BD6AB88A1}" type="slidenum">
              <a:rPr lang="en-US" smtClean="0"/>
              <a:t>15</a:t>
            </a:fld>
            <a:endParaRPr lang="en-US"/>
          </a:p>
        </p:txBody>
      </p:sp>
    </p:spTree>
    <p:extLst>
      <p:ext uri="{BB962C8B-B14F-4D97-AF65-F5344CB8AC3E}">
        <p14:creationId xmlns:p14="http://schemas.microsoft.com/office/powerpoint/2010/main" val="59187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D24783-33E2-CC47-9E0E-314BD6AB88A1}" type="slidenum">
              <a:rPr lang="en-US" smtClean="0"/>
              <a:t>16</a:t>
            </a:fld>
            <a:endParaRPr lang="en-US"/>
          </a:p>
        </p:txBody>
      </p:sp>
    </p:spTree>
    <p:extLst>
      <p:ext uri="{BB962C8B-B14F-4D97-AF65-F5344CB8AC3E}">
        <p14:creationId xmlns:p14="http://schemas.microsoft.com/office/powerpoint/2010/main" val="1685517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D24783-33E2-CC47-9E0E-314BD6AB88A1}" type="slidenum">
              <a:rPr lang="en-US" smtClean="0"/>
              <a:t>17</a:t>
            </a:fld>
            <a:endParaRPr lang="en-US"/>
          </a:p>
        </p:txBody>
      </p:sp>
    </p:spTree>
    <p:extLst>
      <p:ext uri="{BB962C8B-B14F-4D97-AF65-F5344CB8AC3E}">
        <p14:creationId xmlns:p14="http://schemas.microsoft.com/office/powerpoint/2010/main" val="1549014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D24783-33E2-CC47-9E0E-314BD6AB88A1}" type="slidenum">
              <a:rPr lang="en-US" smtClean="0"/>
              <a:t>18</a:t>
            </a:fld>
            <a:endParaRPr lang="en-US"/>
          </a:p>
        </p:txBody>
      </p:sp>
    </p:spTree>
    <p:extLst>
      <p:ext uri="{BB962C8B-B14F-4D97-AF65-F5344CB8AC3E}">
        <p14:creationId xmlns:p14="http://schemas.microsoft.com/office/powerpoint/2010/main" val="16915344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p:bg>
      <p:bgPr>
        <a:solidFill>
          <a:schemeClr val="bg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413640A0-21CF-48CA-A03E-DEAEB9825D7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06411" y="3146560"/>
            <a:ext cx="6251861" cy="1022083"/>
          </a:xfrm>
          <a:prstGeom prst="rect">
            <a:avLst/>
          </a:prstGeom>
        </p:spPr>
      </p:pic>
      <p:sp>
        <p:nvSpPr>
          <p:cNvPr id="4" name="Slide Number Placeholder 4">
            <a:extLst>
              <a:ext uri="{FF2B5EF4-FFF2-40B4-BE49-F238E27FC236}">
                <a16:creationId xmlns:a16="http://schemas.microsoft.com/office/drawing/2014/main" id="{24D337C3-5DD4-475C-B7FC-9A962D9E086A}"/>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spTree>
    <p:extLst>
      <p:ext uri="{BB962C8B-B14F-4D97-AF65-F5344CB8AC3E}">
        <p14:creationId xmlns:p14="http://schemas.microsoft.com/office/powerpoint/2010/main" val="3835977408"/>
      </p:ext>
    </p:extLst>
  </p:cSld>
  <p:clrMapOvr>
    <a:overrideClrMapping bg1="lt1" tx1="dk1" bg2="lt2" tx2="dk2" accent1="accent1" accent2="accent2" accent3="accent3" accent4="accent4" accent5="accent5" accent6="accent6" hlink="hlink" folHlink="folHlink"/>
  </p:clrMapOvr>
  <p:transition spd="slow">
    <p:fade/>
  </p:transition>
  <p:extLst>
    <p:ext uri="{DCECCB84-F9BA-43D5-87BE-67443E8EF086}">
      <p15:sldGuideLst xmlns:p15="http://schemas.microsoft.com/office/powerpoint/2012/main">
        <p15:guide id="3" orient="horz" pos="2304" userDrawn="1">
          <p15:clr>
            <a:srgbClr val="FBAE40"/>
          </p15:clr>
        </p15:guide>
        <p15:guide id="4" pos="298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box with header">
    <p:spTree>
      <p:nvGrpSpPr>
        <p:cNvPr id="1" name=""/>
        <p:cNvGrpSpPr/>
        <p:nvPr/>
      </p:nvGrpSpPr>
      <p:grpSpPr>
        <a:xfrm>
          <a:off x="0" y="0"/>
          <a:ext cx="0" cy="0"/>
          <a:chOff x="0" y="0"/>
          <a:chExt cx="0" cy="0"/>
        </a:xfrm>
      </p:grpSpPr>
      <p:sp>
        <p:nvSpPr>
          <p:cNvPr id="13" name="Content Placeholder 4">
            <a:extLst>
              <a:ext uri="{FF2B5EF4-FFF2-40B4-BE49-F238E27FC236}">
                <a16:creationId xmlns:a16="http://schemas.microsoft.com/office/drawing/2014/main" id="{3EFEC29B-5377-450E-9B33-404BC77A4181}"/>
              </a:ext>
            </a:extLst>
          </p:cNvPr>
          <p:cNvSpPr>
            <a:spLocks noGrp="1"/>
          </p:cNvSpPr>
          <p:nvPr>
            <p:ph sz="quarter" idx="12"/>
          </p:nvPr>
        </p:nvSpPr>
        <p:spPr>
          <a:xfrm>
            <a:off x="241012" y="1437446"/>
            <a:ext cx="4428824" cy="2535936"/>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6C180CC8-B900-42EA-B3FB-450AA97497C8}"/>
              </a:ext>
            </a:extLst>
          </p:cNvPr>
          <p:cNvSpPr>
            <a:spLocks noGrp="1"/>
          </p:cNvSpPr>
          <p:nvPr>
            <p:ph sz="quarter" idx="13"/>
          </p:nvPr>
        </p:nvSpPr>
        <p:spPr>
          <a:xfrm>
            <a:off x="241011" y="4331513"/>
            <a:ext cx="4428824" cy="2535937"/>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4">
            <a:extLst>
              <a:ext uri="{FF2B5EF4-FFF2-40B4-BE49-F238E27FC236}">
                <a16:creationId xmlns:a16="http://schemas.microsoft.com/office/drawing/2014/main" id="{9B43D690-9D39-4CDD-B790-230AB289E502}"/>
              </a:ext>
            </a:extLst>
          </p:cNvPr>
          <p:cNvSpPr>
            <a:spLocks noGrp="1"/>
          </p:cNvSpPr>
          <p:nvPr>
            <p:ph sz="quarter" idx="14"/>
          </p:nvPr>
        </p:nvSpPr>
        <p:spPr>
          <a:xfrm>
            <a:off x="4794847" y="1437442"/>
            <a:ext cx="4428824" cy="2534320"/>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4">
            <a:extLst>
              <a:ext uri="{FF2B5EF4-FFF2-40B4-BE49-F238E27FC236}">
                <a16:creationId xmlns:a16="http://schemas.microsoft.com/office/drawing/2014/main" id="{F4FCB848-11E9-4411-9517-D4D54C8631AB}"/>
              </a:ext>
            </a:extLst>
          </p:cNvPr>
          <p:cNvSpPr>
            <a:spLocks noGrp="1"/>
          </p:cNvSpPr>
          <p:nvPr>
            <p:ph sz="quarter" idx="15"/>
          </p:nvPr>
        </p:nvSpPr>
        <p:spPr>
          <a:xfrm>
            <a:off x="4794846" y="4328285"/>
            <a:ext cx="4428824" cy="2535937"/>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7">
            <a:extLst>
              <a:ext uri="{FF2B5EF4-FFF2-40B4-BE49-F238E27FC236}">
                <a16:creationId xmlns:a16="http://schemas.microsoft.com/office/drawing/2014/main" id="{6F3A7987-0C30-4728-AD06-3F25F97A3192}"/>
              </a:ext>
            </a:extLst>
          </p:cNvPr>
          <p:cNvSpPr>
            <a:spLocks noGrp="1"/>
          </p:cNvSpPr>
          <p:nvPr>
            <p:ph sz="quarter" idx="19"/>
          </p:nvPr>
        </p:nvSpPr>
        <p:spPr>
          <a:xfrm>
            <a:off x="241551" y="1146763"/>
            <a:ext cx="4428823" cy="290683"/>
          </a:xfrm>
          <a:prstGeom prst="rect">
            <a:avLst/>
          </a:prstGeom>
          <a:solidFill>
            <a:schemeClr val="accent6">
              <a:lumMod val="75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19" name="Content Placeholder 7">
            <a:extLst>
              <a:ext uri="{FF2B5EF4-FFF2-40B4-BE49-F238E27FC236}">
                <a16:creationId xmlns:a16="http://schemas.microsoft.com/office/drawing/2014/main" id="{9F8E264F-8F7F-4C15-80EE-F74FFF240071}"/>
              </a:ext>
            </a:extLst>
          </p:cNvPr>
          <p:cNvSpPr>
            <a:spLocks noGrp="1"/>
          </p:cNvSpPr>
          <p:nvPr>
            <p:ph sz="quarter" idx="20"/>
          </p:nvPr>
        </p:nvSpPr>
        <p:spPr>
          <a:xfrm>
            <a:off x="4794847" y="1147441"/>
            <a:ext cx="4428823" cy="290683"/>
          </a:xfrm>
          <a:prstGeom prst="rect">
            <a:avLst/>
          </a:prstGeom>
          <a:solidFill>
            <a:schemeClr val="accent6">
              <a:lumMod val="75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20" name="Content Placeholder 7">
            <a:extLst>
              <a:ext uri="{FF2B5EF4-FFF2-40B4-BE49-F238E27FC236}">
                <a16:creationId xmlns:a16="http://schemas.microsoft.com/office/drawing/2014/main" id="{C9F81D71-D4A9-4B3E-96EE-65CC95ABA302}"/>
              </a:ext>
            </a:extLst>
          </p:cNvPr>
          <p:cNvSpPr>
            <a:spLocks noGrp="1"/>
          </p:cNvSpPr>
          <p:nvPr>
            <p:ph sz="quarter" idx="21"/>
          </p:nvPr>
        </p:nvSpPr>
        <p:spPr>
          <a:xfrm>
            <a:off x="241013" y="4022433"/>
            <a:ext cx="4428823" cy="290683"/>
          </a:xfrm>
          <a:prstGeom prst="rect">
            <a:avLst/>
          </a:prstGeom>
          <a:solidFill>
            <a:schemeClr val="accent6">
              <a:lumMod val="75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21" name="Content Placeholder 7">
            <a:extLst>
              <a:ext uri="{FF2B5EF4-FFF2-40B4-BE49-F238E27FC236}">
                <a16:creationId xmlns:a16="http://schemas.microsoft.com/office/drawing/2014/main" id="{5467D249-EFD0-422F-94BD-B2C5CF980F72}"/>
              </a:ext>
            </a:extLst>
          </p:cNvPr>
          <p:cNvSpPr>
            <a:spLocks noGrp="1"/>
          </p:cNvSpPr>
          <p:nvPr>
            <p:ph sz="quarter" idx="22"/>
          </p:nvPr>
        </p:nvSpPr>
        <p:spPr>
          <a:xfrm>
            <a:off x="4794845" y="4022433"/>
            <a:ext cx="4428823" cy="290683"/>
          </a:xfrm>
          <a:prstGeom prst="rect">
            <a:avLst/>
          </a:prstGeom>
          <a:solidFill>
            <a:schemeClr val="accent6">
              <a:lumMod val="75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17" name="Title 1">
            <a:extLst>
              <a:ext uri="{FF2B5EF4-FFF2-40B4-BE49-F238E27FC236}">
                <a16:creationId xmlns:a16="http://schemas.microsoft.com/office/drawing/2014/main" id="{48A5D415-9AB6-48D8-B496-4F4CFF264E3E}"/>
              </a:ext>
            </a:extLst>
          </p:cNvPr>
          <p:cNvSpPr>
            <a:spLocks noGrp="1"/>
          </p:cNvSpPr>
          <p:nvPr>
            <p:ph type="title" hasCustomPrompt="1"/>
          </p:nvPr>
        </p:nvSpPr>
        <p:spPr>
          <a:xfrm>
            <a:off x="241015" y="174350"/>
            <a:ext cx="9031251" cy="497360"/>
          </a:xfrm>
        </p:spPr>
        <p:txBody>
          <a:bodyPr/>
          <a:lstStyle>
            <a:lvl1pPr>
              <a:defRPr/>
            </a:lvl1pPr>
          </a:lstStyle>
          <a:p>
            <a:r>
              <a:rPr lang="en-US"/>
              <a:t>Title</a:t>
            </a:r>
          </a:p>
        </p:txBody>
      </p:sp>
      <p:cxnSp>
        <p:nvCxnSpPr>
          <p:cNvPr id="22" name="Straight Connector 21">
            <a:extLst>
              <a:ext uri="{FF2B5EF4-FFF2-40B4-BE49-F238E27FC236}">
                <a16:creationId xmlns:a16="http://schemas.microsoft.com/office/drawing/2014/main" id="{B18A3EE5-A4E8-4F8D-9172-507398E669D6}"/>
              </a:ext>
            </a:extLst>
          </p:cNvPr>
          <p:cNvCxnSpPr/>
          <p:nvPr userDrawn="1"/>
        </p:nvCxnSpPr>
        <p:spPr>
          <a:xfrm>
            <a:off x="241015" y="671709"/>
            <a:ext cx="9031251"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24" name="Text Placeholder 12">
            <a:extLst>
              <a:ext uri="{FF2B5EF4-FFF2-40B4-BE49-F238E27FC236}">
                <a16:creationId xmlns:a16="http://schemas.microsoft.com/office/drawing/2014/main" id="{285BA8AC-4DC2-416B-824D-1B9293F6F730}"/>
              </a:ext>
            </a:extLst>
          </p:cNvPr>
          <p:cNvSpPr>
            <a:spLocks noGrp="1"/>
          </p:cNvSpPr>
          <p:nvPr>
            <p:ph type="body" sz="quarter" idx="23" hasCustomPrompt="1"/>
          </p:nvPr>
        </p:nvSpPr>
        <p:spPr>
          <a:xfrm>
            <a:off x="241551" y="690659"/>
            <a:ext cx="9030878" cy="401321"/>
          </a:xfrm>
        </p:spPr>
        <p:txBody>
          <a:bodyPr>
            <a:noAutofit/>
          </a:bodyPr>
          <a:lstStyle>
            <a:lvl1pPr marL="0" indent="0">
              <a:buNone/>
              <a:defRPr sz="1606" i="1">
                <a:solidFill>
                  <a:schemeClr val="accent1"/>
                </a:solidFill>
              </a:defRPr>
            </a:lvl1pPr>
          </a:lstStyle>
          <a:p>
            <a:pPr lvl="0"/>
            <a:r>
              <a:rPr lang="en-US" i="1"/>
              <a:t>Headline</a:t>
            </a:r>
            <a:endParaRPr lang="en-US"/>
          </a:p>
        </p:txBody>
      </p:sp>
      <p:sp>
        <p:nvSpPr>
          <p:cNvPr id="25" name="Slide Number Placeholder 4">
            <a:extLst>
              <a:ext uri="{FF2B5EF4-FFF2-40B4-BE49-F238E27FC236}">
                <a16:creationId xmlns:a16="http://schemas.microsoft.com/office/drawing/2014/main" id="{90E6404A-F1C3-4606-951C-D85FE95DAE97}"/>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pic>
        <p:nvPicPr>
          <p:cNvPr id="26" name="Graphic 25">
            <a:extLst>
              <a:ext uri="{FF2B5EF4-FFF2-40B4-BE49-F238E27FC236}">
                <a16:creationId xmlns:a16="http://schemas.microsoft.com/office/drawing/2014/main" id="{4F56680E-E726-4DD3-A76C-0FB587424765}"/>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83906"/>
          <a:stretch/>
        </p:blipFill>
        <p:spPr>
          <a:xfrm>
            <a:off x="8911513" y="253072"/>
            <a:ext cx="312157" cy="310805"/>
          </a:xfrm>
          <a:prstGeom prst="rect">
            <a:avLst/>
          </a:prstGeom>
        </p:spPr>
      </p:pic>
      <p:sp>
        <p:nvSpPr>
          <p:cNvPr id="23" name="Text Placeholder 4">
            <a:extLst>
              <a:ext uri="{FF2B5EF4-FFF2-40B4-BE49-F238E27FC236}">
                <a16:creationId xmlns:a16="http://schemas.microsoft.com/office/drawing/2014/main" id="{D5D04267-FA5D-400C-9A91-10AADED79C65}"/>
              </a:ext>
            </a:extLst>
          </p:cNvPr>
          <p:cNvSpPr>
            <a:spLocks noGrp="1"/>
          </p:cNvSpPr>
          <p:nvPr>
            <p:ph type="body" sz="quarter" idx="24" hasCustomPrompt="1"/>
          </p:nvPr>
        </p:nvSpPr>
        <p:spPr>
          <a:xfrm>
            <a:off x="241549" y="6827521"/>
            <a:ext cx="8523137" cy="487681"/>
          </a:xfrm>
        </p:spPr>
        <p:txBody>
          <a:bodyPr>
            <a:noAutofit/>
          </a:bodyPr>
          <a:lstStyle>
            <a:lvl1pPr marL="225423" indent="-159498">
              <a:buClr>
                <a:schemeClr val="tx1">
                  <a:lumMod val="50000"/>
                  <a:lumOff val="50000"/>
                </a:schemeClr>
              </a:buClr>
              <a:buFont typeface="Arial" panose="020B0604020202020204" pitchFamily="34" charset="0"/>
              <a:buChar char="•"/>
              <a:defRPr sz="1071"/>
            </a:lvl1pPr>
            <a:lvl2pPr marL="225423" indent="-159498">
              <a:buClr>
                <a:schemeClr val="tx1">
                  <a:lumMod val="50000"/>
                  <a:lumOff val="50000"/>
                </a:schemeClr>
              </a:buClr>
              <a:buFont typeface="Arial" panose="020B0604020202020204" pitchFamily="34" charset="0"/>
              <a:buChar char="•"/>
              <a:defRPr sz="1071"/>
            </a:lvl2pPr>
            <a:lvl3pPr marL="225423" indent="-159498">
              <a:buClr>
                <a:schemeClr val="tx1">
                  <a:lumMod val="50000"/>
                  <a:lumOff val="50000"/>
                </a:schemeClr>
              </a:buClr>
              <a:buFont typeface="Arial" panose="020B0604020202020204" pitchFamily="34" charset="0"/>
              <a:buChar char="•"/>
              <a:defRPr sz="1071"/>
            </a:lvl3pPr>
            <a:lvl4pPr marL="225423" indent="-159498">
              <a:buClr>
                <a:schemeClr val="tx1">
                  <a:lumMod val="50000"/>
                  <a:lumOff val="50000"/>
                </a:schemeClr>
              </a:buClr>
              <a:buFont typeface="Arial" panose="020B0604020202020204" pitchFamily="34" charset="0"/>
              <a:buChar char="•"/>
              <a:defRPr sz="1071"/>
            </a:lvl4pPr>
            <a:lvl5pPr marL="225423" indent="-159498">
              <a:buClr>
                <a:schemeClr val="tx1">
                  <a:lumMod val="50000"/>
                  <a:lumOff val="50000"/>
                </a:schemeClr>
              </a:buClr>
              <a:buFont typeface="Arial" panose="020B0604020202020204" pitchFamily="34" charset="0"/>
              <a:buChar char="•"/>
              <a:defRPr sz="1071"/>
            </a:lvl5pPr>
          </a:lstStyle>
          <a:p>
            <a:pPr lvl="0"/>
            <a:r>
              <a:rPr lang="en-US"/>
              <a:t>Footnote text</a:t>
            </a:r>
          </a:p>
        </p:txBody>
      </p:sp>
    </p:spTree>
    <p:extLst>
      <p:ext uri="{BB962C8B-B14F-4D97-AF65-F5344CB8AC3E}">
        <p14:creationId xmlns:p14="http://schemas.microsoft.com/office/powerpoint/2010/main" val="3848533701"/>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plit bottom">
    <p:spTree>
      <p:nvGrpSpPr>
        <p:cNvPr id="1" name=""/>
        <p:cNvGrpSpPr/>
        <p:nvPr/>
      </p:nvGrpSpPr>
      <p:grpSpPr>
        <a:xfrm>
          <a:off x="0" y="0"/>
          <a:ext cx="0" cy="0"/>
          <a:chOff x="0" y="0"/>
          <a:chExt cx="0" cy="0"/>
        </a:xfrm>
      </p:grpSpPr>
      <p:sp>
        <p:nvSpPr>
          <p:cNvPr id="13" name="Content Placeholder 4">
            <a:extLst>
              <a:ext uri="{FF2B5EF4-FFF2-40B4-BE49-F238E27FC236}">
                <a16:creationId xmlns:a16="http://schemas.microsoft.com/office/drawing/2014/main" id="{3EFEC29B-5377-450E-9B33-404BC77A4181}"/>
              </a:ext>
            </a:extLst>
          </p:cNvPr>
          <p:cNvSpPr>
            <a:spLocks noGrp="1"/>
          </p:cNvSpPr>
          <p:nvPr>
            <p:ph sz="quarter" idx="12"/>
          </p:nvPr>
        </p:nvSpPr>
        <p:spPr>
          <a:xfrm>
            <a:off x="241013" y="1437434"/>
            <a:ext cx="8982652" cy="2535937"/>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6C180CC8-B900-42EA-B3FB-450AA97497C8}"/>
              </a:ext>
            </a:extLst>
          </p:cNvPr>
          <p:cNvSpPr>
            <a:spLocks noGrp="1"/>
          </p:cNvSpPr>
          <p:nvPr>
            <p:ph sz="quarter" idx="13"/>
          </p:nvPr>
        </p:nvSpPr>
        <p:spPr>
          <a:xfrm>
            <a:off x="241011" y="4331509"/>
            <a:ext cx="4428824" cy="2535935"/>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4">
            <a:extLst>
              <a:ext uri="{FF2B5EF4-FFF2-40B4-BE49-F238E27FC236}">
                <a16:creationId xmlns:a16="http://schemas.microsoft.com/office/drawing/2014/main" id="{F4FCB848-11E9-4411-9517-D4D54C8631AB}"/>
              </a:ext>
            </a:extLst>
          </p:cNvPr>
          <p:cNvSpPr>
            <a:spLocks noGrp="1"/>
          </p:cNvSpPr>
          <p:nvPr>
            <p:ph sz="quarter" idx="15"/>
          </p:nvPr>
        </p:nvSpPr>
        <p:spPr>
          <a:xfrm>
            <a:off x="4794846" y="4328282"/>
            <a:ext cx="4428824" cy="2535935"/>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7">
            <a:extLst>
              <a:ext uri="{FF2B5EF4-FFF2-40B4-BE49-F238E27FC236}">
                <a16:creationId xmlns:a16="http://schemas.microsoft.com/office/drawing/2014/main" id="{6F3A7987-0C30-4728-AD06-3F25F97A3192}"/>
              </a:ext>
            </a:extLst>
          </p:cNvPr>
          <p:cNvSpPr>
            <a:spLocks noGrp="1"/>
          </p:cNvSpPr>
          <p:nvPr>
            <p:ph sz="quarter" idx="19"/>
          </p:nvPr>
        </p:nvSpPr>
        <p:spPr>
          <a:xfrm>
            <a:off x="241013" y="1137555"/>
            <a:ext cx="8982652" cy="290683"/>
          </a:xfrm>
          <a:prstGeom prst="rect">
            <a:avLst/>
          </a:prstGeom>
          <a:solidFill>
            <a:schemeClr val="accent6">
              <a:lumMod val="75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20" name="Content Placeholder 7">
            <a:extLst>
              <a:ext uri="{FF2B5EF4-FFF2-40B4-BE49-F238E27FC236}">
                <a16:creationId xmlns:a16="http://schemas.microsoft.com/office/drawing/2014/main" id="{C9F81D71-D4A9-4B3E-96EE-65CC95ABA302}"/>
              </a:ext>
            </a:extLst>
          </p:cNvPr>
          <p:cNvSpPr>
            <a:spLocks noGrp="1"/>
          </p:cNvSpPr>
          <p:nvPr>
            <p:ph sz="quarter" idx="21"/>
          </p:nvPr>
        </p:nvSpPr>
        <p:spPr>
          <a:xfrm>
            <a:off x="241013" y="4022426"/>
            <a:ext cx="4428823" cy="290683"/>
          </a:xfrm>
          <a:prstGeom prst="rect">
            <a:avLst/>
          </a:prstGeom>
          <a:solidFill>
            <a:schemeClr val="accent6">
              <a:lumMod val="75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21" name="Content Placeholder 7">
            <a:extLst>
              <a:ext uri="{FF2B5EF4-FFF2-40B4-BE49-F238E27FC236}">
                <a16:creationId xmlns:a16="http://schemas.microsoft.com/office/drawing/2014/main" id="{5467D249-EFD0-422F-94BD-B2C5CF980F72}"/>
              </a:ext>
            </a:extLst>
          </p:cNvPr>
          <p:cNvSpPr>
            <a:spLocks noGrp="1"/>
          </p:cNvSpPr>
          <p:nvPr>
            <p:ph sz="quarter" idx="22"/>
          </p:nvPr>
        </p:nvSpPr>
        <p:spPr>
          <a:xfrm>
            <a:off x="4794845" y="4022426"/>
            <a:ext cx="4428823" cy="290683"/>
          </a:xfrm>
          <a:prstGeom prst="rect">
            <a:avLst/>
          </a:prstGeom>
          <a:solidFill>
            <a:schemeClr val="accent6">
              <a:lumMod val="75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15" name="Title 1">
            <a:extLst>
              <a:ext uri="{FF2B5EF4-FFF2-40B4-BE49-F238E27FC236}">
                <a16:creationId xmlns:a16="http://schemas.microsoft.com/office/drawing/2014/main" id="{BBC8C0BA-E4E3-4578-A971-F64350D6DBF3}"/>
              </a:ext>
            </a:extLst>
          </p:cNvPr>
          <p:cNvSpPr>
            <a:spLocks noGrp="1"/>
          </p:cNvSpPr>
          <p:nvPr>
            <p:ph type="title" hasCustomPrompt="1"/>
          </p:nvPr>
        </p:nvSpPr>
        <p:spPr>
          <a:xfrm>
            <a:off x="241015" y="174350"/>
            <a:ext cx="9031251" cy="497360"/>
          </a:xfrm>
        </p:spPr>
        <p:txBody>
          <a:bodyPr/>
          <a:lstStyle>
            <a:lvl1pPr>
              <a:defRPr/>
            </a:lvl1pPr>
          </a:lstStyle>
          <a:p>
            <a:r>
              <a:rPr lang="en-US"/>
              <a:t>Title</a:t>
            </a:r>
          </a:p>
        </p:txBody>
      </p:sp>
      <p:cxnSp>
        <p:nvCxnSpPr>
          <p:cNvPr id="17" name="Straight Connector 16">
            <a:extLst>
              <a:ext uri="{FF2B5EF4-FFF2-40B4-BE49-F238E27FC236}">
                <a16:creationId xmlns:a16="http://schemas.microsoft.com/office/drawing/2014/main" id="{8444DB7D-8186-4F62-AEA4-E817EB0C7560}"/>
              </a:ext>
            </a:extLst>
          </p:cNvPr>
          <p:cNvCxnSpPr/>
          <p:nvPr userDrawn="1"/>
        </p:nvCxnSpPr>
        <p:spPr>
          <a:xfrm>
            <a:off x="241015" y="671709"/>
            <a:ext cx="9031251"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22" name="Text Placeholder 12">
            <a:extLst>
              <a:ext uri="{FF2B5EF4-FFF2-40B4-BE49-F238E27FC236}">
                <a16:creationId xmlns:a16="http://schemas.microsoft.com/office/drawing/2014/main" id="{56419ECE-90EA-4791-A8B0-83DDB5A1B3A0}"/>
              </a:ext>
            </a:extLst>
          </p:cNvPr>
          <p:cNvSpPr>
            <a:spLocks noGrp="1"/>
          </p:cNvSpPr>
          <p:nvPr>
            <p:ph type="body" sz="quarter" idx="23" hasCustomPrompt="1"/>
          </p:nvPr>
        </p:nvSpPr>
        <p:spPr>
          <a:xfrm>
            <a:off x="241551" y="690659"/>
            <a:ext cx="9030878" cy="401321"/>
          </a:xfrm>
        </p:spPr>
        <p:txBody>
          <a:bodyPr>
            <a:normAutofit/>
          </a:bodyPr>
          <a:lstStyle>
            <a:lvl1pPr marL="0" indent="0">
              <a:buNone/>
              <a:defRPr sz="1606" i="1">
                <a:solidFill>
                  <a:schemeClr val="accent1"/>
                </a:solidFill>
              </a:defRPr>
            </a:lvl1pPr>
          </a:lstStyle>
          <a:p>
            <a:pPr lvl="0"/>
            <a:r>
              <a:rPr lang="en-US" i="1"/>
              <a:t>Headline</a:t>
            </a:r>
            <a:endParaRPr lang="en-US"/>
          </a:p>
        </p:txBody>
      </p:sp>
      <p:sp>
        <p:nvSpPr>
          <p:cNvPr id="12" name="Slide Number Placeholder 4">
            <a:extLst>
              <a:ext uri="{FF2B5EF4-FFF2-40B4-BE49-F238E27FC236}">
                <a16:creationId xmlns:a16="http://schemas.microsoft.com/office/drawing/2014/main" id="{D52786AC-AFEE-4115-A49F-58EFA3385E50}"/>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pic>
        <p:nvPicPr>
          <p:cNvPr id="23" name="Graphic 22">
            <a:extLst>
              <a:ext uri="{FF2B5EF4-FFF2-40B4-BE49-F238E27FC236}">
                <a16:creationId xmlns:a16="http://schemas.microsoft.com/office/drawing/2014/main" id="{D2C477C6-8A9D-465F-B7DA-5B51C2A1AB0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83906"/>
          <a:stretch/>
        </p:blipFill>
        <p:spPr>
          <a:xfrm>
            <a:off x="8911513" y="253072"/>
            <a:ext cx="312157" cy="310805"/>
          </a:xfrm>
          <a:prstGeom prst="rect">
            <a:avLst/>
          </a:prstGeom>
        </p:spPr>
      </p:pic>
      <p:sp>
        <p:nvSpPr>
          <p:cNvPr id="19" name="Text Placeholder 4">
            <a:extLst>
              <a:ext uri="{FF2B5EF4-FFF2-40B4-BE49-F238E27FC236}">
                <a16:creationId xmlns:a16="http://schemas.microsoft.com/office/drawing/2014/main" id="{8B46062B-D9EA-494B-932C-558C9A963552}"/>
              </a:ext>
            </a:extLst>
          </p:cNvPr>
          <p:cNvSpPr>
            <a:spLocks noGrp="1"/>
          </p:cNvSpPr>
          <p:nvPr>
            <p:ph type="body" sz="quarter" idx="14" hasCustomPrompt="1"/>
          </p:nvPr>
        </p:nvSpPr>
        <p:spPr>
          <a:xfrm>
            <a:off x="241549" y="6827521"/>
            <a:ext cx="8523137" cy="487681"/>
          </a:xfrm>
        </p:spPr>
        <p:txBody>
          <a:bodyPr>
            <a:noAutofit/>
          </a:bodyPr>
          <a:lstStyle>
            <a:lvl1pPr marL="225423" indent="-159498">
              <a:buClr>
                <a:schemeClr val="tx1">
                  <a:lumMod val="50000"/>
                  <a:lumOff val="50000"/>
                </a:schemeClr>
              </a:buClr>
              <a:buFont typeface="Arial" panose="020B0604020202020204" pitchFamily="34" charset="0"/>
              <a:buChar char="•"/>
              <a:defRPr sz="1071"/>
            </a:lvl1pPr>
            <a:lvl2pPr marL="225423" indent="-159498">
              <a:buClr>
                <a:schemeClr val="tx1">
                  <a:lumMod val="50000"/>
                  <a:lumOff val="50000"/>
                </a:schemeClr>
              </a:buClr>
              <a:buFont typeface="Arial" panose="020B0604020202020204" pitchFamily="34" charset="0"/>
              <a:buChar char="•"/>
              <a:defRPr sz="1071"/>
            </a:lvl2pPr>
            <a:lvl3pPr marL="225423" indent="-159498">
              <a:buClr>
                <a:schemeClr val="tx1">
                  <a:lumMod val="50000"/>
                  <a:lumOff val="50000"/>
                </a:schemeClr>
              </a:buClr>
              <a:buFont typeface="Arial" panose="020B0604020202020204" pitchFamily="34" charset="0"/>
              <a:buChar char="•"/>
              <a:defRPr sz="1071"/>
            </a:lvl3pPr>
            <a:lvl4pPr marL="225423" indent="-159498">
              <a:buClr>
                <a:schemeClr val="tx1">
                  <a:lumMod val="50000"/>
                  <a:lumOff val="50000"/>
                </a:schemeClr>
              </a:buClr>
              <a:buFont typeface="Arial" panose="020B0604020202020204" pitchFamily="34" charset="0"/>
              <a:buChar char="•"/>
              <a:defRPr sz="1071"/>
            </a:lvl4pPr>
            <a:lvl5pPr marL="225423" indent="-159498">
              <a:buClr>
                <a:schemeClr val="tx1">
                  <a:lumMod val="50000"/>
                  <a:lumOff val="50000"/>
                </a:schemeClr>
              </a:buClr>
              <a:buFont typeface="Arial" panose="020B0604020202020204" pitchFamily="34" charset="0"/>
              <a:buChar char="•"/>
              <a:defRPr sz="1071"/>
            </a:lvl5pPr>
          </a:lstStyle>
          <a:p>
            <a:pPr lvl="0"/>
            <a:r>
              <a:rPr lang="en-US"/>
              <a:t>Footnote text</a:t>
            </a:r>
          </a:p>
        </p:txBody>
      </p:sp>
    </p:spTree>
    <p:extLst>
      <p:ext uri="{BB962C8B-B14F-4D97-AF65-F5344CB8AC3E}">
        <p14:creationId xmlns:p14="http://schemas.microsoft.com/office/powerpoint/2010/main" val="1950231068"/>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plit right">
    <p:spTree>
      <p:nvGrpSpPr>
        <p:cNvPr id="1" name=""/>
        <p:cNvGrpSpPr/>
        <p:nvPr/>
      </p:nvGrpSpPr>
      <p:grpSpPr>
        <a:xfrm>
          <a:off x="0" y="0"/>
          <a:ext cx="0" cy="0"/>
          <a:chOff x="0" y="0"/>
          <a:chExt cx="0" cy="0"/>
        </a:xfrm>
      </p:grpSpPr>
      <p:sp>
        <p:nvSpPr>
          <p:cNvPr id="13" name="Content Placeholder 4">
            <a:extLst>
              <a:ext uri="{FF2B5EF4-FFF2-40B4-BE49-F238E27FC236}">
                <a16:creationId xmlns:a16="http://schemas.microsoft.com/office/drawing/2014/main" id="{3EFEC29B-5377-450E-9B33-404BC77A4181}"/>
              </a:ext>
            </a:extLst>
          </p:cNvPr>
          <p:cNvSpPr>
            <a:spLocks noGrp="1"/>
          </p:cNvSpPr>
          <p:nvPr>
            <p:ph sz="quarter" idx="12"/>
          </p:nvPr>
        </p:nvSpPr>
        <p:spPr>
          <a:xfrm>
            <a:off x="241012" y="1419706"/>
            <a:ext cx="4428824" cy="5442936"/>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4">
            <a:extLst>
              <a:ext uri="{FF2B5EF4-FFF2-40B4-BE49-F238E27FC236}">
                <a16:creationId xmlns:a16="http://schemas.microsoft.com/office/drawing/2014/main" id="{9B43D690-9D39-4CDD-B790-230AB289E502}"/>
              </a:ext>
            </a:extLst>
          </p:cNvPr>
          <p:cNvSpPr>
            <a:spLocks noGrp="1"/>
          </p:cNvSpPr>
          <p:nvPr>
            <p:ph sz="quarter" idx="14"/>
          </p:nvPr>
        </p:nvSpPr>
        <p:spPr>
          <a:xfrm>
            <a:off x="4794847" y="1438353"/>
            <a:ext cx="4428824" cy="2496599"/>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4">
            <a:extLst>
              <a:ext uri="{FF2B5EF4-FFF2-40B4-BE49-F238E27FC236}">
                <a16:creationId xmlns:a16="http://schemas.microsoft.com/office/drawing/2014/main" id="{F4FCB848-11E9-4411-9517-D4D54C8631AB}"/>
              </a:ext>
            </a:extLst>
          </p:cNvPr>
          <p:cNvSpPr>
            <a:spLocks noGrp="1"/>
          </p:cNvSpPr>
          <p:nvPr>
            <p:ph sz="quarter" idx="15"/>
          </p:nvPr>
        </p:nvSpPr>
        <p:spPr>
          <a:xfrm>
            <a:off x="4794846" y="4328274"/>
            <a:ext cx="4428824" cy="2535937"/>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7">
            <a:extLst>
              <a:ext uri="{FF2B5EF4-FFF2-40B4-BE49-F238E27FC236}">
                <a16:creationId xmlns:a16="http://schemas.microsoft.com/office/drawing/2014/main" id="{6F3A7987-0C30-4728-AD06-3F25F97A3192}"/>
              </a:ext>
            </a:extLst>
          </p:cNvPr>
          <p:cNvSpPr>
            <a:spLocks noGrp="1"/>
          </p:cNvSpPr>
          <p:nvPr>
            <p:ph sz="quarter" idx="19"/>
          </p:nvPr>
        </p:nvSpPr>
        <p:spPr>
          <a:xfrm>
            <a:off x="241551" y="1119825"/>
            <a:ext cx="4428823" cy="290683"/>
          </a:xfrm>
          <a:prstGeom prst="rect">
            <a:avLst/>
          </a:prstGeom>
          <a:solidFill>
            <a:schemeClr val="accent6">
              <a:lumMod val="75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19" name="Content Placeholder 7">
            <a:extLst>
              <a:ext uri="{FF2B5EF4-FFF2-40B4-BE49-F238E27FC236}">
                <a16:creationId xmlns:a16="http://schemas.microsoft.com/office/drawing/2014/main" id="{9F8E264F-8F7F-4C15-80EE-F74FFF240071}"/>
              </a:ext>
            </a:extLst>
          </p:cNvPr>
          <p:cNvSpPr>
            <a:spLocks noGrp="1"/>
          </p:cNvSpPr>
          <p:nvPr>
            <p:ph sz="quarter" idx="20"/>
          </p:nvPr>
        </p:nvSpPr>
        <p:spPr>
          <a:xfrm>
            <a:off x="4794847" y="1119860"/>
            <a:ext cx="4428823" cy="290683"/>
          </a:xfrm>
          <a:prstGeom prst="rect">
            <a:avLst/>
          </a:prstGeom>
          <a:solidFill>
            <a:schemeClr val="accent6">
              <a:lumMod val="75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21" name="Content Placeholder 7">
            <a:extLst>
              <a:ext uri="{FF2B5EF4-FFF2-40B4-BE49-F238E27FC236}">
                <a16:creationId xmlns:a16="http://schemas.microsoft.com/office/drawing/2014/main" id="{5467D249-EFD0-422F-94BD-B2C5CF980F72}"/>
              </a:ext>
            </a:extLst>
          </p:cNvPr>
          <p:cNvSpPr>
            <a:spLocks noGrp="1"/>
          </p:cNvSpPr>
          <p:nvPr>
            <p:ph sz="quarter" idx="22"/>
          </p:nvPr>
        </p:nvSpPr>
        <p:spPr>
          <a:xfrm>
            <a:off x="4794845" y="4022419"/>
            <a:ext cx="4428823" cy="290683"/>
          </a:xfrm>
          <a:prstGeom prst="rect">
            <a:avLst/>
          </a:prstGeom>
          <a:solidFill>
            <a:schemeClr val="accent6">
              <a:lumMod val="75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14" name="Title 1">
            <a:extLst>
              <a:ext uri="{FF2B5EF4-FFF2-40B4-BE49-F238E27FC236}">
                <a16:creationId xmlns:a16="http://schemas.microsoft.com/office/drawing/2014/main" id="{9CAC2084-F2A3-4591-A9C7-8A1A11288A6C}"/>
              </a:ext>
            </a:extLst>
          </p:cNvPr>
          <p:cNvSpPr>
            <a:spLocks noGrp="1"/>
          </p:cNvSpPr>
          <p:nvPr>
            <p:ph type="title" hasCustomPrompt="1"/>
          </p:nvPr>
        </p:nvSpPr>
        <p:spPr>
          <a:xfrm>
            <a:off x="241015" y="174350"/>
            <a:ext cx="9031251" cy="497360"/>
          </a:xfrm>
        </p:spPr>
        <p:txBody>
          <a:bodyPr/>
          <a:lstStyle>
            <a:lvl1pPr>
              <a:defRPr/>
            </a:lvl1pPr>
          </a:lstStyle>
          <a:p>
            <a:r>
              <a:rPr lang="en-US"/>
              <a:t>Title</a:t>
            </a:r>
          </a:p>
        </p:txBody>
      </p:sp>
      <p:cxnSp>
        <p:nvCxnSpPr>
          <p:cNvPr id="17" name="Straight Connector 16">
            <a:extLst>
              <a:ext uri="{FF2B5EF4-FFF2-40B4-BE49-F238E27FC236}">
                <a16:creationId xmlns:a16="http://schemas.microsoft.com/office/drawing/2014/main" id="{FE8A6CD7-BE2C-4592-95CC-8FDF2509A4E8}"/>
              </a:ext>
            </a:extLst>
          </p:cNvPr>
          <p:cNvCxnSpPr/>
          <p:nvPr userDrawn="1"/>
        </p:nvCxnSpPr>
        <p:spPr>
          <a:xfrm>
            <a:off x="241015" y="671709"/>
            <a:ext cx="9031251"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22" name="Text Placeholder 12">
            <a:extLst>
              <a:ext uri="{FF2B5EF4-FFF2-40B4-BE49-F238E27FC236}">
                <a16:creationId xmlns:a16="http://schemas.microsoft.com/office/drawing/2014/main" id="{8141BE81-3401-4B94-875B-7785F9453D2F}"/>
              </a:ext>
            </a:extLst>
          </p:cNvPr>
          <p:cNvSpPr>
            <a:spLocks noGrp="1"/>
          </p:cNvSpPr>
          <p:nvPr>
            <p:ph type="body" sz="quarter" idx="13" hasCustomPrompt="1"/>
          </p:nvPr>
        </p:nvSpPr>
        <p:spPr>
          <a:xfrm>
            <a:off x="241551" y="690659"/>
            <a:ext cx="9030878" cy="401321"/>
          </a:xfrm>
        </p:spPr>
        <p:txBody>
          <a:bodyPr>
            <a:normAutofit/>
          </a:bodyPr>
          <a:lstStyle>
            <a:lvl1pPr marL="0" indent="0">
              <a:buNone/>
              <a:defRPr sz="1606" i="1">
                <a:solidFill>
                  <a:schemeClr val="accent1"/>
                </a:solidFill>
              </a:defRPr>
            </a:lvl1pPr>
          </a:lstStyle>
          <a:p>
            <a:pPr lvl="0"/>
            <a:r>
              <a:rPr lang="en-US" i="1"/>
              <a:t>Headline</a:t>
            </a:r>
            <a:endParaRPr lang="en-US"/>
          </a:p>
        </p:txBody>
      </p:sp>
      <p:sp>
        <p:nvSpPr>
          <p:cNvPr id="12" name="Slide Number Placeholder 4">
            <a:extLst>
              <a:ext uri="{FF2B5EF4-FFF2-40B4-BE49-F238E27FC236}">
                <a16:creationId xmlns:a16="http://schemas.microsoft.com/office/drawing/2014/main" id="{2E831EA8-572D-4466-BC88-5CDB790D0BAC}"/>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pic>
        <p:nvPicPr>
          <p:cNvPr id="23" name="Graphic 22">
            <a:extLst>
              <a:ext uri="{FF2B5EF4-FFF2-40B4-BE49-F238E27FC236}">
                <a16:creationId xmlns:a16="http://schemas.microsoft.com/office/drawing/2014/main" id="{401E88D5-266A-4BEB-A667-DDE49886C6D0}"/>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83906"/>
          <a:stretch/>
        </p:blipFill>
        <p:spPr>
          <a:xfrm>
            <a:off x="8911513" y="253072"/>
            <a:ext cx="312157" cy="310805"/>
          </a:xfrm>
          <a:prstGeom prst="rect">
            <a:avLst/>
          </a:prstGeom>
        </p:spPr>
      </p:pic>
      <p:sp>
        <p:nvSpPr>
          <p:cNvPr id="20" name="Text Placeholder 4">
            <a:extLst>
              <a:ext uri="{FF2B5EF4-FFF2-40B4-BE49-F238E27FC236}">
                <a16:creationId xmlns:a16="http://schemas.microsoft.com/office/drawing/2014/main" id="{965C0F3E-2847-4615-9D53-2DC1B6E07092}"/>
              </a:ext>
            </a:extLst>
          </p:cNvPr>
          <p:cNvSpPr>
            <a:spLocks noGrp="1"/>
          </p:cNvSpPr>
          <p:nvPr>
            <p:ph type="body" sz="quarter" idx="23" hasCustomPrompt="1"/>
          </p:nvPr>
        </p:nvSpPr>
        <p:spPr>
          <a:xfrm>
            <a:off x="241549" y="6827521"/>
            <a:ext cx="8523137" cy="487681"/>
          </a:xfrm>
        </p:spPr>
        <p:txBody>
          <a:bodyPr>
            <a:noAutofit/>
          </a:bodyPr>
          <a:lstStyle>
            <a:lvl1pPr marL="225423" indent="-159498">
              <a:buClr>
                <a:schemeClr val="tx1">
                  <a:lumMod val="50000"/>
                  <a:lumOff val="50000"/>
                </a:schemeClr>
              </a:buClr>
              <a:buFont typeface="Arial" panose="020B0604020202020204" pitchFamily="34" charset="0"/>
              <a:buChar char="•"/>
              <a:defRPr sz="1071"/>
            </a:lvl1pPr>
            <a:lvl2pPr marL="225423" indent="-159498">
              <a:buClr>
                <a:schemeClr val="tx1">
                  <a:lumMod val="50000"/>
                  <a:lumOff val="50000"/>
                </a:schemeClr>
              </a:buClr>
              <a:buFont typeface="Arial" panose="020B0604020202020204" pitchFamily="34" charset="0"/>
              <a:buChar char="•"/>
              <a:defRPr sz="1071"/>
            </a:lvl2pPr>
            <a:lvl3pPr marL="225423" indent="-159498">
              <a:buClr>
                <a:schemeClr val="tx1">
                  <a:lumMod val="50000"/>
                  <a:lumOff val="50000"/>
                </a:schemeClr>
              </a:buClr>
              <a:buFont typeface="Arial" panose="020B0604020202020204" pitchFamily="34" charset="0"/>
              <a:buChar char="•"/>
              <a:defRPr sz="1071"/>
            </a:lvl3pPr>
            <a:lvl4pPr marL="225423" indent="-159498">
              <a:buClr>
                <a:schemeClr val="tx1">
                  <a:lumMod val="50000"/>
                  <a:lumOff val="50000"/>
                </a:schemeClr>
              </a:buClr>
              <a:buFont typeface="Arial" panose="020B0604020202020204" pitchFamily="34" charset="0"/>
              <a:buChar char="•"/>
              <a:defRPr sz="1071"/>
            </a:lvl4pPr>
            <a:lvl5pPr marL="225423" indent="-159498">
              <a:buClr>
                <a:schemeClr val="tx1">
                  <a:lumMod val="50000"/>
                  <a:lumOff val="50000"/>
                </a:schemeClr>
              </a:buClr>
              <a:buFont typeface="Arial" panose="020B0604020202020204" pitchFamily="34" charset="0"/>
              <a:buChar char="•"/>
              <a:defRPr sz="1071"/>
            </a:lvl5pPr>
          </a:lstStyle>
          <a:p>
            <a:pPr lvl="0"/>
            <a:r>
              <a:rPr lang="en-US"/>
              <a:t>Footnote text</a:t>
            </a:r>
          </a:p>
        </p:txBody>
      </p:sp>
    </p:spTree>
    <p:extLst>
      <p:ext uri="{BB962C8B-B14F-4D97-AF65-F5344CB8AC3E}">
        <p14:creationId xmlns:p14="http://schemas.microsoft.com/office/powerpoint/2010/main" val="3394761347"/>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 with header">
    <p:spTree>
      <p:nvGrpSpPr>
        <p:cNvPr id="1" name=""/>
        <p:cNvGrpSpPr/>
        <p:nvPr/>
      </p:nvGrpSpPr>
      <p:grpSpPr>
        <a:xfrm>
          <a:off x="0" y="0"/>
          <a:ext cx="0" cy="0"/>
          <a:chOff x="0" y="0"/>
          <a:chExt cx="0" cy="0"/>
        </a:xfrm>
      </p:grpSpPr>
      <p:sp>
        <p:nvSpPr>
          <p:cNvPr id="13" name="Content Placeholder 4">
            <a:extLst>
              <a:ext uri="{FF2B5EF4-FFF2-40B4-BE49-F238E27FC236}">
                <a16:creationId xmlns:a16="http://schemas.microsoft.com/office/drawing/2014/main" id="{3EFEC29B-5377-450E-9B33-404BC77A4181}"/>
              </a:ext>
            </a:extLst>
          </p:cNvPr>
          <p:cNvSpPr>
            <a:spLocks noGrp="1"/>
          </p:cNvSpPr>
          <p:nvPr>
            <p:ph sz="quarter" idx="12"/>
          </p:nvPr>
        </p:nvSpPr>
        <p:spPr>
          <a:xfrm>
            <a:off x="241012" y="1410518"/>
            <a:ext cx="4428824" cy="5442936"/>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4">
            <a:extLst>
              <a:ext uri="{FF2B5EF4-FFF2-40B4-BE49-F238E27FC236}">
                <a16:creationId xmlns:a16="http://schemas.microsoft.com/office/drawing/2014/main" id="{9B43D690-9D39-4CDD-B790-230AB289E502}"/>
              </a:ext>
            </a:extLst>
          </p:cNvPr>
          <p:cNvSpPr>
            <a:spLocks noGrp="1"/>
          </p:cNvSpPr>
          <p:nvPr>
            <p:ph sz="quarter" idx="14"/>
          </p:nvPr>
        </p:nvSpPr>
        <p:spPr>
          <a:xfrm>
            <a:off x="4794847" y="1408902"/>
            <a:ext cx="4428824" cy="5442936"/>
          </a:xfrm>
        </p:spPr>
        <p:txBody>
          <a:bodyPr/>
          <a:lstStyle>
            <a:lvl1pPr marL="287096" indent="-287096">
              <a:buSzPct val="85000"/>
              <a:buFont typeface="Wingdings" panose="05000000000000000000" pitchFamily="2" charset="2"/>
              <a:buChar char="q"/>
              <a:defRPr sz="1606"/>
            </a:lvl1pPr>
            <a:lvl2pPr>
              <a:buClr>
                <a:schemeClr val="accent1"/>
              </a:buClr>
              <a:buSzPct val="90000"/>
              <a:defRPr sz="1472"/>
            </a:lvl2pPr>
            <a:lvl3pPr>
              <a:buClr>
                <a:schemeClr val="accent5"/>
              </a:buClr>
              <a:buSzPct val="110000"/>
              <a:defRPr sz="1472"/>
            </a:lvl3pPr>
            <a:lvl4pPr>
              <a:buClr>
                <a:schemeClr val="tx2"/>
              </a:buClr>
              <a:buSzPct val="85000"/>
              <a:defRPr sz="1472"/>
            </a:lvl4pPr>
            <a:lvl5pPr>
              <a:buClr>
                <a:schemeClr val="tx1"/>
              </a:buClr>
              <a:buSzPct val="85000"/>
              <a:defRPr sz="1472"/>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7">
            <a:extLst>
              <a:ext uri="{FF2B5EF4-FFF2-40B4-BE49-F238E27FC236}">
                <a16:creationId xmlns:a16="http://schemas.microsoft.com/office/drawing/2014/main" id="{6F3A7987-0C30-4728-AD06-3F25F97A3192}"/>
              </a:ext>
            </a:extLst>
          </p:cNvPr>
          <p:cNvSpPr>
            <a:spLocks noGrp="1"/>
          </p:cNvSpPr>
          <p:nvPr>
            <p:ph sz="quarter" idx="19"/>
          </p:nvPr>
        </p:nvSpPr>
        <p:spPr>
          <a:xfrm>
            <a:off x="241016" y="1091980"/>
            <a:ext cx="4428823" cy="290683"/>
          </a:xfrm>
          <a:prstGeom prst="rect">
            <a:avLst/>
          </a:prstGeom>
          <a:solidFill>
            <a:schemeClr val="accent6">
              <a:lumMod val="75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19" name="Content Placeholder 7">
            <a:extLst>
              <a:ext uri="{FF2B5EF4-FFF2-40B4-BE49-F238E27FC236}">
                <a16:creationId xmlns:a16="http://schemas.microsoft.com/office/drawing/2014/main" id="{9F8E264F-8F7F-4C15-80EE-F74FFF240071}"/>
              </a:ext>
            </a:extLst>
          </p:cNvPr>
          <p:cNvSpPr>
            <a:spLocks noGrp="1"/>
          </p:cNvSpPr>
          <p:nvPr>
            <p:ph sz="quarter" idx="20"/>
          </p:nvPr>
        </p:nvSpPr>
        <p:spPr>
          <a:xfrm>
            <a:off x="4794847" y="1101438"/>
            <a:ext cx="4428823" cy="290683"/>
          </a:xfrm>
          <a:prstGeom prst="rect">
            <a:avLst/>
          </a:prstGeom>
          <a:solidFill>
            <a:schemeClr val="accent6">
              <a:lumMod val="75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11" name="Title 1">
            <a:extLst>
              <a:ext uri="{FF2B5EF4-FFF2-40B4-BE49-F238E27FC236}">
                <a16:creationId xmlns:a16="http://schemas.microsoft.com/office/drawing/2014/main" id="{4EB751C9-2B55-465D-A68D-025EBDD869D6}"/>
              </a:ext>
            </a:extLst>
          </p:cNvPr>
          <p:cNvSpPr>
            <a:spLocks noGrp="1"/>
          </p:cNvSpPr>
          <p:nvPr>
            <p:ph type="title" hasCustomPrompt="1"/>
          </p:nvPr>
        </p:nvSpPr>
        <p:spPr>
          <a:xfrm>
            <a:off x="241015" y="174350"/>
            <a:ext cx="9031251" cy="497360"/>
          </a:xfrm>
        </p:spPr>
        <p:txBody>
          <a:bodyPr/>
          <a:lstStyle>
            <a:lvl1pPr>
              <a:defRPr/>
            </a:lvl1pPr>
          </a:lstStyle>
          <a:p>
            <a:r>
              <a:rPr lang="en-US"/>
              <a:t>Title</a:t>
            </a:r>
          </a:p>
        </p:txBody>
      </p:sp>
      <p:cxnSp>
        <p:nvCxnSpPr>
          <p:cNvPr id="14" name="Straight Connector 13">
            <a:extLst>
              <a:ext uri="{FF2B5EF4-FFF2-40B4-BE49-F238E27FC236}">
                <a16:creationId xmlns:a16="http://schemas.microsoft.com/office/drawing/2014/main" id="{43CE6AC4-B05C-443E-86A0-478B46515141}"/>
              </a:ext>
            </a:extLst>
          </p:cNvPr>
          <p:cNvCxnSpPr/>
          <p:nvPr userDrawn="1"/>
        </p:nvCxnSpPr>
        <p:spPr>
          <a:xfrm>
            <a:off x="241015" y="671709"/>
            <a:ext cx="9031251"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Text Placeholder 12">
            <a:extLst>
              <a:ext uri="{FF2B5EF4-FFF2-40B4-BE49-F238E27FC236}">
                <a16:creationId xmlns:a16="http://schemas.microsoft.com/office/drawing/2014/main" id="{01BE4C9B-38BF-417C-9728-5563016A8A96}"/>
              </a:ext>
            </a:extLst>
          </p:cNvPr>
          <p:cNvSpPr>
            <a:spLocks noGrp="1"/>
          </p:cNvSpPr>
          <p:nvPr>
            <p:ph type="body" sz="quarter" idx="13" hasCustomPrompt="1"/>
          </p:nvPr>
        </p:nvSpPr>
        <p:spPr>
          <a:xfrm>
            <a:off x="241551" y="690659"/>
            <a:ext cx="9030878" cy="401321"/>
          </a:xfrm>
        </p:spPr>
        <p:txBody>
          <a:bodyPr>
            <a:normAutofit/>
          </a:bodyPr>
          <a:lstStyle>
            <a:lvl1pPr marL="0" indent="0">
              <a:buNone/>
              <a:defRPr sz="1606" i="1">
                <a:solidFill>
                  <a:schemeClr val="accent1"/>
                </a:solidFill>
              </a:defRPr>
            </a:lvl1pPr>
          </a:lstStyle>
          <a:p>
            <a:pPr lvl="0"/>
            <a:r>
              <a:rPr lang="en-US" i="1"/>
              <a:t>Headline</a:t>
            </a:r>
            <a:endParaRPr lang="en-US"/>
          </a:p>
        </p:txBody>
      </p:sp>
      <p:sp>
        <p:nvSpPr>
          <p:cNvPr id="10" name="Slide Number Placeholder 4">
            <a:extLst>
              <a:ext uri="{FF2B5EF4-FFF2-40B4-BE49-F238E27FC236}">
                <a16:creationId xmlns:a16="http://schemas.microsoft.com/office/drawing/2014/main" id="{E3DE256B-D6A0-4B65-A5F4-00ED72F213DB}"/>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pic>
        <p:nvPicPr>
          <p:cNvPr id="17" name="Graphic 16">
            <a:extLst>
              <a:ext uri="{FF2B5EF4-FFF2-40B4-BE49-F238E27FC236}">
                <a16:creationId xmlns:a16="http://schemas.microsoft.com/office/drawing/2014/main" id="{58DF63E4-5307-43F7-97DE-AB354520C2D4}"/>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83906"/>
          <a:stretch/>
        </p:blipFill>
        <p:spPr>
          <a:xfrm>
            <a:off x="8911513" y="253072"/>
            <a:ext cx="312157" cy="310805"/>
          </a:xfrm>
          <a:prstGeom prst="rect">
            <a:avLst/>
          </a:prstGeom>
        </p:spPr>
      </p:pic>
      <p:sp>
        <p:nvSpPr>
          <p:cNvPr id="12" name="Text Placeholder 4">
            <a:extLst>
              <a:ext uri="{FF2B5EF4-FFF2-40B4-BE49-F238E27FC236}">
                <a16:creationId xmlns:a16="http://schemas.microsoft.com/office/drawing/2014/main" id="{6BC9D9E3-39C5-4FA9-A82E-D364425142E9}"/>
              </a:ext>
            </a:extLst>
          </p:cNvPr>
          <p:cNvSpPr>
            <a:spLocks noGrp="1"/>
          </p:cNvSpPr>
          <p:nvPr>
            <p:ph type="body" sz="quarter" idx="21" hasCustomPrompt="1"/>
          </p:nvPr>
        </p:nvSpPr>
        <p:spPr>
          <a:xfrm>
            <a:off x="241549" y="6827521"/>
            <a:ext cx="8523137" cy="487681"/>
          </a:xfrm>
        </p:spPr>
        <p:txBody>
          <a:bodyPr>
            <a:noAutofit/>
          </a:bodyPr>
          <a:lstStyle>
            <a:lvl1pPr marL="225423" indent="-159498">
              <a:buClr>
                <a:schemeClr val="tx1">
                  <a:lumMod val="50000"/>
                  <a:lumOff val="50000"/>
                </a:schemeClr>
              </a:buClr>
              <a:buFont typeface="Arial" panose="020B0604020202020204" pitchFamily="34" charset="0"/>
              <a:buChar char="•"/>
              <a:defRPr sz="1071"/>
            </a:lvl1pPr>
            <a:lvl2pPr marL="225423" indent="-159498">
              <a:buClr>
                <a:schemeClr val="tx1">
                  <a:lumMod val="50000"/>
                  <a:lumOff val="50000"/>
                </a:schemeClr>
              </a:buClr>
              <a:buFont typeface="Arial" panose="020B0604020202020204" pitchFamily="34" charset="0"/>
              <a:buChar char="•"/>
              <a:defRPr sz="1071"/>
            </a:lvl2pPr>
            <a:lvl3pPr marL="225423" indent="-159498">
              <a:buClr>
                <a:schemeClr val="tx1">
                  <a:lumMod val="50000"/>
                  <a:lumOff val="50000"/>
                </a:schemeClr>
              </a:buClr>
              <a:buFont typeface="Arial" panose="020B0604020202020204" pitchFamily="34" charset="0"/>
              <a:buChar char="•"/>
              <a:defRPr sz="1071"/>
            </a:lvl3pPr>
            <a:lvl4pPr marL="225423" indent="-159498">
              <a:buClr>
                <a:schemeClr val="tx1">
                  <a:lumMod val="50000"/>
                  <a:lumOff val="50000"/>
                </a:schemeClr>
              </a:buClr>
              <a:buFont typeface="Arial" panose="020B0604020202020204" pitchFamily="34" charset="0"/>
              <a:buChar char="•"/>
              <a:defRPr sz="1071"/>
            </a:lvl4pPr>
            <a:lvl5pPr marL="225423" indent="-159498">
              <a:buClr>
                <a:schemeClr val="tx1">
                  <a:lumMod val="50000"/>
                  <a:lumOff val="50000"/>
                </a:schemeClr>
              </a:buClr>
              <a:buFont typeface="Arial" panose="020B0604020202020204" pitchFamily="34" charset="0"/>
              <a:buChar char="•"/>
              <a:defRPr sz="1071"/>
            </a:lvl5pPr>
          </a:lstStyle>
          <a:p>
            <a:pPr lvl="0"/>
            <a:r>
              <a:rPr lang="en-US"/>
              <a:t>Footnote text</a:t>
            </a:r>
          </a:p>
        </p:txBody>
      </p:sp>
    </p:spTree>
    <p:extLst>
      <p:ext uri="{BB962C8B-B14F-4D97-AF65-F5344CB8AC3E}">
        <p14:creationId xmlns:p14="http://schemas.microsoft.com/office/powerpoint/2010/main" val="2170705724"/>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no header">
    <p:spTree>
      <p:nvGrpSpPr>
        <p:cNvPr id="1" name=""/>
        <p:cNvGrpSpPr/>
        <p:nvPr/>
      </p:nvGrpSpPr>
      <p:grpSpPr>
        <a:xfrm>
          <a:off x="0" y="0"/>
          <a:ext cx="0" cy="0"/>
          <a:chOff x="0" y="0"/>
          <a:chExt cx="0" cy="0"/>
        </a:xfrm>
      </p:grpSpPr>
      <p:sp>
        <p:nvSpPr>
          <p:cNvPr id="13" name="Content Placeholder 4">
            <a:extLst>
              <a:ext uri="{FF2B5EF4-FFF2-40B4-BE49-F238E27FC236}">
                <a16:creationId xmlns:a16="http://schemas.microsoft.com/office/drawing/2014/main" id="{3EFEC29B-5377-450E-9B33-404BC77A4181}"/>
              </a:ext>
            </a:extLst>
          </p:cNvPr>
          <p:cNvSpPr>
            <a:spLocks noGrp="1"/>
          </p:cNvSpPr>
          <p:nvPr>
            <p:ph sz="quarter" idx="12"/>
          </p:nvPr>
        </p:nvSpPr>
        <p:spPr>
          <a:xfrm>
            <a:off x="241012" y="1184234"/>
            <a:ext cx="4428824" cy="5657087"/>
          </a:xfrm>
        </p:spPr>
        <p:txBody>
          <a:bodyPr>
            <a:normAutofit/>
          </a:bodyPr>
          <a:lstStyle>
            <a:lvl1pPr marL="287096" indent="-287096">
              <a:lnSpc>
                <a:spcPct val="120000"/>
              </a:lnSpc>
              <a:buSzPct val="85000"/>
              <a:buFont typeface="Wingdings" panose="05000000000000000000" pitchFamily="2" charset="2"/>
              <a:buChar char="q"/>
              <a:defRPr sz="1606"/>
            </a:lvl1pPr>
            <a:lvl2pPr>
              <a:lnSpc>
                <a:spcPct val="120000"/>
              </a:lnSpc>
              <a:buClr>
                <a:schemeClr val="accent1"/>
              </a:buClr>
              <a:buSzPct val="90000"/>
              <a:defRPr sz="1606"/>
            </a:lvl2pPr>
            <a:lvl3pPr>
              <a:lnSpc>
                <a:spcPct val="120000"/>
              </a:lnSpc>
              <a:buClr>
                <a:schemeClr val="accent5"/>
              </a:buClr>
              <a:buSzPct val="110000"/>
              <a:defRPr sz="1606"/>
            </a:lvl3pPr>
            <a:lvl4pPr>
              <a:lnSpc>
                <a:spcPct val="120000"/>
              </a:lnSpc>
              <a:buClr>
                <a:schemeClr val="tx2"/>
              </a:buClr>
              <a:buSzPct val="85000"/>
              <a:defRPr sz="1606"/>
            </a:lvl4pPr>
            <a:lvl5pPr>
              <a:lnSpc>
                <a:spcPct val="120000"/>
              </a:lnSpc>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4">
            <a:extLst>
              <a:ext uri="{FF2B5EF4-FFF2-40B4-BE49-F238E27FC236}">
                <a16:creationId xmlns:a16="http://schemas.microsoft.com/office/drawing/2014/main" id="{9B43D690-9D39-4CDD-B790-230AB289E502}"/>
              </a:ext>
            </a:extLst>
          </p:cNvPr>
          <p:cNvSpPr>
            <a:spLocks noGrp="1"/>
          </p:cNvSpPr>
          <p:nvPr>
            <p:ph sz="quarter" idx="14"/>
          </p:nvPr>
        </p:nvSpPr>
        <p:spPr>
          <a:xfrm>
            <a:off x="4794847" y="1184233"/>
            <a:ext cx="4428824" cy="5657087"/>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a:extLst>
              <a:ext uri="{FF2B5EF4-FFF2-40B4-BE49-F238E27FC236}">
                <a16:creationId xmlns:a16="http://schemas.microsoft.com/office/drawing/2014/main" id="{60EEDD6D-632C-4B5E-AD0B-FA45917E99BE}"/>
              </a:ext>
            </a:extLst>
          </p:cNvPr>
          <p:cNvSpPr>
            <a:spLocks noGrp="1"/>
          </p:cNvSpPr>
          <p:nvPr>
            <p:ph type="title" hasCustomPrompt="1"/>
          </p:nvPr>
        </p:nvSpPr>
        <p:spPr>
          <a:xfrm>
            <a:off x="241015" y="174350"/>
            <a:ext cx="9031251" cy="497360"/>
          </a:xfrm>
        </p:spPr>
        <p:txBody>
          <a:bodyPr/>
          <a:lstStyle>
            <a:lvl1pPr>
              <a:defRPr/>
            </a:lvl1pPr>
          </a:lstStyle>
          <a:p>
            <a:r>
              <a:rPr lang="en-US"/>
              <a:t>Title</a:t>
            </a:r>
          </a:p>
        </p:txBody>
      </p:sp>
      <p:cxnSp>
        <p:nvCxnSpPr>
          <p:cNvPr id="14" name="Straight Connector 13">
            <a:extLst>
              <a:ext uri="{FF2B5EF4-FFF2-40B4-BE49-F238E27FC236}">
                <a16:creationId xmlns:a16="http://schemas.microsoft.com/office/drawing/2014/main" id="{CEC91BF6-F399-42B8-9899-B1F8818667D3}"/>
              </a:ext>
            </a:extLst>
          </p:cNvPr>
          <p:cNvCxnSpPr/>
          <p:nvPr userDrawn="1"/>
        </p:nvCxnSpPr>
        <p:spPr>
          <a:xfrm>
            <a:off x="241015" y="671709"/>
            <a:ext cx="9031251"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Text Placeholder 12">
            <a:extLst>
              <a:ext uri="{FF2B5EF4-FFF2-40B4-BE49-F238E27FC236}">
                <a16:creationId xmlns:a16="http://schemas.microsoft.com/office/drawing/2014/main" id="{302B1E6E-6E08-4795-9D2D-DD5CDD6282D2}"/>
              </a:ext>
            </a:extLst>
          </p:cNvPr>
          <p:cNvSpPr>
            <a:spLocks noGrp="1"/>
          </p:cNvSpPr>
          <p:nvPr>
            <p:ph type="body" sz="quarter" idx="13" hasCustomPrompt="1"/>
          </p:nvPr>
        </p:nvSpPr>
        <p:spPr>
          <a:xfrm>
            <a:off x="241551" y="690659"/>
            <a:ext cx="9030878" cy="401321"/>
          </a:xfrm>
        </p:spPr>
        <p:txBody>
          <a:bodyPr>
            <a:noAutofit/>
          </a:bodyPr>
          <a:lstStyle>
            <a:lvl1pPr marL="0" indent="0">
              <a:buNone/>
              <a:defRPr sz="1606" i="1">
                <a:solidFill>
                  <a:schemeClr val="accent1"/>
                </a:solidFill>
              </a:defRPr>
            </a:lvl1pPr>
          </a:lstStyle>
          <a:p>
            <a:pPr lvl="0"/>
            <a:r>
              <a:rPr lang="en-US" i="1"/>
              <a:t>Headline</a:t>
            </a:r>
            <a:endParaRPr lang="en-US"/>
          </a:p>
        </p:txBody>
      </p:sp>
      <p:sp>
        <p:nvSpPr>
          <p:cNvPr id="8" name="Slide Number Placeholder 4">
            <a:extLst>
              <a:ext uri="{FF2B5EF4-FFF2-40B4-BE49-F238E27FC236}">
                <a16:creationId xmlns:a16="http://schemas.microsoft.com/office/drawing/2014/main" id="{E72144ED-CE63-4960-B167-3BB7FD7BE431}"/>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pic>
        <p:nvPicPr>
          <p:cNvPr id="9" name="Graphic 8">
            <a:extLst>
              <a:ext uri="{FF2B5EF4-FFF2-40B4-BE49-F238E27FC236}">
                <a16:creationId xmlns:a16="http://schemas.microsoft.com/office/drawing/2014/main" id="{97D89713-82D7-4A00-BE2D-B4A7846D25FA}"/>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83906"/>
          <a:stretch/>
        </p:blipFill>
        <p:spPr>
          <a:xfrm>
            <a:off x="8911513" y="253072"/>
            <a:ext cx="312157" cy="310805"/>
          </a:xfrm>
          <a:prstGeom prst="rect">
            <a:avLst/>
          </a:prstGeom>
        </p:spPr>
      </p:pic>
      <p:sp>
        <p:nvSpPr>
          <p:cNvPr id="10" name="Text Placeholder 4">
            <a:extLst>
              <a:ext uri="{FF2B5EF4-FFF2-40B4-BE49-F238E27FC236}">
                <a16:creationId xmlns:a16="http://schemas.microsoft.com/office/drawing/2014/main" id="{A3BA1E0C-9C4C-4A05-8498-C104DBA761A5}"/>
              </a:ext>
            </a:extLst>
          </p:cNvPr>
          <p:cNvSpPr>
            <a:spLocks noGrp="1"/>
          </p:cNvSpPr>
          <p:nvPr>
            <p:ph type="body" sz="quarter" idx="15" hasCustomPrompt="1"/>
          </p:nvPr>
        </p:nvSpPr>
        <p:spPr>
          <a:xfrm>
            <a:off x="241549" y="6827521"/>
            <a:ext cx="8523137" cy="487681"/>
          </a:xfrm>
        </p:spPr>
        <p:txBody>
          <a:bodyPr>
            <a:noAutofit/>
          </a:bodyPr>
          <a:lstStyle>
            <a:lvl1pPr marL="225423" indent="-159498">
              <a:buClr>
                <a:schemeClr val="tx1">
                  <a:lumMod val="50000"/>
                  <a:lumOff val="50000"/>
                </a:schemeClr>
              </a:buClr>
              <a:buFont typeface="Arial" panose="020B0604020202020204" pitchFamily="34" charset="0"/>
              <a:buChar char="•"/>
              <a:defRPr sz="1071"/>
            </a:lvl1pPr>
            <a:lvl2pPr marL="225423" indent="-159498">
              <a:buClr>
                <a:schemeClr val="tx1">
                  <a:lumMod val="50000"/>
                  <a:lumOff val="50000"/>
                </a:schemeClr>
              </a:buClr>
              <a:buFont typeface="Arial" panose="020B0604020202020204" pitchFamily="34" charset="0"/>
              <a:buChar char="•"/>
              <a:defRPr sz="1071"/>
            </a:lvl2pPr>
            <a:lvl3pPr marL="225423" indent="-159498">
              <a:buClr>
                <a:schemeClr val="tx1">
                  <a:lumMod val="50000"/>
                  <a:lumOff val="50000"/>
                </a:schemeClr>
              </a:buClr>
              <a:buFont typeface="Arial" panose="020B0604020202020204" pitchFamily="34" charset="0"/>
              <a:buChar char="•"/>
              <a:defRPr sz="1071"/>
            </a:lvl3pPr>
            <a:lvl4pPr marL="225423" indent="-159498">
              <a:buClr>
                <a:schemeClr val="tx1">
                  <a:lumMod val="50000"/>
                  <a:lumOff val="50000"/>
                </a:schemeClr>
              </a:buClr>
              <a:buFont typeface="Arial" panose="020B0604020202020204" pitchFamily="34" charset="0"/>
              <a:buChar char="•"/>
              <a:defRPr sz="1071"/>
            </a:lvl4pPr>
            <a:lvl5pPr marL="225423" indent="-159498">
              <a:buClr>
                <a:schemeClr val="tx1">
                  <a:lumMod val="50000"/>
                  <a:lumOff val="50000"/>
                </a:schemeClr>
              </a:buClr>
              <a:buFont typeface="Arial" panose="020B0604020202020204" pitchFamily="34" charset="0"/>
              <a:buChar char="•"/>
              <a:defRPr sz="1071"/>
            </a:lvl5pPr>
          </a:lstStyle>
          <a:p>
            <a:pPr lvl="0"/>
            <a:r>
              <a:rPr lang="en-US"/>
              <a:t>Footnote text</a:t>
            </a:r>
          </a:p>
        </p:txBody>
      </p:sp>
    </p:spTree>
    <p:extLst>
      <p:ext uri="{BB962C8B-B14F-4D97-AF65-F5344CB8AC3E}">
        <p14:creationId xmlns:p14="http://schemas.microsoft.com/office/powerpoint/2010/main" val="2409876948"/>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 boxes">
    <p:spTree>
      <p:nvGrpSpPr>
        <p:cNvPr id="1" name=""/>
        <p:cNvGrpSpPr/>
        <p:nvPr/>
      </p:nvGrpSpPr>
      <p:grpSpPr>
        <a:xfrm>
          <a:off x="0" y="0"/>
          <a:ext cx="0" cy="0"/>
          <a:chOff x="0" y="0"/>
          <a:chExt cx="0" cy="0"/>
        </a:xfrm>
      </p:grpSpPr>
      <p:sp>
        <p:nvSpPr>
          <p:cNvPr id="13" name="Content Placeholder 4">
            <a:extLst>
              <a:ext uri="{FF2B5EF4-FFF2-40B4-BE49-F238E27FC236}">
                <a16:creationId xmlns:a16="http://schemas.microsoft.com/office/drawing/2014/main" id="{3EFEC29B-5377-450E-9B33-404BC77A4181}"/>
              </a:ext>
            </a:extLst>
          </p:cNvPr>
          <p:cNvSpPr>
            <a:spLocks noGrp="1"/>
          </p:cNvSpPr>
          <p:nvPr>
            <p:ph sz="quarter" idx="12"/>
          </p:nvPr>
        </p:nvSpPr>
        <p:spPr>
          <a:xfrm>
            <a:off x="2714404" y="1257414"/>
            <a:ext cx="6509265" cy="975359"/>
          </a:xfrm>
        </p:spPr>
        <p:txBody>
          <a:bodyPr/>
          <a:lstStyle>
            <a:lvl1pPr marL="287096" indent="-287096">
              <a:buSzPct val="85000"/>
              <a:buFont typeface="Wingdings" panose="05000000000000000000" pitchFamily="2" charset="2"/>
              <a:buChar char="q"/>
              <a:defRPr sz="1405"/>
            </a:lvl1pPr>
            <a:lvl2pPr>
              <a:buClr>
                <a:schemeClr val="accent1"/>
              </a:buClr>
              <a:buSzPct val="90000"/>
              <a:defRPr sz="1405"/>
            </a:lvl2pPr>
            <a:lvl3pPr>
              <a:buClr>
                <a:schemeClr val="accent5"/>
              </a:buClr>
              <a:buSzPct val="110000"/>
              <a:defRPr sz="1405"/>
            </a:lvl3pPr>
            <a:lvl4pPr>
              <a:buClr>
                <a:schemeClr val="tx2"/>
              </a:buClr>
              <a:buSzPct val="85000"/>
              <a:defRPr sz="1405"/>
            </a:lvl4pPr>
            <a:lvl5pPr>
              <a:buClr>
                <a:schemeClr val="tx1"/>
              </a:buClr>
              <a:buSzPct val="85000"/>
              <a:defRPr sz="1405"/>
            </a:lvl5pPr>
          </a:lstStyle>
          <a:p>
            <a:pPr lvl="0"/>
            <a:r>
              <a:rPr lang="en-US"/>
              <a:t>Click to edit Master text styles</a:t>
            </a:r>
          </a:p>
          <a:p>
            <a:pPr lvl="1"/>
            <a:r>
              <a:rPr lang="en-US"/>
              <a:t>Second level</a:t>
            </a:r>
          </a:p>
          <a:p>
            <a:pPr lvl="2"/>
            <a:r>
              <a:rPr lang="en-US"/>
              <a:t>Third level</a:t>
            </a:r>
          </a:p>
          <a:p>
            <a:pPr lvl="3"/>
            <a:endParaRPr lang="en-US"/>
          </a:p>
        </p:txBody>
      </p:sp>
      <p:sp>
        <p:nvSpPr>
          <p:cNvPr id="15" name="Content Placeholder 7">
            <a:extLst>
              <a:ext uri="{FF2B5EF4-FFF2-40B4-BE49-F238E27FC236}">
                <a16:creationId xmlns:a16="http://schemas.microsoft.com/office/drawing/2014/main" id="{ED4DBAD5-3743-4E11-AB4F-62D2FAA49FB7}"/>
              </a:ext>
            </a:extLst>
          </p:cNvPr>
          <p:cNvSpPr>
            <a:spLocks noGrp="1"/>
          </p:cNvSpPr>
          <p:nvPr>
            <p:ph sz="quarter" idx="32"/>
          </p:nvPr>
        </p:nvSpPr>
        <p:spPr>
          <a:xfrm>
            <a:off x="241011" y="1257414"/>
            <a:ext cx="2354696" cy="975359"/>
          </a:xfrm>
          <a:prstGeom prst="rect">
            <a:avLst/>
          </a:prstGeom>
          <a:solidFill>
            <a:schemeClr val="accent6"/>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17" name="Content Placeholder 7">
            <a:extLst>
              <a:ext uri="{FF2B5EF4-FFF2-40B4-BE49-F238E27FC236}">
                <a16:creationId xmlns:a16="http://schemas.microsoft.com/office/drawing/2014/main" id="{8C574652-7DCC-4714-B4BA-816ECCB3CEA3}"/>
              </a:ext>
            </a:extLst>
          </p:cNvPr>
          <p:cNvSpPr>
            <a:spLocks noGrp="1"/>
          </p:cNvSpPr>
          <p:nvPr>
            <p:ph sz="quarter" idx="33"/>
          </p:nvPr>
        </p:nvSpPr>
        <p:spPr>
          <a:xfrm>
            <a:off x="241011" y="2410660"/>
            <a:ext cx="2354696" cy="975359"/>
          </a:xfrm>
          <a:prstGeom prst="rect">
            <a:avLst/>
          </a:prstGeom>
          <a:solidFill>
            <a:schemeClr val="bg2"/>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19" name="Content Placeholder 7">
            <a:extLst>
              <a:ext uri="{FF2B5EF4-FFF2-40B4-BE49-F238E27FC236}">
                <a16:creationId xmlns:a16="http://schemas.microsoft.com/office/drawing/2014/main" id="{25909B3B-E6AC-4A70-B8EC-3F25E7BE2F2C}"/>
              </a:ext>
            </a:extLst>
          </p:cNvPr>
          <p:cNvSpPr>
            <a:spLocks noGrp="1"/>
          </p:cNvSpPr>
          <p:nvPr>
            <p:ph sz="quarter" idx="34"/>
          </p:nvPr>
        </p:nvSpPr>
        <p:spPr>
          <a:xfrm>
            <a:off x="241011" y="3563906"/>
            <a:ext cx="2354696" cy="975359"/>
          </a:xfrm>
          <a:prstGeom prst="rect">
            <a:avLst/>
          </a:prstGeom>
          <a:solidFill>
            <a:schemeClr val="accent6"/>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22" name="Content Placeholder 7">
            <a:extLst>
              <a:ext uri="{FF2B5EF4-FFF2-40B4-BE49-F238E27FC236}">
                <a16:creationId xmlns:a16="http://schemas.microsoft.com/office/drawing/2014/main" id="{429C7743-C399-4AEB-9105-AF51CDF04E09}"/>
              </a:ext>
            </a:extLst>
          </p:cNvPr>
          <p:cNvSpPr>
            <a:spLocks noGrp="1"/>
          </p:cNvSpPr>
          <p:nvPr>
            <p:ph sz="quarter" idx="35"/>
          </p:nvPr>
        </p:nvSpPr>
        <p:spPr>
          <a:xfrm>
            <a:off x="241011" y="4717152"/>
            <a:ext cx="2354696" cy="975359"/>
          </a:xfrm>
          <a:prstGeom prst="rect">
            <a:avLst/>
          </a:prstGeom>
          <a:solidFill>
            <a:schemeClr val="bg2"/>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23" name="Content Placeholder 7">
            <a:extLst>
              <a:ext uri="{FF2B5EF4-FFF2-40B4-BE49-F238E27FC236}">
                <a16:creationId xmlns:a16="http://schemas.microsoft.com/office/drawing/2014/main" id="{435BB0D4-353C-4A48-8FB1-EE95766E0A43}"/>
              </a:ext>
            </a:extLst>
          </p:cNvPr>
          <p:cNvSpPr>
            <a:spLocks noGrp="1"/>
          </p:cNvSpPr>
          <p:nvPr>
            <p:ph sz="quarter" idx="36"/>
          </p:nvPr>
        </p:nvSpPr>
        <p:spPr>
          <a:xfrm>
            <a:off x="256948" y="5870398"/>
            <a:ext cx="2354696" cy="975359"/>
          </a:xfrm>
          <a:prstGeom prst="rect">
            <a:avLst/>
          </a:prstGeom>
          <a:solidFill>
            <a:schemeClr val="accent6"/>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24" name="Content Placeholder 4">
            <a:extLst>
              <a:ext uri="{FF2B5EF4-FFF2-40B4-BE49-F238E27FC236}">
                <a16:creationId xmlns:a16="http://schemas.microsoft.com/office/drawing/2014/main" id="{3920603E-8CE7-4BED-8056-ADDAE914656D}"/>
              </a:ext>
            </a:extLst>
          </p:cNvPr>
          <p:cNvSpPr>
            <a:spLocks noGrp="1"/>
          </p:cNvSpPr>
          <p:nvPr>
            <p:ph sz="quarter" idx="37"/>
          </p:nvPr>
        </p:nvSpPr>
        <p:spPr>
          <a:xfrm>
            <a:off x="2714403" y="5870398"/>
            <a:ext cx="6509265" cy="975359"/>
          </a:xfrm>
        </p:spPr>
        <p:txBody>
          <a:bodyPr/>
          <a:lstStyle>
            <a:lvl1pPr marL="287096" indent="-287096">
              <a:buSzPct val="85000"/>
              <a:buFont typeface="Wingdings" panose="05000000000000000000" pitchFamily="2" charset="2"/>
              <a:buChar char="q"/>
              <a:defRPr sz="1340"/>
            </a:lvl1pPr>
            <a:lvl2pPr>
              <a:buClr>
                <a:schemeClr val="accent1"/>
              </a:buClr>
              <a:buSzPct val="90000"/>
              <a:defRPr sz="1340"/>
            </a:lvl2pPr>
            <a:lvl3pPr>
              <a:buClr>
                <a:schemeClr val="accent5"/>
              </a:buClr>
              <a:buSzPct val="110000"/>
              <a:defRPr sz="1340"/>
            </a:lvl3pPr>
            <a:lvl4pPr>
              <a:buClr>
                <a:schemeClr val="tx2"/>
              </a:buClr>
              <a:buSzPct val="85000"/>
              <a:defRPr sz="1340"/>
            </a:lvl4pPr>
            <a:lvl5pPr>
              <a:buClr>
                <a:schemeClr val="tx1"/>
              </a:buClr>
              <a:buSzPct val="85000"/>
              <a:defRPr sz="1340"/>
            </a:lvl5pPr>
          </a:lstStyle>
          <a:p>
            <a:pPr lvl="0"/>
            <a:r>
              <a:rPr lang="en-US"/>
              <a:t>Click to edit Master text styles</a:t>
            </a:r>
          </a:p>
          <a:p>
            <a:pPr lvl="1"/>
            <a:r>
              <a:rPr lang="en-US"/>
              <a:t>Second level</a:t>
            </a:r>
          </a:p>
          <a:p>
            <a:pPr lvl="2"/>
            <a:r>
              <a:rPr lang="en-US"/>
              <a:t>Third level</a:t>
            </a:r>
          </a:p>
        </p:txBody>
      </p:sp>
      <p:sp>
        <p:nvSpPr>
          <p:cNvPr id="25" name="Content Placeholder 4">
            <a:extLst>
              <a:ext uri="{FF2B5EF4-FFF2-40B4-BE49-F238E27FC236}">
                <a16:creationId xmlns:a16="http://schemas.microsoft.com/office/drawing/2014/main" id="{6BF563C9-B57D-40E9-B90B-2174FD12CB36}"/>
              </a:ext>
            </a:extLst>
          </p:cNvPr>
          <p:cNvSpPr>
            <a:spLocks noGrp="1"/>
          </p:cNvSpPr>
          <p:nvPr>
            <p:ph sz="quarter" idx="38"/>
          </p:nvPr>
        </p:nvSpPr>
        <p:spPr>
          <a:xfrm>
            <a:off x="2715873" y="2416886"/>
            <a:ext cx="6509265" cy="975359"/>
          </a:xfrm>
        </p:spPr>
        <p:txBody>
          <a:bodyPr/>
          <a:lstStyle>
            <a:lvl1pPr marL="287096" indent="-287096">
              <a:buSzPct val="85000"/>
              <a:buFont typeface="Wingdings" panose="05000000000000000000" pitchFamily="2" charset="2"/>
              <a:buChar char="q"/>
              <a:defRPr sz="1340"/>
            </a:lvl1pPr>
            <a:lvl2pPr>
              <a:buClr>
                <a:schemeClr val="accent1"/>
              </a:buClr>
              <a:buSzPct val="90000"/>
              <a:defRPr sz="1340"/>
            </a:lvl2pPr>
            <a:lvl3pPr>
              <a:buClr>
                <a:schemeClr val="accent5"/>
              </a:buClr>
              <a:buSzPct val="110000"/>
              <a:defRPr sz="1340"/>
            </a:lvl3pPr>
            <a:lvl4pPr>
              <a:buClr>
                <a:schemeClr val="tx2"/>
              </a:buClr>
              <a:buSzPct val="85000"/>
              <a:defRPr sz="1340"/>
            </a:lvl4pPr>
            <a:lvl5pPr>
              <a:buClr>
                <a:schemeClr val="tx1"/>
              </a:buClr>
              <a:buSzPct val="85000"/>
              <a:defRPr sz="1340"/>
            </a:lvl5pPr>
          </a:lstStyle>
          <a:p>
            <a:pPr lvl="0"/>
            <a:r>
              <a:rPr lang="en-US"/>
              <a:t>Click to edit Master text styles</a:t>
            </a:r>
          </a:p>
          <a:p>
            <a:pPr lvl="1"/>
            <a:r>
              <a:rPr lang="en-US"/>
              <a:t>Second level</a:t>
            </a:r>
          </a:p>
          <a:p>
            <a:pPr lvl="2"/>
            <a:r>
              <a:rPr lang="en-US"/>
              <a:t>Third level</a:t>
            </a:r>
          </a:p>
        </p:txBody>
      </p:sp>
      <p:sp>
        <p:nvSpPr>
          <p:cNvPr id="26" name="Content Placeholder 4">
            <a:extLst>
              <a:ext uri="{FF2B5EF4-FFF2-40B4-BE49-F238E27FC236}">
                <a16:creationId xmlns:a16="http://schemas.microsoft.com/office/drawing/2014/main" id="{DB012633-8788-489D-A40F-8A23EEFD4083}"/>
              </a:ext>
            </a:extLst>
          </p:cNvPr>
          <p:cNvSpPr>
            <a:spLocks noGrp="1"/>
          </p:cNvSpPr>
          <p:nvPr>
            <p:ph sz="quarter" idx="39"/>
          </p:nvPr>
        </p:nvSpPr>
        <p:spPr>
          <a:xfrm>
            <a:off x="2715873" y="3560981"/>
            <a:ext cx="6509265" cy="975359"/>
          </a:xfrm>
        </p:spPr>
        <p:txBody>
          <a:bodyPr/>
          <a:lstStyle>
            <a:lvl1pPr marL="287096" indent="-287096">
              <a:buSzPct val="85000"/>
              <a:buFont typeface="Wingdings" panose="05000000000000000000" pitchFamily="2" charset="2"/>
              <a:buChar char="q"/>
              <a:defRPr sz="1340"/>
            </a:lvl1pPr>
            <a:lvl2pPr>
              <a:buClr>
                <a:schemeClr val="accent1"/>
              </a:buClr>
              <a:buSzPct val="90000"/>
              <a:defRPr sz="1340"/>
            </a:lvl2pPr>
            <a:lvl3pPr>
              <a:buClr>
                <a:schemeClr val="accent5"/>
              </a:buClr>
              <a:buSzPct val="110000"/>
              <a:defRPr sz="1340"/>
            </a:lvl3pPr>
            <a:lvl4pPr>
              <a:buClr>
                <a:schemeClr val="tx2"/>
              </a:buClr>
              <a:buSzPct val="85000"/>
              <a:defRPr sz="1340"/>
            </a:lvl4pPr>
            <a:lvl5pPr>
              <a:buClr>
                <a:schemeClr val="tx1"/>
              </a:buClr>
              <a:buSzPct val="85000"/>
              <a:defRPr sz="1340"/>
            </a:lvl5pPr>
          </a:lstStyle>
          <a:p>
            <a:pPr lvl="0"/>
            <a:r>
              <a:rPr lang="en-US"/>
              <a:t>Click to edit Master text styles</a:t>
            </a:r>
          </a:p>
          <a:p>
            <a:pPr lvl="1"/>
            <a:r>
              <a:rPr lang="en-US"/>
              <a:t>Second level</a:t>
            </a:r>
          </a:p>
          <a:p>
            <a:pPr lvl="2"/>
            <a:r>
              <a:rPr lang="en-US"/>
              <a:t>Third level</a:t>
            </a:r>
          </a:p>
        </p:txBody>
      </p:sp>
      <p:sp>
        <p:nvSpPr>
          <p:cNvPr id="27" name="Content Placeholder 4">
            <a:extLst>
              <a:ext uri="{FF2B5EF4-FFF2-40B4-BE49-F238E27FC236}">
                <a16:creationId xmlns:a16="http://schemas.microsoft.com/office/drawing/2014/main" id="{7BF68FD5-F816-4778-9CB8-7BB7735A6666}"/>
              </a:ext>
            </a:extLst>
          </p:cNvPr>
          <p:cNvSpPr>
            <a:spLocks noGrp="1"/>
          </p:cNvSpPr>
          <p:nvPr>
            <p:ph sz="quarter" idx="40"/>
          </p:nvPr>
        </p:nvSpPr>
        <p:spPr>
          <a:xfrm>
            <a:off x="2714402" y="4721361"/>
            <a:ext cx="6509265" cy="975359"/>
          </a:xfrm>
        </p:spPr>
        <p:txBody>
          <a:bodyPr/>
          <a:lstStyle>
            <a:lvl1pPr marL="287096" indent="-287096">
              <a:buSzPct val="85000"/>
              <a:buFont typeface="Wingdings" panose="05000000000000000000" pitchFamily="2" charset="2"/>
              <a:buChar char="q"/>
              <a:defRPr sz="1340"/>
            </a:lvl1pPr>
            <a:lvl2pPr>
              <a:buClr>
                <a:schemeClr val="accent1"/>
              </a:buClr>
              <a:buSzPct val="90000"/>
              <a:defRPr sz="1340"/>
            </a:lvl2pPr>
            <a:lvl3pPr>
              <a:buClr>
                <a:schemeClr val="accent5"/>
              </a:buClr>
              <a:buSzPct val="110000"/>
              <a:defRPr sz="1340"/>
            </a:lvl3pPr>
            <a:lvl4pPr>
              <a:buClr>
                <a:schemeClr val="tx2"/>
              </a:buClr>
              <a:buSzPct val="85000"/>
              <a:defRPr sz="1340"/>
            </a:lvl4pPr>
            <a:lvl5pPr>
              <a:buClr>
                <a:schemeClr val="tx1"/>
              </a:buClr>
              <a:buSzPct val="85000"/>
              <a:defRPr sz="1340"/>
            </a:lvl5pPr>
          </a:lstStyle>
          <a:p>
            <a:pPr lvl="0"/>
            <a:r>
              <a:rPr lang="en-US"/>
              <a:t>Click to edit Master text styles</a:t>
            </a:r>
          </a:p>
          <a:p>
            <a:pPr lvl="1"/>
            <a:r>
              <a:rPr lang="en-US"/>
              <a:t>Second level</a:t>
            </a:r>
          </a:p>
          <a:p>
            <a:pPr lvl="2"/>
            <a:r>
              <a:rPr lang="en-US"/>
              <a:t>Third level</a:t>
            </a:r>
          </a:p>
        </p:txBody>
      </p:sp>
      <p:sp>
        <p:nvSpPr>
          <p:cNvPr id="18" name="Title 1">
            <a:extLst>
              <a:ext uri="{FF2B5EF4-FFF2-40B4-BE49-F238E27FC236}">
                <a16:creationId xmlns:a16="http://schemas.microsoft.com/office/drawing/2014/main" id="{61106B14-39C5-48E1-BC5F-7D36622D8CDD}"/>
              </a:ext>
            </a:extLst>
          </p:cNvPr>
          <p:cNvSpPr>
            <a:spLocks noGrp="1"/>
          </p:cNvSpPr>
          <p:nvPr>
            <p:ph type="title" hasCustomPrompt="1"/>
          </p:nvPr>
        </p:nvSpPr>
        <p:spPr>
          <a:xfrm>
            <a:off x="241015" y="174350"/>
            <a:ext cx="9031251" cy="497360"/>
          </a:xfrm>
        </p:spPr>
        <p:txBody>
          <a:bodyPr/>
          <a:lstStyle>
            <a:lvl1pPr>
              <a:defRPr/>
            </a:lvl1pPr>
          </a:lstStyle>
          <a:p>
            <a:r>
              <a:rPr lang="en-US"/>
              <a:t>Title</a:t>
            </a:r>
          </a:p>
        </p:txBody>
      </p:sp>
      <p:cxnSp>
        <p:nvCxnSpPr>
          <p:cNvPr id="20" name="Straight Connector 19">
            <a:extLst>
              <a:ext uri="{FF2B5EF4-FFF2-40B4-BE49-F238E27FC236}">
                <a16:creationId xmlns:a16="http://schemas.microsoft.com/office/drawing/2014/main" id="{547754C8-1391-4FE7-9E8C-8CC594D535E8}"/>
              </a:ext>
            </a:extLst>
          </p:cNvPr>
          <p:cNvCxnSpPr/>
          <p:nvPr userDrawn="1"/>
        </p:nvCxnSpPr>
        <p:spPr>
          <a:xfrm>
            <a:off x="241015" y="671709"/>
            <a:ext cx="9031251"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28" name="Text Placeholder 12">
            <a:extLst>
              <a:ext uri="{FF2B5EF4-FFF2-40B4-BE49-F238E27FC236}">
                <a16:creationId xmlns:a16="http://schemas.microsoft.com/office/drawing/2014/main" id="{7D567EF3-CB69-4472-B856-468BCEFB7C49}"/>
              </a:ext>
            </a:extLst>
          </p:cNvPr>
          <p:cNvSpPr>
            <a:spLocks noGrp="1"/>
          </p:cNvSpPr>
          <p:nvPr>
            <p:ph type="body" sz="quarter" idx="13" hasCustomPrompt="1"/>
          </p:nvPr>
        </p:nvSpPr>
        <p:spPr>
          <a:xfrm>
            <a:off x="241551" y="690659"/>
            <a:ext cx="9030878" cy="401321"/>
          </a:xfrm>
        </p:spPr>
        <p:txBody>
          <a:bodyPr>
            <a:noAutofit/>
          </a:bodyPr>
          <a:lstStyle>
            <a:lvl1pPr marL="0" indent="0">
              <a:buNone/>
              <a:defRPr sz="1606" i="1">
                <a:solidFill>
                  <a:schemeClr val="accent1"/>
                </a:solidFill>
              </a:defRPr>
            </a:lvl1pPr>
          </a:lstStyle>
          <a:p>
            <a:pPr lvl="0"/>
            <a:r>
              <a:rPr lang="en-US" i="1"/>
              <a:t>Headline</a:t>
            </a:r>
            <a:endParaRPr lang="en-US"/>
          </a:p>
        </p:txBody>
      </p:sp>
      <p:sp>
        <p:nvSpPr>
          <p:cNvPr id="16" name="Slide Number Placeholder 4">
            <a:extLst>
              <a:ext uri="{FF2B5EF4-FFF2-40B4-BE49-F238E27FC236}">
                <a16:creationId xmlns:a16="http://schemas.microsoft.com/office/drawing/2014/main" id="{1DCABA5A-B2D9-4DCA-9039-53F48B55BB8A}"/>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pic>
        <p:nvPicPr>
          <p:cNvPr id="29" name="Graphic 28">
            <a:extLst>
              <a:ext uri="{FF2B5EF4-FFF2-40B4-BE49-F238E27FC236}">
                <a16:creationId xmlns:a16="http://schemas.microsoft.com/office/drawing/2014/main" id="{875A23C4-3852-465E-9370-614D00125D98}"/>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83906"/>
          <a:stretch/>
        </p:blipFill>
        <p:spPr>
          <a:xfrm>
            <a:off x="8911513" y="253072"/>
            <a:ext cx="312157" cy="310805"/>
          </a:xfrm>
          <a:prstGeom prst="rect">
            <a:avLst/>
          </a:prstGeom>
        </p:spPr>
      </p:pic>
      <p:sp>
        <p:nvSpPr>
          <p:cNvPr id="21" name="Text Placeholder 4">
            <a:extLst>
              <a:ext uri="{FF2B5EF4-FFF2-40B4-BE49-F238E27FC236}">
                <a16:creationId xmlns:a16="http://schemas.microsoft.com/office/drawing/2014/main" id="{E8DBEE5C-7594-4D82-A51B-BFEF1525884C}"/>
              </a:ext>
            </a:extLst>
          </p:cNvPr>
          <p:cNvSpPr>
            <a:spLocks noGrp="1"/>
          </p:cNvSpPr>
          <p:nvPr>
            <p:ph type="body" sz="quarter" idx="14" hasCustomPrompt="1"/>
          </p:nvPr>
        </p:nvSpPr>
        <p:spPr>
          <a:xfrm>
            <a:off x="241549" y="7008001"/>
            <a:ext cx="8523137" cy="307199"/>
          </a:xfrm>
        </p:spPr>
        <p:txBody>
          <a:bodyPr>
            <a:noAutofit/>
          </a:bodyPr>
          <a:lstStyle>
            <a:lvl1pPr marL="225423" indent="-159498">
              <a:buClr>
                <a:schemeClr val="tx1">
                  <a:lumMod val="50000"/>
                  <a:lumOff val="50000"/>
                </a:schemeClr>
              </a:buClr>
              <a:buFont typeface="Arial" panose="020B0604020202020204" pitchFamily="34" charset="0"/>
              <a:buChar char="•"/>
              <a:defRPr sz="1071"/>
            </a:lvl1pPr>
            <a:lvl2pPr marL="225423" indent="-159498">
              <a:buClr>
                <a:schemeClr val="tx1">
                  <a:lumMod val="50000"/>
                  <a:lumOff val="50000"/>
                </a:schemeClr>
              </a:buClr>
              <a:buFont typeface="Arial" panose="020B0604020202020204" pitchFamily="34" charset="0"/>
              <a:buChar char="•"/>
              <a:defRPr sz="1071"/>
            </a:lvl2pPr>
            <a:lvl3pPr marL="225423" indent="-159498">
              <a:buClr>
                <a:schemeClr val="tx1">
                  <a:lumMod val="50000"/>
                  <a:lumOff val="50000"/>
                </a:schemeClr>
              </a:buClr>
              <a:buFont typeface="Arial" panose="020B0604020202020204" pitchFamily="34" charset="0"/>
              <a:buChar char="•"/>
              <a:defRPr sz="1071"/>
            </a:lvl3pPr>
            <a:lvl4pPr marL="225423" indent="-159498">
              <a:buClr>
                <a:schemeClr val="tx1">
                  <a:lumMod val="50000"/>
                  <a:lumOff val="50000"/>
                </a:schemeClr>
              </a:buClr>
              <a:buFont typeface="Arial" panose="020B0604020202020204" pitchFamily="34" charset="0"/>
              <a:buChar char="•"/>
              <a:defRPr sz="1071"/>
            </a:lvl4pPr>
            <a:lvl5pPr marL="225423" indent="-159498">
              <a:buClr>
                <a:schemeClr val="tx1">
                  <a:lumMod val="50000"/>
                  <a:lumOff val="50000"/>
                </a:schemeClr>
              </a:buClr>
              <a:buFont typeface="Arial" panose="020B0604020202020204" pitchFamily="34" charset="0"/>
              <a:buChar char="•"/>
              <a:defRPr sz="1071"/>
            </a:lvl5pPr>
          </a:lstStyle>
          <a:p>
            <a:pPr lvl="0"/>
            <a:r>
              <a:rPr lang="en-US"/>
              <a:t>Footnote text</a:t>
            </a:r>
          </a:p>
        </p:txBody>
      </p:sp>
    </p:spTree>
    <p:extLst>
      <p:ext uri="{BB962C8B-B14F-4D97-AF65-F5344CB8AC3E}">
        <p14:creationId xmlns:p14="http://schemas.microsoft.com/office/powerpoint/2010/main" val="3814038782"/>
      </p:ext>
    </p:extLst>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CA8FA1DE-B545-4B41-A830-9223E7A3EA04}"/>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81863" y="6729313"/>
            <a:ext cx="1723587" cy="276190"/>
          </a:xfrm>
          <a:prstGeom prst="rect">
            <a:avLst/>
          </a:prstGeom>
        </p:spPr>
      </p:pic>
      <p:sp>
        <p:nvSpPr>
          <p:cNvPr id="5" name="Slide Number Placeholder 4">
            <a:extLst>
              <a:ext uri="{FF2B5EF4-FFF2-40B4-BE49-F238E27FC236}">
                <a16:creationId xmlns:a16="http://schemas.microsoft.com/office/drawing/2014/main" id="{D2626893-6FFA-4302-9982-5319B3EFD3ED}"/>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spTree>
    <p:extLst>
      <p:ext uri="{BB962C8B-B14F-4D97-AF65-F5344CB8AC3E}">
        <p14:creationId xmlns:p14="http://schemas.microsoft.com/office/powerpoint/2010/main" val="3228102275"/>
      </p:ext>
    </p:extLst>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tatement">
    <p:bg>
      <p:bgPr>
        <a:solidFill>
          <a:schemeClr val="bg2"/>
        </a:solidFill>
        <a:effectLst/>
      </p:bgPr>
    </p:bg>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5C79A84C-5ED1-4297-8F7B-E10BABE56C71}"/>
              </a:ext>
            </a:extLst>
          </p:cNvPr>
          <p:cNvSpPr>
            <a:spLocks noGrp="1"/>
          </p:cNvSpPr>
          <p:nvPr>
            <p:ph type="body" idx="1" hasCustomPrompt="1"/>
          </p:nvPr>
        </p:nvSpPr>
        <p:spPr>
          <a:xfrm>
            <a:off x="645769" y="1257662"/>
            <a:ext cx="8163283" cy="4799880"/>
          </a:xfrm>
        </p:spPr>
        <p:txBody>
          <a:bodyPr anchor="ctr">
            <a:normAutofit/>
          </a:bodyPr>
          <a:lstStyle>
            <a:lvl1pPr marL="0" indent="0" algn="ctr">
              <a:lnSpc>
                <a:spcPct val="100000"/>
              </a:lnSpc>
              <a:buNone/>
              <a:defRPr sz="3216" baseline="0">
                <a:solidFill>
                  <a:schemeClr val="bg1"/>
                </a:solidFill>
              </a:defRPr>
            </a:lvl1pPr>
            <a:lvl2pPr marL="459352" indent="0">
              <a:buNone/>
              <a:defRPr sz="2008">
                <a:solidFill>
                  <a:schemeClr val="tx1">
                    <a:tint val="75000"/>
                  </a:schemeClr>
                </a:solidFill>
              </a:defRPr>
            </a:lvl2pPr>
            <a:lvl3pPr marL="918705" indent="0">
              <a:buNone/>
              <a:defRPr sz="1807">
                <a:solidFill>
                  <a:schemeClr val="tx1">
                    <a:tint val="75000"/>
                  </a:schemeClr>
                </a:solidFill>
              </a:defRPr>
            </a:lvl3pPr>
            <a:lvl4pPr marL="1378058" indent="0">
              <a:buNone/>
              <a:defRPr sz="1606">
                <a:solidFill>
                  <a:schemeClr val="tx1">
                    <a:tint val="75000"/>
                  </a:schemeClr>
                </a:solidFill>
              </a:defRPr>
            </a:lvl4pPr>
            <a:lvl5pPr marL="1837411" indent="0">
              <a:buNone/>
              <a:defRPr sz="1606">
                <a:solidFill>
                  <a:schemeClr val="tx1">
                    <a:tint val="75000"/>
                  </a:schemeClr>
                </a:solidFill>
              </a:defRPr>
            </a:lvl5pPr>
            <a:lvl6pPr marL="2296763" indent="0">
              <a:buNone/>
              <a:defRPr sz="1606">
                <a:solidFill>
                  <a:schemeClr val="tx1">
                    <a:tint val="75000"/>
                  </a:schemeClr>
                </a:solidFill>
              </a:defRPr>
            </a:lvl6pPr>
            <a:lvl7pPr marL="2756116" indent="0">
              <a:buNone/>
              <a:defRPr sz="1606">
                <a:solidFill>
                  <a:schemeClr val="tx1">
                    <a:tint val="75000"/>
                  </a:schemeClr>
                </a:solidFill>
              </a:defRPr>
            </a:lvl7pPr>
            <a:lvl8pPr marL="3215468" indent="0">
              <a:buNone/>
              <a:defRPr sz="1606">
                <a:solidFill>
                  <a:schemeClr val="tx1">
                    <a:tint val="75000"/>
                  </a:schemeClr>
                </a:solidFill>
              </a:defRPr>
            </a:lvl8pPr>
            <a:lvl9pPr marL="3674820" indent="0">
              <a:buNone/>
              <a:defRPr sz="1606">
                <a:solidFill>
                  <a:schemeClr val="tx1">
                    <a:tint val="75000"/>
                  </a:schemeClr>
                </a:solidFill>
              </a:defRPr>
            </a:lvl9pPr>
          </a:lstStyle>
          <a:p>
            <a:pPr lvl="0"/>
            <a:r>
              <a:rPr lang="en-US"/>
              <a:t>Statement/Message Here</a:t>
            </a:r>
          </a:p>
        </p:txBody>
      </p:sp>
      <p:pic>
        <p:nvPicPr>
          <p:cNvPr id="7" name="Graphic 6">
            <a:extLst>
              <a:ext uri="{FF2B5EF4-FFF2-40B4-BE49-F238E27FC236}">
                <a16:creationId xmlns:a16="http://schemas.microsoft.com/office/drawing/2014/main" id="{ECD39CE4-6686-40B1-B6AD-FD4AC9F3C21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22271" y="6677814"/>
            <a:ext cx="2082229" cy="379177"/>
          </a:xfrm>
          <a:prstGeom prst="rect">
            <a:avLst/>
          </a:prstGeom>
        </p:spPr>
      </p:pic>
      <p:sp>
        <p:nvSpPr>
          <p:cNvPr id="6" name="Slide Number Placeholder 4">
            <a:extLst>
              <a:ext uri="{FF2B5EF4-FFF2-40B4-BE49-F238E27FC236}">
                <a16:creationId xmlns:a16="http://schemas.microsoft.com/office/drawing/2014/main" id="{7BE2FDFA-2979-4DE5-BD00-8F8EF1764779}"/>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bg1"/>
                </a:solidFill>
              </a:defRPr>
            </a:lvl1pPr>
          </a:lstStyle>
          <a:p>
            <a:fld id="{BF059A51-1513-4722-B38F-49BCC75F15CA}" type="slidenum">
              <a:rPr lang="en-US" smtClean="0"/>
              <a:pPr/>
              <a:t>‹#›</a:t>
            </a:fld>
            <a:endParaRPr lang="en-US"/>
          </a:p>
        </p:txBody>
      </p:sp>
    </p:spTree>
    <p:extLst>
      <p:ext uri="{BB962C8B-B14F-4D97-AF65-F5344CB8AC3E}">
        <p14:creationId xmlns:p14="http://schemas.microsoft.com/office/powerpoint/2010/main" val="260826223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1">
    <p:bg>
      <p:bgPr>
        <a:blipFill dpi="0" rotWithShape="1">
          <a:blip r:embed="rId3"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Do not remove" hidden="1">
            <a:extLst>
              <a:ext uri="{FF2B5EF4-FFF2-40B4-BE49-F238E27FC236}">
                <a16:creationId xmlns:a16="http://schemas.microsoft.com/office/drawing/2014/main" id="{76283865-8F89-77CD-A89B-0B9118B6E3ED}"/>
              </a:ext>
            </a:extLst>
          </p:cNvPr>
          <p:cNvSpPr/>
          <p:nvPr userDrawn="1">
            <p:custDataLst>
              <p:tags r:id="rId1"/>
            </p:custDataLst>
          </p:nvPr>
        </p:nvSpPr>
        <p:spPr>
          <a:xfrm>
            <a:off x="1" y="2"/>
            <a:ext cx="13146" cy="13546"/>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11"/>
          </a:p>
        </p:txBody>
      </p:sp>
      <p:pic>
        <p:nvPicPr>
          <p:cNvPr id="3" name="Graphic 2">
            <a:extLst>
              <a:ext uri="{FF2B5EF4-FFF2-40B4-BE49-F238E27FC236}">
                <a16:creationId xmlns:a16="http://schemas.microsoft.com/office/drawing/2014/main" id="{F7DE9999-4F73-4801-95D7-7738C66CCE1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63200" y="6008590"/>
            <a:ext cx="2699065" cy="491506"/>
          </a:xfrm>
          <a:prstGeom prst="rect">
            <a:avLst/>
          </a:prstGeom>
        </p:spPr>
      </p:pic>
      <p:sp>
        <p:nvSpPr>
          <p:cNvPr id="6" name="Title 5">
            <a:extLst>
              <a:ext uri="{FF2B5EF4-FFF2-40B4-BE49-F238E27FC236}">
                <a16:creationId xmlns:a16="http://schemas.microsoft.com/office/drawing/2014/main" id="{9F450F8C-FB9D-BB43-91DA-57FC77BF8E11}"/>
              </a:ext>
            </a:extLst>
          </p:cNvPr>
          <p:cNvSpPr>
            <a:spLocks noGrp="1"/>
          </p:cNvSpPr>
          <p:nvPr>
            <p:ph type="title" hasCustomPrompt="1"/>
          </p:nvPr>
        </p:nvSpPr>
        <p:spPr>
          <a:xfrm>
            <a:off x="650699" y="2134204"/>
            <a:ext cx="8163283" cy="1413934"/>
          </a:xfrm>
        </p:spPr>
        <p:txBody>
          <a:bodyPr anchor="b">
            <a:normAutofit/>
          </a:bodyPr>
          <a:lstStyle>
            <a:lvl1pPr algn="l">
              <a:defRPr sz="4521">
                <a:solidFill>
                  <a:schemeClr val="bg1"/>
                </a:solidFill>
              </a:defRPr>
            </a:lvl1pPr>
          </a:lstStyle>
          <a:p>
            <a:r>
              <a:rPr lang="en-US"/>
              <a:t>Presentation Title Goes Here</a:t>
            </a:r>
          </a:p>
        </p:txBody>
      </p:sp>
      <p:sp>
        <p:nvSpPr>
          <p:cNvPr id="9" name="Text Placeholder 8">
            <a:extLst>
              <a:ext uri="{FF2B5EF4-FFF2-40B4-BE49-F238E27FC236}">
                <a16:creationId xmlns:a16="http://schemas.microsoft.com/office/drawing/2014/main" id="{EA53165F-0D04-2B4A-A98E-6DC92E972EDE}"/>
              </a:ext>
            </a:extLst>
          </p:cNvPr>
          <p:cNvSpPr>
            <a:spLocks noGrp="1"/>
          </p:cNvSpPr>
          <p:nvPr>
            <p:ph type="body" sz="quarter" idx="10" hasCustomPrompt="1"/>
          </p:nvPr>
        </p:nvSpPr>
        <p:spPr>
          <a:xfrm>
            <a:off x="650699" y="3616191"/>
            <a:ext cx="8163283" cy="1093893"/>
          </a:xfrm>
        </p:spPr>
        <p:txBody>
          <a:bodyPr/>
          <a:lstStyle>
            <a:lvl1pPr marL="0" indent="0">
              <a:buNone/>
              <a:defRPr>
                <a:solidFill>
                  <a:schemeClr val="bg1"/>
                </a:solidFill>
              </a:defRPr>
            </a:lvl1pPr>
          </a:lstStyle>
          <a:p>
            <a:pPr lvl="0"/>
            <a:r>
              <a:rPr lang="en-US"/>
              <a:t>Name of Presenter, Title of Presenter</a:t>
            </a:r>
          </a:p>
        </p:txBody>
      </p:sp>
      <p:sp>
        <p:nvSpPr>
          <p:cNvPr id="7" name="Slide Number Placeholder 4">
            <a:extLst>
              <a:ext uri="{FF2B5EF4-FFF2-40B4-BE49-F238E27FC236}">
                <a16:creationId xmlns:a16="http://schemas.microsoft.com/office/drawing/2014/main" id="{6887F4EE-059C-40EA-B814-5DD8885633DF}"/>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bg1"/>
                </a:solidFill>
              </a:defRPr>
            </a:lvl1pPr>
          </a:lstStyle>
          <a:p>
            <a:fld id="{BF059A51-1513-4722-B38F-49BCC75F15CA}" type="slidenum">
              <a:rPr lang="en-US" smtClean="0"/>
              <a:pPr/>
              <a:t>‹#›</a:t>
            </a:fld>
            <a:endParaRPr lang="en-US"/>
          </a:p>
        </p:txBody>
      </p:sp>
    </p:spTree>
    <p:extLst>
      <p:ext uri="{BB962C8B-B14F-4D97-AF65-F5344CB8AC3E}">
        <p14:creationId xmlns:p14="http://schemas.microsoft.com/office/powerpoint/2010/main" val="89011851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30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1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build="p">
        <p:tmplLst>
          <p:tmpl lvl="1">
            <p:tnLst>
              <p:par>
                <p:cTn presetID="10" presetClass="entr" presetSubtype="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Effect transition="in" filter="fade">
                      <p:cBhvr>
                        <p:cTn dur="1000"/>
                        <p:tgtEl>
                          <p:spTgt spid="9"/>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0B7BF65E-EDA4-425B-8B8B-F8AE87EE27F1}"/>
              </a:ext>
            </a:extLst>
          </p:cNvPr>
          <p:cNvSpPr>
            <a:spLocks noGrp="1"/>
          </p:cNvSpPr>
          <p:nvPr>
            <p:ph type="body" sz="quarter" idx="11"/>
          </p:nvPr>
        </p:nvSpPr>
        <p:spPr>
          <a:xfrm>
            <a:off x="5272124" y="1736344"/>
            <a:ext cx="4028894" cy="4326142"/>
          </a:xfrm>
        </p:spPr>
        <p:txBody>
          <a:bodyPr anchor="t" anchorCtr="0">
            <a:normAutofit/>
          </a:bodyPr>
          <a:lstStyle>
            <a:lvl1pPr marL="0" indent="0">
              <a:lnSpc>
                <a:spcPct val="120000"/>
              </a:lnSpc>
              <a:spcBef>
                <a:spcPts val="0"/>
              </a:spcBef>
              <a:spcAft>
                <a:spcPts val="0"/>
              </a:spcAft>
              <a:buNone/>
              <a:defRPr sz="2411" b="0">
                <a:solidFill>
                  <a:srgbClr val="808080"/>
                </a:solidFill>
              </a:defRPr>
            </a:lvl1pPr>
            <a:lvl2pPr marL="459352" indent="0">
              <a:buNone/>
              <a:defRPr/>
            </a:lvl2pPr>
          </a:lstStyle>
          <a:p>
            <a:pPr lvl="0"/>
            <a:endParaRPr lang="en-US"/>
          </a:p>
        </p:txBody>
      </p:sp>
      <p:sp>
        <p:nvSpPr>
          <p:cNvPr id="7" name="TextBox 6">
            <a:extLst>
              <a:ext uri="{FF2B5EF4-FFF2-40B4-BE49-F238E27FC236}">
                <a16:creationId xmlns:a16="http://schemas.microsoft.com/office/drawing/2014/main" id="{04A4573B-5E0B-44C2-A042-9DE0B89956AE}"/>
              </a:ext>
            </a:extLst>
          </p:cNvPr>
          <p:cNvSpPr txBox="1"/>
          <p:nvPr userDrawn="1"/>
        </p:nvSpPr>
        <p:spPr>
          <a:xfrm>
            <a:off x="5272124" y="1096167"/>
            <a:ext cx="3927294" cy="477054"/>
          </a:xfrm>
          <a:prstGeom prst="rect">
            <a:avLst/>
          </a:prstGeom>
          <a:noFill/>
        </p:spPr>
        <p:txBody>
          <a:bodyPr wrap="square" rtlCol="0">
            <a:spAutoFit/>
          </a:bodyPr>
          <a:lstStyle/>
          <a:p>
            <a:pPr>
              <a:lnSpc>
                <a:spcPts val="3015"/>
              </a:lnSpc>
            </a:pPr>
            <a:r>
              <a:rPr lang="en-US" sz="3216" b="1">
                <a:solidFill>
                  <a:schemeClr val="tx1"/>
                </a:solidFill>
                <a:latin typeface="+mj-lt"/>
              </a:rPr>
              <a:t>Table of Contents</a:t>
            </a:r>
          </a:p>
        </p:txBody>
      </p:sp>
      <p:pic>
        <p:nvPicPr>
          <p:cNvPr id="13" name="Graphic 12">
            <a:extLst>
              <a:ext uri="{FF2B5EF4-FFF2-40B4-BE49-F238E27FC236}">
                <a16:creationId xmlns:a16="http://schemas.microsoft.com/office/drawing/2014/main" id="{F980A138-AD6E-48D3-B325-4F65A249B3D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69990" y="3316226"/>
            <a:ext cx="4176245" cy="682751"/>
          </a:xfrm>
          <a:prstGeom prst="rect">
            <a:avLst/>
          </a:prstGeom>
        </p:spPr>
      </p:pic>
      <p:sp>
        <p:nvSpPr>
          <p:cNvPr id="9" name="Slide Number Placeholder 4">
            <a:extLst>
              <a:ext uri="{FF2B5EF4-FFF2-40B4-BE49-F238E27FC236}">
                <a16:creationId xmlns:a16="http://schemas.microsoft.com/office/drawing/2014/main" id="{B175BBEA-33BF-4697-9126-11CC5C93AECF}"/>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spTree>
    <p:extLst>
      <p:ext uri="{BB962C8B-B14F-4D97-AF65-F5344CB8AC3E}">
        <p14:creationId xmlns:p14="http://schemas.microsoft.com/office/powerpoint/2010/main" val="188609300"/>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ppendix Table of Contents">
    <p:bg>
      <p:bgPr>
        <a:solidFill>
          <a:schemeClr val="bg1">
            <a:lumMod val="85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0B7BF65E-EDA4-425B-8B8B-F8AE87EE27F1}"/>
              </a:ext>
            </a:extLst>
          </p:cNvPr>
          <p:cNvSpPr>
            <a:spLocks noGrp="1"/>
          </p:cNvSpPr>
          <p:nvPr>
            <p:ph type="body" sz="quarter" idx="11"/>
          </p:nvPr>
        </p:nvSpPr>
        <p:spPr>
          <a:xfrm>
            <a:off x="5272124" y="1736344"/>
            <a:ext cx="4028894" cy="4326142"/>
          </a:xfrm>
        </p:spPr>
        <p:txBody>
          <a:bodyPr anchor="t" anchorCtr="0">
            <a:normAutofit/>
          </a:bodyPr>
          <a:lstStyle>
            <a:lvl1pPr marL="0" indent="0">
              <a:buNone/>
              <a:defRPr sz="2411" b="0">
                <a:solidFill>
                  <a:srgbClr val="808080"/>
                </a:solidFill>
              </a:defRPr>
            </a:lvl1pPr>
            <a:lvl2pPr marL="459352" indent="0">
              <a:buNone/>
              <a:defRPr/>
            </a:lvl2pPr>
          </a:lstStyle>
          <a:p>
            <a:pPr lvl="0"/>
            <a:endParaRPr lang="en-US"/>
          </a:p>
        </p:txBody>
      </p:sp>
      <p:sp>
        <p:nvSpPr>
          <p:cNvPr id="12" name="TextBox 11">
            <a:extLst>
              <a:ext uri="{FF2B5EF4-FFF2-40B4-BE49-F238E27FC236}">
                <a16:creationId xmlns:a16="http://schemas.microsoft.com/office/drawing/2014/main" id="{F9BCFC44-224C-41F4-B5A3-991D16D2F8F6}"/>
              </a:ext>
            </a:extLst>
          </p:cNvPr>
          <p:cNvSpPr txBox="1"/>
          <p:nvPr/>
        </p:nvSpPr>
        <p:spPr>
          <a:xfrm>
            <a:off x="5272124" y="1096169"/>
            <a:ext cx="3291324" cy="483135"/>
          </a:xfrm>
          <a:prstGeom prst="rect">
            <a:avLst/>
          </a:prstGeom>
          <a:noFill/>
        </p:spPr>
        <p:txBody>
          <a:bodyPr wrap="square" rtlCol="0">
            <a:spAutoFit/>
          </a:bodyPr>
          <a:lstStyle/>
          <a:p>
            <a:pPr>
              <a:lnSpc>
                <a:spcPts val="3015"/>
              </a:lnSpc>
            </a:pPr>
            <a:r>
              <a:rPr lang="en-US" sz="3216" b="1">
                <a:solidFill>
                  <a:schemeClr val="tx1">
                    <a:lumMod val="65000"/>
                    <a:lumOff val="35000"/>
                  </a:schemeClr>
                </a:solidFill>
                <a:latin typeface="+mj-lt"/>
              </a:rPr>
              <a:t>Appendices</a:t>
            </a:r>
          </a:p>
        </p:txBody>
      </p:sp>
      <p:pic>
        <p:nvPicPr>
          <p:cNvPr id="13" name="Graphic 12">
            <a:extLst>
              <a:ext uri="{FF2B5EF4-FFF2-40B4-BE49-F238E27FC236}">
                <a16:creationId xmlns:a16="http://schemas.microsoft.com/office/drawing/2014/main" id="{F980A138-AD6E-48D3-B325-4F65A249B3D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69990" y="3316226"/>
            <a:ext cx="4176245" cy="682751"/>
          </a:xfrm>
          <a:prstGeom prst="rect">
            <a:avLst/>
          </a:prstGeom>
        </p:spPr>
      </p:pic>
      <p:sp>
        <p:nvSpPr>
          <p:cNvPr id="6" name="Slide Number Placeholder 4">
            <a:extLst>
              <a:ext uri="{FF2B5EF4-FFF2-40B4-BE49-F238E27FC236}">
                <a16:creationId xmlns:a16="http://schemas.microsoft.com/office/drawing/2014/main" id="{E1E5C968-C003-4DA9-9A04-FF6890907ADA}"/>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spTree>
    <p:extLst>
      <p:ext uri="{BB962C8B-B14F-4D97-AF65-F5344CB8AC3E}">
        <p14:creationId xmlns:p14="http://schemas.microsoft.com/office/powerpoint/2010/main" val="417501285"/>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Section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404FC4B3-C345-4576-A8B4-9554058A447B}"/>
              </a:ext>
            </a:extLst>
          </p:cNvPr>
          <p:cNvPicPr>
            <a:picLocks noChangeAspect="1"/>
          </p:cNvPicPr>
          <p:nvPr/>
        </p:nvPicPr>
        <p:blipFill>
          <a:blip r:embed="rId3" cstate="hq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81867" y="6729313"/>
            <a:ext cx="1607512" cy="276190"/>
          </a:xfrm>
          <a:prstGeom prst="rect">
            <a:avLst/>
          </a:prstGeom>
        </p:spPr>
      </p:pic>
      <p:sp>
        <p:nvSpPr>
          <p:cNvPr id="6" name="Title 1">
            <a:extLst>
              <a:ext uri="{FF2B5EF4-FFF2-40B4-BE49-F238E27FC236}">
                <a16:creationId xmlns:a16="http://schemas.microsoft.com/office/drawing/2014/main" id="{1849ABCC-62B8-42B9-AA91-DC8D10741170}"/>
              </a:ext>
            </a:extLst>
          </p:cNvPr>
          <p:cNvSpPr>
            <a:spLocks noGrp="1"/>
          </p:cNvSpPr>
          <p:nvPr>
            <p:ph type="ctrTitle" hasCustomPrompt="1"/>
          </p:nvPr>
        </p:nvSpPr>
        <p:spPr>
          <a:xfrm>
            <a:off x="1183085" y="1491731"/>
            <a:ext cx="7098506" cy="2165873"/>
          </a:xfrm>
        </p:spPr>
        <p:txBody>
          <a:bodyPr anchor="b">
            <a:normAutofit/>
          </a:bodyPr>
          <a:lstStyle>
            <a:lvl1pPr algn="ctr">
              <a:defRPr sz="3516">
                <a:solidFill>
                  <a:schemeClr val="bg1"/>
                </a:solidFill>
              </a:defRPr>
            </a:lvl1pPr>
          </a:lstStyle>
          <a:p>
            <a:r>
              <a:rPr lang="en-US"/>
              <a:t>Click to Edit Sub-Section Title</a:t>
            </a:r>
          </a:p>
        </p:txBody>
      </p:sp>
      <p:sp>
        <p:nvSpPr>
          <p:cNvPr id="7" name="Subtitle 2">
            <a:extLst>
              <a:ext uri="{FF2B5EF4-FFF2-40B4-BE49-F238E27FC236}">
                <a16:creationId xmlns:a16="http://schemas.microsoft.com/office/drawing/2014/main" id="{4FE42EA3-DA73-45FF-8672-2D4D7C5F94D7}"/>
              </a:ext>
            </a:extLst>
          </p:cNvPr>
          <p:cNvSpPr>
            <a:spLocks noGrp="1"/>
          </p:cNvSpPr>
          <p:nvPr>
            <p:ph type="subTitle" idx="1" hasCustomPrompt="1"/>
          </p:nvPr>
        </p:nvSpPr>
        <p:spPr>
          <a:xfrm>
            <a:off x="1183085" y="3722399"/>
            <a:ext cx="7098506" cy="2015857"/>
          </a:xfrm>
        </p:spPr>
        <p:txBody>
          <a:bodyPr>
            <a:normAutofit/>
          </a:bodyPr>
          <a:lstStyle>
            <a:lvl1pPr marL="0" indent="0" algn="ctr">
              <a:buNone/>
              <a:defRPr sz="2513">
                <a:solidFill>
                  <a:schemeClr val="bg1"/>
                </a:solidFill>
              </a:defRPr>
            </a:lvl1pPr>
            <a:lvl2pPr marL="459352" indent="0" algn="ctr">
              <a:buNone/>
              <a:defRPr sz="2008"/>
            </a:lvl2pPr>
            <a:lvl3pPr marL="918705" indent="0" algn="ctr">
              <a:buNone/>
              <a:defRPr sz="1807"/>
            </a:lvl3pPr>
            <a:lvl4pPr marL="1378058" indent="0" algn="ctr">
              <a:buNone/>
              <a:defRPr sz="1606"/>
            </a:lvl4pPr>
            <a:lvl5pPr marL="1837411" indent="0" algn="ctr">
              <a:buNone/>
              <a:defRPr sz="1606"/>
            </a:lvl5pPr>
            <a:lvl6pPr marL="2296763" indent="0" algn="ctr">
              <a:buNone/>
              <a:defRPr sz="1606"/>
            </a:lvl6pPr>
            <a:lvl7pPr marL="2756116" indent="0" algn="ctr">
              <a:buNone/>
              <a:defRPr sz="1606"/>
            </a:lvl7pPr>
            <a:lvl8pPr marL="3215468" indent="0" algn="ctr">
              <a:buNone/>
              <a:defRPr sz="1606"/>
            </a:lvl8pPr>
            <a:lvl9pPr marL="3674820" indent="0" algn="ctr">
              <a:buNone/>
              <a:defRPr sz="1606"/>
            </a:lvl9pPr>
          </a:lstStyle>
          <a:p>
            <a:r>
              <a:rPr lang="en-US"/>
              <a:t>Click to Edit Subtitle</a:t>
            </a:r>
          </a:p>
        </p:txBody>
      </p:sp>
      <p:sp>
        <p:nvSpPr>
          <p:cNvPr id="9" name="Slide Number Placeholder 4">
            <a:extLst>
              <a:ext uri="{FF2B5EF4-FFF2-40B4-BE49-F238E27FC236}">
                <a16:creationId xmlns:a16="http://schemas.microsoft.com/office/drawing/2014/main" id="{CC52ED24-79E1-4381-80D5-4752D748736F}"/>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bg1"/>
                </a:solidFill>
              </a:defRPr>
            </a:lvl1pPr>
          </a:lstStyle>
          <a:p>
            <a:fld id="{BF059A51-1513-4722-B38F-49BCC75F15CA}" type="slidenum">
              <a:rPr lang="en-US" smtClean="0"/>
              <a:pPr/>
              <a:t>‹#›</a:t>
            </a:fld>
            <a:endParaRPr lang="en-US"/>
          </a:p>
        </p:txBody>
      </p:sp>
    </p:spTree>
    <p:extLst>
      <p:ext uri="{BB962C8B-B14F-4D97-AF65-F5344CB8AC3E}">
        <p14:creationId xmlns:p14="http://schemas.microsoft.com/office/powerpoint/2010/main" val="16394294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iterate type="wd">
                                    <p:tmPct val="10000"/>
                                  </p:iterate>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1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tmplLst>
          <p:tmpl lvl="1">
            <p:tnLst>
              <p:par>
                <p:cTn presetID="10" presetClass="entr" presetSubtype="0" fill="hold" nodeType="withEffect">
                  <p:stCondLst>
                    <p:cond delay="0"/>
                  </p:stCondLst>
                  <p:iterate type="wd">
                    <p:tmPct val="10000"/>
                  </p:iterate>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7B6B4-BF89-40A6-8B2A-B5479C52EA26}"/>
              </a:ext>
            </a:extLst>
          </p:cNvPr>
          <p:cNvSpPr>
            <a:spLocks noGrp="1"/>
          </p:cNvSpPr>
          <p:nvPr>
            <p:ph type="title" hasCustomPrompt="1"/>
          </p:nvPr>
        </p:nvSpPr>
        <p:spPr>
          <a:xfrm>
            <a:off x="241015" y="174350"/>
            <a:ext cx="9031251" cy="497360"/>
          </a:xfrm>
        </p:spPr>
        <p:txBody>
          <a:bodyPr/>
          <a:lstStyle>
            <a:lvl1pPr>
              <a:defRPr/>
            </a:lvl1pPr>
          </a:lstStyle>
          <a:p>
            <a:r>
              <a:rPr lang="en-US"/>
              <a:t>Title</a:t>
            </a:r>
          </a:p>
        </p:txBody>
      </p:sp>
      <p:sp>
        <p:nvSpPr>
          <p:cNvPr id="11" name="Content Placeholder 4">
            <a:extLst>
              <a:ext uri="{FF2B5EF4-FFF2-40B4-BE49-F238E27FC236}">
                <a16:creationId xmlns:a16="http://schemas.microsoft.com/office/drawing/2014/main" id="{2DDE697C-F319-4DF9-B628-855805092011}"/>
              </a:ext>
            </a:extLst>
          </p:cNvPr>
          <p:cNvSpPr>
            <a:spLocks noGrp="1"/>
          </p:cNvSpPr>
          <p:nvPr>
            <p:ph sz="quarter" idx="12"/>
          </p:nvPr>
        </p:nvSpPr>
        <p:spPr>
          <a:xfrm>
            <a:off x="241015" y="1169072"/>
            <a:ext cx="9031251" cy="5658439"/>
          </a:xfrm>
        </p:spPr>
        <p:txBody>
          <a:bodyPr>
            <a:normAutofit/>
          </a:bodyPr>
          <a:lstStyle>
            <a:lvl1pPr marL="287096" indent="-287096">
              <a:lnSpc>
                <a:spcPct val="120000"/>
              </a:lnSpc>
              <a:spcBef>
                <a:spcPts val="0"/>
              </a:spcBef>
              <a:buSzPct val="85000"/>
              <a:buFont typeface="Wingdings" panose="05000000000000000000" pitchFamily="2" charset="2"/>
              <a:buChar char="q"/>
              <a:defRPr sz="1606"/>
            </a:lvl1pPr>
            <a:lvl2pPr>
              <a:lnSpc>
                <a:spcPct val="120000"/>
              </a:lnSpc>
              <a:spcBef>
                <a:spcPts val="0"/>
              </a:spcBef>
              <a:buClr>
                <a:schemeClr val="accent1"/>
              </a:buClr>
              <a:buSzPct val="90000"/>
              <a:defRPr sz="1606"/>
            </a:lvl2pPr>
            <a:lvl3pPr>
              <a:lnSpc>
                <a:spcPct val="120000"/>
              </a:lnSpc>
              <a:spcBef>
                <a:spcPts val="0"/>
              </a:spcBef>
              <a:buClr>
                <a:schemeClr val="accent5"/>
              </a:buClr>
              <a:buSzPct val="110000"/>
              <a:defRPr sz="1606"/>
            </a:lvl3pPr>
            <a:lvl4pPr>
              <a:lnSpc>
                <a:spcPct val="120000"/>
              </a:lnSpc>
              <a:spcBef>
                <a:spcPts val="0"/>
              </a:spcBef>
              <a:buClr>
                <a:schemeClr val="tx2"/>
              </a:buClr>
              <a:buSzPct val="85000"/>
              <a:defRPr sz="1606"/>
            </a:lvl4pPr>
            <a:lvl5pPr>
              <a:lnSpc>
                <a:spcPct val="120000"/>
              </a:lnSpc>
              <a:spcBef>
                <a:spcPts val="0"/>
              </a:spcBef>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0"/>
            <a:endParaRPr lang="en-US"/>
          </a:p>
        </p:txBody>
      </p:sp>
      <p:cxnSp>
        <p:nvCxnSpPr>
          <p:cNvPr id="4" name="Straight Connector 3">
            <a:extLst>
              <a:ext uri="{FF2B5EF4-FFF2-40B4-BE49-F238E27FC236}">
                <a16:creationId xmlns:a16="http://schemas.microsoft.com/office/drawing/2014/main" id="{E13C3889-27E0-4B23-B25B-1E21AB293E5D}"/>
              </a:ext>
            </a:extLst>
          </p:cNvPr>
          <p:cNvCxnSpPr/>
          <p:nvPr userDrawn="1"/>
        </p:nvCxnSpPr>
        <p:spPr>
          <a:xfrm>
            <a:off x="241015" y="671709"/>
            <a:ext cx="9031251"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Text Placeholder 12">
            <a:extLst>
              <a:ext uri="{FF2B5EF4-FFF2-40B4-BE49-F238E27FC236}">
                <a16:creationId xmlns:a16="http://schemas.microsoft.com/office/drawing/2014/main" id="{BA082D46-74DC-4239-A616-6F3A86228B12}"/>
              </a:ext>
            </a:extLst>
          </p:cNvPr>
          <p:cNvSpPr>
            <a:spLocks noGrp="1"/>
          </p:cNvSpPr>
          <p:nvPr>
            <p:ph type="body" sz="quarter" idx="13" hasCustomPrompt="1"/>
          </p:nvPr>
        </p:nvSpPr>
        <p:spPr>
          <a:xfrm>
            <a:off x="241551" y="690659"/>
            <a:ext cx="9030878" cy="401321"/>
          </a:xfrm>
        </p:spPr>
        <p:txBody>
          <a:bodyPr>
            <a:noAutofit/>
          </a:bodyPr>
          <a:lstStyle>
            <a:lvl1pPr marL="0" indent="0">
              <a:buNone/>
              <a:defRPr sz="1606" i="1">
                <a:solidFill>
                  <a:schemeClr val="accent1"/>
                </a:solidFill>
              </a:defRPr>
            </a:lvl1pPr>
          </a:lstStyle>
          <a:p>
            <a:pPr lvl="0"/>
            <a:r>
              <a:rPr lang="en-US" i="1"/>
              <a:t>Headline</a:t>
            </a:r>
            <a:endParaRPr lang="en-US"/>
          </a:p>
        </p:txBody>
      </p:sp>
      <p:sp>
        <p:nvSpPr>
          <p:cNvPr id="7" name="Slide Number Placeholder 4">
            <a:extLst>
              <a:ext uri="{FF2B5EF4-FFF2-40B4-BE49-F238E27FC236}">
                <a16:creationId xmlns:a16="http://schemas.microsoft.com/office/drawing/2014/main" id="{00143A63-10EA-42FF-941B-F4DE8FE9ACCD}"/>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pic>
        <p:nvPicPr>
          <p:cNvPr id="8" name="Graphic 7">
            <a:extLst>
              <a:ext uri="{FF2B5EF4-FFF2-40B4-BE49-F238E27FC236}">
                <a16:creationId xmlns:a16="http://schemas.microsoft.com/office/drawing/2014/main" id="{705133FF-7234-45FB-84BB-367E965148A0}"/>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83906"/>
          <a:stretch/>
        </p:blipFill>
        <p:spPr>
          <a:xfrm>
            <a:off x="8911513" y="253072"/>
            <a:ext cx="312157" cy="310805"/>
          </a:xfrm>
          <a:prstGeom prst="rect">
            <a:avLst/>
          </a:prstGeom>
        </p:spPr>
      </p:pic>
      <p:sp>
        <p:nvSpPr>
          <p:cNvPr id="5" name="Text Placeholder 4">
            <a:extLst>
              <a:ext uri="{FF2B5EF4-FFF2-40B4-BE49-F238E27FC236}">
                <a16:creationId xmlns:a16="http://schemas.microsoft.com/office/drawing/2014/main" id="{95737C51-EF7B-4690-8FB3-80EEAA8B03E4}"/>
              </a:ext>
            </a:extLst>
          </p:cNvPr>
          <p:cNvSpPr>
            <a:spLocks noGrp="1"/>
          </p:cNvSpPr>
          <p:nvPr>
            <p:ph type="body" sz="quarter" idx="14" hasCustomPrompt="1"/>
          </p:nvPr>
        </p:nvSpPr>
        <p:spPr>
          <a:xfrm>
            <a:off x="241549" y="6827521"/>
            <a:ext cx="8523137" cy="487681"/>
          </a:xfrm>
        </p:spPr>
        <p:txBody>
          <a:bodyPr>
            <a:noAutofit/>
          </a:bodyPr>
          <a:lstStyle>
            <a:lvl1pPr marL="225423" indent="-159498">
              <a:buClr>
                <a:schemeClr val="tx1">
                  <a:lumMod val="50000"/>
                  <a:lumOff val="50000"/>
                </a:schemeClr>
              </a:buClr>
              <a:buFont typeface="Arial" panose="020B0604020202020204" pitchFamily="34" charset="0"/>
              <a:buChar char="•"/>
              <a:defRPr sz="1071"/>
            </a:lvl1pPr>
            <a:lvl2pPr marL="225423" indent="-159498">
              <a:buClr>
                <a:schemeClr val="tx1">
                  <a:lumMod val="50000"/>
                  <a:lumOff val="50000"/>
                </a:schemeClr>
              </a:buClr>
              <a:buFont typeface="Arial" panose="020B0604020202020204" pitchFamily="34" charset="0"/>
              <a:buChar char="•"/>
              <a:defRPr sz="1071"/>
            </a:lvl2pPr>
            <a:lvl3pPr marL="225423" indent="-159498">
              <a:buClr>
                <a:schemeClr val="tx1">
                  <a:lumMod val="50000"/>
                  <a:lumOff val="50000"/>
                </a:schemeClr>
              </a:buClr>
              <a:buFont typeface="Arial" panose="020B0604020202020204" pitchFamily="34" charset="0"/>
              <a:buChar char="•"/>
              <a:defRPr sz="1071"/>
            </a:lvl3pPr>
            <a:lvl4pPr marL="225423" indent="-159498">
              <a:buClr>
                <a:schemeClr val="tx1">
                  <a:lumMod val="50000"/>
                  <a:lumOff val="50000"/>
                </a:schemeClr>
              </a:buClr>
              <a:buFont typeface="Arial" panose="020B0604020202020204" pitchFamily="34" charset="0"/>
              <a:buChar char="•"/>
              <a:defRPr sz="1071"/>
            </a:lvl4pPr>
            <a:lvl5pPr marL="225423" indent="-159498">
              <a:buClr>
                <a:schemeClr val="tx1">
                  <a:lumMod val="50000"/>
                  <a:lumOff val="50000"/>
                </a:schemeClr>
              </a:buClr>
              <a:buFont typeface="Arial" panose="020B0604020202020204" pitchFamily="34" charset="0"/>
              <a:buChar char="•"/>
              <a:defRPr sz="1071"/>
            </a:lvl5pPr>
          </a:lstStyle>
          <a:p>
            <a:pPr lvl="0"/>
            <a:r>
              <a:rPr lang="en-US"/>
              <a:t>Footnote text</a:t>
            </a:r>
          </a:p>
        </p:txBody>
      </p:sp>
    </p:spTree>
    <p:extLst>
      <p:ext uri="{BB962C8B-B14F-4D97-AF65-F5344CB8AC3E}">
        <p14:creationId xmlns:p14="http://schemas.microsoft.com/office/powerpoint/2010/main" val="446725710"/>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B8740A6-1BF2-4EC1-B95E-F84AB841E35B}"/>
              </a:ext>
            </a:extLst>
          </p:cNvPr>
          <p:cNvSpPr>
            <a:spLocks noGrp="1"/>
          </p:cNvSpPr>
          <p:nvPr>
            <p:ph type="title" hasCustomPrompt="1"/>
          </p:nvPr>
        </p:nvSpPr>
        <p:spPr>
          <a:xfrm>
            <a:off x="241015" y="174350"/>
            <a:ext cx="9031251" cy="497360"/>
          </a:xfrm>
        </p:spPr>
        <p:txBody>
          <a:bodyPr/>
          <a:lstStyle>
            <a:lvl1pPr>
              <a:defRPr/>
            </a:lvl1pPr>
          </a:lstStyle>
          <a:p>
            <a:r>
              <a:rPr lang="en-US"/>
              <a:t>Title</a:t>
            </a:r>
          </a:p>
        </p:txBody>
      </p:sp>
      <p:cxnSp>
        <p:nvCxnSpPr>
          <p:cNvPr id="10" name="Straight Connector 9">
            <a:extLst>
              <a:ext uri="{FF2B5EF4-FFF2-40B4-BE49-F238E27FC236}">
                <a16:creationId xmlns:a16="http://schemas.microsoft.com/office/drawing/2014/main" id="{8FA88787-0695-455B-A96E-D2CF22D6352A}"/>
              </a:ext>
            </a:extLst>
          </p:cNvPr>
          <p:cNvCxnSpPr/>
          <p:nvPr userDrawn="1"/>
        </p:nvCxnSpPr>
        <p:spPr>
          <a:xfrm>
            <a:off x="241015" y="671709"/>
            <a:ext cx="9031251"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Text Placeholder 12">
            <a:extLst>
              <a:ext uri="{FF2B5EF4-FFF2-40B4-BE49-F238E27FC236}">
                <a16:creationId xmlns:a16="http://schemas.microsoft.com/office/drawing/2014/main" id="{0D0918ED-E31F-4DA5-9D55-C2C75C1D8689}"/>
              </a:ext>
            </a:extLst>
          </p:cNvPr>
          <p:cNvSpPr>
            <a:spLocks noGrp="1"/>
          </p:cNvSpPr>
          <p:nvPr>
            <p:ph type="body" sz="quarter" idx="13" hasCustomPrompt="1"/>
          </p:nvPr>
        </p:nvSpPr>
        <p:spPr>
          <a:xfrm>
            <a:off x="241551" y="690659"/>
            <a:ext cx="9030878" cy="401321"/>
          </a:xfrm>
        </p:spPr>
        <p:txBody>
          <a:bodyPr>
            <a:noAutofit/>
          </a:bodyPr>
          <a:lstStyle>
            <a:lvl1pPr marL="0" indent="0">
              <a:buNone/>
              <a:defRPr sz="1606" i="1">
                <a:solidFill>
                  <a:schemeClr val="accent1"/>
                </a:solidFill>
              </a:defRPr>
            </a:lvl1pPr>
          </a:lstStyle>
          <a:p>
            <a:pPr lvl="0"/>
            <a:r>
              <a:rPr lang="en-US" i="1"/>
              <a:t>Headline</a:t>
            </a:r>
            <a:endParaRPr lang="en-US"/>
          </a:p>
        </p:txBody>
      </p:sp>
      <p:sp>
        <p:nvSpPr>
          <p:cNvPr id="6" name="Slide Number Placeholder 4">
            <a:extLst>
              <a:ext uri="{FF2B5EF4-FFF2-40B4-BE49-F238E27FC236}">
                <a16:creationId xmlns:a16="http://schemas.microsoft.com/office/drawing/2014/main" id="{7883EC5F-35E3-4B15-AB14-7951E5199C30}"/>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pic>
        <p:nvPicPr>
          <p:cNvPr id="8" name="Graphic 7">
            <a:extLst>
              <a:ext uri="{FF2B5EF4-FFF2-40B4-BE49-F238E27FC236}">
                <a16:creationId xmlns:a16="http://schemas.microsoft.com/office/drawing/2014/main" id="{A572B17B-173A-4C95-BD57-93FB22DED9CA}"/>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83906"/>
          <a:stretch/>
        </p:blipFill>
        <p:spPr>
          <a:xfrm>
            <a:off x="8911513" y="253072"/>
            <a:ext cx="312157" cy="310805"/>
          </a:xfrm>
          <a:prstGeom prst="rect">
            <a:avLst/>
          </a:prstGeom>
        </p:spPr>
      </p:pic>
      <p:sp>
        <p:nvSpPr>
          <p:cNvPr id="9" name="Text Placeholder 4">
            <a:extLst>
              <a:ext uri="{FF2B5EF4-FFF2-40B4-BE49-F238E27FC236}">
                <a16:creationId xmlns:a16="http://schemas.microsoft.com/office/drawing/2014/main" id="{4C29F459-02FC-47B1-8BE1-8897DF150B38}"/>
              </a:ext>
            </a:extLst>
          </p:cNvPr>
          <p:cNvSpPr>
            <a:spLocks noGrp="1"/>
          </p:cNvSpPr>
          <p:nvPr>
            <p:ph type="body" sz="quarter" idx="14" hasCustomPrompt="1"/>
          </p:nvPr>
        </p:nvSpPr>
        <p:spPr>
          <a:xfrm>
            <a:off x="241549" y="6827521"/>
            <a:ext cx="8523137" cy="487681"/>
          </a:xfrm>
        </p:spPr>
        <p:txBody>
          <a:bodyPr>
            <a:noAutofit/>
          </a:bodyPr>
          <a:lstStyle>
            <a:lvl1pPr marL="225423" indent="-159498">
              <a:buClr>
                <a:schemeClr val="tx1">
                  <a:lumMod val="50000"/>
                  <a:lumOff val="50000"/>
                </a:schemeClr>
              </a:buClr>
              <a:buFont typeface="Arial" panose="020B0604020202020204" pitchFamily="34" charset="0"/>
              <a:buChar char="•"/>
              <a:defRPr sz="1071"/>
            </a:lvl1pPr>
            <a:lvl2pPr marL="225423" indent="-159498">
              <a:buClr>
                <a:schemeClr val="tx1">
                  <a:lumMod val="50000"/>
                  <a:lumOff val="50000"/>
                </a:schemeClr>
              </a:buClr>
              <a:buFont typeface="Arial" panose="020B0604020202020204" pitchFamily="34" charset="0"/>
              <a:buChar char="•"/>
              <a:defRPr sz="1071"/>
            </a:lvl2pPr>
            <a:lvl3pPr marL="225423" indent="-159498">
              <a:buClr>
                <a:schemeClr val="tx1">
                  <a:lumMod val="50000"/>
                  <a:lumOff val="50000"/>
                </a:schemeClr>
              </a:buClr>
              <a:buFont typeface="Arial" panose="020B0604020202020204" pitchFamily="34" charset="0"/>
              <a:buChar char="•"/>
              <a:defRPr sz="1071"/>
            </a:lvl3pPr>
            <a:lvl4pPr marL="225423" indent="-159498">
              <a:buClr>
                <a:schemeClr val="tx1">
                  <a:lumMod val="50000"/>
                  <a:lumOff val="50000"/>
                </a:schemeClr>
              </a:buClr>
              <a:buFont typeface="Arial" panose="020B0604020202020204" pitchFamily="34" charset="0"/>
              <a:buChar char="•"/>
              <a:defRPr sz="1071"/>
            </a:lvl4pPr>
            <a:lvl5pPr marL="225423" indent="-159498">
              <a:buClr>
                <a:schemeClr val="tx1">
                  <a:lumMod val="50000"/>
                  <a:lumOff val="50000"/>
                </a:schemeClr>
              </a:buClr>
              <a:buFont typeface="Arial" panose="020B0604020202020204" pitchFamily="34" charset="0"/>
              <a:buChar char="•"/>
              <a:defRPr sz="1071"/>
            </a:lvl5pPr>
          </a:lstStyle>
          <a:p>
            <a:pPr lvl="0"/>
            <a:r>
              <a:rPr lang="en-US"/>
              <a:t>Footnote text</a:t>
            </a:r>
          </a:p>
        </p:txBody>
      </p:sp>
    </p:spTree>
    <p:extLst>
      <p:ext uri="{BB962C8B-B14F-4D97-AF65-F5344CB8AC3E}">
        <p14:creationId xmlns:p14="http://schemas.microsoft.com/office/powerpoint/2010/main" val="2106016281"/>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2 column no header">
    <p:spTree>
      <p:nvGrpSpPr>
        <p:cNvPr id="1" name=""/>
        <p:cNvGrpSpPr/>
        <p:nvPr/>
      </p:nvGrpSpPr>
      <p:grpSpPr>
        <a:xfrm>
          <a:off x="0" y="0"/>
          <a:ext cx="0" cy="0"/>
          <a:chOff x="0" y="0"/>
          <a:chExt cx="0" cy="0"/>
        </a:xfrm>
      </p:grpSpPr>
      <p:sp>
        <p:nvSpPr>
          <p:cNvPr id="13" name="Content Placeholder 4">
            <a:extLst>
              <a:ext uri="{FF2B5EF4-FFF2-40B4-BE49-F238E27FC236}">
                <a16:creationId xmlns:a16="http://schemas.microsoft.com/office/drawing/2014/main" id="{3EFEC29B-5377-450E-9B33-404BC77A4181}"/>
              </a:ext>
            </a:extLst>
          </p:cNvPr>
          <p:cNvSpPr>
            <a:spLocks noGrp="1"/>
          </p:cNvSpPr>
          <p:nvPr>
            <p:ph sz="quarter" idx="12"/>
          </p:nvPr>
        </p:nvSpPr>
        <p:spPr>
          <a:xfrm>
            <a:off x="241011" y="1184235"/>
            <a:ext cx="6294234" cy="5643287"/>
          </a:xfrm>
        </p:spPr>
        <p:txBody>
          <a:bodyPr>
            <a:normAutofit/>
          </a:bodyPr>
          <a:lstStyle>
            <a:lvl1pPr marL="287096" indent="-287096">
              <a:lnSpc>
                <a:spcPct val="120000"/>
              </a:lnSpc>
              <a:buSzPct val="85000"/>
              <a:buFont typeface="Wingdings" panose="05000000000000000000" pitchFamily="2" charset="2"/>
              <a:buChar char="q"/>
              <a:defRPr sz="1606"/>
            </a:lvl1pPr>
            <a:lvl2pPr>
              <a:lnSpc>
                <a:spcPct val="120000"/>
              </a:lnSpc>
              <a:buClr>
                <a:schemeClr val="accent1"/>
              </a:buClr>
              <a:buSzPct val="90000"/>
              <a:defRPr sz="1606"/>
            </a:lvl2pPr>
            <a:lvl3pPr>
              <a:lnSpc>
                <a:spcPct val="120000"/>
              </a:lnSpc>
              <a:buClr>
                <a:schemeClr val="accent5"/>
              </a:buClr>
              <a:buSzPct val="110000"/>
              <a:defRPr sz="1606"/>
            </a:lvl3pPr>
            <a:lvl4pPr>
              <a:lnSpc>
                <a:spcPct val="120000"/>
              </a:lnSpc>
              <a:buClr>
                <a:schemeClr val="tx2"/>
              </a:buClr>
              <a:buSzPct val="85000"/>
              <a:defRPr sz="1606"/>
            </a:lvl4pPr>
            <a:lvl5pPr>
              <a:lnSpc>
                <a:spcPct val="120000"/>
              </a:lnSpc>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a:extLst>
              <a:ext uri="{FF2B5EF4-FFF2-40B4-BE49-F238E27FC236}">
                <a16:creationId xmlns:a16="http://schemas.microsoft.com/office/drawing/2014/main" id="{60EEDD6D-632C-4B5E-AD0B-FA45917E99BE}"/>
              </a:ext>
            </a:extLst>
          </p:cNvPr>
          <p:cNvSpPr>
            <a:spLocks noGrp="1"/>
          </p:cNvSpPr>
          <p:nvPr>
            <p:ph type="title" hasCustomPrompt="1"/>
          </p:nvPr>
        </p:nvSpPr>
        <p:spPr>
          <a:xfrm>
            <a:off x="241015" y="174350"/>
            <a:ext cx="9031251" cy="497360"/>
          </a:xfrm>
        </p:spPr>
        <p:txBody>
          <a:bodyPr/>
          <a:lstStyle>
            <a:lvl1pPr>
              <a:defRPr/>
            </a:lvl1pPr>
          </a:lstStyle>
          <a:p>
            <a:r>
              <a:rPr lang="en-US"/>
              <a:t>Title</a:t>
            </a:r>
          </a:p>
        </p:txBody>
      </p:sp>
      <p:cxnSp>
        <p:nvCxnSpPr>
          <p:cNvPr id="14" name="Straight Connector 13">
            <a:extLst>
              <a:ext uri="{FF2B5EF4-FFF2-40B4-BE49-F238E27FC236}">
                <a16:creationId xmlns:a16="http://schemas.microsoft.com/office/drawing/2014/main" id="{CEC91BF6-F399-42B8-9899-B1F8818667D3}"/>
              </a:ext>
            </a:extLst>
          </p:cNvPr>
          <p:cNvCxnSpPr/>
          <p:nvPr userDrawn="1"/>
        </p:nvCxnSpPr>
        <p:spPr>
          <a:xfrm>
            <a:off x="241015" y="671709"/>
            <a:ext cx="9031251"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Text Placeholder 12">
            <a:extLst>
              <a:ext uri="{FF2B5EF4-FFF2-40B4-BE49-F238E27FC236}">
                <a16:creationId xmlns:a16="http://schemas.microsoft.com/office/drawing/2014/main" id="{302B1E6E-6E08-4795-9D2D-DD5CDD6282D2}"/>
              </a:ext>
            </a:extLst>
          </p:cNvPr>
          <p:cNvSpPr>
            <a:spLocks noGrp="1"/>
          </p:cNvSpPr>
          <p:nvPr>
            <p:ph type="body" sz="quarter" idx="13" hasCustomPrompt="1"/>
          </p:nvPr>
        </p:nvSpPr>
        <p:spPr>
          <a:xfrm>
            <a:off x="241551" y="690659"/>
            <a:ext cx="9030878" cy="401321"/>
          </a:xfrm>
        </p:spPr>
        <p:txBody>
          <a:bodyPr>
            <a:noAutofit/>
          </a:bodyPr>
          <a:lstStyle>
            <a:lvl1pPr marL="0" indent="0">
              <a:buNone/>
              <a:defRPr sz="1606" i="1">
                <a:solidFill>
                  <a:schemeClr val="accent1"/>
                </a:solidFill>
              </a:defRPr>
            </a:lvl1pPr>
          </a:lstStyle>
          <a:p>
            <a:pPr lvl="0"/>
            <a:r>
              <a:rPr lang="en-US" i="1"/>
              <a:t>Headline</a:t>
            </a:r>
            <a:endParaRPr lang="en-US"/>
          </a:p>
        </p:txBody>
      </p:sp>
      <p:sp>
        <p:nvSpPr>
          <p:cNvPr id="8" name="Slide Number Placeholder 4">
            <a:extLst>
              <a:ext uri="{FF2B5EF4-FFF2-40B4-BE49-F238E27FC236}">
                <a16:creationId xmlns:a16="http://schemas.microsoft.com/office/drawing/2014/main" id="{E72144ED-CE63-4960-B167-3BB7FD7BE431}"/>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pic>
        <p:nvPicPr>
          <p:cNvPr id="9" name="Graphic 8">
            <a:extLst>
              <a:ext uri="{FF2B5EF4-FFF2-40B4-BE49-F238E27FC236}">
                <a16:creationId xmlns:a16="http://schemas.microsoft.com/office/drawing/2014/main" id="{97D89713-82D7-4A00-BE2D-B4A7846D25FA}"/>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83906"/>
          <a:stretch/>
        </p:blipFill>
        <p:spPr>
          <a:xfrm>
            <a:off x="8911513" y="231869"/>
            <a:ext cx="312157" cy="310805"/>
          </a:xfrm>
          <a:prstGeom prst="rect">
            <a:avLst/>
          </a:prstGeom>
        </p:spPr>
      </p:pic>
      <p:sp>
        <p:nvSpPr>
          <p:cNvPr id="10" name="Text Placeholder 4">
            <a:extLst>
              <a:ext uri="{FF2B5EF4-FFF2-40B4-BE49-F238E27FC236}">
                <a16:creationId xmlns:a16="http://schemas.microsoft.com/office/drawing/2014/main" id="{A3BA1E0C-9C4C-4A05-8498-C104DBA761A5}"/>
              </a:ext>
            </a:extLst>
          </p:cNvPr>
          <p:cNvSpPr>
            <a:spLocks noGrp="1"/>
          </p:cNvSpPr>
          <p:nvPr>
            <p:ph type="body" sz="quarter" idx="15" hasCustomPrompt="1"/>
          </p:nvPr>
        </p:nvSpPr>
        <p:spPr>
          <a:xfrm>
            <a:off x="241549" y="6852365"/>
            <a:ext cx="8523137" cy="462837"/>
          </a:xfrm>
        </p:spPr>
        <p:txBody>
          <a:bodyPr>
            <a:noAutofit/>
          </a:bodyPr>
          <a:lstStyle>
            <a:lvl1pPr marL="225423" indent="-159498">
              <a:buClr>
                <a:schemeClr val="tx1">
                  <a:lumMod val="50000"/>
                  <a:lumOff val="50000"/>
                </a:schemeClr>
              </a:buClr>
              <a:buFont typeface="Arial" panose="020B0604020202020204" pitchFamily="34" charset="0"/>
              <a:buChar char="•"/>
              <a:defRPr sz="1071"/>
            </a:lvl1pPr>
            <a:lvl2pPr marL="225423" indent="-159498">
              <a:buClr>
                <a:schemeClr val="tx1">
                  <a:lumMod val="50000"/>
                  <a:lumOff val="50000"/>
                </a:schemeClr>
              </a:buClr>
              <a:buFont typeface="Arial" panose="020B0604020202020204" pitchFamily="34" charset="0"/>
              <a:buChar char="•"/>
              <a:defRPr sz="1071"/>
            </a:lvl2pPr>
            <a:lvl3pPr marL="225423" indent="-159498">
              <a:buClr>
                <a:schemeClr val="tx1">
                  <a:lumMod val="50000"/>
                  <a:lumOff val="50000"/>
                </a:schemeClr>
              </a:buClr>
              <a:buFont typeface="Arial" panose="020B0604020202020204" pitchFamily="34" charset="0"/>
              <a:buChar char="•"/>
              <a:defRPr sz="1071"/>
            </a:lvl3pPr>
            <a:lvl4pPr marL="225423" indent="-159498">
              <a:buClr>
                <a:schemeClr val="tx1">
                  <a:lumMod val="50000"/>
                  <a:lumOff val="50000"/>
                </a:schemeClr>
              </a:buClr>
              <a:buFont typeface="Arial" panose="020B0604020202020204" pitchFamily="34" charset="0"/>
              <a:buChar char="•"/>
              <a:defRPr sz="1071"/>
            </a:lvl4pPr>
            <a:lvl5pPr marL="225423" indent="-159498">
              <a:buClr>
                <a:schemeClr val="tx1">
                  <a:lumMod val="50000"/>
                  <a:lumOff val="50000"/>
                </a:schemeClr>
              </a:buClr>
              <a:buFont typeface="Arial" panose="020B0604020202020204" pitchFamily="34" charset="0"/>
              <a:buChar char="•"/>
              <a:defRPr sz="1071"/>
            </a:lvl5pPr>
          </a:lstStyle>
          <a:p>
            <a:pPr lvl="0"/>
            <a:r>
              <a:rPr lang="en-US"/>
              <a:t>Footnote text</a:t>
            </a:r>
          </a:p>
        </p:txBody>
      </p:sp>
      <p:sp>
        <p:nvSpPr>
          <p:cNvPr id="12" name="Text Placeholder 4">
            <a:extLst>
              <a:ext uri="{FF2B5EF4-FFF2-40B4-BE49-F238E27FC236}">
                <a16:creationId xmlns:a16="http://schemas.microsoft.com/office/drawing/2014/main" id="{273F4EDF-8671-47B5-90A4-31FB0AED9A2C}"/>
              </a:ext>
            </a:extLst>
          </p:cNvPr>
          <p:cNvSpPr>
            <a:spLocks noGrp="1"/>
          </p:cNvSpPr>
          <p:nvPr>
            <p:ph type="body" sz="quarter" idx="16" hasCustomPrompt="1"/>
          </p:nvPr>
        </p:nvSpPr>
        <p:spPr>
          <a:xfrm>
            <a:off x="6656136" y="1184240"/>
            <a:ext cx="2616290" cy="275105"/>
          </a:xfrm>
        </p:spPr>
        <p:txBody>
          <a:bodyPr>
            <a:noAutofit/>
          </a:bodyPr>
          <a:lstStyle>
            <a:lvl1pPr marL="65923" indent="0">
              <a:buClr>
                <a:schemeClr val="tx1">
                  <a:lumMod val="50000"/>
                  <a:lumOff val="50000"/>
                </a:schemeClr>
              </a:buClr>
              <a:buFont typeface="Arial" panose="020B0604020202020204" pitchFamily="34" charset="0"/>
              <a:buNone/>
              <a:defRPr sz="1100" b="1">
                <a:solidFill>
                  <a:schemeClr val="tx1">
                    <a:lumMod val="65000"/>
                    <a:lumOff val="35000"/>
                  </a:schemeClr>
                </a:solidFill>
              </a:defRPr>
            </a:lvl1pPr>
            <a:lvl2pPr marL="225423" indent="-159498">
              <a:buClr>
                <a:schemeClr val="tx1">
                  <a:lumMod val="50000"/>
                  <a:lumOff val="50000"/>
                </a:schemeClr>
              </a:buClr>
              <a:buFont typeface="Arial" panose="020B0604020202020204" pitchFamily="34" charset="0"/>
              <a:buChar char="•"/>
              <a:defRPr sz="1071"/>
            </a:lvl2pPr>
            <a:lvl3pPr marL="225423" indent="-159498">
              <a:buClr>
                <a:schemeClr val="tx1">
                  <a:lumMod val="50000"/>
                  <a:lumOff val="50000"/>
                </a:schemeClr>
              </a:buClr>
              <a:buFont typeface="Arial" panose="020B0604020202020204" pitchFamily="34" charset="0"/>
              <a:buChar char="•"/>
              <a:defRPr sz="1071"/>
            </a:lvl3pPr>
            <a:lvl4pPr marL="225423" indent="-159498">
              <a:buClr>
                <a:schemeClr val="tx1">
                  <a:lumMod val="50000"/>
                  <a:lumOff val="50000"/>
                </a:schemeClr>
              </a:buClr>
              <a:buFont typeface="Arial" panose="020B0604020202020204" pitchFamily="34" charset="0"/>
              <a:buChar char="•"/>
              <a:defRPr sz="1071"/>
            </a:lvl4pPr>
            <a:lvl5pPr marL="225423" indent="-159498">
              <a:buClr>
                <a:schemeClr val="tx1">
                  <a:lumMod val="50000"/>
                  <a:lumOff val="50000"/>
                </a:schemeClr>
              </a:buClr>
              <a:buFont typeface="Arial" panose="020B0604020202020204" pitchFamily="34" charset="0"/>
              <a:buChar char="•"/>
              <a:defRPr sz="1071"/>
            </a:lvl5pPr>
          </a:lstStyle>
          <a:p>
            <a:pPr lvl="0"/>
            <a:r>
              <a:rPr lang="en-US"/>
              <a:t>Commentary:</a:t>
            </a:r>
          </a:p>
        </p:txBody>
      </p:sp>
      <p:cxnSp>
        <p:nvCxnSpPr>
          <p:cNvPr id="3" name="Straight Connector 2">
            <a:extLst>
              <a:ext uri="{FF2B5EF4-FFF2-40B4-BE49-F238E27FC236}">
                <a16:creationId xmlns:a16="http://schemas.microsoft.com/office/drawing/2014/main" id="{DDEC1454-DA7D-4B7F-B1CE-CAD090F284DD}"/>
              </a:ext>
            </a:extLst>
          </p:cNvPr>
          <p:cNvCxnSpPr/>
          <p:nvPr userDrawn="1"/>
        </p:nvCxnSpPr>
        <p:spPr>
          <a:xfrm>
            <a:off x="6596966" y="1184240"/>
            <a:ext cx="0" cy="5633659"/>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 Placeholder 4">
            <a:extLst>
              <a:ext uri="{FF2B5EF4-FFF2-40B4-BE49-F238E27FC236}">
                <a16:creationId xmlns:a16="http://schemas.microsoft.com/office/drawing/2014/main" id="{AAC47900-8B56-43E1-AEA2-348FD641ABB5}"/>
              </a:ext>
            </a:extLst>
          </p:cNvPr>
          <p:cNvSpPr>
            <a:spLocks noGrp="1"/>
          </p:cNvSpPr>
          <p:nvPr>
            <p:ph type="body" sz="quarter" idx="17" hasCustomPrompt="1"/>
          </p:nvPr>
        </p:nvSpPr>
        <p:spPr>
          <a:xfrm>
            <a:off x="6655976" y="1459345"/>
            <a:ext cx="2616290" cy="5337353"/>
          </a:xfrm>
        </p:spPr>
        <p:txBody>
          <a:bodyPr>
            <a:noAutofit/>
          </a:bodyPr>
          <a:lstStyle>
            <a:lvl1pPr marL="65923" indent="0">
              <a:buClr>
                <a:schemeClr val="tx1">
                  <a:lumMod val="50000"/>
                  <a:lumOff val="50000"/>
                </a:schemeClr>
              </a:buClr>
              <a:buFont typeface="Arial" panose="020B0604020202020204" pitchFamily="34" charset="0"/>
              <a:buNone/>
              <a:defRPr sz="1050" b="0">
                <a:solidFill>
                  <a:schemeClr val="tx1">
                    <a:lumMod val="65000"/>
                    <a:lumOff val="35000"/>
                  </a:schemeClr>
                </a:solidFill>
              </a:defRPr>
            </a:lvl1pPr>
            <a:lvl2pPr marL="225423" indent="-159498">
              <a:buClr>
                <a:schemeClr val="tx1">
                  <a:lumMod val="50000"/>
                  <a:lumOff val="50000"/>
                </a:schemeClr>
              </a:buClr>
              <a:buFont typeface="Arial" panose="020B0604020202020204" pitchFamily="34" charset="0"/>
              <a:buChar char="•"/>
              <a:defRPr sz="1071"/>
            </a:lvl2pPr>
            <a:lvl3pPr marL="225423" indent="-159498">
              <a:buClr>
                <a:schemeClr val="tx1">
                  <a:lumMod val="50000"/>
                  <a:lumOff val="50000"/>
                </a:schemeClr>
              </a:buClr>
              <a:buFont typeface="Arial" panose="020B0604020202020204" pitchFamily="34" charset="0"/>
              <a:buChar char="•"/>
              <a:defRPr sz="1071"/>
            </a:lvl3pPr>
            <a:lvl4pPr marL="225423" indent="-159498">
              <a:buClr>
                <a:schemeClr val="tx1">
                  <a:lumMod val="50000"/>
                  <a:lumOff val="50000"/>
                </a:schemeClr>
              </a:buClr>
              <a:buFont typeface="Arial" panose="020B0604020202020204" pitchFamily="34" charset="0"/>
              <a:buChar char="•"/>
              <a:defRPr sz="1071"/>
            </a:lvl4pPr>
            <a:lvl5pPr marL="225423" indent="-159498">
              <a:buClr>
                <a:schemeClr val="tx1">
                  <a:lumMod val="50000"/>
                  <a:lumOff val="50000"/>
                </a:schemeClr>
              </a:buClr>
              <a:buFont typeface="Arial" panose="020B0604020202020204" pitchFamily="34" charset="0"/>
              <a:buChar char="•"/>
              <a:defRPr sz="1071"/>
            </a:lvl5pPr>
          </a:lstStyle>
          <a:p>
            <a:pPr lvl="0"/>
            <a:r>
              <a:rPr lang="en-US"/>
              <a:t>Sample: Text</a:t>
            </a:r>
          </a:p>
        </p:txBody>
      </p:sp>
    </p:spTree>
    <p:extLst>
      <p:ext uri="{BB962C8B-B14F-4D97-AF65-F5344CB8AC3E}">
        <p14:creationId xmlns:p14="http://schemas.microsoft.com/office/powerpoint/2010/main" val="1320242301"/>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box no header">
    <p:spTree>
      <p:nvGrpSpPr>
        <p:cNvPr id="1" name=""/>
        <p:cNvGrpSpPr/>
        <p:nvPr/>
      </p:nvGrpSpPr>
      <p:grpSpPr>
        <a:xfrm>
          <a:off x="0" y="0"/>
          <a:ext cx="0" cy="0"/>
          <a:chOff x="0" y="0"/>
          <a:chExt cx="0" cy="0"/>
        </a:xfrm>
      </p:grpSpPr>
      <p:sp>
        <p:nvSpPr>
          <p:cNvPr id="13" name="Content Placeholder 4">
            <a:extLst>
              <a:ext uri="{FF2B5EF4-FFF2-40B4-BE49-F238E27FC236}">
                <a16:creationId xmlns:a16="http://schemas.microsoft.com/office/drawing/2014/main" id="{3EFEC29B-5377-450E-9B33-404BC77A4181}"/>
              </a:ext>
            </a:extLst>
          </p:cNvPr>
          <p:cNvSpPr>
            <a:spLocks noGrp="1"/>
          </p:cNvSpPr>
          <p:nvPr>
            <p:ph sz="quarter" idx="12"/>
          </p:nvPr>
        </p:nvSpPr>
        <p:spPr>
          <a:xfrm>
            <a:off x="241012" y="1129966"/>
            <a:ext cx="4428824" cy="2828545"/>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a:extLst>
              <a:ext uri="{FF2B5EF4-FFF2-40B4-BE49-F238E27FC236}">
                <a16:creationId xmlns:a16="http://schemas.microsoft.com/office/drawing/2014/main" id="{53806CAA-5A87-49D8-BA8B-98114949A87E}"/>
              </a:ext>
            </a:extLst>
          </p:cNvPr>
          <p:cNvSpPr>
            <a:spLocks noGrp="1"/>
          </p:cNvSpPr>
          <p:nvPr>
            <p:ph type="title" hasCustomPrompt="1"/>
          </p:nvPr>
        </p:nvSpPr>
        <p:spPr>
          <a:xfrm>
            <a:off x="241015" y="174350"/>
            <a:ext cx="9031251" cy="497360"/>
          </a:xfrm>
        </p:spPr>
        <p:txBody>
          <a:bodyPr/>
          <a:lstStyle>
            <a:lvl1pPr>
              <a:defRPr/>
            </a:lvl1pPr>
          </a:lstStyle>
          <a:p>
            <a:r>
              <a:rPr lang="en-US"/>
              <a:t>Title</a:t>
            </a:r>
          </a:p>
        </p:txBody>
      </p:sp>
      <p:cxnSp>
        <p:nvCxnSpPr>
          <p:cNvPr id="17" name="Straight Connector 16">
            <a:extLst>
              <a:ext uri="{FF2B5EF4-FFF2-40B4-BE49-F238E27FC236}">
                <a16:creationId xmlns:a16="http://schemas.microsoft.com/office/drawing/2014/main" id="{022E2645-BB3F-47B4-A216-70CF7FC57660}"/>
              </a:ext>
            </a:extLst>
          </p:cNvPr>
          <p:cNvCxnSpPr/>
          <p:nvPr userDrawn="1"/>
        </p:nvCxnSpPr>
        <p:spPr>
          <a:xfrm>
            <a:off x="241015" y="671709"/>
            <a:ext cx="9031251"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B557B418-DE1B-4E7B-9220-298E02EF0410}"/>
              </a:ext>
            </a:extLst>
          </p:cNvPr>
          <p:cNvSpPr>
            <a:spLocks noGrp="1"/>
          </p:cNvSpPr>
          <p:nvPr>
            <p:ph sz="quarter" idx="16"/>
          </p:nvPr>
        </p:nvSpPr>
        <p:spPr>
          <a:xfrm>
            <a:off x="241011" y="4037848"/>
            <a:ext cx="4428824" cy="2828545"/>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4">
            <a:extLst>
              <a:ext uri="{FF2B5EF4-FFF2-40B4-BE49-F238E27FC236}">
                <a16:creationId xmlns:a16="http://schemas.microsoft.com/office/drawing/2014/main" id="{9650C30A-D6F1-4A54-9C50-44F6C8268E89}"/>
              </a:ext>
            </a:extLst>
          </p:cNvPr>
          <p:cNvSpPr>
            <a:spLocks noGrp="1"/>
          </p:cNvSpPr>
          <p:nvPr>
            <p:ph sz="quarter" idx="17"/>
          </p:nvPr>
        </p:nvSpPr>
        <p:spPr>
          <a:xfrm>
            <a:off x="4794847" y="1126738"/>
            <a:ext cx="4428824" cy="2828545"/>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4">
            <a:extLst>
              <a:ext uri="{FF2B5EF4-FFF2-40B4-BE49-F238E27FC236}">
                <a16:creationId xmlns:a16="http://schemas.microsoft.com/office/drawing/2014/main" id="{8FAD1F9D-D857-4A48-B3C4-57FD3FCDB4CC}"/>
              </a:ext>
            </a:extLst>
          </p:cNvPr>
          <p:cNvSpPr>
            <a:spLocks noGrp="1"/>
          </p:cNvSpPr>
          <p:nvPr>
            <p:ph sz="quarter" idx="18"/>
          </p:nvPr>
        </p:nvSpPr>
        <p:spPr>
          <a:xfrm>
            <a:off x="4794846" y="4036233"/>
            <a:ext cx="4428824" cy="2828545"/>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12">
            <a:extLst>
              <a:ext uri="{FF2B5EF4-FFF2-40B4-BE49-F238E27FC236}">
                <a16:creationId xmlns:a16="http://schemas.microsoft.com/office/drawing/2014/main" id="{2CEACD44-0B17-4B89-BB72-1CC42580FAFE}"/>
              </a:ext>
            </a:extLst>
          </p:cNvPr>
          <p:cNvSpPr>
            <a:spLocks noGrp="1"/>
          </p:cNvSpPr>
          <p:nvPr>
            <p:ph type="body" sz="quarter" idx="13" hasCustomPrompt="1"/>
          </p:nvPr>
        </p:nvSpPr>
        <p:spPr>
          <a:xfrm>
            <a:off x="241551" y="690659"/>
            <a:ext cx="9030878" cy="401321"/>
          </a:xfrm>
        </p:spPr>
        <p:txBody>
          <a:bodyPr>
            <a:noAutofit/>
          </a:bodyPr>
          <a:lstStyle>
            <a:lvl1pPr marL="0" indent="0">
              <a:buNone/>
              <a:defRPr sz="1606" i="1">
                <a:solidFill>
                  <a:schemeClr val="accent1"/>
                </a:solidFill>
              </a:defRPr>
            </a:lvl1pPr>
          </a:lstStyle>
          <a:p>
            <a:pPr lvl="0"/>
            <a:r>
              <a:rPr lang="en-US" i="1"/>
              <a:t>Headline</a:t>
            </a:r>
            <a:endParaRPr lang="en-US"/>
          </a:p>
        </p:txBody>
      </p:sp>
      <p:sp>
        <p:nvSpPr>
          <p:cNvPr id="10" name="Slide Number Placeholder 4">
            <a:extLst>
              <a:ext uri="{FF2B5EF4-FFF2-40B4-BE49-F238E27FC236}">
                <a16:creationId xmlns:a16="http://schemas.microsoft.com/office/drawing/2014/main" id="{8BE613ED-B646-4DFA-99F8-437B8FF3918B}"/>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pic>
        <p:nvPicPr>
          <p:cNvPr id="15" name="Graphic 14">
            <a:extLst>
              <a:ext uri="{FF2B5EF4-FFF2-40B4-BE49-F238E27FC236}">
                <a16:creationId xmlns:a16="http://schemas.microsoft.com/office/drawing/2014/main" id="{C750899D-E750-4519-8DAF-37551A9429A7}"/>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83906"/>
          <a:stretch/>
        </p:blipFill>
        <p:spPr>
          <a:xfrm>
            <a:off x="8911513" y="253072"/>
            <a:ext cx="312157" cy="310805"/>
          </a:xfrm>
          <a:prstGeom prst="rect">
            <a:avLst/>
          </a:prstGeom>
        </p:spPr>
      </p:pic>
      <p:sp>
        <p:nvSpPr>
          <p:cNvPr id="12" name="Text Placeholder 4">
            <a:extLst>
              <a:ext uri="{FF2B5EF4-FFF2-40B4-BE49-F238E27FC236}">
                <a16:creationId xmlns:a16="http://schemas.microsoft.com/office/drawing/2014/main" id="{259BE5EB-EDF4-493D-AB67-08C8345E49CB}"/>
              </a:ext>
            </a:extLst>
          </p:cNvPr>
          <p:cNvSpPr>
            <a:spLocks noGrp="1"/>
          </p:cNvSpPr>
          <p:nvPr>
            <p:ph type="body" sz="quarter" idx="14" hasCustomPrompt="1"/>
          </p:nvPr>
        </p:nvSpPr>
        <p:spPr>
          <a:xfrm>
            <a:off x="241549" y="6827521"/>
            <a:ext cx="8523137" cy="487681"/>
          </a:xfrm>
        </p:spPr>
        <p:txBody>
          <a:bodyPr>
            <a:noAutofit/>
          </a:bodyPr>
          <a:lstStyle>
            <a:lvl1pPr marL="225423" indent="-159498">
              <a:buClr>
                <a:schemeClr val="tx1">
                  <a:lumMod val="50000"/>
                  <a:lumOff val="50000"/>
                </a:schemeClr>
              </a:buClr>
              <a:buFont typeface="Arial" panose="020B0604020202020204" pitchFamily="34" charset="0"/>
              <a:buChar char="•"/>
              <a:defRPr sz="1071"/>
            </a:lvl1pPr>
            <a:lvl2pPr marL="225423" indent="-159498">
              <a:buClr>
                <a:schemeClr val="tx1">
                  <a:lumMod val="50000"/>
                  <a:lumOff val="50000"/>
                </a:schemeClr>
              </a:buClr>
              <a:buFont typeface="Arial" panose="020B0604020202020204" pitchFamily="34" charset="0"/>
              <a:buChar char="•"/>
              <a:defRPr sz="1071"/>
            </a:lvl2pPr>
            <a:lvl3pPr marL="225423" indent="-159498">
              <a:buClr>
                <a:schemeClr val="tx1">
                  <a:lumMod val="50000"/>
                  <a:lumOff val="50000"/>
                </a:schemeClr>
              </a:buClr>
              <a:buFont typeface="Arial" panose="020B0604020202020204" pitchFamily="34" charset="0"/>
              <a:buChar char="•"/>
              <a:defRPr sz="1071"/>
            </a:lvl3pPr>
            <a:lvl4pPr marL="225423" indent="-159498">
              <a:buClr>
                <a:schemeClr val="tx1">
                  <a:lumMod val="50000"/>
                  <a:lumOff val="50000"/>
                </a:schemeClr>
              </a:buClr>
              <a:buFont typeface="Arial" panose="020B0604020202020204" pitchFamily="34" charset="0"/>
              <a:buChar char="•"/>
              <a:defRPr sz="1071"/>
            </a:lvl4pPr>
            <a:lvl5pPr marL="225423" indent="-159498">
              <a:buClr>
                <a:schemeClr val="tx1">
                  <a:lumMod val="50000"/>
                  <a:lumOff val="50000"/>
                </a:schemeClr>
              </a:buClr>
              <a:buFont typeface="Arial" panose="020B0604020202020204" pitchFamily="34" charset="0"/>
              <a:buChar char="•"/>
              <a:defRPr sz="1071"/>
            </a:lvl5pPr>
          </a:lstStyle>
          <a:p>
            <a:pPr lvl="0"/>
            <a:r>
              <a:rPr lang="en-US"/>
              <a:t>Footnote text</a:t>
            </a:r>
          </a:p>
        </p:txBody>
      </p:sp>
    </p:spTree>
    <p:extLst>
      <p:ext uri="{BB962C8B-B14F-4D97-AF65-F5344CB8AC3E}">
        <p14:creationId xmlns:p14="http://schemas.microsoft.com/office/powerpoint/2010/main" val="3600484294"/>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9F2946-F04F-054A-8C71-6D252C0DE739}"/>
              </a:ext>
            </a:extLst>
          </p:cNvPr>
          <p:cNvSpPr>
            <a:spLocks noGrp="1"/>
          </p:cNvSpPr>
          <p:nvPr>
            <p:ph type="title"/>
          </p:nvPr>
        </p:nvSpPr>
        <p:spPr>
          <a:xfrm>
            <a:off x="482095" y="726446"/>
            <a:ext cx="8500493" cy="645322"/>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6844D8BF-1EC1-654A-A609-F26DBC176DD8}"/>
              </a:ext>
            </a:extLst>
          </p:cNvPr>
          <p:cNvSpPr>
            <a:spLocks noGrp="1"/>
          </p:cNvSpPr>
          <p:nvPr>
            <p:ph type="body" idx="1"/>
          </p:nvPr>
        </p:nvSpPr>
        <p:spPr>
          <a:xfrm>
            <a:off x="482095" y="1759893"/>
            <a:ext cx="8500493" cy="466819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F450D483-65EC-4ABD-BE78-01C826B06EA4}"/>
              </a:ext>
            </a:extLst>
          </p:cNvPr>
          <p:cNvSpPr>
            <a:spLocks noGrp="1"/>
          </p:cNvSpPr>
          <p:nvPr>
            <p:ph type="sldNum" sz="quarter" idx="4"/>
          </p:nvPr>
        </p:nvSpPr>
        <p:spPr>
          <a:xfrm>
            <a:off x="7263765" y="6867401"/>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spTree>
    <p:extLst>
      <p:ext uri="{BB962C8B-B14F-4D97-AF65-F5344CB8AC3E}">
        <p14:creationId xmlns:p14="http://schemas.microsoft.com/office/powerpoint/2010/main" val="423874208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8" r:id="rId3"/>
    <p:sldLayoutId id="2147483747" r:id="rId4"/>
    <p:sldLayoutId id="2147483723" r:id="rId5"/>
    <p:sldLayoutId id="2147483724" r:id="rId6"/>
    <p:sldLayoutId id="2147483749" r:id="rId7"/>
    <p:sldLayoutId id="2147483755" r:id="rId8"/>
    <p:sldLayoutId id="2147483740" r:id="rId9"/>
    <p:sldLayoutId id="2147483748" r:id="rId10"/>
    <p:sldLayoutId id="2147483750" r:id="rId11"/>
    <p:sldLayoutId id="2147483751" r:id="rId12"/>
    <p:sldLayoutId id="2147483752" r:id="rId13"/>
    <p:sldLayoutId id="2147483753" r:id="rId14"/>
    <p:sldLayoutId id="2147483754" r:id="rId15"/>
    <p:sldLayoutId id="2147483736" r:id="rId16"/>
    <p:sldLayoutId id="2147483729" r:id="rId17"/>
  </p:sldLayoutIdLst>
  <p:transition spd="slow">
    <p:fade/>
  </p:transition>
  <p:hf hdr="0" ftr="0" dt="0"/>
  <p:txStyles>
    <p:titleStyle>
      <a:lvl1pPr algn="l" defTabSz="918705" rtl="0" eaLnBrk="1" latinLnBrk="0" hangingPunct="1">
        <a:lnSpc>
          <a:spcPct val="100000"/>
        </a:lnSpc>
        <a:spcBef>
          <a:spcPct val="0"/>
        </a:spcBef>
        <a:buNone/>
        <a:defRPr sz="3516" b="1" kern="1200">
          <a:solidFill>
            <a:schemeClr val="tx1"/>
          </a:solidFill>
          <a:latin typeface="+mj-lt"/>
          <a:ea typeface="+mj-ea"/>
          <a:cs typeface="+mj-cs"/>
        </a:defRPr>
      </a:lvl1pPr>
    </p:titleStyle>
    <p:bodyStyle>
      <a:lvl1pPr marL="312616" indent="-312616" algn="l" defTabSz="918705" rtl="0" eaLnBrk="1" latinLnBrk="0" hangingPunct="1">
        <a:lnSpc>
          <a:spcPct val="120000"/>
        </a:lnSpc>
        <a:spcBef>
          <a:spcPts val="0"/>
        </a:spcBef>
        <a:buClr>
          <a:schemeClr val="bg2"/>
        </a:buClr>
        <a:buSzPct val="85000"/>
        <a:buFont typeface="Wingdings" panose="05000000000000000000" pitchFamily="2" charset="2"/>
        <a:buChar char="q"/>
        <a:defRPr sz="1606" kern="1200">
          <a:solidFill>
            <a:schemeClr val="bg1">
              <a:lumMod val="50000"/>
            </a:schemeClr>
          </a:solidFill>
          <a:latin typeface="+mn-lt"/>
          <a:ea typeface="+mn-ea"/>
          <a:cs typeface="+mn-cs"/>
        </a:defRPr>
      </a:lvl1pPr>
      <a:lvl2pPr marL="689029" indent="-229677" algn="l" defTabSz="918705" rtl="0" eaLnBrk="1" latinLnBrk="0" hangingPunct="1">
        <a:lnSpc>
          <a:spcPct val="120000"/>
        </a:lnSpc>
        <a:spcBef>
          <a:spcPts val="0"/>
        </a:spcBef>
        <a:buClr>
          <a:schemeClr val="accent1"/>
        </a:buClr>
        <a:buSzPct val="90000"/>
        <a:buFont typeface="Wingdings" panose="05000000000000000000" pitchFamily="2" charset="2"/>
        <a:buChar char="Ø"/>
        <a:defRPr sz="1606" kern="1200">
          <a:solidFill>
            <a:schemeClr val="bg1">
              <a:lumMod val="50000"/>
            </a:schemeClr>
          </a:solidFill>
          <a:latin typeface="+mn-lt"/>
          <a:ea typeface="+mn-ea"/>
          <a:cs typeface="+mn-cs"/>
        </a:defRPr>
      </a:lvl2pPr>
      <a:lvl3pPr marL="1148381" indent="-229677" algn="l" defTabSz="918705" rtl="0" eaLnBrk="1" latinLnBrk="0" hangingPunct="1">
        <a:lnSpc>
          <a:spcPct val="120000"/>
        </a:lnSpc>
        <a:spcBef>
          <a:spcPts val="0"/>
        </a:spcBef>
        <a:buClr>
          <a:schemeClr val="accent5"/>
        </a:buClr>
        <a:buSzPct val="110000"/>
        <a:buFont typeface="Arial" panose="020B0604020202020204" pitchFamily="34" charset="0"/>
        <a:buChar char="•"/>
        <a:defRPr sz="1606" kern="1200">
          <a:solidFill>
            <a:schemeClr val="bg1">
              <a:lumMod val="50000"/>
            </a:schemeClr>
          </a:solidFill>
          <a:latin typeface="+mn-lt"/>
          <a:ea typeface="+mn-ea"/>
          <a:cs typeface="+mn-cs"/>
        </a:defRPr>
      </a:lvl3pPr>
      <a:lvl4pPr marL="1607734" indent="-229677" algn="l" defTabSz="918705" rtl="0" eaLnBrk="1" latinLnBrk="0" hangingPunct="1">
        <a:lnSpc>
          <a:spcPct val="120000"/>
        </a:lnSpc>
        <a:spcBef>
          <a:spcPts val="0"/>
        </a:spcBef>
        <a:buClr>
          <a:schemeClr val="tx2"/>
        </a:buClr>
        <a:buSzPct val="85000"/>
        <a:buFont typeface="Wingdings" panose="05000000000000000000" pitchFamily="2" charset="2"/>
        <a:buChar char="§"/>
        <a:defRPr sz="1606" kern="1200">
          <a:solidFill>
            <a:schemeClr val="bg1">
              <a:lumMod val="50000"/>
            </a:schemeClr>
          </a:solidFill>
          <a:latin typeface="+mn-lt"/>
          <a:ea typeface="+mn-ea"/>
          <a:cs typeface="+mn-cs"/>
        </a:defRPr>
      </a:lvl4pPr>
      <a:lvl5pPr marL="2067087" indent="-229677" algn="l" defTabSz="918705" rtl="0" eaLnBrk="1" latinLnBrk="0" hangingPunct="1">
        <a:lnSpc>
          <a:spcPct val="120000"/>
        </a:lnSpc>
        <a:spcBef>
          <a:spcPts val="0"/>
        </a:spcBef>
        <a:buClr>
          <a:schemeClr val="tx1"/>
        </a:buClr>
        <a:buSzPct val="85000"/>
        <a:buFont typeface="Arial" panose="020B0604020202020204" pitchFamily="34" charset="0"/>
        <a:buChar char="•"/>
        <a:defRPr sz="1606" kern="1200">
          <a:solidFill>
            <a:schemeClr val="bg1">
              <a:lumMod val="50000"/>
            </a:schemeClr>
          </a:solidFill>
          <a:latin typeface="+mn-lt"/>
          <a:ea typeface="+mn-ea"/>
          <a:cs typeface="+mn-cs"/>
        </a:defRPr>
      </a:lvl5pPr>
      <a:lvl6pPr marL="2526439" indent="-229677" algn="l" defTabSz="918705" rtl="0" eaLnBrk="1" latinLnBrk="0" hangingPunct="1">
        <a:lnSpc>
          <a:spcPct val="90000"/>
        </a:lnSpc>
        <a:spcBef>
          <a:spcPts val="502"/>
        </a:spcBef>
        <a:buFont typeface="Arial" panose="020B0604020202020204" pitchFamily="34" charset="0"/>
        <a:buChar char="•"/>
        <a:defRPr sz="1807" kern="1200">
          <a:solidFill>
            <a:schemeClr val="tx1"/>
          </a:solidFill>
          <a:latin typeface="+mn-lt"/>
          <a:ea typeface="+mn-ea"/>
          <a:cs typeface="+mn-cs"/>
        </a:defRPr>
      </a:lvl6pPr>
      <a:lvl7pPr marL="2985792" indent="-229677" algn="l" defTabSz="918705" rtl="0" eaLnBrk="1" latinLnBrk="0" hangingPunct="1">
        <a:lnSpc>
          <a:spcPct val="90000"/>
        </a:lnSpc>
        <a:spcBef>
          <a:spcPts val="502"/>
        </a:spcBef>
        <a:buFont typeface="Arial" panose="020B0604020202020204" pitchFamily="34" charset="0"/>
        <a:buChar char="•"/>
        <a:defRPr sz="1807" kern="1200">
          <a:solidFill>
            <a:schemeClr val="tx1"/>
          </a:solidFill>
          <a:latin typeface="+mn-lt"/>
          <a:ea typeface="+mn-ea"/>
          <a:cs typeface="+mn-cs"/>
        </a:defRPr>
      </a:lvl7pPr>
      <a:lvl8pPr marL="3445144" indent="-229677" algn="l" defTabSz="918705" rtl="0" eaLnBrk="1" latinLnBrk="0" hangingPunct="1">
        <a:lnSpc>
          <a:spcPct val="90000"/>
        </a:lnSpc>
        <a:spcBef>
          <a:spcPts val="502"/>
        </a:spcBef>
        <a:buFont typeface="Arial" panose="020B0604020202020204" pitchFamily="34" charset="0"/>
        <a:buChar char="•"/>
        <a:defRPr sz="1807" kern="1200">
          <a:solidFill>
            <a:schemeClr val="tx1"/>
          </a:solidFill>
          <a:latin typeface="+mn-lt"/>
          <a:ea typeface="+mn-ea"/>
          <a:cs typeface="+mn-cs"/>
        </a:defRPr>
      </a:lvl8pPr>
      <a:lvl9pPr marL="3904497" indent="-229677" algn="l" defTabSz="918705" rtl="0" eaLnBrk="1" latinLnBrk="0" hangingPunct="1">
        <a:lnSpc>
          <a:spcPct val="90000"/>
        </a:lnSpc>
        <a:spcBef>
          <a:spcPts val="502"/>
        </a:spcBef>
        <a:buFont typeface="Arial" panose="020B0604020202020204" pitchFamily="34" charset="0"/>
        <a:buChar char="•"/>
        <a:defRPr sz="1807" kern="1200">
          <a:solidFill>
            <a:schemeClr val="tx1"/>
          </a:solidFill>
          <a:latin typeface="+mn-lt"/>
          <a:ea typeface="+mn-ea"/>
          <a:cs typeface="+mn-cs"/>
        </a:defRPr>
      </a:lvl9pPr>
    </p:bodyStyle>
    <p:otherStyle>
      <a:defPPr>
        <a:defRPr lang="en-US"/>
      </a:defPPr>
      <a:lvl1pPr marL="0" algn="l" defTabSz="918705" rtl="0" eaLnBrk="1" latinLnBrk="0" hangingPunct="1">
        <a:defRPr sz="1807" kern="1200">
          <a:solidFill>
            <a:schemeClr val="tx1"/>
          </a:solidFill>
          <a:latin typeface="+mn-lt"/>
          <a:ea typeface="+mn-ea"/>
          <a:cs typeface="+mn-cs"/>
        </a:defRPr>
      </a:lvl1pPr>
      <a:lvl2pPr marL="459352" algn="l" defTabSz="918705" rtl="0" eaLnBrk="1" latinLnBrk="0" hangingPunct="1">
        <a:defRPr sz="1807" kern="1200">
          <a:solidFill>
            <a:schemeClr val="tx1"/>
          </a:solidFill>
          <a:latin typeface="+mn-lt"/>
          <a:ea typeface="+mn-ea"/>
          <a:cs typeface="+mn-cs"/>
        </a:defRPr>
      </a:lvl2pPr>
      <a:lvl3pPr marL="918705" algn="l" defTabSz="918705" rtl="0" eaLnBrk="1" latinLnBrk="0" hangingPunct="1">
        <a:defRPr sz="1807" kern="1200">
          <a:solidFill>
            <a:schemeClr val="tx1"/>
          </a:solidFill>
          <a:latin typeface="+mn-lt"/>
          <a:ea typeface="+mn-ea"/>
          <a:cs typeface="+mn-cs"/>
        </a:defRPr>
      </a:lvl3pPr>
      <a:lvl4pPr marL="1378058" algn="l" defTabSz="918705" rtl="0" eaLnBrk="1" latinLnBrk="0" hangingPunct="1">
        <a:defRPr sz="1807" kern="1200">
          <a:solidFill>
            <a:schemeClr val="tx1"/>
          </a:solidFill>
          <a:latin typeface="+mn-lt"/>
          <a:ea typeface="+mn-ea"/>
          <a:cs typeface="+mn-cs"/>
        </a:defRPr>
      </a:lvl4pPr>
      <a:lvl5pPr marL="1837411" algn="l" defTabSz="918705" rtl="0" eaLnBrk="1" latinLnBrk="0" hangingPunct="1">
        <a:defRPr sz="1807" kern="1200">
          <a:solidFill>
            <a:schemeClr val="tx1"/>
          </a:solidFill>
          <a:latin typeface="+mn-lt"/>
          <a:ea typeface="+mn-ea"/>
          <a:cs typeface="+mn-cs"/>
        </a:defRPr>
      </a:lvl5pPr>
      <a:lvl6pPr marL="2296763" algn="l" defTabSz="918705" rtl="0" eaLnBrk="1" latinLnBrk="0" hangingPunct="1">
        <a:defRPr sz="1807" kern="1200">
          <a:solidFill>
            <a:schemeClr val="tx1"/>
          </a:solidFill>
          <a:latin typeface="+mn-lt"/>
          <a:ea typeface="+mn-ea"/>
          <a:cs typeface="+mn-cs"/>
        </a:defRPr>
      </a:lvl6pPr>
      <a:lvl7pPr marL="2756116" algn="l" defTabSz="918705" rtl="0" eaLnBrk="1" latinLnBrk="0" hangingPunct="1">
        <a:defRPr sz="1807" kern="1200">
          <a:solidFill>
            <a:schemeClr val="tx1"/>
          </a:solidFill>
          <a:latin typeface="+mn-lt"/>
          <a:ea typeface="+mn-ea"/>
          <a:cs typeface="+mn-cs"/>
        </a:defRPr>
      </a:lvl7pPr>
      <a:lvl8pPr marL="3215468" algn="l" defTabSz="918705" rtl="0" eaLnBrk="1" latinLnBrk="0" hangingPunct="1">
        <a:defRPr sz="1807" kern="1200">
          <a:solidFill>
            <a:schemeClr val="tx1"/>
          </a:solidFill>
          <a:latin typeface="+mn-lt"/>
          <a:ea typeface="+mn-ea"/>
          <a:cs typeface="+mn-cs"/>
        </a:defRPr>
      </a:lvl8pPr>
      <a:lvl9pPr marL="3674820" algn="l" defTabSz="918705" rtl="0" eaLnBrk="1" latinLnBrk="0" hangingPunct="1">
        <a:defRPr sz="1807"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2304" userDrawn="1">
          <p15:clr>
            <a:srgbClr val="F26B43"/>
          </p15:clr>
        </p15:guide>
        <p15:guide id="6" pos="2982" userDrawn="1">
          <p15:clr>
            <a:srgbClr val="F26B43"/>
          </p15:clr>
        </p15:guide>
        <p15:guide id="7" pos="113" userDrawn="1">
          <p15:clr>
            <a:srgbClr val="F26B43"/>
          </p15:clr>
        </p15:guide>
        <p15:guide id="8" pos="584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D2A3-0173-418F-A550-4160A38D18EA}"/>
              </a:ext>
            </a:extLst>
          </p:cNvPr>
          <p:cNvSpPr>
            <a:spLocks noGrp="1"/>
          </p:cNvSpPr>
          <p:nvPr>
            <p:ph type="title"/>
          </p:nvPr>
        </p:nvSpPr>
        <p:spPr>
          <a:xfrm>
            <a:off x="650695" y="2406346"/>
            <a:ext cx="8163283" cy="1413934"/>
          </a:xfrm>
        </p:spPr>
        <p:txBody>
          <a:bodyPr/>
          <a:lstStyle/>
          <a:p>
            <a:r>
              <a:rPr lang="en-US" dirty="0"/>
              <a:t>XXXX-Reporting Strategy</a:t>
            </a:r>
          </a:p>
        </p:txBody>
      </p:sp>
      <p:sp>
        <p:nvSpPr>
          <p:cNvPr id="4" name="Slide Number Placeholder 3">
            <a:extLst>
              <a:ext uri="{FF2B5EF4-FFF2-40B4-BE49-F238E27FC236}">
                <a16:creationId xmlns:a16="http://schemas.microsoft.com/office/drawing/2014/main" id="{C3AE3312-7AFB-4707-B471-19BEFDB736BD}"/>
              </a:ext>
            </a:extLst>
          </p:cNvPr>
          <p:cNvSpPr>
            <a:spLocks noGrp="1"/>
          </p:cNvSpPr>
          <p:nvPr>
            <p:ph type="sldNum" sz="quarter" idx="4"/>
          </p:nvPr>
        </p:nvSpPr>
        <p:spPr/>
        <p:txBody>
          <a:bodyPr/>
          <a:lstStyle/>
          <a:p>
            <a:fld id="{BF059A51-1513-4722-B38F-49BCC75F15CA}" type="slidenum">
              <a:rPr lang="en-US" smtClean="0"/>
              <a:pPr/>
              <a:t>1</a:t>
            </a:fld>
            <a:endParaRPr lang="en-US"/>
          </a:p>
        </p:txBody>
      </p:sp>
    </p:spTree>
    <p:extLst>
      <p:ext uri="{BB962C8B-B14F-4D97-AF65-F5344CB8AC3E}">
        <p14:creationId xmlns:p14="http://schemas.microsoft.com/office/powerpoint/2010/main" val="3547585880"/>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87EA2725-9FD7-4100-9E9B-4E2B79167248}"/>
              </a:ext>
            </a:extLst>
          </p:cNvPr>
          <p:cNvSpPr>
            <a:spLocks noGrp="1"/>
          </p:cNvSpPr>
          <p:nvPr>
            <p:ph type="body" sz="quarter" idx="13"/>
          </p:nvPr>
        </p:nvSpPr>
        <p:spPr>
          <a:xfrm>
            <a:off x="216151" y="722020"/>
            <a:ext cx="9030878" cy="401321"/>
          </a:xfrm>
        </p:spPr>
        <p:txBody>
          <a:bodyPr/>
          <a:lstStyle/>
          <a:p>
            <a:r>
              <a:rPr lang="en-US"/>
              <a:t>ERP Reports : Standard v/s Customized Reports</a:t>
            </a:r>
          </a:p>
        </p:txBody>
      </p:sp>
      <p:grpSp>
        <p:nvGrpSpPr>
          <p:cNvPr id="4" name="Group 3">
            <a:extLst>
              <a:ext uri="{FF2B5EF4-FFF2-40B4-BE49-F238E27FC236}">
                <a16:creationId xmlns:a16="http://schemas.microsoft.com/office/drawing/2014/main" id="{B4CEDB88-A2B1-415C-9AD4-174F7B0B430A}"/>
              </a:ext>
            </a:extLst>
          </p:cNvPr>
          <p:cNvGrpSpPr/>
          <p:nvPr/>
        </p:nvGrpSpPr>
        <p:grpSpPr>
          <a:xfrm>
            <a:off x="216151" y="2055543"/>
            <a:ext cx="9030878" cy="4568133"/>
            <a:chOff x="216151" y="2590800"/>
            <a:chExt cx="9030878" cy="4568133"/>
          </a:xfrm>
        </p:grpSpPr>
        <p:sp>
          <p:nvSpPr>
            <p:cNvPr id="7" name="AutoShape 3">
              <a:extLst>
                <a:ext uri="{FF2B5EF4-FFF2-40B4-BE49-F238E27FC236}">
                  <a16:creationId xmlns:a16="http://schemas.microsoft.com/office/drawing/2014/main" id="{768FA82C-86C5-48D1-8566-2E1F07061AD5}"/>
                </a:ext>
              </a:extLst>
            </p:cNvPr>
            <p:cNvSpPr>
              <a:spLocks noChangeAspect="1" noChangeArrowheads="1" noTextEdit="1"/>
            </p:cNvSpPr>
            <p:nvPr/>
          </p:nvSpPr>
          <p:spPr bwMode="auto">
            <a:xfrm>
              <a:off x="216151" y="2590800"/>
              <a:ext cx="9030878" cy="4568133"/>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00">
                <a:latin typeface="Verdana" panose="020B0604030504040204" pitchFamily="34" charset="0"/>
                <a:ea typeface="Verdana" panose="020B0604030504040204" pitchFamily="34" charset="0"/>
                <a:cs typeface="Verdana" panose="020B0604030504040204" pitchFamily="34" charset="0"/>
              </a:endParaRPr>
            </a:p>
          </p:txBody>
        </p:sp>
        <p:pic>
          <p:nvPicPr>
            <p:cNvPr id="8" name="Picture 86">
              <a:extLst>
                <a:ext uri="{FF2B5EF4-FFF2-40B4-BE49-F238E27FC236}">
                  <a16:creationId xmlns:a16="http://schemas.microsoft.com/office/drawing/2014/main" id="{8C8E93DF-0A95-47AA-8D08-CB35C757FF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508" y="5603243"/>
              <a:ext cx="1631232" cy="315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5">
              <a:extLst>
                <a:ext uri="{FF2B5EF4-FFF2-40B4-BE49-F238E27FC236}">
                  <a16:creationId xmlns:a16="http://schemas.microsoft.com/office/drawing/2014/main" id="{41FA4103-402A-4A8C-BBC4-BBED243242D0}"/>
                </a:ext>
              </a:extLst>
            </p:cNvPr>
            <p:cNvSpPr>
              <a:spLocks noChangeShapeType="1"/>
            </p:cNvSpPr>
            <p:nvPr/>
          </p:nvSpPr>
          <p:spPr bwMode="auto">
            <a:xfrm>
              <a:off x="1201801" y="2952430"/>
              <a:ext cx="149120" cy="0"/>
            </a:xfrm>
            <a:prstGeom prst="line">
              <a:avLst/>
            </a:prstGeom>
            <a:noFill/>
            <a:ln w="11113" cap="rnd">
              <a:solidFill>
                <a:srgbClr val="5B9B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a:latin typeface="Verdana" panose="020B0604030504040204" pitchFamily="34" charset="0"/>
                <a:ea typeface="Verdana" panose="020B0604030504040204" pitchFamily="34" charset="0"/>
                <a:cs typeface="Verdana" panose="020B0604030504040204" pitchFamily="34" charset="0"/>
              </a:endParaRPr>
            </a:p>
          </p:txBody>
        </p:sp>
        <p:sp>
          <p:nvSpPr>
            <p:cNvPr id="12" name="Freeform 6">
              <a:extLst>
                <a:ext uri="{FF2B5EF4-FFF2-40B4-BE49-F238E27FC236}">
                  <a16:creationId xmlns:a16="http://schemas.microsoft.com/office/drawing/2014/main" id="{1A1B28C8-9988-4865-940A-65E0B34C7558}"/>
                </a:ext>
              </a:extLst>
            </p:cNvPr>
            <p:cNvSpPr>
              <a:spLocks/>
            </p:cNvSpPr>
            <p:nvPr/>
          </p:nvSpPr>
          <p:spPr bwMode="auto">
            <a:xfrm>
              <a:off x="1338191" y="2911490"/>
              <a:ext cx="89109" cy="83584"/>
            </a:xfrm>
            <a:custGeom>
              <a:avLst/>
              <a:gdLst>
                <a:gd name="T0" fmla="*/ 0 w 49"/>
                <a:gd name="T1" fmla="*/ 0 h 49"/>
                <a:gd name="T2" fmla="*/ 49 w 49"/>
                <a:gd name="T3" fmla="*/ 24 h 49"/>
                <a:gd name="T4" fmla="*/ 0 w 49"/>
                <a:gd name="T5" fmla="*/ 49 h 49"/>
                <a:gd name="T6" fmla="*/ 0 w 49"/>
                <a:gd name="T7" fmla="*/ 0 h 49"/>
              </a:gdLst>
              <a:ahLst/>
              <a:cxnLst>
                <a:cxn ang="0">
                  <a:pos x="T0" y="T1"/>
                </a:cxn>
                <a:cxn ang="0">
                  <a:pos x="T2" y="T3"/>
                </a:cxn>
                <a:cxn ang="0">
                  <a:pos x="T4" y="T5"/>
                </a:cxn>
                <a:cxn ang="0">
                  <a:pos x="T6" y="T7"/>
                </a:cxn>
              </a:cxnLst>
              <a:rect l="0" t="0" r="r" b="b"/>
              <a:pathLst>
                <a:path w="49" h="49">
                  <a:moveTo>
                    <a:pt x="0" y="0"/>
                  </a:moveTo>
                  <a:lnTo>
                    <a:pt x="49" y="24"/>
                  </a:lnTo>
                  <a:lnTo>
                    <a:pt x="0" y="49"/>
                  </a:lnTo>
                  <a:lnTo>
                    <a:pt x="0" y="0"/>
                  </a:lnTo>
                  <a:close/>
                </a:path>
              </a:pathLst>
            </a:custGeom>
            <a:solidFill>
              <a:srgbClr val="5B9B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latin typeface="Verdana" panose="020B0604030504040204" pitchFamily="34" charset="0"/>
                <a:ea typeface="Verdana" panose="020B0604030504040204" pitchFamily="34" charset="0"/>
                <a:cs typeface="Verdana" panose="020B0604030504040204" pitchFamily="34" charset="0"/>
              </a:endParaRPr>
            </a:p>
          </p:txBody>
        </p:sp>
        <p:sp>
          <p:nvSpPr>
            <p:cNvPr id="13" name="Line 7">
              <a:extLst>
                <a:ext uri="{FF2B5EF4-FFF2-40B4-BE49-F238E27FC236}">
                  <a16:creationId xmlns:a16="http://schemas.microsoft.com/office/drawing/2014/main" id="{47592F5C-5E69-4AF4-99D7-24D93A5AEE38}"/>
                </a:ext>
              </a:extLst>
            </p:cNvPr>
            <p:cNvSpPr>
              <a:spLocks noChangeShapeType="1"/>
            </p:cNvSpPr>
            <p:nvPr/>
          </p:nvSpPr>
          <p:spPr bwMode="auto">
            <a:xfrm>
              <a:off x="3060350" y="2952430"/>
              <a:ext cx="429176" cy="0"/>
            </a:xfrm>
            <a:prstGeom prst="line">
              <a:avLst/>
            </a:prstGeom>
            <a:noFill/>
            <a:ln w="11113" cap="rnd">
              <a:solidFill>
                <a:srgbClr val="5B9B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a:latin typeface="Verdana" panose="020B0604030504040204" pitchFamily="34" charset="0"/>
                <a:ea typeface="Verdana" panose="020B0604030504040204" pitchFamily="34" charset="0"/>
                <a:cs typeface="Verdana" panose="020B0604030504040204" pitchFamily="34" charset="0"/>
              </a:endParaRPr>
            </a:p>
          </p:txBody>
        </p:sp>
        <p:sp>
          <p:nvSpPr>
            <p:cNvPr id="14" name="Freeform 8">
              <a:extLst>
                <a:ext uri="{FF2B5EF4-FFF2-40B4-BE49-F238E27FC236}">
                  <a16:creationId xmlns:a16="http://schemas.microsoft.com/office/drawing/2014/main" id="{0BBAAC46-F578-4AC1-8C2E-2D14C9E9AE39}"/>
                </a:ext>
              </a:extLst>
            </p:cNvPr>
            <p:cNvSpPr>
              <a:spLocks/>
            </p:cNvSpPr>
            <p:nvPr/>
          </p:nvSpPr>
          <p:spPr bwMode="auto">
            <a:xfrm>
              <a:off x="3478615" y="2911490"/>
              <a:ext cx="87290" cy="83584"/>
            </a:xfrm>
            <a:custGeom>
              <a:avLst/>
              <a:gdLst>
                <a:gd name="T0" fmla="*/ 0 w 48"/>
                <a:gd name="T1" fmla="*/ 0 h 49"/>
                <a:gd name="T2" fmla="*/ 48 w 48"/>
                <a:gd name="T3" fmla="*/ 24 h 49"/>
                <a:gd name="T4" fmla="*/ 0 w 48"/>
                <a:gd name="T5" fmla="*/ 49 h 49"/>
                <a:gd name="T6" fmla="*/ 0 w 48"/>
                <a:gd name="T7" fmla="*/ 0 h 49"/>
              </a:gdLst>
              <a:ahLst/>
              <a:cxnLst>
                <a:cxn ang="0">
                  <a:pos x="T0" y="T1"/>
                </a:cxn>
                <a:cxn ang="0">
                  <a:pos x="T2" y="T3"/>
                </a:cxn>
                <a:cxn ang="0">
                  <a:pos x="T4" y="T5"/>
                </a:cxn>
                <a:cxn ang="0">
                  <a:pos x="T6" y="T7"/>
                </a:cxn>
              </a:cxnLst>
              <a:rect l="0" t="0" r="r" b="b"/>
              <a:pathLst>
                <a:path w="48" h="49">
                  <a:moveTo>
                    <a:pt x="0" y="0"/>
                  </a:moveTo>
                  <a:lnTo>
                    <a:pt x="48" y="24"/>
                  </a:lnTo>
                  <a:lnTo>
                    <a:pt x="0" y="49"/>
                  </a:lnTo>
                  <a:lnTo>
                    <a:pt x="0" y="0"/>
                  </a:lnTo>
                  <a:close/>
                </a:path>
              </a:pathLst>
            </a:custGeom>
            <a:solidFill>
              <a:srgbClr val="5B9B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latin typeface="Verdana" panose="020B0604030504040204" pitchFamily="34" charset="0"/>
                <a:ea typeface="Verdana" panose="020B0604030504040204" pitchFamily="34" charset="0"/>
                <a:cs typeface="Verdana" panose="020B0604030504040204" pitchFamily="34" charset="0"/>
              </a:endParaRPr>
            </a:p>
          </p:txBody>
        </p:sp>
        <p:sp>
          <p:nvSpPr>
            <p:cNvPr id="15" name="Line 9">
              <a:extLst>
                <a:ext uri="{FF2B5EF4-FFF2-40B4-BE49-F238E27FC236}">
                  <a16:creationId xmlns:a16="http://schemas.microsoft.com/office/drawing/2014/main" id="{45615A64-9254-45F9-8DAF-DFCFA07A871F}"/>
                </a:ext>
              </a:extLst>
            </p:cNvPr>
            <p:cNvSpPr>
              <a:spLocks noChangeShapeType="1"/>
            </p:cNvSpPr>
            <p:nvPr/>
          </p:nvSpPr>
          <p:spPr bwMode="auto">
            <a:xfrm>
              <a:off x="5198955" y="2952430"/>
              <a:ext cx="429176" cy="0"/>
            </a:xfrm>
            <a:prstGeom prst="line">
              <a:avLst/>
            </a:prstGeom>
            <a:noFill/>
            <a:ln w="11113" cap="rnd">
              <a:solidFill>
                <a:srgbClr val="5B9B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a:latin typeface="Verdana" panose="020B0604030504040204" pitchFamily="34" charset="0"/>
                <a:ea typeface="Verdana" panose="020B0604030504040204" pitchFamily="34" charset="0"/>
                <a:cs typeface="Verdana" panose="020B0604030504040204" pitchFamily="34" charset="0"/>
              </a:endParaRPr>
            </a:p>
          </p:txBody>
        </p:sp>
        <p:sp>
          <p:nvSpPr>
            <p:cNvPr id="16" name="Freeform 10">
              <a:extLst>
                <a:ext uri="{FF2B5EF4-FFF2-40B4-BE49-F238E27FC236}">
                  <a16:creationId xmlns:a16="http://schemas.microsoft.com/office/drawing/2014/main" id="{BD14CCA0-B4F8-473A-B953-50CFC30A236A}"/>
                </a:ext>
              </a:extLst>
            </p:cNvPr>
            <p:cNvSpPr>
              <a:spLocks/>
            </p:cNvSpPr>
            <p:nvPr/>
          </p:nvSpPr>
          <p:spPr bwMode="auto">
            <a:xfrm>
              <a:off x="5617220" y="2914330"/>
              <a:ext cx="87290" cy="83584"/>
            </a:xfrm>
            <a:custGeom>
              <a:avLst/>
              <a:gdLst>
                <a:gd name="T0" fmla="*/ 0 w 48"/>
                <a:gd name="T1" fmla="*/ 0 h 49"/>
                <a:gd name="T2" fmla="*/ 48 w 48"/>
                <a:gd name="T3" fmla="*/ 24 h 49"/>
                <a:gd name="T4" fmla="*/ 0 w 48"/>
                <a:gd name="T5" fmla="*/ 49 h 49"/>
                <a:gd name="T6" fmla="*/ 0 w 48"/>
                <a:gd name="T7" fmla="*/ 0 h 49"/>
              </a:gdLst>
              <a:ahLst/>
              <a:cxnLst>
                <a:cxn ang="0">
                  <a:pos x="T0" y="T1"/>
                </a:cxn>
                <a:cxn ang="0">
                  <a:pos x="T2" y="T3"/>
                </a:cxn>
                <a:cxn ang="0">
                  <a:pos x="T4" y="T5"/>
                </a:cxn>
                <a:cxn ang="0">
                  <a:pos x="T6" y="T7"/>
                </a:cxn>
              </a:cxnLst>
              <a:rect l="0" t="0" r="r" b="b"/>
              <a:pathLst>
                <a:path w="48" h="49">
                  <a:moveTo>
                    <a:pt x="0" y="0"/>
                  </a:moveTo>
                  <a:lnTo>
                    <a:pt x="48" y="24"/>
                  </a:lnTo>
                  <a:lnTo>
                    <a:pt x="0" y="49"/>
                  </a:lnTo>
                  <a:lnTo>
                    <a:pt x="0" y="0"/>
                  </a:lnTo>
                  <a:close/>
                </a:path>
              </a:pathLst>
            </a:custGeom>
            <a:solidFill>
              <a:srgbClr val="5B9B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latin typeface="Verdana" panose="020B0604030504040204" pitchFamily="34" charset="0"/>
                <a:ea typeface="Verdana" panose="020B0604030504040204" pitchFamily="34" charset="0"/>
                <a:cs typeface="Verdana" panose="020B0604030504040204" pitchFamily="34" charset="0"/>
              </a:endParaRPr>
            </a:p>
          </p:txBody>
        </p:sp>
        <p:sp>
          <p:nvSpPr>
            <p:cNvPr id="17" name="Line 11">
              <a:extLst>
                <a:ext uri="{FF2B5EF4-FFF2-40B4-BE49-F238E27FC236}">
                  <a16:creationId xmlns:a16="http://schemas.microsoft.com/office/drawing/2014/main" id="{14149000-E3CD-4B7E-94D9-4D3673B7FA13}"/>
                </a:ext>
              </a:extLst>
            </p:cNvPr>
            <p:cNvSpPr>
              <a:spLocks noChangeShapeType="1"/>
            </p:cNvSpPr>
            <p:nvPr/>
          </p:nvSpPr>
          <p:spPr bwMode="auto">
            <a:xfrm>
              <a:off x="6521035" y="3220240"/>
              <a:ext cx="0" cy="131347"/>
            </a:xfrm>
            <a:prstGeom prst="line">
              <a:avLst/>
            </a:prstGeom>
            <a:noFill/>
            <a:ln w="11113" cap="rnd">
              <a:solidFill>
                <a:srgbClr val="5B9B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a:latin typeface="Verdana" panose="020B0604030504040204" pitchFamily="34" charset="0"/>
                <a:ea typeface="Verdana" panose="020B0604030504040204" pitchFamily="34" charset="0"/>
                <a:cs typeface="Verdana" panose="020B0604030504040204" pitchFamily="34" charset="0"/>
              </a:endParaRPr>
            </a:p>
          </p:txBody>
        </p:sp>
        <p:sp>
          <p:nvSpPr>
            <p:cNvPr id="18" name="Freeform 12">
              <a:extLst>
                <a:ext uri="{FF2B5EF4-FFF2-40B4-BE49-F238E27FC236}">
                  <a16:creationId xmlns:a16="http://schemas.microsoft.com/office/drawing/2014/main" id="{A1DD0ED8-D247-4F24-B411-D5C881CAF9EF}"/>
                </a:ext>
              </a:extLst>
            </p:cNvPr>
            <p:cNvSpPr>
              <a:spLocks/>
            </p:cNvSpPr>
            <p:nvPr/>
          </p:nvSpPr>
          <p:spPr bwMode="auto">
            <a:xfrm>
              <a:off x="6477390" y="3361822"/>
              <a:ext cx="89109" cy="83584"/>
            </a:xfrm>
            <a:custGeom>
              <a:avLst/>
              <a:gdLst>
                <a:gd name="T0" fmla="*/ 49 w 49"/>
                <a:gd name="T1" fmla="*/ 0 h 49"/>
                <a:gd name="T2" fmla="*/ 24 w 49"/>
                <a:gd name="T3" fmla="*/ 49 h 49"/>
                <a:gd name="T4" fmla="*/ 0 w 49"/>
                <a:gd name="T5" fmla="*/ 0 h 49"/>
                <a:gd name="T6" fmla="*/ 49 w 49"/>
                <a:gd name="T7" fmla="*/ 0 h 49"/>
              </a:gdLst>
              <a:ahLst/>
              <a:cxnLst>
                <a:cxn ang="0">
                  <a:pos x="T0" y="T1"/>
                </a:cxn>
                <a:cxn ang="0">
                  <a:pos x="T2" y="T3"/>
                </a:cxn>
                <a:cxn ang="0">
                  <a:pos x="T4" y="T5"/>
                </a:cxn>
                <a:cxn ang="0">
                  <a:pos x="T6" y="T7"/>
                </a:cxn>
              </a:cxnLst>
              <a:rect l="0" t="0" r="r" b="b"/>
              <a:pathLst>
                <a:path w="49" h="49">
                  <a:moveTo>
                    <a:pt x="49" y="0"/>
                  </a:moveTo>
                  <a:lnTo>
                    <a:pt x="24" y="49"/>
                  </a:lnTo>
                  <a:lnTo>
                    <a:pt x="0" y="0"/>
                  </a:lnTo>
                  <a:lnTo>
                    <a:pt x="49" y="0"/>
                  </a:lnTo>
                  <a:close/>
                </a:path>
              </a:pathLst>
            </a:custGeom>
            <a:solidFill>
              <a:srgbClr val="5B9B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latin typeface="Verdana" panose="020B0604030504040204" pitchFamily="34" charset="0"/>
                <a:ea typeface="Verdana" panose="020B0604030504040204" pitchFamily="34" charset="0"/>
                <a:cs typeface="Verdana" panose="020B0604030504040204" pitchFamily="34" charset="0"/>
              </a:endParaRPr>
            </a:p>
          </p:txBody>
        </p:sp>
        <p:sp>
          <p:nvSpPr>
            <p:cNvPr id="19" name="Line 13">
              <a:extLst>
                <a:ext uri="{FF2B5EF4-FFF2-40B4-BE49-F238E27FC236}">
                  <a16:creationId xmlns:a16="http://schemas.microsoft.com/office/drawing/2014/main" id="{8F558A36-167D-4D44-8828-2A9B7982E382}"/>
                </a:ext>
              </a:extLst>
            </p:cNvPr>
            <p:cNvSpPr>
              <a:spLocks noChangeShapeType="1"/>
            </p:cNvSpPr>
            <p:nvPr/>
          </p:nvSpPr>
          <p:spPr bwMode="auto">
            <a:xfrm>
              <a:off x="6521035" y="3960558"/>
              <a:ext cx="0" cy="204696"/>
            </a:xfrm>
            <a:prstGeom prst="line">
              <a:avLst/>
            </a:prstGeom>
            <a:noFill/>
            <a:ln w="11113" cap="rnd">
              <a:solidFill>
                <a:srgbClr val="5B9B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a:latin typeface="Verdana" panose="020B0604030504040204" pitchFamily="34" charset="0"/>
                <a:ea typeface="Verdana" panose="020B0604030504040204" pitchFamily="34" charset="0"/>
                <a:cs typeface="Verdana" panose="020B0604030504040204" pitchFamily="34" charset="0"/>
              </a:endParaRPr>
            </a:p>
          </p:txBody>
        </p:sp>
        <p:sp>
          <p:nvSpPr>
            <p:cNvPr id="20" name="Freeform 14">
              <a:extLst>
                <a:ext uri="{FF2B5EF4-FFF2-40B4-BE49-F238E27FC236}">
                  <a16:creationId xmlns:a16="http://schemas.microsoft.com/office/drawing/2014/main" id="{800AFAE4-2C18-4560-9A15-ECCACA791EAB}"/>
                </a:ext>
              </a:extLst>
            </p:cNvPr>
            <p:cNvSpPr>
              <a:spLocks/>
            </p:cNvSpPr>
            <p:nvPr/>
          </p:nvSpPr>
          <p:spPr bwMode="auto">
            <a:xfrm>
              <a:off x="6477390" y="4155019"/>
              <a:ext cx="89109" cy="83584"/>
            </a:xfrm>
            <a:custGeom>
              <a:avLst/>
              <a:gdLst>
                <a:gd name="T0" fmla="*/ 49 w 49"/>
                <a:gd name="T1" fmla="*/ 0 h 49"/>
                <a:gd name="T2" fmla="*/ 24 w 49"/>
                <a:gd name="T3" fmla="*/ 49 h 49"/>
                <a:gd name="T4" fmla="*/ 0 w 49"/>
                <a:gd name="T5" fmla="*/ 0 h 49"/>
                <a:gd name="T6" fmla="*/ 49 w 49"/>
                <a:gd name="T7" fmla="*/ 0 h 49"/>
              </a:gdLst>
              <a:ahLst/>
              <a:cxnLst>
                <a:cxn ang="0">
                  <a:pos x="T0" y="T1"/>
                </a:cxn>
                <a:cxn ang="0">
                  <a:pos x="T2" y="T3"/>
                </a:cxn>
                <a:cxn ang="0">
                  <a:pos x="T4" y="T5"/>
                </a:cxn>
                <a:cxn ang="0">
                  <a:pos x="T6" y="T7"/>
                </a:cxn>
              </a:cxnLst>
              <a:rect l="0" t="0" r="r" b="b"/>
              <a:pathLst>
                <a:path w="49" h="49">
                  <a:moveTo>
                    <a:pt x="49" y="0"/>
                  </a:moveTo>
                  <a:lnTo>
                    <a:pt x="24" y="49"/>
                  </a:lnTo>
                  <a:lnTo>
                    <a:pt x="0" y="0"/>
                  </a:lnTo>
                  <a:lnTo>
                    <a:pt x="49" y="0"/>
                  </a:lnTo>
                  <a:close/>
                </a:path>
              </a:pathLst>
            </a:custGeom>
            <a:solidFill>
              <a:srgbClr val="5B9B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latin typeface="Verdana" panose="020B0604030504040204" pitchFamily="34" charset="0"/>
                <a:ea typeface="Verdana" panose="020B0604030504040204" pitchFamily="34" charset="0"/>
                <a:cs typeface="Verdana" panose="020B0604030504040204" pitchFamily="34" charset="0"/>
              </a:endParaRPr>
            </a:p>
          </p:txBody>
        </p:sp>
        <p:sp>
          <p:nvSpPr>
            <p:cNvPr id="21" name="Line 15">
              <a:extLst>
                <a:ext uri="{FF2B5EF4-FFF2-40B4-BE49-F238E27FC236}">
                  <a16:creationId xmlns:a16="http://schemas.microsoft.com/office/drawing/2014/main" id="{2326F681-5CCB-4FF1-8FE7-32CF31F08408}"/>
                </a:ext>
              </a:extLst>
            </p:cNvPr>
            <p:cNvSpPr>
              <a:spLocks noChangeShapeType="1"/>
            </p:cNvSpPr>
            <p:nvPr/>
          </p:nvSpPr>
          <p:spPr bwMode="auto">
            <a:xfrm flipH="1">
              <a:off x="5669958" y="4559293"/>
              <a:ext cx="203677" cy="0"/>
            </a:xfrm>
            <a:prstGeom prst="line">
              <a:avLst/>
            </a:prstGeom>
            <a:noFill/>
            <a:ln w="11113" cap="rnd">
              <a:solidFill>
                <a:srgbClr val="5B9B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a:latin typeface="Verdana" panose="020B0604030504040204" pitchFamily="34" charset="0"/>
                <a:ea typeface="Verdana" panose="020B0604030504040204" pitchFamily="34" charset="0"/>
                <a:cs typeface="Verdana" panose="020B0604030504040204" pitchFamily="34" charset="0"/>
              </a:endParaRPr>
            </a:p>
          </p:txBody>
        </p:sp>
        <p:sp>
          <p:nvSpPr>
            <p:cNvPr id="22" name="Freeform 16">
              <a:extLst>
                <a:ext uri="{FF2B5EF4-FFF2-40B4-BE49-F238E27FC236}">
                  <a16:creationId xmlns:a16="http://schemas.microsoft.com/office/drawing/2014/main" id="{4479C811-0EB6-419A-B2BE-35402E57DE1B}"/>
                </a:ext>
              </a:extLst>
            </p:cNvPr>
            <p:cNvSpPr>
              <a:spLocks/>
            </p:cNvSpPr>
            <p:nvPr/>
          </p:nvSpPr>
          <p:spPr bwMode="auto">
            <a:xfrm>
              <a:off x="5593579" y="4518354"/>
              <a:ext cx="87290" cy="83584"/>
            </a:xfrm>
            <a:custGeom>
              <a:avLst/>
              <a:gdLst>
                <a:gd name="T0" fmla="*/ 48 w 48"/>
                <a:gd name="T1" fmla="*/ 49 h 49"/>
                <a:gd name="T2" fmla="*/ 0 w 48"/>
                <a:gd name="T3" fmla="*/ 24 h 49"/>
                <a:gd name="T4" fmla="*/ 48 w 48"/>
                <a:gd name="T5" fmla="*/ 0 h 49"/>
                <a:gd name="T6" fmla="*/ 48 w 48"/>
                <a:gd name="T7" fmla="*/ 49 h 49"/>
              </a:gdLst>
              <a:ahLst/>
              <a:cxnLst>
                <a:cxn ang="0">
                  <a:pos x="T0" y="T1"/>
                </a:cxn>
                <a:cxn ang="0">
                  <a:pos x="T2" y="T3"/>
                </a:cxn>
                <a:cxn ang="0">
                  <a:pos x="T4" y="T5"/>
                </a:cxn>
                <a:cxn ang="0">
                  <a:pos x="T6" y="T7"/>
                </a:cxn>
              </a:cxnLst>
              <a:rect l="0" t="0" r="r" b="b"/>
              <a:pathLst>
                <a:path w="48" h="49">
                  <a:moveTo>
                    <a:pt x="48" y="49"/>
                  </a:moveTo>
                  <a:lnTo>
                    <a:pt x="0" y="24"/>
                  </a:lnTo>
                  <a:lnTo>
                    <a:pt x="48" y="0"/>
                  </a:lnTo>
                  <a:lnTo>
                    <a:pt x="48" y="49"/>
                  </a:lnTo>
                  <a:close/>
                </a:path>
              </a:pathLst>
            </a:custGeom>
            <a:solidFill>
              <a:srgbClr val="5B9B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latin typeface="Verdana" panose="020B0604030504040204" pitchFamily="34" charset="0"/>
                <a:ea typeface="Verdana" panose="020B0604030504040204" pitchFamily="34" charset="0"/>
                <a:cs typeface="Verdana" panose="020B0604030504040204" pitchFamily="34" charset="0"/>
              </a:endParaRPr>
            </a:p>
          </p:txBody>
        </p:sp>
        <p:sp>
          <p:nvSpPr>
            <p:cNvPr id="23" name="Line 17">
              <a:extLst>
                <a:ext uri="{FF2B5EF4-FFF2-40B4-BE49-F238E27FC236}">
                  <a16:creationId xmlns:a16="http://schemas.microsoft.com/office/drawing/2014/main" id="{B80DCBA6-2AAD-4E48-B421-835214D25E59}"/>
                </a:ext>
              </a:extLst>
            </p:cNvPr>
            <p:cNvSpPr>
              <a:spLocks noChangeShapeType="1"/>
            </p:cNvSpPr>
            <p:nvPr/>
          </p:nvSpPr>
          <p:spPr bwMode="auto">
            <a:xfrm flipH="1">
              <a:off x="3980532" y="4559293"/>
              <a:ext cx="149120" cy="0"/>
            </a:xfrm>
            <a:prstGeom prst="line">
              <a:avLst/>
            </a:prstGeom>
            <a:noFill/>
            <a:ln w="11113" cap="rnd">
              <a:solidFill>
                <a:srgbClr val="5B9B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a:latin typeface="Verdana" panose="020B0604030504040204" pitchFamily="34" charset="0"/>
                <a:ea typeface="Verdana" panose="020B0604030504040204" pitchFamily="34" charset="0"/>
                <a:cs typeface="Verdana" panose="020B0604030504040204" pitchFamily="34" charset="0"/>
              </a:endParaRPr>
            </a:p>
          </p:txBody>
        </p:sp>
        <p:sp>
          <p:nvSpPr>
            <p:cNvPr id="24" name="Freeform 18">
              <a:extLst>
                <a:ext uri="{FF2B5EF4-FFF2-40B4-BE49-F238E27FC236}">
                  <a16:creationId xmlns:a16="http://schemas.microsoft.com/office/drawing/2014/main" id="{98C5C4CB-6339-4708-9FE8-63FCE12F5FA4}"/>
                </a:ext>
              </a:extLst>
            </p:cNvPr>
            <p:cNvSpPr>
              <a:spLocks/>
            </p:cNvSpPr>
            <p:nvPr/>
          </p:nvSpPr>
          <p:spPr bwMode="auto">
            <a:xfrm>
              <a:off x="3904154" y="4518354"/>
              <a:ext cx="87290" cy="83584"/>
            </a:xfrm>
            <a:custGeom>
              <a:avLst/>
              <a:gdLst>
                <a:gd name="T0" fmla="*/ 48 w 48"/>
                <a:gd name="T1" fmla="*/ 49 h 49"/>
                <a:gd name="T2" fmla="*/ 0 w 48"/>
                <a:gd name="T3" fmla="*/ 24 h 49"/>
                <a:gd name="T4" fmla="*/ 48 w 48"/>
                <a:gd name="T5" fmla="*/ 0 h 49"/>
                <a:gd name="T6" fmla="*/ 48 w 48"/>
                <a:gd name="T7" fmla="*/ 49 h 49"/>
              </a:gdLst>
              <a:ahLst/>
              <a:cxnLst>
                <a:cxn ang="0">
                  <a:pos x="T0" y="T1"/>
                </a:cxn>
                <a:cxn ang="0">
                  <a:pos x="T2" y="T3"/>
                </a:cxn>
                <a:cxn ang="0">
                  <a:pos x="T4" y="T5"/>
                </a:cxn>
                <a:cxn ang="0">
                  <a:pos x="T6" y="T7"/>
                </a:cxn>
              </a:cxnLst>
              <a:rect l="0" t="0" r="r" b="b"/>
              <a:pathLst>
                <a:path w="48" h="49">
                  <a:moveTo>
                    <a:pt x="48" y="49"/>
                  </a:moveTo>
                  <a:lnTo>
                    <a:pt x="0" y="24"/>
                  </a:lnTo>
                  <a:lnTo>
                    <a:pt x="48" y="0"/>
                  </a:lnTo>
                  <a:lnTo>
                    <a:pt x="48" y="49"/>
                  </a:lnTo>
                  <a:close/>
                </a:path>
              </a:pathLst>
            </a:custGeom>
            <a:solidFill>
              <a:srgbClr val="5B9B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latin typeface="Verdana" panose="020B0604030504040204" pitchFamily="34" charset="0"/>
                <a:ea typeface="Verdana" panose="020B0604030504040204" pitchFamily="34" charset="0"/>
                <a:cs typeface="Verdana" panose="020B0604030504040204" pitchFamily="34" charset="0"/>
              </a:endParaRPr>
            </a:p>
          </p:txBody>
        </p:sp>
        <p:sp>
          <p:nvSpPr>
            <p:cNvPr id="25" name="Line 19">
              <a:extLst>
                <a:ext uri="{FF2B5EF4-FFF2-40B4-BE49-F238E27FC236}">
                  <a16:creationId xmlns:a16="http://schemas.microsoft.com/office/drawing/2014/main" id="{96E517D8-2965-4F79-A49D-FF47BE6D7B05}"/>
                </a:ext>
              </a:extLst>
            </p:cNvPr>
            <p:cNvSpPr>
              <a:spLocks noChangeShapeType="1"/>
            </p:cNvSpPr>
            <p:nvPr/>
          </p:nvSpPr>
          <p:spPr bwMode="auto">
            <a:xfrm flipH="1">
              <a:off x="2349300" y="4559293"/>
              <a:ext cx="260051" cy="0"/>
            </a:xfrm>
            <a:prstGeom prst="line">
              <a:avLst/>
            </a:prstGeom>
            <a:noFill/>
            <a:ln w="11113" cap="rnd">
              <a:solidFill>
                <a:srgbClr val="5B9B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a:latin typeface="Verdana" panose="020B0604030504040204" pitchFamily="34" charset="0"/>
                <a:ea typeface="Verdana" panose="020B0604030504040204" pitchFamily="34" charset="0"/>
                <a:cs typeface="Verdana" panose="020B0604030504040204" pitchFamily="34" charset="0"/>
              </a:endParaRPr>
            </a:p>
          </p:txBody>
        </p:sp>
        <p:sp>
          <p:nvSpPr>
            <p:cNvPr id="26" name="Freeform 20">
              <a:extLst>
                <a:ext uri="{FF2B5EF4-FFF2-40B4-BE49-F238E27FC236}">
                  <a16:creationId xmlns:a16="http://schemas.microsoft.com/office/drawing/2014/main" id="{9A36D086-40BF-4F71-A2C2-89606A65FDE8}"/>
                </a:ext>
              </a:extLst>
            </p:cNvPr>
            <p:cNvSpPr>
              <a:spLocks/>
            </p:cNvSpPr>
            <p:nvPr/>
          </p:nvSpPr>
          <p:spPr bwMode="auto">
            <a:xfrm>
              <a:off x="2271103" y="4518354"/>
              <a:ext cx="89109" cy="83584"/>
            </a:xfrm>
            <a:custGeom>
              <a:avLst/>
              <a:gdLst>
                <a:gd name="T0" fmla="*/ 49 w 49"/>
                <a:gd name="T1" fmla="*/ 49 h 49"/>
                <a:gd name="T2" fmla="*/ 0 w 49"/>
                <a:gd name="T3" fmla="*/ 24 h 49"/>
                <a:gd name="T4" fmla="*/ 49 w 49"/>
                <a:gd name="T5" fmla="*/ 0 h 49"/>
                <a:gd name="T6" fmla="*/ 49 w 49"/>
                <a:gd name="T7" fmla="*/ 49 h 49"/>
              </a:gdLst>
              <a:ahLst/>
              <a:cxnLst>
                <a:cxn ang="0">
                  <a:pos x="T0" y="T1"/>
                </a:cxn>
                <a:cxn ang="0">
                  <a:pos x="T2" y="T3"/>
                </a:cxn>
                <a:cxn ang="0">
                  <a:pos x="T4" y="T5"/>
                </a:cxn>
                <a:cxn ang="0">
                  <a:pos x="T6" y="T7"/>
                </a:cxn>
              </a:cxnLst>
              <a:rect l="0" t="0" r="r" b="b"/>
              <a:pathLst>
                <a:path w="49" h="49">
                  <a:moveTo>
                    <a:pt x="49" y="49"/>
                  </a:moveTo>
                  <a:lnTo>
                    <a:pt x="0" y="24"/>
                  </a:lnTo>
                  <a:lnTo>
                    <a:pt x="49" y="0"/>
                  </a:lnTo>
                  <a:lnTo>
                    <a:pt x="49" y="49"/>
                  </a:lnTo>
                  <a:close/>
                </a:path>
              </a:pathLst>
            </a:custGeom>
            <a:solidFill>
              <a:srgbClr val="5B9B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latin typeface="Verdana" panose="020B0604030504040204" pitchFamily="34" charset="0"/>
                <a:ea typeface="Verdana" panose="020B0604030504040204" pitchFamily="34" charset="0"/>
                <a:cs typeface="Verdana" panose="020B0604030504040204" pitchFamily="34" charset="0"/>
              </a:endParaRPr>
            </a:p>
          </p:txBody>
        </p:sp>
        <p:sp>
          <p:nvSpPr>
            <p:cNvPr id="27" name="Line 21">
              <a:extLst>
                <a:ext uri="{FF2B5EF4-FFF2-40B4-BE49-F238E27FC236}">
                  <a16:creationId xmlns:a16="http://schemas.microsoft.com/office/drawing/2014/main" id="{767EE940-3EF5-475B-99F6-1148C0CF8460}"/>
                </a:ext>
              </a:extLst>
            </p:cNvPr>
            <p:cNvSpPr>
              <a:spLocks noChangeShapeType="1"/>
            </p:cNvSpPr>
            <p:nvPr/>
          </p:nvSpPr>
          <p:spPr bwMode="auto">
            <a:xfrm>
              <a:off x="1454578" y="4879984"/>
              <a:ext cx="0" cy="626029"/>
            </a:xfrm>
            <a:prstGeom prst="line">
              <a:avLst/>
            </a:prstGeom>
            <a:noFill/>
            <a:ln w="11113" cap="rnd">
              <a:solidFill>
                <a:srgbClr val="5B9B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a:latin typeface="Verdana" panose="020B0604030504040204" pitchFamily="34" charset="0"/>
                <a:ea typeface="Verdana" panose="020B0604030504040204" pitchFamily="34" charset="0"/>
                <a:cs typeface="Verdana" panose="020B0604030504040204" pitchFamily="34" charset="0"/>
              </a:endParaRPr>
            </a:p>
          </p:txBody>
        </p:sp>
        <p:sp>
          <p:nvSpPr>
            <p:cNvPr id="28" name="Freeform 22">
              <a:extLst>
                <a:ext uri="{FF2B5EF4-FFF2-40B4-BE49-F238E27FC236}">
                  <a16:creationId xmlns:a16="http://schemas.microsoft.com/office/drawing/2014/main" id="{D2227F73-B328-4424-AE7A-A865711DEB57}"/>
                </a:ext>
              </a:extLst>
            </p:cNvPr>
            <p:cNvSpPr>
              <a:spLocks/>
            </p:cNvSpPr>
            <p:nvPr/>
          </p:nvSpPr>
          <p:spPr bwMode="auto">
            <a:xfrm>
              <a:off x="1410933" y="5495778"/>
              <a:ext cx="87290" cy="83584"/>
            </a:xfrm>
            <a:custGeom>
              <a:avLst/>
              <a:gdLst>
                <a:gd name="T0" fmla="*/ 48 w 48"/>
                <a:gd name="T1" fmla="*/ 0 h 49"/>
                <a:gd name="T2" fmla="*/ 24 w 48"/>
                <a:gd name="T3" fmla="*/ 49 h 49"/>
                <a:gd name="T4" fmla="*/ 0 w 48"/>
                <a:gd name="T5" fmla="*/ 0 h 49"/>
                <a:gd name="T6" fmla="*/ 48 w 48"/>
                <a:gd name="T7" fmla="*/ 0 h 49"/>
              </a:gdLst>
              <a:ahLst/>
              <a:cxnLst>
                <a:cxn ang="0">
                  <a:pos x="T0" y="T1"/>
                </a:cxn>
                <a:cxn ang="0">
                  <a:pos x="T2" y="T3"/>
                </a:cxn>
                <a:cxn ang="0">
                  <a:pos x="T4" y="T5"/>
                </a:cxn>
                <a:cxn ang="0">
                  <a:pos x="T6" y="T7"/>
                </a:cxn>
              </a:cxnLst>
              <a:rect l="0" t="0" r="r" b="b"/>
              <a:pathLst>
                <a:path w="48" h="49">
                  <a:moveTo>
                    <a:pt x="48" y="0"/>
                  </a:moveTo>
                  <a:lnTo>
                    <a:pt x="24" y="49"/>
                  </a:lnTo>
                  <a:lnTo>
                    <a:pt x="0" y="0"/>
                  </a:lnTo>
                  <a:lnTo>
                    <a:pt x="48" y="0"/>
                  </a:lnTo>
                  <a:close/>
                </a:path>
              </a:pathLst>
            </a:custGeom>
            <a:solidFill>
              <a:srgbClr val="5B9B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latin typeface="Verdana" panose="020B0604030504040204" pitchFamily="34" charset="0"/>
                <a:ea typeface="Verdana" panose="020B0604030504040204" pitchFamily="34" charset="0"/>
                <a:cs typeface="Verdana" panose="020B0604030504040204" pitchFamily="34" charset="0"/>
              </a:endParaRPr>
            </a:p>
          </p:txBody>
        </p:sp>
        <p:sp>
          <p:nvSpPr>
            <p:cNvPr id="29" name="Line 23">
              <a:extLst>
                <a:ext uri="{FF2B5EF4-FFF2-40B4-BE49-F238E27FC236}">
                  <a16:creationId xmlns:a16="http://schemas.microsoft.com/office/drawing/2014/main" id="{330C4CC3-11CC-4219-B56F-ACACFB88A905}"/>
                </a:ext>
              </a:extLst>
            </p:cNvPr>
            <p:cNvSpPr>
              <a:spLocks noChangeShapeType="1"/>
            </p:cNvSpPr>
            <p:nvPr/>
          </p:nvSpPr>
          <p:spPr bwMode="auto">
            <a:xfrm>
              <a:off x="3256753" y="4879984"/>
              <a:ext cx="0" cy="626029"/>
            </a:xfrm>
            <a:prstGeom prst="line">
              <a:avLst/>
            </a:prstGeom>
            <a:noFill/>
            <a:ln w="11113" cap="rnd">
              <a:solidFill>
                <a:srgbClr val="5B9B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a:latin typeface="Verdana" panose="020B0604030504040204" pitchFamily="34" charset="0"/>
                <a:ea typeface="Verdana" panose="020B0604030504040204" pitchFamily="34" charset="0"/>
                <a:cs typeface="Verdana" panose="020B0604030504040204" pitchFamily="34" charset="0"/>
              </a:endParaRPr>
            </a:p>
          </p:txBody>
        </p:sp>
        <p:sp>
          <p:nvSpPr>
            <p:cNvPr id="30" name="Freeform 24">
              <a:extLst>
                <a:ext uri="{FF2B5EF4-FFF2-40B4-BE49-F238E27FC236}">
                  <a16:creationId xmlns:a16="http://schemas.microsoft.com/office/drawing/2014/main" id="{7A580786-5843-4718-B1AE-4AF7939E23CA}"/>
                </a:ext>
              </a:extLst>
            </p:cNvPr>
            <p:cNvSpPr>
              <a:spLocks/>
            </p:cNvSpPr>
            <p:nvPr/>
          </p:nvSpPr>
          <p:spPr bwMode="auto">
            <a:xfrm>
              <a:off x="3213108" y="5495778"/>
              <a:ext cx="87290" cy="83584"/>
            </a:xfrm>
            <a:custGeom>
              <a:avLst/>
              <a:gdLst>
                <a:gd name="T0" fmla="*/ 48 w 48"/>
                <a:gd name="T1" fmla="*/ 0 h 49"/>
                <a:gd name="T2" fmla="*/ 24 w 48"/>
                <a:gd name="T3" fmla="*/ 49 h 49"/>
                <a:gd name="T4" fmla="*/ 0 w 48"/>
                <a:gd name="T5" fmla="*/ 0 h 49"/>
                <a:gd name="T6" fmla="*/ 48 w 48"/>
                <a:gd name="T7" fmla="*/ 0 h 49"/>
              </a:gdLst>
              <a:ahLst/>
              <a:cxnLst>
                <a:cxn ang="0">
                  <a:pos x="T0" y="T1"/>
                </a:cxn>
                <a:cxn ang="0">
                  <a:pos x="T2" y="T3"/>
                </a:cxn>
                <a:cxn ang="0">
                  <a:pos x="T4" y="T5"/>
                </a:cxn>
                <a:cxn ang="0">
                  <a:pos x="T6" y="T7"/>
                </a:cxn>
              </a:cxnLst>
              <a:rect l="0" t="0" r="r" b="b"/>
              <a:pathLst>
                <a:path w="48" h="49">
                  <a:moveTo>
                    <a:pt x="48" y="0"/>
                  </a:moveTo>
                  <a:lnTo>
                    <a:pt x="24" y="49"/>
                  </a:lnTo>
                  <a:lnTo>
                    <a:pt x="0" y="0"/>
                  </a:lnTo>
                  <a:lnTo>
                    <a:pt x="48" y="0"/>
                  </a:lnTo>
                  <a:close/>
                </a:path>
              </a:pathLst>
            </a:custGeom>
            <a:solidFill>
              <a:srgbClr val="5B9B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latin typeface="Verdana" panose="020B0604030504040204" pitchFamily="34" charset="0"/>
                <a:ea typeface="Verdana" panose="020B0604030504040204" pitchFamily="34" charset="0"/>
                <a:cs typeface="Verdana" panose="020B0604030504040204" pitchFamily="34" charset="0"/>
              </a:endParaRPr>
            </a:p>
          </p:txBody>
        </p:sp>
        <p:sp>
          <p:nvSpPr>
            <p:cNvPr id="31" name="Line 25">
              <a:extLst>
                <a:ext uri="{FF2B5EF4-FFF2-40B4-BE49-F238E27FC236}">
                  <a16:creationId xmlns:a16="http://schemas.microsoft.com/office/drawing/2014/main" id="{D181785A-D19C-4D5C-AB10-9072A58285D0}"/>
                </a:ext>
              </a:extLst>
            </p:cNvPr>
            <p:cNvSpPr>
              <a:spLocks noChangeShapeType="1"/>
            </p:cNvSpPr>
            <p:nvPr/>
          </p:nvSpPr>
          <p:spPr bwMode="auto">
            <a:xfrm>
              <a:off x="4860706" y="4879984"/>
              <a:ext cx="0" cy="626029"/>
            </a:xfrm>
            <a:prstGeom prst="line">
              <a:avLst/>
            </a:prstGeom>
            <a:noFill/>
            <a:ln w="11113" cap="rnd">
              <a:solidFill>
                <a:srgbClr val="5B9B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a:latin typeface="Verdana" panose="020B0604030504040204" pitchFamily="34" charset="0"/>
                <a:ea typeface="Verdana" panose="020B0604030504040204" pitchFamily="34" charset="0"/>
                <a:cs typeface="Verdana" panose="020B0604030504040204" pitchFamily="34" charset="0"/>
              </a:endParaRPr>
            </a:p>
          </p:txBody>
        </p:sp>
        <p:sp>
          <p:nvSpPr>
            <p:cNvPr id="32" name="Freeform 26">
              <a:extLst>
                <a:ext uri="{FF2B5EF4-FFF2-40B4-BE49-F238E27FC236}">
                  <a16:creationId xmlns:a16="http://schemas.microsoft.com/office/drawing/2014/main" id="{5405E069-8EEF-48DB-9577-CA85CB40E69F}"/>
                </a:ext>
              </a:extLst>
            </p:cNvPr>
            <p:cNvSpPr>
              <a:spLocks/>
            </p:cNvSpPr>
            <p:nvPr/>
          </p:nvSpPr>
          <p:spPr bwMode="auto">
            <a:xfrm>
              <a:off x="4817061" y="5495778"/>
              <a:ext cx="87290" cy="83584"/>
            </a:xfrm>
            <a:custGeom>
              <a:avLst/>
              <a:gdLst>
                <a:gd name="T0" fmla="*/ 48 w 48"/>
                <a:gd name="T1" fmla="*/ 0 h 49"/>
                <a:gd name="T2" fmla="*/ 24 w 48"/>
                <a:gd name="T3" fmla="*/ 49 h 49"/>
                <a:gd name="T4" fmla="*/ 0 w 48"/>
                <a:gd name="T5" fmla="*/ 0 h 49"/>
                <a:gd name="T6" fmla="*/ 48 w 48"/>
                <a:gd name="T7" fmla="*/ 0 h 49"/>
              </a:gdLst>
              <a:ahLst/>
              <a:cxnLst>
                <a:cxn ang="0">
                  <a:pos x="T0" y="T1"/>
                </a:cxn>
                <a:cxn ang="0">
                  <a:pos x="T2" y="T3"/>
                </a:cxn>
                <a:cxn ang="0">
                  <a:pos x="T4" y="T5"/>
                </a:cxn>
                <a:cxn ang="0">
                  <a:pos x="T6" y="T7"/>
                </a:cxn>
              </a:cxnLst>
              <a:rect l="0" t="0" r="r" b="b"/>
              <a:pathLst>
                <a:path w="48" h="49">
                  <a:moveTo>
                    <a:pt x="48" y="0"/>
                  </a:moveTo>
                  <a:lnTo>
                    <a:pt x="24" y="49"/>
                  </a:lnTo>
                  <a:lnTo>
                    <a:pt x="0" y="0"/>
                  </a:lnTo>
                  <a:lnTo>
                    <a:pt x="48" y="0"/>
                  </a:lnTo>
                  <a:close/>
                </a:path>
              </a:pathLst>
            </a:custGeom>
            <a:solidFill>
              <a:srgbClr val="5B9B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latin typeface="Verdana" panose="020B0604030504040204" pitchFamily="34" charset="0"/>
                <a:ea typeface="Verdana" panose="020B0604030504040204" pitchFamily="34" charset="0"/>
                <a:cs typeface="Verdana" panose="020B0604030504040204" pitchFamily="34" charset="0"/>
              </a:endParaRPr>
            </a:p>
          </p:txBody>
        </p:sp>
        <p:sp>
          <p:nvSpPr>
            <p:cNvPr id="33" name="Freeform 27">
              <a:extLst>
                <a:ext uri="{FF2B5EF4-FFF2-40B4-BE49-F238E27FC236}">
                  <a16:creationId xmlns:a16="http://schemas.microsoft.com/office/drawing/2014/main" id="{D7102FBC-F4D6-4CBD-9878-75916408CC33}"/>
                </a:ext>
              </a:extLst>
            </p:cNvPr>
            <p:cNvSpPr>
              <a:spLocks/>
            </p:cNvSpPr>
            <p:nvPr/>
          </p:nvSpPr>
          <p:spPr bwMode="auto">
            <a:xfrm>
              <a:off x="6521035" y="4879984"/>
              <a:ext cx="367345" cy="516857"/>
            </a:xfrm>
            <a:custGeom>
              <a:avLst/>
              <a:gdLst>
                <a:gd name="T0" fmla="*/ 0 w 202"/>
                <a:gd name="T1" fmla="*/ 0 h 303"/>
                <a:gd name="T2" fmla="*/ 0 w 202"/>
                <a:gd name="T3" fmla="*/ 68 h 303"/>
                <a:gd name="T4" fmla="*/ 202 w 202"/>
                <a:gd name="T5" fmla="*/ 68 h 303"/>
                <a:gd name="T6" fmla="*/ 202 w 202"/>
                <a:gd name="T7" fmla="*/ 303 h 303"/>
              </a:gdLst>
              <a:ahLst/>
              <a:cxnLst>
                <a:cxn ang="0">
                  <a:pos x="T0" y="T1"/>
                </a:cxn>
                <a:cxn ang="0">
                  <a:pos x="T2" y="T3"/>
                </a:cxn>
                <a:cxn ang="0">
                  <a:pos x="T4" y="T5"/>
                </a:cxn>
                <a:cxn ang="0">
                  <a:pos x="T6" y="T7"/>
                </a:cxn>
              </a:cxnLst>
              <a:rect l="0" t="0" r="r" b="b"/>
              <a:pathLst>
                <a:path w="202" h="303">
                  <a:moveTo>
                    <a:pt x="0" y="0"/>
                  </a:moveTo>
                  <a:lnTo>
                    <a:pt x="0" y="68"/>
                  </a:lnTo>
                  <a:lnTo>
                    <a:pt x="202" y="68"/>
                  </a:lnTo>
                  <a:lnTo>
                    <a:pt x="202" y="303"/>
                  </a:lnTo>
                </a:path>
              </a:pathLst>
            </a:custGeom>
            <a:noFill/>
            <a:ln w="11113" cap="rnd">
              <a:solidFill>
                <a:srgbClr val="5B9BD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00">
                <a:latin typeface="Verdana" panose="020B0604030504040204" pitchFamily="34" charset="0"/>
                <a:ea typeface="Verdana" panose="020B0604030504040204" pitchFamily="34" charset="0"/>
                <a:cs typeface="Verdana" panose="020B0604030504040204" pitchFamily="34" charset="0"/>
              </a:endParaRPr>
            </a:p>
          </p:txBody>
        </p:sp>
        <p:sp>
          <p:nvSpPr>
            <p:cNvPr id="34" name="Freeform 28">
              <a:extLst>
                <a:ext uri="{FF2B5EF4-FFF2-40B4-BE49-F238E27FC236}">
                  <a16:creationId xmlns:a16="http://schemas.microsoft.com/office/drawing/2014/main" id="{EE4B269F-274F-4452-88C9-057C169D855E}"/>
                </a:ext>
              </a:extLst>
            </p:cNvPr>
            <p:cNvSpPr>
              <a:spLocks/>
            </p:cNvSpPr>
            <p:nvPr/>
          </p:nvSpPr>
          <p:spPr bwMode="auto">
            <a:xfrm>
              <a:off x="6842917" y="5386607"/>
              <a:ext cx="89109" cy="83584"/>
            </a:xfrm>
            <a:custGeom>
              <a:avLst/>
              <a:gdLst>
                <a:gd name="T0" fmla="*/ 49 w 49"/>
                <a:gd name="T1" fmla="*/ 0 h 49"/>
                <a:gd name="T2" fmla="*/ 25 w 49"/>
                <a:gd name="T3" fmla="*/ 49 h 49"/>
                <a:gd name="T4" fmla="*/ 0 w 49"/>
                <a:gd name="T5" fmla="*/ 0 h 49"/>
                <a:gd name="T6" fmla="*/ 49 w 49"/>
                <a:gd name="T7" fmla="*/ 0 h 49"/>
              </a:gdLst>
              <a:ahLst/>
              <a:cxnLst>
                <a:cxn ang="0">
                  <a:pos x="T0" y="T1"/>
                </a:cxn>
                <a:cxn ang="0">
                  <a:pos x="T2" y="T3"/>
                </a:cxn>
                <a:cxn ang="0">
                  <a:pos x="T4" y="T5"/>
                </a:cxn>
                <a:cxn ang="0">
                  <a:pos x="T6" y="T7"/>
                </a:cxn>
              </a:cxnLst>
              <a:rect l="0" t="0" r="r" b="b"/>
              <a:pathLst>
                <a:path w="49" h="49">
                  <a:moveTo>
                    <a:pt x="49" y="0"/>
                  </a:moveTo>
                  <a:lnTo>
                    <a:pt x="25" y="49"/>
                  </a:lnTo>
                  <a:lnTo>
                    <a:pt x="0" y="0"/>
                  </a:lnTo>
                  <a:lnTo>
                    <a:pt x="49" y="0"/>
                  </a:lnTo>
                  <a:close/>
                </a:path>
              </a:pathLst>
            </a:custGeom>
            <a:solidFill>
              <a:srgbClr val="5B9B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latin typeface="Verdana" panose="020B0604030504040204" pitchFamily="34" charset="0"/>
                <a:ea typeface="Verdana" panose="020B0604030504040204" pitchFamily="34" charset="0"/>
                <a:cs typeface="Verdana" panose="020B0604030504040204" pitchFamily="34" charset="0"/>
              </a:endParaRPr>
            </a:p>
          </p:txBody>
        </p:sp>
        <p:sp>
          <p:nvSpPr>
            <p:cNvPr id="35" name="Line 29">
              <a:extLst>
                <a:ext uri="{FF2B5EF4-FFF2-40B4-BE49-F238E27FC236}">
                  <a16:creationId xmlns:a16="http://schemas.microsoft.com/office/drawing/2014/main" id="{32F9860E-4347-42F1-847E-35099150066B}"/>
                </a:ext>
              </a:extLst>
            </p:cNvPr>
            <p:cNvSpPr>
              <a:spLocks noChangeShapeType="1"/>
            </p:cNvSpPr>
            <p:nvPr/>
          </p:nvSpPr>
          <p:spPr bwMode="auto">
            <a:xfrm>
              <a:off x="4129653" y="6486848"/>
              <a:ext cx="0" cy="249047"/>
            </a:xfrm>
            <a:prstGeom prst="line">
              <a:avLst/>
            </a:prstGeom>
            <a:noFill/>
            <a:ln w="11113" cap="rnd">
              <a:solidFill>
                <a:srgbClr val="5B9B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a:latin typeface="Verdana" panose="020B0604030504040204" pitchFamily="34" charset="0"/>
                <a:ea typeface="Verdana" panose="020B0604030504040204" pitchFamily="34" charset="0"/>
                <a:cs typeface="Verdana" panose="020B0604030504040204" pitchFamily="34" charset="0"/>
              </a:endParaRPr>
            </a:p>
          </p:txBody>
        </p:sp>
        <p:sp>
          <p:nvSpPr>
            <p:cNvPr id="36" name="Freeform 30">
              <a:extLst>
                <a:ext uri="{FF2B5EF4-FFF2-40B4-BE49-F238E27FC236}">
                  <a16:creationId xmlns:a16="http://schemas.microsoft.com/office/drawing/2014/main" id="{4A58B3B9-14C7-4674-B075-10CB051999EF}"/>
                </a:ext>
              </a:extLst>
            </p:cNvPr>
            <p:cNvSpPr>
              <a:spLocks/>
            </p:cNvSpPr>
            <p:nvPr/>
          </p:nvSpPr>
          <p:spPr bwMode="auto">
            <a:xfrm>
              <a:off x="4086008" y="6723954"/>
              <a:ext cx="87290" cy="83584"/>
            </a:xfrm>
            <a:custGeom>
              <a:avLst/>
              <a:gdLst>
                <a:gd name="T0" fmla="*/ 48 w 48"/>
                <a:gd name="T1" fmla="*/ 0 h 49"/>
                <a:gd name="T2" fmla="*/ 24 w 48"/>
                <a:gd name="T3" fmla="*/ 49 h 49"/>
                <a:gd name="T4" fmla="*/ 0 w 48"/>
                <a:gd name="T5" fmla="*/ 0 h 49"/>
                <a:gd name="T6" fmla="*/ 48 w 48"/>
                <a:gd name="T7" fmla="*/ 0 h 49"/>
              </a:gdLst>
              <a:ahLst/>
              <a:cxnLst>
                <a:cxn ang="0">
                  <a:pos x="T0" y="T1"/>
                </a:cxn>
                <a:cxn ang="0">
                  <a:pos x="T2" y="T3"/>
                </a:cxn>
                <a:cxn ang="0">
                  <a:pos x="T4" y="T5"/>
                </a:cxn>
                <a:cxn ang="0">
                  <a:pos x="T6" y="T7"/>
                </a:cxn>
              </a:cxnLst>
              <a:rect l="0" t="0" r="r" b="b"/>
              <a:pathLst>
                <a:path w="48" h="49">
                  <a:moveTo>
                    <a:pt x="48" y="0"/>
                  </a:moveTo>
                  <a:lnTo>
                    <a:pt x="24" y="49"/>
                  </a:lnTo>
                  <a:lnTo>
                    <a:pt x="0" y="0"/>
                  </a:lnTo>
                  <a:lnTo>
                    <a:pt x="48" y="0"/>
                  </a:lnTo>
                  <a:close/>
                </a:path>
              </a:pathLst>
            </a:custGeom>
            <a:solidFill>
              <a:srgbClr val="5B9B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latin typeface="Verdana" panose="020B0604030504040204" pitchFamily="34" charset="0"/>
                <a:ea typeface="Verdana" panose="020B0604030504040204" pitchFamily="34" charset="0"/>
                <a:cs typeface="Verdana" panose="020B0604030504040204" pitchFamily="34" charset="0"/>
              </a:endParaRPr>
            </a:p>
          </p:txBody>
        </p:sp>
        <p:sp>
          <p:nvSpPr>
            <p:cNvPr id="39" name="Freeform 34">
              <a:extLst>
                <a:ext uri="{FF2B5EF4-FFF2-40B4-BE49-F238E27FC236}">
                  <a16:creationId xmlns:a16="http://schemas.microsoft.com/office/drawing/2014/main" id="{EA82EA7E-24D6-4D6B-AD03-76444274F5C9}"/>
                </a:ext>
              </a:extLst>
            </p:cNvPr>
            <p:cNvSpPr>
              <a:spLocks/>
            </p:cNvSpPr>
            <p:nvPr/>
          </p:nvSpPr>
          <p:spPr bwMode="auto">
            <a:xfrm>
              <a:off x="299804" y="2812554"/>
              <a:ext cx="911089" cy="330925"/>
            </a:xfrm>
            <a:custGeom>
              <a:avLst/>
              <a:gdLst>
                <a:gd name="T0" fmla="*/ 405 w 501"/>
                <a:gd name="T1" fmla="*/ 188 h 194"/>
                <a:gd name="T2" fmla="*/ 424 w 501"/>
                <a:gd name="T3" fmla="*/ 186 h 194"/>
                <a:gd name="T4" fmla="*/ 441 w 501"/>
                <a:gd name="T5" fmla="*/ 181 h 194"/>
                <a:gd name="T6" fmla="*/ 456 w 501"/>
                <a:gd name="T7" fmla="*/ 172 h 194"/>
                <a:gd name="T8" fmla="*/ 470 w 501"/>
                <a:gd name="T9" fmla="*/ 161 h 194"/>
                <a:gd name="T10" fmla="*/ 481 w 501"/>
                <a:gd name="T11" fmla="*/ 147 h 194"/>
                <a:gd name="T12" fmla="*/ 489 w 501"/>
                <a:gd name="T13" fmla="*/ 132 h 194"/>
                <a:gd name="T14" fmla="*/ 494 w 501"/>
                <a:gd name="T15" fmla="*/ 115 h 194"/>
                <a:gd name="T16" fmla="*/ 496 w 501"/>
                <a:gd name="T17" fmla="*/ 96 h 194"/>
                <a:gd name="T18" fmla="*/ 494 w 501"/>
                <a:gd name="T19" fmla="*/ 78 h 194"/>
                <a:gd name="T20" fmla="*/ 489 w 501"/>
                <a:gd name="T21" fmla="*/ 61 h 194"/>
                <a:gd name="T22" fmla="*/ 480 w 501"/>
                <a:gd name="T23" fmla="*/ 45 h 194"/>
                <a:gd name="T24" fmla="*/ 469 w 501"/>
                <a:gd name="T25" fmla="*/ 32 h 194"/>
                <a:gd name="T26" fmla="*/ 456 w 501"/>
                <a:gd name="T27" fmla="*/ 21 h 194"/>
                <a:gd name="T28" fmla="*/ 441 w 501"/>
                <a:gd name="T29" fmla="*/ 12 h 194"/>
                <a:gd name="T30" fmla="*/ 423 w 501"/>
                <a:gd name="T31" fmla="*/ 7 h 194"/>
                <a:gd name="T32" fmla="*/ 405 w 501"/>
                <a:gd name="T33" fmla="*/ 5 h 194"/>
                <a:gd name="T34" fmla="*/ 96 w 501"/>
                <a:gd name="T35" fmla="*/ 5 h 194"/>
                <a:gd name="T36" fmla="*/ 77 w 501"/>
                <a:gd name="T37" fmla="*/ 7 h 194"/>
                <a:gd name="T38" fmla="*/ 61 w 501"/>
                <a:gd name="T39" fmla="*/ 12 h 194"/>
                <a:gd name="T40" fmla="*/ 45 w 501"/>
                <a:gd name="T41" fmla="*/ 21 h 194"/>
                <a:gd name="T42" fmla="*/ 32 w 501"/>
                <a:gd name="T43" fmla="*/ 32 h 194"/>
                <a:gd name="T44" fmla="*/ 21 w 501"/>
                <a:gd name="T45" fmla="*/ 46 h 194"/>
                <a:gd name="T46" fmla="*/ 13 w 501"/>
                <a:gd name="T47" fmla="*/ 61 h 194"/>
                <a:gd name="T48" fmla="*/ 7 w 501"/>
                <a:gd name="T49" fmla="*/ 78 h 194"/>
                <a:gd name="T50" fmla="*/ 6 w 501"/>
                <a:gd name="T51" fmla="*/ 97 h 194"/>
                <a:gd name="T52" fmla="*/ 7 w 501"/>
                <a:gd name="T53" fmla="*/ 115 h 194"/>
                <a:gd name="T54" fmla="*/ 13 w 501"/>
                <a:gd name="T55" fmla="*/ 132 h 194"/>
                <a:gd name="T56" fmla="*/ 21 w 501"/>
                <a:gd name="T57" fmla="*/ 148 h 194"/>
                <a:gd name="T58" fmla="*/ 32 w 501"/>
                <a:gd name="T59" fmla="*/ 162 h 194"/>
                <a:gd name="T60" fmla="*/ 46 w 501"/>
                <a:gd name="T61" fmla="*/ 173 h 194"/>
                <a:gd name="T62" fmla="*/ 61 w 501"/>
                <a:gd name="T63" fmla="*/ 181 h 194"/>
                <a:gd name="T64" fmla="*/ 78 w 501"/>
                <a:gd name="T65" fmla="*/ 186 h 194"/>
                <a:gd name="T66" fmla="*/ 99 w 501"/>
                <a:gd name="T67" fmla="*/ 188 h 194"/>
                <a:gd name="T68" fmla="*/ 77 w 501"/>
                <a:gd name="T69" fmla="*/ 191 h 194"/>
                <a:gd name="T70" fmla="*/ 43 w 501"/>
                <a:gd name="T71" fmla="*/ 177 h 194"/>
                <a:gd name="T72" fmla="*/ 17 w 501"/>
                <a:gd name="T73" fmla="*/ 151 h 194"/>
                <a:gd name="T74" fmla="*/ 3 w 501"/>
                <a:gd name="T75" fmla="*/ 116 h 194"/>
                <a:gd name="T76" fmla="*/ 3 w 501"/>
                <a:gd name="T77" fmla="*/ 77 h 194"/>
                <a:gd name="T78" fmla="*/ 17 w 501"/>
                <a:gd name="T79" fmla="*/ 43 h 194"/>
                <a:gd name="T80" fmla="*/ 43 w 501"/>
                <a:gd name="T81" fmla="*/ 16 h 194"/>
                <a:gd name="T82" fmla="*/ 77 w 501"/>
                <a:gd name="T83" fmla="*/ 2 h 194"/>
                <a:gd name="T84" fmla="*/ 406 w 501"/>
                <a:gd name="T85" fmla="*/ 0 h 194"/>
                <a:gd name="T86" fmla="*/ 443 w 501"/>
                <a:gd name="T87" fmla="*/ 8 h 194"/>
                <a:gd name="T88" fmla="*/ 473 w 501"/>
                <a:gd name="T89" fmla="*/ 28 h 194"/>
                <a:gd name="T90" fmla="*/ 494 w 501"/>
                <a:gd name="T91" fmla="*/ 59 h 194"/>
                <a:gd name="T92" fmla="*/ 501 w 501"/>
                <a:gd name="T93" fmla="*/ 96 h 194"/>
                <a:gd name="T94" fmla="*/ 494 w 501"/>
                <a:gd name="T95" fmla="*/ 134 h 194"/>
                <a:gd name="T96" fmla="*/ 473 w 501"/>
                <a:gd name="T97" fmla="*/ 165 h 194"/>
                <a:gd name="T98" fmla="*/ 443 w 501"/>
                <a:gd name="T99" fmla="*/ 186 h 194"/>
                <a:gd name="T100" fmla="*/ 406 w 501"/>
                <a:gd name="T101" fmla="*/ 193 h 194"/>
                <a:gd name="T102" fmla="*/ 93 w 501"/>
                <a:gd name="T103" fmla="*/ 18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1" h="194">
                  <a:moveTo>
                    <a:pt x="93" y="188"/>
                  </a:moveTo>
                  <a:lnTo>
                    <a:pt x="405" y="188"/>
                  </a:lnTo>
                  <a:lnTo>
                    <a:pt x="405" y="188"/>
                  </a:lnTo>
                  <a:lnTo>
                    <a:pt x="424" y="186"/>
                  </a:lnTo>
                  <a:lnTo>
                    <a:pt x="423" y="186"/>
                  </a:lnTo>
                  <a:lnTo>
                    <a:pt x="441" y="181"/>
                  </a:lnTo>
                  <a:lnTo>
                    <a:pt x="441" y="181"/>
                  </a:lnTo>
                  <a:lnTo>
                    <a:pt x="456" y="172"/>
                  </a:lnTo>
                  <a:lnTo>
                    <a:pt x="456" y="173"/>
                  </a:lnTo>
                  <a:lnTo>
                    <a:pt x="470" y="161"/>
                  </a:lnTo>
                  <a:lnTo>
                    <a:pt x="469" y="162"/>
                  </a:lnTo>
                  <a:lnTo>
                    <a:pt x="481" y="147"/>
                  </a:lnTo>
                  <a:lnTo>
                    <a:pt x="480" y="148"/>
                  </a:lnTo>
                  <a:lnTo>
                    <a:pt x="489" y="132"/>
                  </a:lnTo>
                  <a:lnTo>
                    <a:pt x="489" y="132"/>
                  </a:lnTo>
                  <a:lnTo>
                    <a:pt x="494" y="115"/>
                  </a:lnTo>
                  <a:lnTo>
                    <a:pt x="494" y="115"/>
                  </a:lnTo>
                  <a:lnTo>
                    <a:pt x="496" y="96"/>
                  </a:lnTo>
                  <a:lnTo>
                    <a:pt x="496" y="97"/>
                  </a:lnTo>
                  <a:lnTo>
                    <a:pt x="494" y="78"/>
                  </a:lnTo>
                  <a:lnTo>
                    <a:pt x="494" y="78"/>
                  </a:lnTo>
                  <a:lnTo>
                    <a:pt x="489" y="61"/>
                  </a:lnTo>
                  <a:lnTo>
                    <a:pt x="489" y="61"/>
                  </a:lnTo>
                  <a:lnTo>
                    <a:pt x="480" y="45"/>
                  </a:lnTo>
                  <a:lnTo>
                    <a:pt x="481" y="46"/>
                  </a:lnTo>
                  <a:lnTo>
                    <a:pt x="469" y="32"/>
                  </a:lnTo>
                  <a:lnTo>
                    <a:pt x="470" y="32"/>
                  </a:lnTo>
                  <a:lnTo>
                    <a:pt x="456" y="21"/>
                  </a:lnTo>
                  <a:lnTo>
                    <a:pt x="456" y="21"/>
                  </a:lnTo>
                  <a:lnTo>
                    <a:pt x="441" y="12"/>
                  </a:lnTo>
                  <a:lnTo>
                    <a:pt x="441" y="12"/>
                  </a:lnTo>
                  <a:lnTo>
                    <a:pt x="423" y="7"/>
                  </a:lnTo>
                  <a:lnTo>
                    <a:pt x="424" y="7"/>
                  </a:lnTo>
                  <a:lnTo>
                    <a:pt x="405" y="5"/>
                  </a:lnTo>
                  <a:lnTo>
                    <a:pt x="405" y="5"/>
                  </a:lnTo>
                  <a:lnTo>
                    <a:pt x="96" y="5"/>
                  </a:lnTo>
                  <a:lnTo>
                    <a:pt x="96" y="5"/>
                  </a:lnTo>
                  <a:lnTo>
                    <a:pt x="77" y="7"/>
                  </a:lnTo>
                  <a:lnTo>
                    <a:pt x="78" y="7"/>
                  </a:lnTo>
                  <a:lnTo>
                    <a:pt x="61" y="12"/>
                  </a:lnTo>
                  <a:lnTo>
                    <a:pt x="61" y="12"/>
                  </a:lnTo>
                  <a:lnTo>
                    <a:pt x="45" y="21"/>
                  </a:lnTo>
                  <a:lnTo>
                    <a:pt x="46" y="21"/>
                  </a:lnTo>
                  <a:lnTo>
                    <a:pt x="32" y="32"/>
                  </a:lnTo>
                  <a:lnTo>
                    <a:pt x="32" y="32"/>
                  </a:lnTo>
                  <a:lnTo>
                    <a:pt x="21" y="46"/>
                  </a:lnTo>
                  <a:lnTo>
                    <a:pt x="21" y="45"/>
                  </a:lnTo>
                  <a:lnTo>
                    <a:pt x="13" y="61"/>
                  </a:lnTo>
                  <a:lnTo>
                    <a:pt x="13" y="61"/>
                  </a:lnTo>
                  <a:lnTo>
                    <a:pt x="7" y="78"/>
                  </a:lnTo>
                  <a:lnTo>
                    <a:pt x="7" y="78"/>
                  </a:lnTo>
                  <a:lnTo>
                    <a:pt x="6" y="97"/>
                  </a:lnTo>
                  <a:lnTo>
                    <a:pt x="6" y="96"/>
                  </a:lnTo>
                  <a:lnTo>
                    <a:pt x="7" y="115"/>
                  </a:lnTo>
                  <a:lnTo>
                    <a:pt x="7" y="115"/>
                  </a:lnTo>
                  <a:lnTo>
                    <a:pt x="13" y="132"/>
                  </a:lnTo>
                  <a:lnTo>
                    <a:pt x="13" y="132"/>
                  </a:lnTo>
                  <a:lnTo>
                    <a:pt x="21" y="148"/>
                  </a:lnTo>
                  <a:lnTo>
                    <a:pt x="21" y="147"/>
                  </a:lnTo>
                  <a:lnTo>
                    <a:pt x="32" y="162"/>
                  </a:lnTo>
                  <a:lnTo>
                    <a:pt x="32" y="161"/>
                  </a:lnTo>
                  <a:lnTo>
                    <a:pt x="46" y="173"/>
                  </a:lnTo>
                  <a:lnTo>
                    <a:pt x="45" y="172"/>
                  </a:lnTo>
                  <a:lnTo>
                    <a:pt x="61" y="181"/>
                  </a:lnTo>
                  <a:lnTo>
                    <a:pt x="61" y="181"/>
                  </a:lnTo>
                  <a:lnTo>
                    <a:pt x="78" y="186"/>
                  </a:lnTo>
                  <a:lnTo>
                    <a:pt x="77" y="186"/>
                  </a:lnTo>
                  <a:lnTo>
                    <a:pt x="99" y="188"/>
                  </a:lnTo>
                  <a:lnTo>
                    <a:pt x="98" y="194"/>
                  </a:lnTo>
                  <a:lnTo>
                    <a:pt x="77" y="191"/>
                  </a:lnTo>
                  <a:lnTo>
                    <a:pt x="59" y="186"/>
                  </a:lnTo>
                  <a:lnTo>
                    <a:pt x="43" y="177"/>
                  </a:lnTo>
                  <a:lnTo>
                    <a:pt x="28" y="165"/>
                  </a:lnTo>
                  <a:lnTo>
                    <a:pt x="17" y="151"/>
                  </a:lnTo>
                  <a:lnTo>
                    <a:pt x="8" y="134"/>
                  </a:lnTo>
                  <a:lnTo>
                    <a:pt x="3" y="116"/>
                  </a:lnTo>
                  <a:lnTo>
                    <a:pt x="0" y="96"/>
                  </a:lnTo>
                  <a:lnTo>
                    <a:pt x="3" y="77"/>
                  </a:lnTo>
                  <a:lnTo>
                    <a:pt x="8" y="59"/>
                  </a:lnTo>
                  <a:lnTo>
                    <a:pt x="17" y="43"/>
                  </a:lnTo>
                  <a:lnTo>
                    <a:pt x="28" y="28"/>
                  </a:lnTo>
                  <a:lnTo>
                    <a:pt x="43" y="16"/>
                  </a:lnTo>
                  <a:lnTo>
                    <a:pt x="59" y="8"/>
                  </a:lnTo>
                  <a:lnTo>
                    <a:pt x="77" y="2"/>
                  </a:lnTo>
                  <a:lnTo>
                    <a:pt x="96" y="0"/>
                  </a:lnTo>
                  <a:lnTo>
                    <a:pt x="406" y="0"/>
                  </a:lnTo>
                  <a:lnTo>
                    <a:pt x="425" y="2"/>
                  </a:lnTo>
                  <a:lnTo>
                    <a:pt x="443" y="8"/>
                  </a:lnTo>
                  <a:lnTo>
                    <a:pt x="459" y="16"/>
                  </a:lnTo>
                  <a:lnTo>
                    <a:pt x="473" y="28"/>
                  </a:lnTo>
                  <a:lnTo>
                    <a:pt x="485" y="43"/>
                  </a:lnTo>
                  <a:lnTo>
                    <a:pt x="494" y="59"/>
                  </a:lnTo>
                  <a:lnTo>
                    <a:pt x="499" y="77"/>
                  </a:lnTo>
                  <a:lnTo>
                    <a:pt x="501" y="96"/>
                  </a:lnTo>
                  <a:lnTo>
                    <a:pt x="499" y="116"/>
                  </a:lnTo>
                  <a:lnTo>
                    <a:pt x="494" y="134"/>
                  </a:lnTo>
                  <a:lnTo>
                    <a:pt x="485" y="151"/>
                  </a:lnTo>
                  <a:lnTo>
                    <a:pt x="473" y="165"/>
                  </a:lnTo>
                  <a:lnTo>
                    <a:pt x="459" y="177"/>
                  </a:lnTo>
                  <a:lnTo>
                    <a:pt x="443" y="186"/>
                  </a:lnTo>
                  <a:lnTo>
                    <a:pt x="425" y="191"/>
                  </a:lnTo>
                  <a:lnTo>
                    <a:pt x="406" y="193"/>
                  </a:lnTo>
                  <a:lnTo>
                    <a:pt x="93" y="193"/>
                  </a:lnTo>
                  <a:lnTo>
                    <a:pt x="93" y="1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latin typeface="Verdana" panose="020B0604030504040204" pitchFamily="34" charset="0"/>
                <a:ea typeface="Verdana" panose="020B0604030504040204" pitchFamily="34" charset="0"/>
                <a:cs typeface="Verdana" panose="020B0604030504040204" pitchFamily="34" charset="0"/>
              </a:endParaRPr>
            </a:p>
          </p:txBody>
        </p:sp>
        <p:sp>
          <p:nvSpPr>
            <p:cNvPr id="40" name="Freeform 36">
              <a:extLst>
                <a:ext uri="{FF2B5EF4-FFF2-40B4-BE49-F238E27FC236}">
                  <a16:creationId xmlns:a16="http://schemas.microsoft.com/office/drawing/2014/main" id="{E20330B5-2539-4244-8AAD-77DA570FEBD3}"/>
                </a:ext>
              </a:extLst>
            </p:cNvPr>
            <p:cNvSpPr>
              <a:spLocks/>
            </p:cNvSpPr>
            <p:nvPr/>
          </p:nvSpPr>
          <p:spPr bwMode="auto">
            <a:xfrm>
              <a:off x="301622" y="2792084"/>
              <a:ext cx="900178" cy="322396"/>
            </a:xfrm>
            <a:custGeom>
              <a:avLst/>
              <a:gdLst>
                <a:gd name="T0" fmla="*/ 288 w 1536"/>
                <a:gd name="T1" fmla="*/ 576 h 576"/>
                <a:gd name="T2" fmla="*/ 1248 w 1536"/>
                <a:gd name="T3" fmla="*/ 576 h 576"/>
                <a:gd name="T4" fmla="*/ 1536 w 1536"/>
                <a:gd name="T5" fmla="*/ 288 h 576"/>
                <a:gd name="T6" fmla="*/ 1248 w 1536"/>
                <a:gd name="T7" fmla="*/ 0 h 576"/>
                <a:gd name="T8" fmla="*/ 1248 w 1536"/>
                <a:gd name="T9" fmla="*/ 0 h 576"/>
                <a:gd name="T10" fmla="*/ 1248 w 1536"/>
                <a:gd name="T11" fmla="*/ 0 h 576"/>
                <a:gd name="T12" fmla="*/ 288 w 1536"/>
                <a:gd name="T13" fmla="*/ 0 h 576"/>
                <a:gd name="T14" fmla="*/ 0 w 1536"/>
                <a:gd name="T15" fmla="*/ 288 h 576"/>
                <a:gd name="T16" fmla="*/ 288 w 1536"/>
                <a:gd name="T17" fmla="*/ 576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6" h="576">
                  <a:moveTo>
                    <a:pt x="288" y="576"/>
                  </a:moveTo>
                  <a:lnTo>
                    <a:pt x="1248" y="576"/>
                  </a:lnTo>
                  <a:cubicBezTo>
                    <a:pt x="1407" y="576"/>
                    <a:pt x="1536" y="448"/>
                    <a:pt x="1536" y="288"/>
                  </a:cubicBezTo>
                  <a:cubicBezTo>
                    <a:pt x="1536" y="129"/>
                    <a:pt x="1407" y="0"/>
                    <a:pt x="1248" y="0"/>
                  </a:cubicBezTo>
                  <a:cubicBezTo>
                    <a:pt x="1248" y="0"/>
                    <a:pt x="1248" y="0"/>
                    <a:pt x="1248" y="0"/>
                  </a:cubicBezTo>
                  <a:lnTo>
                    <a:pt x="1248" y="0"/>
                  </a:lnTo>
                  <a:lnTo>
                    <a:pt x="288" y="0"/>
                  </a:lnTo>
                  <a:cubicBezTo>
                    <a:pt x="129" y="0"/>
                    <a:pt x="0" y="129"/>
                    <a:pt x="0" y="288"/>
                  </a:cubicBezTo>
                  <a:cubicBezTo>
                    <a:pt x="0" y="448"/>
                    <a:pt x="129" y="576"/>
                    <a:pt x="288" y="576"/>
                  </a:cubicBezTo>
                </a:path>
              </a:pathLst>
            </a:custGeom>
            <a:noFill/>
            <a:ln w="7938" cap="sq">
              <a:solidFill>
                <a:srgbClr val="41719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00">
                <a:latin typeface="Verdana" panose="020B0604030504040204" pitchFamily="34" charset="0"/>
                <a:ea typeface="Verdana" panose="020B0604030504040204" pitchFamily="34" charset="0"/>
                <a:cs typeface="Verdana" panose="020B0604030504040204" pitchFamily="34" charset="0"/>
              </a:endParaRPr>
            </a:p>
          </p:txBody>
        </p:sp>
        <p:sp>
          <p:nvSpPr>
            <p:cNvPr id="41" name="Rectangle 37">
              <a:extLst>
                <a:ext uri="{FF2B5EF4-FFF2-40B4-BE49-F238E27FC236}">
                  <a16:creationId xmlns:a16="http://schemas.microsoft.com/office/drawing/2014/main" id="{977CEEDF-7511-4AAF-ABBE-5D865233620E}"/>
                </a:ext>
              </a:extLst>
            </p:cNvPr>
            <p:cNvSpPr>
              <a:spLocks noChangeArrowheads="1"/>
            </p:cNvSpPr>
            <p:nvPr/>
          </p:nvSpPr>
          <p:spPr bwMode="auto">
            <a:xfrm>
              <a:off x="558037" y="2865434"/>
              <a:ext cx="427357" cy="14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fontAlgn="base">
                <a:spcBef>
                  <a:spcPct val="0"/>
                </a:spcBef>
                <a:spcAft>
                  <a:spcPct val="0"/>
                </a:spcAft>
              </a:pPr>
              <a:r>
                <a:rPr lang="en-US" altLang="en-US" sz="1000">
                  <a:solidFill>
                    <a:srgbClr val="000000"/>
                  </a:solidFill>
                  <a:latin typeface="Verdana" panose="020B0604030504040204" pitchFamily="34" charset="0"/>
                  <a:ea typeface="Verdana" panose="020B0604030504040204" pitchFamily="34" charset="0"/>
                  <a:cs typeface="Verdana" panose="020B0604030504040204" pitchFamily="34" charset="0"/>
                </a:rPr>
                <a:t>START</a:t>
              </a:r>
              <a:endParaRPr lang="en-US" altLang="en-US" sz="1000">
                <a:latin typeface="Verdana" panose="020B0604030504040204" pitchFamily="34" charset="0"/>
                <a:ea typeface="Verdana" panose="020B0604030504040204" pitchFamily="34" charset="0"/>
                <a:cs typeface="Verdana" panose="020B0604030504040204" pitchFamily="34" charset="0"/>
              </a:endParaRPr>
            </a:p>
          </p:txBody>
        </p:sp>
        <p:sp>
          <p:nvSpPr>
            <p:cNvPr id="42" name="Rectangle 38">
              <a:extLst>
                <a:ext uri="{FF2B5EF4-FFF2-40B4-BE49-F238E27FC236}">
                  <a16:creationId xmlns:a16="http://schemas.microsoft.com/office/drawing/2014/main" id="{965F4AE5-7BDB-4CB5-B71C-21BC31B51C90}"/>
                </a:ext>
              </a:extLst>
            </p:cNvPr>
            <p:cNvSpPr>
              <a:spLocks noChangeArrowheads="1"/>
            </p:cNvSpPr>
            <p:nvPr/>
          </p:nvSpPr>
          <p:spPr bwMode="auto">
            <a:xfrm>
              <a:off x="1427300" y="2684619"/>
              <a:ext cx="1633050" cy="535621"/>
            </a:xfrm>
            <a:prstGeom prst="rect">
              <a:avLst/>
            </a:prstGeom>
            <a:solidFill>
              <a:schemeClr val="accent4">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00">
                <a:latin typeface="Verdana" panose="020B0604030504040204" pitchFamily="34" charset="0"/>
                <a:ea typeface="Verdana" panose="020B0604030504040204" pitchFamily="34" charset="0"/>
                <a:cs typeface="Verdana" panose="020B0604030504040204" pitchFamily="34" charset="0"/>
              </a:endParaRPr>
            </a:p>
          </p:txBody>
        </p:sp>
        <p:sp>
          <p:nvSpPr>
            <p:cNvPr id="43" name="Rectangle 39">
              <a:extLst>
                <a:ext uri="{FF2B5EF4-FFF2-40B4-BE49-F238E27FC236}">
                  <a16:creationId xmlns:a16="http://schemas.microsoft.com/office/drawing/2014/main" id="{03577A18-8311-4D2B-A105-D0E4B0D9577E}"/>
                </a:ext>
              </a:extLst>
            </p:cNvPr>
            <p:cNvSpPr>
              <a:spLocks noChangeArrowheads="1"/>
            </p:cNvSpPr>
            <p:nvPr/>
          </p:nvSpPr>
          <p:spPr bwMode="auto">
            <a:xfrm>
              <a:off x="1427300" y="2684619"/>
              <a:ext cx="1633050" cy="655027"/>
            </a:xfrm>
            <a:prstGeom prst="rect">
              <a:avLst/>
            </a:prstGeom>
            <a:solidFill>
              <a:schemeClr val="bg1">
                <a:lumMod val="75000"/>
              </a:schemeClr>
            </a:solidFill>
            <a:ln w="3175" cap="sq">
              <a:solidFill>
                <a:srgbClr val="C8C8C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000">
                <a:latin typeface="Verdana" panose="020B0604030504040204" pitchFamily="34" charset="0"/>
                <a:ea typeface="Verdana" panose="020B0604030504040204" pitchFamily="34" charset="0"/>
                <a:cs typeface="Verdana" panose="020B0604030504040204" pitchFamily="34" charset="0"/>
              </a:endParaRPr>
            </a:p>
          </p:txBody>
        </p:sp>
        <p:sp>
          <p:nvSpPr>
            <p:cNvPr id="44" name="Rectangle 40">
              <a:extLst>
                <a:ext uri="{FF2B5EF4-FFF2-40B4-BE49-F238E27FC236}">
                  <a16:creationId xmlns:a16="http://schemas.microsoft.com/office/drawing/2014/main" id="{3D627026-6360-46D4-AC6C-2BE5EE557211}"/>
                </a:ext>
              </a:extLst>
            </p:cNvPr>
            <p:cNvSpPr>
              <a:spLocks noChangeArrowheads="1"/>
            </p:cNvSpPr>
            <p:nvPr/>
          </p:nvSpPr>
          <p:spPr bwMode="auto">
            <a:xfrm>
              <a:off x="1674621" y="2775026"/>
              <a:ext cx="1078395" cy="15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fontAlgn="base">
                <a:spcBef>
                  <a:spcPct val="0"/>
                </a:spcBef>
                <a:spcAft>
                  <a:spcPct val="0"/>
                </a:spcAft>
              </a:pPr>
              <a:r>
                <a:rPr lang="en-US" altLang="en-US" sz="1000">
                  <a:latin typeface="Verdana" panose="020B0604030504040204" pitchFamily="34" charset="0"/>
                  <a:ea typeface="Verdana" panose="020B0604030504040204" pitchFamily="34" charset="0"/>
                  <a:cs typeface="Verdana" panose="020B0604030504040204" pitchFamily="34" charset="0"/>
                </a:rPr>
                <a:t>Document Process </a:t>
              </a:r>
            </a:p>
          </p:txBody>
        </p:sp>
        <p:sp>
          <p:nvSpPr>
            <p:cNvPr id="45" name="Rectangle 41">
              <a:extLst>
                <a:ext uri="{FF2B5EF4-FFF2-40B4-BE49-F238E27FC236}">
                  <a16:creationId xmlns:a16="http://schemas.microsoft.com/office/drawing/2014/main" id="{259797C6-3A83-48F5-9BBE-F2681194C3B4}"/>
                </a:ext>
              </a:extLst>
            </p:cNvPr>
            <p:cNvSpPr>
              <a:spLocks noChangeArrowheads="1"/>
            </p:cNvSpPr>
            <p:nvPr/>
          </p:nvSpPr>
          <p:spPr bwMode="auto">
            <a:xfrm>
              <a:off x="2040148" y="2945606"/>
              <a:ext cx="383712" cy="15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eaLnBrk="0" fontAlgn="base" hangingPunct="0">
                <a:spcBef>
                  <a:spcPct val="0"/>
                </a:spcBef>
                <a:spcAft>
                  <a:spcPct val="0"/>
                </a:spcAft>
              </a:pPr>
              <a:r>
                <a:rPr lang="en-US" altLang="en-US" sz="1000">
                  <a:latin typeface="Verdana" panose="020B0604030504040204" pitchFamily="34" charset="0"/>
                  <a:ea typeface="Verdana" panose="020B0604030504040204" pitchFamily="34" charset="0"/>
                  <a:cs typeface="Verdana" panose="020B0604030504040204" pitchFamily="34" charset="0"/>
                </a:rPr>
                <a:t>Design</a:t>
              </a:r>
            </a:p>
          </p:txBody>
        </p:sp>
        <p:sp>
          <p:nvSpPr>
            <p:cNvPr id="46" name="Rectangle 42">
              <a:extLst>
                <a:ext uri="{FF2B5EF4-FFF2-40B4-BE49-F238E27FC236}">
                  <a16:creationId xmlns:a16="http://schemas.microsoft.com/office/drawing/2014/main" id="{E637D478-F55F-4AA4-8809-CC9E8E5190DE}"/>
                </a:ext>
              </a:extLst>
            </p:cNvPr>
            <p:cNvSpPr>
              <a:spLocks noChangeArrowheads="1"/>
            </p:cNvSpPr>
            <p:nvPr/>
          </p:nvSpPr>
          <p:spPr bwMode="auto">
            <a:xfrm>
              <a:off x="3565905" y="2684619"/>
              <a:ext cx="1633050" cy="535621"/>
            </a:xfrm>
            <a:prstGeom prst="rect">
              <a:avLst/>
            </a:prstGeom>
            <a:noFill/>
            <a:ln w="3175"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00">
                <a:latin typeface="Verdana" panose="020B0604030504040204" pitchFamily="34" charset="0"/>
                <a:ea typeface="Verdana" panose="020B0604030504040204" pitchFamily="34" charset="0"/>
                <a:cs typeface="Verdana" panose="020B0604030504040204" pitchFamily="34" charset="0"/>
              </a:endParaRPr>
            </a:p>
          </p:txBody>
        </p:sp>
        <p:sp>
          <p:nvSpPr>
            <p:cNvPr id="47" name="Rectangle 43">
              <a:extLst>
                <a:ext uri="{FF2B5EF4-FFF2-40B4-BE49-F238E27FC236}">
                  <a16:creationId xmlns:a16="http://schemas.microsoft.com/office/drawing/2014/main" id="{BB597242-485F-4789-B7F8-C9EEB8F3B03C}"/>
                </a:ext>
              </a:extLst>
            </p:cNvPr>
            <p:cNvSpPr>
              <a:spLocks noChangeArrowheads="1"/>
            </p:cNvSpPr>
            <p:nvPr/>
          </p:nvSpPr>
          <p:spPr bwMode="auto">
            <a:xfrm>
              <a:off x="3566489" y="2684619"/>
              <a:ext cx="1869461" cy="619205"/>
            </a:xfrm>
            <a:prstGeom prst="rect">
              <a:avLst/>
            </a:prstGeom>
            <a:solidFill>
              <a:schemeClr val="bg1">
                <a:lumMod val="75000"/>
              </a:schemeClr>
            </a:solidFill>
            <a:ln w="3175" cap="sq">
              <a:solidFill>
                <a:srgbClr val="C8C8C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000">
                <a:latin typeface="Verdana" panose="020B0604030504040204" pitchFamily="34" charset="0"/>
                <a:ea typeface="Verdana" panose="020B0604030504040204" pitchFamily="34" charset="0"/>
                <a:cs typeface="Verdana" panose="020B0604030504040204" pitchFamily="34" charset="0"/>
              </a:endParaRPr>
            </a:p>
          </p:txBody>
        </p:sp>
        <p:sp>
          <p:nvSpPr>
            <p:cNvPr id="48" name="Rectangle 44">
              <a:extLst>
                <a:ext uri="{FF2B5EF4-FFF2-40B4-BE49-F238E27FC236}">
                  <a16:creationId xmlns:a16="http://schemas.microsoft.com/office/drawing/2014/main" id="{84AAF189-7FD8-42FF-A1CF-A388D67DE964}"/>
                </a:ext>
              </a:extLst>
            </p:cNvPr>
            <p:cNvSpPr>
              <a:spLocks noChangeArrowheads="1"/>
            </p:cNvSpPr>
            <p:nvPr/>
          </p:nvSpPr>
          <p:spPr bwMode="auto">
            <a:xfrm>
              <a:off x="3833230" y="2775026"/>
              <a:ext cx="1058391" cy="15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fontAlgn="base">
                <a:spcBef>
                  <a:spcPct val="0"/>
                </a:spcBef>
                <a:spcAft>
                  <a:spcPct val="0"/>
                </a:spcAft>
              </a:pPr>
              <a:r>
                <a:rPr lang="en-US" altLang="en-US" sz="1000">
                  <a:latin typeface="Verdana" panose="020B0604030504040204" pitchFamily="34" charset="0"/>
                  <a:ea typeface="Verdana" panose="020B0604030504040204" pitchFamily="34" charset="0"/>
                  <a:cs typeface="Verdana" panose="020B0604030504040204" pitchFamily="34" charset="0"/>
                </a:rPr>
                <a:t>Identify Reporting </a:t>
              </a:r>
            </a:p>
          </p:txBody>
        </p:sp>
        <p:sp>
          <p:nvSpPr>
            <p:cNvPr id="49" name="Rectangle 45">
              <a:extLst>
                <a:ext uri="{FF2B5EF4-FFF2-40B4-BE49-F238E27FC236}">
                  <a16:creationId xmlns:a16="http://schemas.microsoft.com/office/drawing/2014/main" id="{953F1F16-DCE4-427F-8A03-0BE56FA0706F}"/>
                </a:ext>
              </a:extLst>
            </p:cNvPr>
            <p:cNvSpPr>
              <a:spLocks noChangeArrowheads="1"/>
            </p:cNvSpPr>
            <p:nvPr/>
          </p:nvSpPr>
          <p:spPr bwMode="auto">
            <a:xfrm>
              <a:off x="3645921" y="2945606"/>
              <a:ext cx="789247" cy="15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fontAlgn="base">
                <a:spcBef>
                  <a:spcPct val="0"/>
                </a:spcBef>
                <a:spcAft>
                  <a:spcPct val="0"/>
                </a:spcAft>
              </a:pPr>
              <a:r>
                <a:rPr lang="en-US" altLang="en-US" sz="1000">
                  <a:latin typeface="Verdana" panose="020B0604030504040204" pitchFamily="34" charset="0"/>
                  <a:ea typeface="Verdana" panose="020B0604030504040204" pitchFamily="34" charset="0"/>
                  <a:cs typeface="Verdana" panose="020B0604030504040204" pitchFamily="34" charset="0"/>
                </a:rPr>
                <a:t>requirements </a:t>
              </a:r>
            </a:p>
          </p:txBody>
        </p:sp>
        <p:sp>
          <p:nvSpPr>
            <p:cNvPr id="50" name="Rectangle 46">
              <a:extLst>
                <a:ext uri="{FF2B5EF4-FFF2-40B4-BE49-F238E27FC236}">
                  <a16:creationId xmlns:a16="http://schemas.microsoft.com/office/drawing/2014/main" id="{261E5127-B37C-4E85-8858-B22DD567B863}"/>
                </a:ext>
              </a:extLst>
            </p:cNvPr>
            <p:cNvSpPr>
              <a:spLocks noChangeArrowheads="1"/>
            </p:cNvSpPr>
            <p:nvPr/>
          </p:nvSpPr>
          <p:spPr bwMode="auto">
            <a:xfrm>
              <a:off x="4507909" y="2945606"/>
              <a:ext cx="0" cy="15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fontAlgn="base">
                <a:spcBef>
                  <a:spcPct val="0"/>
                </a:spcBef>
                <a:spcAft>
                  <a:spcPct val="0"/>
                </a:spcAft>
              </a:pPr>
              <a:endParaRPr lang="en-US" altLang="en-US" sz="1000">
                <a:latin typeface="Verdana" panose="020B0604030504040204" pitchFamily="34" charset="0"/>
                <a:ea typeface="Verdana" panose="020B0604030504040204" pitchFamily="34" charset="0"/>
                <a:cs typeface="Verdana" panose="020B0604030504040204" pitchFamily="34" charset="0"/>
              </a:endParaRPr>
            </a:p>
          </p:txBody>
        </p:sp>
        <p:sp>
          <p:nvSpPr>
            <p:cNvPr id="51" name="Rectangle 47">
              <a:extLst>
                <a:ext uri="{FF2B5EF4-FFF2-40B4-BE49-F238E27FC236}">
                  <a16:creationId xmlns:a16="http://schemas.microsoft.com/office/drawing/2014/main" id="{7B4A38F5-C1CF-4872-8D87-8F0AD9E85B27}"/>
                </a:ext>
              </a:extLst>
            </p:cNvPr>
            <p:cNvSpPr>
              <a:spLocks noChangeArrowheads="1"/>
            </p:cNvSpPr>
            <p:nvPr/>
          </p:nvSpPr>
          <p:spPr bwMode="auto">
            <a:xfrm>
              <a:off x="4515184" y="2945606"/>
              <a:ext cx="627397" cy="15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fontAlgn="base">
                <a:spcBef>
                  <a:spcPct val="0"/>
                </a:spcBef>
                <a:spcAft>
                  <a:spcPct val="0"/>
                </a:spcAft>
              </a:pPr>
              <a:r>
                <a:rPr lang="en-US" altLang="en-US" sz="1000">
                  <a:latin typeface="Verdana" panose="020B0604030504040204" pitchFamily="34" charset="0"/>
                  <a:ea typeface="Verdana" panose="020B0604030504040204" pitchFamily="34" charset="0"/>
                  <a:cs typeface="Verdana" panose="020B0604030504040204" pitchFamily="34" charset="0"/>
                </a:rPr>
                <a:t>(By Track)</a:t>
              </a:r>
            </a:p>
          </p:txBody>
        </p:sp>
        <p:sp>
          <p:nvSpPr>
            <p:cNvPr id="52" name="Rectangle 48">
              <a:extLst>
                <a:ext uri="{FF2B5EF4-FFF2-40B4-BE49-F238E27FC236}">
                  <a16:creationId xmlns:a16="http://schemas.microsoft.com/office/drawing/2014/main" id="{2935B15B-4391-4B4C-B4EE-7291A56F9B4C}"/>
                </a:ext>
              </a:extLst>
            </p:cNvPr>
            <p:cNvSpPr>
              <a:spLocks noChangeArrowheads="1"/>
            </p:cNvSpPr>
            <p:nvPr/>
          </p:nvSpPr>
          <p:spPr bwMode="auto">
            <a:xfrm>
              <a:off x="5071657" y="2945606"/>
              <a:ext cx="0" cy="15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fontAlgn="base">
                <a:spcBef>
                  <a:spcPct val="0"/>
                </a:spcBef>
                <a:spcAft>
                  <a:spcPct val="0"/>
                </a:spcAft>
              </a:pPr>
              <a:endParaRPr lang="en-US" altLang="en-US" sz="1000">
                <a:latin typeface="Verdana" panose="020B0604030504040204" pitchFamily="34" charset="0"/>
                <a:ea typeface="Verdana" panose="020B0604030504040204" pitchFamily="34" charset="0"/>
                <a:cs typeface="Verdana" panose="020B0604030504040204" pitchFamily="34" charset="0"/>
              </a:endParaRPr>
            </a:p>
          </p:txBody>
        </p:sp>
        <p:sp>
          <p:nvSpPr>
            <p:cNvPr id="58" name="Rectangle 54">
              <a:extLst>
                <a:ext uri="{FF2B5EF4-FFF2-40B4-BE49-F238E27FC236}">
                  <a16:creationId xmlns:a16="http://schemas.microsoft.com/office/drawing/2014/main" id="{B080D0F7-2C82-499C-BC70-C60D544B9F25}"/>
                </a:ext>
              </a:extLst>
            </p:cNvPr>
            <p:cNvSpPr>
              <a:spLocks noChangeArrowheads="1"/>
            </p:cNvSpPr>
            <p:nvPr/>
          </p:nvSpPr>
          <p:spPr bwMode="auto">
            <a:xfrm>
              <a:off x="5708063" y="2684619"/>
              <a:ext cx="1633050" cy="597030"/>
            </a:xfrm>
            <a:prstGeom prst="rect">
              <a:avLst/>
            </a:prstGeom>
            <a:solidFill>
              <a:schemeClr val="bg1">
                <a:lumMod val="75000"/>
              </a:schemeClr>
            </a:solidFill>
            <a:ln w="3175" cap="sq">
              <a:solidFill>
                <a:srgbClr val="C8C8C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000">
                <a:latin typeface="Verdana" panose="020B0604030504040204" pitchFamily="34" charset="0"/>
                <a:ea typeface="Verdana" panose="020B0604030504040204" pitchFamily="34" charset="0"/>
                <a:cs typeface="Verdana" panose="020B0604030504040204" pitchFamily="34" charset="0"/>
              </a:endParaRPr>
            </a:p>
          </p:txBody>
        </p:sp>
        <p:sp>
          <p:nvSpPr>
            <p:cNvPr id="59" name="Rectangle 55">
              <a:extLst>
                <a:ext uri="{FF2B5EF4-FFF2-40B4-BE49-F238E27FC236}">
                  <a16:creationId xmlns:a16="http://schemas.microsoft.com/office/drawing/2014/main" id="{09E98267-57E6-4DE0-B719-1AF40B7DF001}"/>
                </a:ext>
              </a:extLst>
            </p:cNvPr>
            <p:cNvSpPr>
              <a:spLocks noChangeArrowheads="1"/>
            </p:cNvSpPr>
            <p:nvPr/>
          </p:nvSpPr>
          <p:spPr bwMode="auto">
            <a:xfrm>
              <a:off x="5819987" y="2825702"/>
              <a:ext cx="1334810" cy="15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fontAlgn="base">
                <a:spcBef>
                  <a:spcPct val="0"/>
                </a:spcBef>
                <a:spcAft>
                  <a:spcPct val="0"/>
                </a:spcAft>
              </a:pPr>
              <a:r>
                <a:rPr lang="en-US" altLang="en-US" sz="1000">
                  <a:latin typeface="Verdana" panose="020B0604030504040204" pitchFamily="34" charset="0"/>
                  <a:ea typeface="Verdana" panose="020B0604030504040204" pitchFamily="34" charset="0"/>
                  <a:cs typeface="Verdana" panose="020B0604030504040204" pitchFamily="34" charset="0"/>
                </a:rPr>
                <a:t>Analyze existing report </a:t>
              </a:r>
            </a:p>
          </p:txBody>
        </p:sp>
        <p:sp>
          <p:nvSpPr>
            <p:cNvPr id="60" name="Rectangle 56">
              <a:extLst>
                <a:ext uri="{FF2B5EF4-FFF2-40B4-BE49-F238E27FC236}">
                  <a16:creationId xmlns:a16="http://schemas.microsoft.com/office/drawing/2014/main" id="{23016968-C8AD-483A-9981-8DD72C2D099A}"/>
                </a:ext>
              </a:extLst>
            </p:cNvPr>
            <p:cNvSpPr>
              <a:spLocks noChangeArrowheads="1"/>
            </p:cNvSpPr>
            <p:nvPr/>
          </p:nvSpPr>
          <p:spPr bwMode="auto">
            <a:xfrm>
              <a:off x="5848175" y="2983134"/>
              <a:ext cx="1278435" cy="15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fontAlgn="base">
                <a:spcBef>
                  <a:spcPct val="0"/>
                </a:spcBef>
                <a:spcAft>
                  <a:spcPct val="0"/>
                </a:spcAft>
              </a:pPr>
              <a:r>
                <a:rPr lang="en-US" altLang="en-US" sz="1000">
                  <a:latin typeface="Verdana" panose="020B0604030504040204" pitchFamily="34" charset="0"/>
                  <a:ea typeface="Verdana" panose="020B0604030504040204" pitchFamily="34" charset="0"/>
                  <a:cs typeface="Verdana" panose="020B0604030504040204" pitchFamily="34" charset="0"/>
                </a:rPr>
                <a:t>for format and content</a:t>
              </a:r>
            </a:p>
          </p:txBody>
        </p:sp>
        <p:sp>
          <p:nvSpPr>
            <p:cNvPr id="61" name="Rectangle 57">
              <a:extLst>
                <a:ext uri="{FF2B5EF4-FFF2-40B4-BE49-F238E27FC236}">
                  <a16:creationId xmlns:a16="http://schemas.microsoft.com/office/drawing/2014/main" id="{0E52B495-6E5A-475C-89D8-D46996F2D30C}"/>
                </a:ext>
              </a:extLst>
            </p:cNvPr>
            <p:cNvSpPr>
              <a:spLocks noChangeArrowheads="1"/>
            </p:cNvSpPr>
            <p:nvPr/>
          </p:nvSpPr>
          <p:spPr bwMode="auto">
            <a:xfrm>
              <a:off x="5704510" y="3465876"/>
              <a:ext cx="1633050" cy="535621"/>
            </a:xfrm>
            <a:prstGeom prst="rect">
              <a:avLst/>
            </a:prstGeom>
            <a:solidFill>
              <a:schemeClr val="accent3">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00">
                <a:latin typeface="Verdana" panose="020B0604030504040204" pitchFamily="34" charset="0"/>
                <a:ea typeface="Verdana" panose="020B0604030504040204" pitchFamily="34" charset="0"/>
                <a:cs typeface="Verdana" panose="020B0604030504040204" pitchFamily="34" charset="0"/>
              </a:endParaRPr>
            </a:p>
          </p:txBody>
        </p:sp>
        <p:sp>
          <p:nvSpPr>
            <p:cNvPr id="62" name="Rectangle 58">
              <a:extLst>
                <a:ext uri="{FF2B5EF4-FFF2-40B4-BE49-F238E27FC236}">
                  <a16:creationId xmlns:a16="http://schemas.microsoft.com/office/drawing/2014/main" id="{5F72DDBE-0470-4B72-9FF2-429D3888F07C}"/>
                </a:ext>
              </a:extLst>
            </p:cNvPr>
            <p:cNvSpPr>
              <a:spLocks noChangeArrowheads="1"/>
            </p:cNvSpPr>
            <p:nvPr/>
          </p:nvSpPr>
          <p:spPr bwMode="auto">
            <a:xfrm>
              <a:off x="5704510" y="3455641"/>
              <a:ext cx="1633050" cy="535621"/>
            </a:xfrm>
            <a:prstGeom prst="rect">
              <a:avLst/>
            </a:prstGeom>
            <a:noFill/>
            <a:ln w="3175"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00">
                <a:latin typeface="Verdana" panose="020B0604030504040204" pitchFamily="34" charset="0"/>
                <a:ea typeface="Verdana" panose="020B0604030504040204" pitchFamily="34" charset="0"/>
                <a:cs typeface="Verdana" panose="020B0604030504040204" pitchFamily="34" charset="0"/>
              </a:endParaRPr>
            </a:p>
          </p:txBody>
        </p:sp>
        <p:sp>
          <p:nvSpPr>
            <p:cNvPr id="63" name="Rectangle 59">
              <a:extLst>
                <a:ext uri="{FF2B5EF4-FFF2-40B4-BE49-F238E27FC236}">
                  <a16:creationId xmlns:a16="http://schemas.microsoft.com/office/drawing/2014/main" id="{C37AB9DB-3C30-4B4F-9269-CE098C8BAB39}"/>
                </a:ext>
              </a:extLst>
            </p:cNvPr>
            <p:cNvSpPr>
              <a:spLocks noChangeArrowheads="1"/>
            </p:cNvSpPr>
            <p:nvPr/>
          </p:nvSpPr>
          <p:spPr bwMode="auto">
            <a:xfrm>
              <a:off x="5793618" y="3515344"/>
              <a:ext cx="1367543" cy="15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fontAlgn="base">
                <a:spcBef>
                  <a:spcPct val="0"/>
                </a:spcBef>
                <a:spcAft>
                  <a:spcPct val="0"/>
                </a:spcAft>
              </a:pPr>
              <a:r>
                <a:rPr lang="en-US" altLang="en-US" sz="1000">
                  <a:latin typeface="Verdana" panose="020B0604030504040204" pitchFamily="34" charset="0"/>
                  <a:ea typeface="Verdana" panose="020B0604030504040204" pitchFamily="34" charset="0"/>
                  <a:cs typeface="Verdana" panose="020B0604030504040204" pitchFamily="34" charset="0"/>
                </a:rPr>
                <a:t>Review standard Oracle </a:t>
              </a:r>
            </a:p>
          </p:txBody>
        </p:sp>
        <p:sp>
          <p:nvSpPr>
            <p:cNvPr id="64" name="Rectangle 60">
              <a:extLst>
                <a:ext uri="{FF2B5EF4-FFF2-40B4-BE49-F238E27FC236}">
                  <a16:creationId xmlns:a16="http://schemas.microsoft.com/office/drawing/2014/main" id="{B704AB73-6590-4C85-9CD7-A4C7CB340518}"/>
                </a:ext>
              </a:extLst>
            </p:cNvPr>
            <p:cNvSpPr>
              <a:spLocks noChangeArrowheads="1"/>
            </p:cNvSpPr>
            <p:nvPr/>
          </p:nvSpPr>
          <p:spPr bwMode="auto">
            <a:xfrm>
              <a:off x="6280988" y="3685924"/>
              <a:ext cx="432813" cy="15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fontAlgn="base">
                <a:spcBef>
                  <a:spcPct val="0"/>
                </a:spcBef>
                <a:spcAft>
                  <a:spcPct val="0"/>
                </a:spcAft>
              </a:pPr>
              <a:r>
                <a:rPr lang="en-US" altLang="en-US" sz="1000">
                  <a:latin typeface="Verdana" panose="020B0604030504040204" pitchFamily="34" charset="0"/>
                  <a:ea typeface="Verdana" panose="020B0604030504040204" pitchFamily="34" charset="0"/>
                  <a:cs typeface="Verdana" panose="020B0604030504040204" pitchFamily="34" charset="0"/>
                </a:rPr>
                <a:t>Reports</a:t>
              </a:r>
            </a:p>
          </p:txBody>
        </p:sp>
        <p:sp>
          <p:nvSpPr>
            <p:cNvPr id="65" name="Freeform 61">
              <a:extLst>
                <a:ext uri="{FF2B5EF4-FFF2-40B4-BE49-F238E27FC236}">
                  <a16:creationId xmlns:a16="http://schemas.microsoft.com/office/drawing/2014/main" id="{C56FD4AF-82F5-4C54-9744-5C9E053A7DDB}"/>
                </a:ext>
              </a:extLst>
            </p:cNvPr>
            <p:cNvSpPr>
              <a:spLocks/>
            </p:cNvSpPr>
            <p:nvPr/>
          </p:nvSpPr>
          <p:spPr bwMode="auto">
            <a:xfrm>
              <a:off x="5873634" y="4238603"/>
              <a:ext cx="1294802" cy="641381"/>
            </a:xfrm>
            <a:custGeom>
              <a:avLst/>
              <a:gdLst>
                <a:gd name="T0" fmla="*/ 0 w 712"/>
                <a:gd name="T1" fmla="*/ 188 h 376"/>
                <a:gd name="T2" fmla="*/ 356 w 712"/>
                <a:gd name="T3" fmla="*/ 0 h 376"/>
                <a:gd name="T4" fmla="*/ 712 w 712"/>
                <a:gd name="T5" fmla="*/ 188 h 376"/>
                <a:gd name="T6" fmla="*/ 356 w 712"/>
                <a:gd name="T7" fmla="*/ 376 h 376"/>
                <a:gd name="T8" fmla="*/ 0 w 712"/>
                <a:gd name="T9" fmla="*/ 188 h 376"/>
              </a:gdLst>
              <a:ahLst/>
              <a:cxnLst>
                <a:cxn ang="0">
                  <a:pos x="T0" y="T1"/>
                </a:cxn>
                <a:cxn ang="0">
                  <a:pos x="T2" y="T3"/>
                </a:cxn>
                <a:cxn ang="0">
                  <a:pos x="T4" y="T5"/>
                </a:cxn>
                <a:cxn ang="0">
                  <a:pos x="T6" y="T7"/>
                </a:cxn>
                <a:cxn ang="0">
                  <a:pos x="T8" y="T9"/>
                </a:cxn>
              </a:cxnLst>
              <a:rect l="0" t="0" r="r" b="b"/>
              <a:pathLst>
                <a:path w="712" h="376">
                  <a:moveTo>
                    <a:pt x="0" y="188"/>
                  </a:moveTo>
                  <a:lnTo>
                    <a:pt x="356" y="0"/>
                  </a:lnTo>
                  <a:lnTo>
                    <a:pt x="712" y="188"/>
                  </a:lnTo>
                  <a:lnTo>
                    <a:pt x="356" y="376"/>
                  </a:lnTo>
                  <a:lnTo>
                    <a:pt x="0" y="188"/>
                  </a:ln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latin typeface="Verdana" panose="020B0604030504040204" pitchFamily="34" charset="0"/>
                <a:ea typeface="Verdana" panose="020B0604030504040204" pitchFamily="34" charset="0"/>
                <a:cs typeface="Verdana" panose="020B0604030504040204" pitchFamily="34" charset="0"/>
              </a:endParaRPr>
            </a:p>
          </p:txBody>
        </p:sp>
        <p:sp>
          <p:nvSpPr>
            <p:cNvPr id="66" name="Freeform 62">
              <a:extLst>
                <a:ext uri="{FF2B5EF4-FFF2-40B4-BE49-F238E27FC236}">
                  <a16:creationId xmlns:a16="http://schemas.microsoft.com/office/drawing/2014/main" id="{9C725C41-9829-4578-8A67-7B3B01922993}"/>
                </a:ext>
              </a:extLst>
            </p:cNvPr>
            <p:cNvSpPr>
              <a:spLocks/>
            </p:cNvSpPr>
            <p:nvPr/>
          </p:nvSpPr>
          <p:spPr bwMode="auto">
            <a:xfrm>
              <a:off x="5873634" y="4238603"/>
              <a:ext cx="1294802" cy="641381"/>
            </a:xfrm>
            <a:custGeom>
              <a:avLst/>
              <a:gdLst>
                <a:gd name="T0" fmla="*/ 0 w 712"/>
                <a:gd name="T1" fmla="*/ 188 h 376"/>
                <a:gd name="T2" fmla="*/ 356 w 712"/>
                <a:gd name="T3" fmla="*/ 0 h 376"/>
                <a:gd name="T4" fmla="*/ 712 w 712"/>
                <a:gd name="T5" fmla="*/ 188 h 376"/>
                <a:gd name="T6" fmla="*/ 356 w 712"/>
                <a:gd name="T7" fmla="*/ 376 h 376"/>
                <a:gd name="T8" fmla="*/ 0 w 712"/>
                <a:gd name="T9" fmla="*/ 188 h 376"/>
              </a:gdLst>
              <a:ahLst/>
              <a:cxnLst>
                <a:cxn ang="0">
                  <a:pos x="T0" y="T1"/>
                </a:cxn>
                <a:cxn ang="0">
                  <a:pos x="T2" y="T3"/>
                </a:cxn>
                <a:cxn ang="0">
                  <a:pos x="T4" y="T5"/>
                </a:cxn>
                <a:cxn ang="0">
                  <a:pos x="T6" y="T7"/>
                </a:cxn>
                <a:cxn ang="0">
                  <a:pos x="T8" y="T9"/>
                </a:cxn>
              </a:cxnLst>
              <a:rect l="0" t="0" r="r" b="b"/>
              <a:pathLst>
                <a:path w="712" h="376">
                  <a:moveTo>
                    <a:pt x="0" y="188"/>
                  </a:moveTo>
                  <a:lnTo>
                    <a:pt x="356" y="0"/>
                  </a:lnTo>
                  <a:lnTo>
                    <a:pt x="712" y="188"/>
                  </a:lnTo>
                  <a:lnTo>
                    <a:pt x="356" y="376"/>
                  </a:lnTo>
                  <a:lnTo>
                    <a:pt x="0" y="188"/>
                  </a:lnTo>
                  <a:close/>
                </a:path>
              </a:pathLst>
            </a:custGeom>
            <a:solidFill>
              <a:schemeClr val="accent3">
                <a:lumMod val="40000"/>
                <a:lumOff val="60000"/>
              </a:schemeClr>
            </a:solidFill>
            <a:ln w="3175" cap="sq">
              <a:solidFill>
                <a:srgbClr val="C8C8C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000">
                <a:latin typeface="Verdana" panose="020B0604030504040204" pitchFamily="34" charset="0"/>
                <a:ea typeface="Verdana" panose="020B0604030504040204" pitchFamily="34" charset="0"/>
                <a:cs typeface="Verdana" panose="020B0604030504040204" pitchFamily="34" charset="0"/>
              </a:endParaRPr>
            </a:p>
          </p:txBody>
        </p:sp>
        <p:sp>
          <p:nvSpPr>
            <p:cNvPr id="67" name="Rectangle 63">
              <a:extLst>
                <a:ext uri="{FF2B5EF4-FFF2-40B4-BE49-F238E27FC236}">
                  <a16:creationId xmlns:a16="http://schemas.microsoft.com/office/drawing/2014/main" id="{E0C5BCA6-BDB7-4EBF-B3EC-123E30DDF717}"/>
                </a:ext>
              </a:extLst>
            </p:cNvPr>
            <p:cNvSpPr>
              <a:spLocks noChangeArrowheads="1"/>
            </p:cNvSpPr>
            <p:nvPr/>
          </p:nvSpPr>
          <p:spPr bwMode="auto">
            <a:xfrm>
              <a:off x="6008206" y="4346068"/>
              <a:ext cx="1007472" cy="300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ctr" defTabSz="914400" fontAlgn="base">
                <a:spcBef>
                  <a:spcPct val="0"/>
                </a:spcBef>
                <a:spcAft>
                  <a:spcPct val="0"/>
                </a:spcAft>
              </a:pPr>
              <a:r>
                <a:rPr lang="en-US" altLang="en-US" sz="1000">
                  <a:latin typeface="Verdana" panose="020B0604030504040204" pitchFamily="34" charset="0"/>
                  <a:ea typeface="Verdana" panose="020B0604030504040204" pitchFamily="34" charset="0"/>
                  <a:cs typeface="Verdana" panose="020B0604030504040204" pitchFamily="34" charset="0"/>
                </a:rPr>
                <a:t>Meets </a:t>
              </a:r>
            </a:p>
            <a:p>
              <a:pPr algn="ctr" defTabSz="914400" fontAlgn="base">
                <a:spcBef>
                  <a:spcPct val="0"/>
                </a:spcBef>
                <a:spcAft>
                  <a:spcPct val="0"/>
                </a:spcAft>
              </a:pPr>
              <a:r>
                <a:rPr lang="en-US" altLang="en-US" sz="1000">
                  <a:latin typeface="Verdana" panose="020B0604030504040204" pitchFamily="34" charset="0"/>
                  <a:ea typeface="Verdana" panose="020B0604030504040204" pitchFamily="34" charset="0"/>
                  <a:cs typeface="Verdana" panose="020B0604030504040204" pitchFamily="34" charset="0"/>
                </a:rPr>
                <a:t>Requirements?</a:t>
              </a:r>
            </a:p>
          </p:txBody>
        </p:sp>
        <p:sp>
          <p:nvSpPr>
            <p:cNvPr id="68" name="Freeform 66">
              <a:extLst>
                <a:ext uri="{FF2B5EF4-FFF2-40B4-BE49-F238E27FC236}">
                  <a16:creationId xmlns:a16="http://schemas.microsoft.com/office/drawing/2014/main" id="{85BFCE2A-F032-4E6C-9D90-90E4F09948CC}"/>
                </a:ext>
              </a:extLst>
            </p:cNvPr>
            <p:cNvSpPr>
              <a:spLocks/>
            </p:cNvSpPr>
            <p:nvPr/>
          </p:nvSpPr>
          <p:spPr bwMode="auto">
            <a:xfrm>
              <a:off x="4129653" y="4238603"/>
              <a:ext cx="1463926" cy="641381"/>
            </a:xfrm>
            <a:custGeom>
              <a:avLst/>
              <a:gdLst>
                <a:gd name="T0" fmla="*/ 0 w 805"/>
                <a:gd name="T1" fmla="*/ 188 h 376"/>
                <a:gd name="T2" fmla="*/ 402 w 805"/>
                <a:gd name="T3" fmla="*/ 0 h 376"/>
                <a:gd name="T4" fmla="*/ 805 w 805"/>
                <a:gd name="T5" fmla="*/ 188 h 376"/>
                <a:gd name="T6" fmla="*/ 402 w 805"/>
                <a:gd name="T7" fmla="*/ 376 h 376"/>
                <a:gd name="T8" fmla="*/ 0 w 805"/>
                <a:gd name="T9" fmla="*/ 188 h 376"/>
              </a:gdLst>
              <a:ahLst/>
              <a:cxnLst>
                <a:cxn ang="0">
                  <a:pos x="T0" y="T1"/>
                </a:cxn>
                <a:cxn ang="0">
                  <a:pos x="T2" y="T3"/>
                </a:cxn>
                <a:cxn ang="0">
                  <a:pos x="T4" y="T5"/>
                </a:cxn>
                <a:cxn ang="0">
                  <a:pos x="T6" y="T7"/>
                </a:cxn>
                <a:cxn ang="0">
                  <a:pos x="T8" y="T9"/>
                </a:cxn>
              </a:cxnLst>
              <a:rect l="0" t="0" r="r" b="b"/>
              <a:pathLst>
                <a:path w="805" h="376">
                  <a:moveTo>
                    <a:pt x="0" y="188"/>
                  </a:moveTo>
                  <a:lnTo>
                    <a:pt x="402" y="0"/>
                  </a:lnTo>
                  <a:lnTo>
                    <a:pt x="805" y="188"/>
                  </a:lnTo>
                  <a:lnTo>
                    <a:pt x="402" y="376"/>
                  </a:lnTo>
                  <a:lnTo>
                    <a:pt x="0" y="188"/>
                  </a:lnTo>
                  <a:close/>
                </a:path>
              </a:pathLst>
            </a:custGeom>
            <a:solidFill>
              <a:schemeClr val="accent3">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latin typeface="Verdana" panose="020B0604030504040204" pitchFamily="34" charset="0"/>
                <a:ea typeface="Verdana" panose="020B0604030504040204" pitchFamily="34" charset="0"/>
                <a:cs typeface="Verdana" panose="020B0604030504040204" pitchFamily="34" charset="0"/>
              </a:endParaRPr>
            </a:p>
          </p:txBody>
        </p:sp>
        <p:sp>
          <p:nvSpPr>
            <p:cNvPr id="69" name="Freeform 67">
              <a:extLst>
                <a:ext uri="{FF2B5EF4-FFF2-40B4-BE49-F238E27FC236}">
                  <a16:creationId xmlns:a16="http://schemas.microsoft.com/office/drawing/2014/main" id="{CB0CB6B9-4EEC-461A-917B-167222A6911D}"/>
                </a:ext>
              </a:extLst>
            </p:cNvPr>
            <p:cNvSpPr>
              <a:spLocks/>
            </p:cNvSpPr>
            <p:nvPr/>
          </p:nvSpPr>
          <p:spPr bwMode="auto">
            <a:xfrm>
              <a:off x="4129653" y="4238603"/>
              <a:ext cx="1463926" cy="641381"/>
            </a:xfrm>
            <a:custGeom>
              <a:avLst/>
              <a:gdLst>
                <a:gd name="T0" fmla="*/ 0 w 805"/>
                <a:gd name="T1" fmla="*/ 188 h 376"/>
                <a:gd name="T2" fmla="*/ 402 w 805"/>
                <a:gd name="T3" fmla="*/ 0 h 376"/>
                <a:gd name="T4" fmla="*/ 805 w 805"/>
                <a:gd name="T5" fmla="*/ 188 h 376"/>
                <a:gd name="T6" fmla="*/ 402 w 805"/>
                <a:gd name="T7" fmla="*/ 376 h 376"/>
                <a:gd name="T8" fmla="*/ 0 w 805"/>
                <a:gd name="T9" fmla="*/ 188 h 376"/>
              </a:gdLst>
              <a:ahLst/>
              <a:cxnLst>
                <a:cxn ang="0">
                  <a:pos x="T0" y="T1"/>
                </a:cxn>
                <a:cxn ang="0">
                  <a:pos x="T2" y="T3"/>
                </a:cxn>
                <a:cxn ang="0">
                  <a:pos x="T4" y="T5"/>
                </a:cxn>
                <a:cxn ang="0">
                  <a:pos x="T6" y="T7"/>
                </a:cxn>
                <a:cxn ang="0">
                  <a:pos x="T8" y="T9"/>
                </a:cxn>
              </a:cxnLst>
              <a:rect l="0" t="0" r="r" b="b"/>
              <a:pathLst>
                <a:path w="805" h="376">
                  <a:moveTo>
                    <a:pt x="0" y="188"/>
                  </a:moveTo>
                  <a:lnTo>
                    <a:pt x="402" y="0"/>
                  </a:lnTo>
                  <a:lnTo>
                    <a:pt x="805" y="188"/>
                  </a:lnTo>
                  <a:lnTo>
                    <a:pt x="402" y="376"/>
                  </a:lnTo>
                  <a:lnTo>
                    <a:pt x="0" y="188"/>
                  </a:lnTo>
                  <a:close/>
                </a:path>
              </a:pathLst>
            </a:custGeom>
            <a:noFill/>
            <a:ln w="3175"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00">
                <a:latin typeface="Verdana" panose="020B0604030504040204" pitchFamily="34" charset="0"/>
                <a:ea typeface="Verdana" panose="020B0604030504040204" pitchFamily="34" charset="0"/>
                <a:cs typeface="Verdana" panose="020B0604030504040204" pitchFamily="34" charset="0"/>
              </a:endParaRPr>
            </a:p>
          </p:txBody>
        </p:sp>
        <p:sp>
          <p:nvSpPr>
            <p:cNvPr id="70" name="Rectangle 68">
              <a:extLst>
                <a:ext uri="{FF2B5EF4-FFF2-40B4-BE49-F238E27FC236}">
                  <a16:creationId xmlns:a16="http://schemas.microsoft.com/office/drawing/2014/main" id="{B1783FE6-4D40-4CB9-9F08-EBCFB69E7ECE}"/>
                </a:ext>
              </a:extLst>
            </p:cNvPr>
            <p:cNvSpPr>
              <a:spLocks noChangeArrowheads="1"/>
            </p:cNvSpPr>
            <p:nvPr/>
          </p:nvSpPr>
          <p:spPr bwMode="auto">
            <a:xfrm>
              <a:off x="4367882" y="4416006"/>
              <a:ext cx="960190" cy="15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fontAlgn="base">
                <a:spcBef>
                  <a:spcPct val="0"/>
                </a:spcBef>
                <a:spcAft>
                  <a:spcPct val="0"/>
                </a:spcAft>
              </a:pPr>
              <a:r>
                <a:rPr lang="en-US" altLang="en-US" sz="1000">
                  <a:latin typeface="Verdana" panose="020B0604030504040204" pitchFamily="34" charset="0"/>
                  <a:ea typeface="Verdana" panose="020B0604030504040204" pitchFamily="34" charset="0"/>
                  <a:cs typeface="Verdana" panose="020B0604030504040204" pitchFamily="34" charset="0"/>
                </a:rPr>
                <a:t>Format Changes </a:t>
              </a:r>
            </a:p>
          </p:txBody>
        </p:sp>
        <p:sp>
          <p:nvSpPr>
            <p:cNvPr id="71" name="Rectangle 69">
              <a:extLst>
                <a:ext uri="{FF2B5EF4-FFF2-40B4-BE49-F238E27FC236}">
                  <a16:creationId xmlns:a16="http://schemas.microsoft.com/office/drawing/2014/main" id="{3902C62A-C604-4144-9E3F-560E20C9EF21}"/>
                </a:ext>
              </a:extLst>
            </p:cNvPr>
            <p:cNvSpPr>
              <a:spLocks noChangeArrowheads="1"/>
            </p:cNvSpPr>
            <p:nvPr/>
          </p:nvSpPr>
          <p:spPr bwMode="auto">
            <a:xfrm>
              <a:off x="4697038" y="4584880"/>
              <a:ext cx="354616" cy="15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fontAlgn="base">
                <a:spcBef>
                  <a:spcPct val="0"/>
                </a:spcBef>
                <a:spcAft>
                  <a:spcPct val="0"/>
                </a:spcAft>
              </a:pPr>
              <a:r>
                <a:rPr lang="en-US" altLang="en-US" sz="1000">
                  <a:latin typeface="Verdana" panose="020B0604030504040204" pitchFamily="34" charset="0"/>
                  <a:ea typeface="Verdana" panose="020B0604030504040204" pitchFamily="34" charset="0"/>
                  <a:cs typeface="Verdana" panose="020B0604030504040204" pitchFamily="34" charset="0"/>
                </a:rPr>
                <a:t>Only ?</a:t>
              </a:r>
            </a:p>
          </p:txBody>
        </p:sp>
        <p:sp>
          <p:nvSpPr>
            <p:cNvPr id="72" name="Rectangle 70">
              <a:extLst>
                <a:ext uri="{FF2B5EF4-FFF2-40B4-BE49-F238E27FC236}">
                  <a16:creationId xmlns:a16="http://schemas.microsoft.com/office/drawing/2014/main" id="{249985B9-5D7E-4194-9845-C60D37634FAF}"/>
                </a:ext>
              </a:extLst>
            </p:cNvPr>
            <p:cNvSpPr>
              <a:spLocks noChangeArrowheads="1"/>
            </p:cNvSpPr>
            <p:nvPr/>
          </p:nvSpPr>
          <p:spPr bwMode="auto">
            <a:xfrm>
              <a:off x="4958908" y="4550764"/>
              <a:ext cx="0" cy="14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fontAlgn="base">
                <a:spcBef>
                  <a:spcPct val="0"/>
                </a:spcBef>
                <a:spcAft>
                  <a:spcPct val="0"/>
                </a:spcAft>
              </a:pPr>
              <a:endParaRPr lang="en-US" altLang="en-US" sz="1000">
                <a:latin typeface="Verdana" panose="020B0604030504040204" pitchFamily="34" charset="0"/>
                <a:ea typeface="Verdana" panose="020B0604030504040204" pitchFamily="34" charset="0"/>
                <a:cs typeface="Verdana" panose="020B0604030504040204" pitchFamily="34" charset="0"/>
              </a:endParaRPr>
            </a:p>
          </p:txBody>
        </p:sp>
        <p:sp>
          <p:nvSpPr>
            <p:cNvPr id="73" name="Freeform 71">
              <a:extLst>
                <a:ext uri="{FF2B5EF4-FFF2-40B4-BE49-F238E27FC236}">
                  <a16:creationId xmlns:a16="http://schemas.microsoft.com/office/drawing/2014/main" id="{54080B5F-A2DB-47AC-ACF9-28E92A2B10DE}"/>
                </a:ext>
              </a:extLst>
            </p:cNvPr>
            <p:cNvSpPr>
              <a:spLocks/>
            </p:cNvSpPr>
            <p:nvPr/>
          </p:nvSpPr>
          <p:spPr bwMode="auto">
            <a:xfrm>
              <a:off x="2609352" y="4238603"/>
              <a:ext cx="1294802" cy="641381"/>
            </a:xfrm>
            <a:custGeom>
              <a:avLst/>
              <a:gdLst>
                <a:gd name="T0" fmla="*/ 0 w 712"/>
                <a:gd name="T1" fmla="*/ 188 h 376"/>
                <a:gd name="T2" fmla="*/ 356 w 712"/>
                <a:gd name="T3" fmla="*/ 0 h 376"/>
                <a:gd name="T4" fmla="*/ 712 w 712"/>
                <a:gd name="T5" fmla="*/ 188 h 376"/>
                <a:gd name="T6" fmla="*/ 356 w 712"/>
                <a:gd name="T7" fmla="*/ 376 h 376"/>
                <a:gd name="T8" fmla="*/ 0 w 712"/>
                <a:gd name="T9" fmla="*/ 188 h 376"/>
              </a:gdLst>
              <a:ahLst/>
              <a:cxnLst>
                <a:cxn ang="0">
                  <a:pos x="T0" y="T1"/>
                </a:cxn>
                <a:cxn ang="0">
                  <a:pos x="T2" y="T3"/>
                </a:cxn>
                <a:cxn ang="0">
                  <a:pos x="T4" y="T5"/>
                </a:cxn>
                <a:cxn ang="0">
                  <a:pos x="T6" y="T7"/>
                </a:cxn>
                <a:cxn ang="0">
                  <a:pos x="T8" y="T9"/>
                </a:cxn>
              </a:cxnLst>
              <a:rect l="0" t="0" r="r" b="b"/>
              <a:pathLst>
                <a:path w="712" h="376">
                  <a:moveTo>
                    <a:pt x="0" y="188"/>
                  </a:moveTo>
                  <a:lnTo>
                    <a:pt x="356" y="0"/>
                  </a:lnTo>
                  <a:lnTo>
                    <a:pt x="712" y="188"/>
                  </a:lnTo>
                  <a:lnTo>
                    <a:pt x="356" y="376"/>
                  </a:lnTo>
                  <a:lnTo>
                    <a:pt x="0" y="188"/>
                  </a:ln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latin typeface="Verdana" panose="020B0604030504040204" pitchFamily="34" charset="0"/>
                <a:ea typeface="Verdana" panose="020B0604030504040204" pitchFamily="34" charset="0"/>
                <a:cs typeface="Verdana" panose="020B0604030504040204" pitchFamily="34" charset="0"/>
              </a:endParaRPr>
            </a:p>
          </p:txBody>
        </p:sp>
        <p:sp>
          <p:nvSpPr>
            <p:cNvPr id="74" name="Freeform 72">
              <a:extLst>
                <a:ext uri="{FF2B5EF4-FFF2-40B4-BE49-F238E27FC236}">
                  <a16:creationId xmlns:a16="http://schemas.microsoft.com/office/drawing/2014/main" id="{C699437C-0D04-4FAE-B46B-3FFFB07DE41C}"/>
                </a:ext>
              </a:extLst>
            </p:cNvPr>
            <p:cNvSpPr>
              <a:spLocks/>
            </p:cNvSpPr>
            <p:nvPr/>
          </p:nvSpPr>
          <p:spPr bwMode="auto">
            <a:xfrm>
              <a:off x="2609352" y="4238603"/>
              <a:ext cx="1294802" cy="656733"/>
            </a:xfrm>
            <a:custGeom>
              <a:avLst/>
              <a:gdLst>
                <a:gd name="T0" fmla="*/ 0 w 712"/>
                <a:gd name="T1" fmla="*/ 188 h 376"/>
                <a:gd name="T2" fmla="*/ 356 w 712"/>
                <a:gd name="T3" fmla="*/ 0 h 376"/>
                <a:gd name="T4" fmla="*/ 712 w 712"/>
                <a:gd name="T5" fmla="*/ 188 h 376"/>
                <a:gd name="T6" fmla="*/ 356 w 712"/>
                <a:gd name="T7" fmla="*/ 376 h 376"/>
                <a:gd name="T8" fmla="*/ 0 w 712"/>
                <a:gd name="T9" fmla="*/ 188 h 376"/>
              </a:gdLst>
              <a:ahLst/>
              <a:cxnLst>
                <a:cxn ang="0">
                  <a:pos x="T0" y="T1"/>
                </a:cxn>
                <a:cxn ang="0">
                  <a:pos x="T2" y="T3"/>
                </a:cxn>
                <a:cxn ang="0">
                  <a:pos x="T4" y="T5"/>
                </a:cxn>
                <a:cxn ang="0">
                  <a:pos x="T6" y="T7"/>
                </a:cxn>
                <a:cxn ang="0">
                  <a:pos x="T8" y="T9"/>
                </a:cxn>
              </a:cxnLst>
              <a:rect l="0" t="0" r="r" b="b"/>
              <a:pathLst>
                <a:path w="712" h="376">
                  <a:moveTo>
                    <a:pt x="0" y="188"/>
                  </a:moveTo>
                  <a:lnTo>
                    <a:pt x="356" y="0"/>
                  </a:lnTo>
                  <a:lnTo>
                    <a:pt x="712" y="188"/>
                  </a:lnTo>
                  <a:lnTo>
                    <a:pt x="356" y="376"/>
                  </a:lnTo>
                  <a:lnTo>
                    <a:pt x="0" y="188"/>
                  </a:lnTo>
                  <a:close/>
                </a:path>
              </a:pathLst>
            </a:custGeom>
            <a:solidFill>
              <a:schemeClr val="accent3">
                <a:lumMod val="40000"/>
                <a:lumOff val="60000"/>
              </a:schemeClr>
            </a:solidFill>
            <a:ln w="3175" cap="sq">
              <a:solidFill>
                <a:srgbClr val="C8C8C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000">
                <a:latin typeface="Verdana" panose="020B0604030504040204" pitchFamily="34" charset="0"/>
                <a:ea typeface="Verdana" panose="020B0604030504040204" pitchFamily="34" charset="0"/>
                <a:cs typeface="Verdana" panose="020B0604030504040204" pitchFamily="34" charset="0"/>
              </a:endParaRPr>
            </a:p>
          </p:txBody>
        </p:sp>
        <p:sp>
          <p:nvSpPr>
            <p:cNvPr id="75" name="Rectangle 73">
              <a:extLst>
                <a:ext uri="{FF2B5EF4-FFF2-40B4-BE49-F238E27FC236}">
                  <a16:creationId xmlns:a16="http://schemas.microsoft.com/office/drawing/2014/main" id="{BF08F4A6-3611-48FD-90D2-05166AE90A61}"/>
                </a:ext>
              </a:extLst>
            </p:cNvPr>
            <p:cNvSpPr>
              <a:spLocks noChangeArrowheads="1"/>
            </p:cNvSpPr>
            <p:nvPr/>
          </p:nvSpPr>
          <p:spPr bwMode="auto">
            <a:xfrm>
              <a:off x="2873040" y="4419418"/>
              <a:ext cx="785610" cy="300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ctr" defTabSz="914400" fontAlgn="base">
                <a:spcBef>
                  <a:spcPct val="0"/>
                </a:spcBef>
                <a:spcAft>
                  <a:spcPct val="0"/>
                </a:spcAft>
              </a:pPr>
              <a:r>
                <a:rPr lang="en-US" altLang="en-US" sz="1000">
                  <a:latin typeface="Verdana" panose="020B0604030504040204" pitchFamily="34" charset="0"/>
                  <a:ea typeface="Verdana" panose="020B0604030504040204" pitchFamily="34" charset="0"/>
                  <a:cs typeface="Verdana" panose="020B0604030504040204" pitchFamily="34" charset="0"/>
                </a:rPr>
                <a:t>Data Changes</a:t>
              </a:r>
            </a:p>
            <a:p>
              <a:pPr algn="ctr" defTabSz="914400" fontAlgn="base">
                <a:spcBef>
                  <a:spcPct val="0"/>
                </a:spcBef>
                <a:spcAft>
                  <a:spcPct val="0"/>
                </a:spcAft>
              </a:pPr>
              <a:r>
                <a:rPr lang="en-US" altLang="en-US" sz="1000">
                  <a:latin typeface="Verdana" panose="020B0604030504040204" pitchFamily="34" charset="0"/>
                  <a:ea typeface="Verdana" panose="020B0604030504040204" pitchFamily="34" charset="0"/>
                  <a:cs typeface="Verdana" panose="020B0604030504040204" pitchFamily="34" charset="0"/>
                </a:rPr>
                <a:t>Only ?</a:t>
              </a:r>
            </a:p>
          </p:txBody>
        </p:sp>
        <p:sp>
          <p:nvSpPr>
            <p:cNvPr id="76" name="Freeform 75">
              <a:extLst>
                <a:ext uri="{FF2B5EF4-FFF2-40B4-BE49-F238E27FC236}">
                  <a16:creationId xmlns:a16="http://schemas.microsoft.com/office/drawing/2014/main" id="{24056302-2B62-4E5F-9C65-7A44819ADB01}"/>
                </a:ext>
              </a:extLst>
            </p:cNvPr>
            <p:cNvSpPr>
              <a:spLocks/>
            </p:cNvSpPr>
            <p:nvPr/>
          </p:nvSpPr>
          <p:spPr bwMode="auto">
            <a:xfrm>
              <a:off x="638053" y="4238603"/>
              <a:ext cx="1633050" cy="641381"/>
            </a:xfrm>
            <a:custGeom>
              <a:avLst/>
              <a:gdLst>
                <a:gd name="T0" fmla="*/ 0 w 898"/>
                <a:gd name="T1" fmla="*/ 188 h 376"/>
                <a:gd name="T2" fmla="*/ 449 w 898"/>
                <a:gd name="T3" fmla="*/ 0 h 376"/>
                <a:gd name="T4" fmla="*/ 898 w 898"/>
                <a:gd name="T5" fmla="*/ 188 h 376"/>
                <a:gd name="T6" fmla="*/ 449 w 898"/>
                <a:gd name="T7" fmla="*/ 376 h 376"/>
                <a:gd name="T8" fmla="*/ 0 w 898"/>
                <a:gd name="T9" fmla="*/ 188 h 376"/>
              </a:gdLst>
              <a:ahLst/>
              <a:cxnLst>
                <a:cxn ang="0">
                  <a:pos x="T0" y="T1"/>
                </a:cxn>
                <a:cxn ang="0">
                  <a:pos x="T2" y="T3"/>
                </a:cxn>
                <a:cxn ang="0">
                  <a:pos x="T4" y="T5"/>
                </a:cxn>
                <a:cxn ang="0">
                  <a:pos x="T6" y="T7"/>
                </a:cxn>
                <a:cxn ang="0">
                  <a:pos x="T8" y="T9"/>
                </a:cxn>
              </a:cxnLst>
              <a:rect l="0" t="0" r="r" b="b"/>
              <a:pathLst>
                <a:path w="898" h="376">
                  <a:moveTo>
                    <a:pt x="0" y="188"/>
                  </a:moveTo>
                  <a:lnTo>
                    <a:pt x="449" y="0"/>
                  </a:lnTo>
                  <a:lnTo>
                    <a:pt x="898" y="188"/>
                  </a:lnTo>
                  <a:lnTo>
                    <a:pt x="449" y="376"/>
                  </a:lnTo>
                  <a:lnTo>
                    <a:pt x="0" y="188"/>
                  </a:ln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latin typeface="Verdana" panose="020B0604030504040204" pitchFamily="34" charset="0"/>
                <a:ea typeface="Verdana" panose="020B0604030504040204" pitchFamily="34" charset="0"/>
                <a:cs typeface="Verdana" panose="020B0604030504040204" pitchFamily="34" charset="0"/>
              </a:endParaRPr>
            </a:p>
          </p:txBody>
        </p:sp>
        <p:sp>
          <p:nvSpPr>
            <p:cNvPr id="77" name="Freeform 76">
              <a:extLst>
                <a:ext uri="{FF2B5EF4-FFF2-40B4-BE49-F238E27FC236}">
                  <a16:creationId xmlns:a16="http://schemas.microsoft.com/office/drawing/2014/main" id="{DF983037-AC07-4418-B2F2-31D06FFEB67C}"/>
                </a:ext>
              </a:extLst>
            </p:cNvPr>
            <p:cNvSpPr>
              <a:spLocks/>
            </p:cNvSpPr>
            <p:nvPr/>
          </p:nvSpPr>
          <p:spPr bwMode="auto">
            <a:xfrm>
              <a:off x="647145" y="4238603"/>
              <a:ext cx="1633050" cy="641381"/>
            </a:xfrm>
            <a:custGeom>
              <a:avLst/>
              <a:gdLst>
                <a:gd name="T0" fmla="*/ 0 w 898"/>
                <a:gd name="T1" fmla="*/ 188 h 376"/>
                <a:gd name="T2" fmla="*/ 449 w 898"/>
                <a:gd name="T3" fmla="*/ 0 h 376"/>
                <a:gd name="T4" fmla="*/ 898 w 898"/>
                <a:gd name="T5" fmla="*/ 188 h 376"/>
                <a:gd name="T6" fmla="*/ 449 w 898"/>
                <a:gd name="T7" fmla="*/ 376 h 376"/>
                <a:gd name="T8" fmla="*/ 0 w 898"/>
                <a:gd name="T9" fmla="*/ 188 h 376"/>
              </a:gdLst>
              <a:ahLst/>
              <a:cxnLst>
                <a:cxn ang="0">
                  <a:pos x="T0" y="T1"/>
                </a:cxn>
                <a:cxn ang="0">
                  <a:pos x="T2" y="T3"/>
                </a:cxn>
                <a:cxn ang="0">
                  <a:pos x="T4" y="T5"/>
                </a:cxn>
                <a:cxn ang="0">
                  <a:pos x="T6" y="T7"/>
                </a:cxn>
                <a:cxn ang="0">
                  <a:pos x="T8" y="T9"/>
                </a:cxn>
              </a:cxnLst>
              <a:rect l="0" t="0" r="r" b="b"/>
              <a:pathLst>
                <a:path w="898" h="376">
                  <a:moveTo>
                    <a:pt x="0" y="188"/>
                  </a:moveTo>
                  <a:lnTo>
                    <a:pt x="449" y="0"/>
                  </a:lnTo>
                  <a:lnTo>
                    <a:pt x="898" y="188"/>
                  </a:lnTo>
                  <a:lnTo>
                    <a:pt x="449" y="376"/>
                  </a:lnTo>
                  <a:lnTo>
                    <a:pt x="0" y="188"/>
                  </a:lnTo>
                  <a:close/>
                </a:path>
              </a:pathLst>
            </a:custGeom>
            <a:solidFill>
              <a:schemeClr val="accent3">
                <a:lumMod val="40000"/>
                <a:lumOff val="60000"/>
              </a:schemeClr>
            </a:solidFill>
            <a:ln w="3175" cap="sq">
              <a:solidFill>
                <a:srgbClr val="C8C8C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000">
                <a:latin typeface="Verdana" panose="020B0604030504040204" pitchFamily="34" charset="0"/>
                <a:ea typeface="Verdana" panose="020B0604030504040204" pitchFamily="34" charset="0"/>
                <a:cs typeface="Verdana" panose="020B0604030504040204" pitchFamily="34" charset="0"/>
              </a:endParaRPr>
            </a:p>
          </p:txBody>
        </p:sp>
        <p:sp>
          <p:nvSpPr>
            <p:cNvPr id="78" name="Rectangle 77">
              <a:extLst>
                <a:ext uri="{FF2B5EF4-FFF2-40B4-BE49-F238E27FC236}">
                  <a16:creationId xmlns:a16="http://schemas.microsoft.com/office/drawing/2014/main" id="{8837202A-BAA2-4FAF-90B9-5426F316B209}"/>
                </a:ext>
              </a:extLst>
            </p:cNvPr>
            <p:cNvSpPr>
              <a:spLocks noChangeArrowheads="1"/>
            </p:cNvSpPr>
            <p:nvPr/>
          </p:nvSpPr>
          <p:spPr bwMode="auto">
            <a:xfrm>
              <a:off x="1041769" y="4381890"/>
              <a:ext cx="843803" cy="300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ctr" defTabSz="914400" fontAlgn="base">
                <a:spcBef>
                  <a:spcPct val="0"/>
                </a:spcBef>
                <a:spcAft>
                  <a:spcPct val="0"/>
                </a:spcAft>
              </a:pPr>
              <a:r>
                <a:rPr lang="en-US" altLang="en-US" sz="1000">
                  <a:latin typeface="Verdana" panose="020B0604030504040204" pitchFamily="34" charset="0"/>
                  <a:ea typeface="Verdana" panose="020B0604030504040204" pitchFamily="34" charset="0"/>
                  <a:cs typeface="Verdana" panose="020B0604030504040204" pitchFamily="34" charset="0"/>
                </a:rPr>
                <a:t>Custom Report</a:t>
              </a:r>
            </a:p>
            <a:p>
              <a:pPr algn="ctr" defTabSz="914400" fontAlgn="base">
                <a:spcBef>
                  <a:spcPct val="0"/>
                </a:spcBef>
                <a:spcAft>
                  <a:spcPct val="0"/>
                </a:spcAft>
              </a:pPr>
              <a:r>
                <a:rPr lang="en-US" altLang="en-US" sz="1000">
                  <a:latin typeface="Verdana" panose="020B0604030504040204" pitchFamily="34" charset="0"/>
                  <a:ea typeface="Verdana" panose="020B0604030504040204" pitchFamily="34" charset="0"/>
                  <a:cs typeface="Verdana" panose="020B0604030504040204" pitchFamily="34" charset="0"/>
                </a:rPr>
                <a:t>&amp; Data?</a:t>
              </a:r>
            </a:p>
          </p:txBody>
        </p:sp>
        <p:sp>
          <p:nvSpPr>
            <p:cNvPr id="79" name="Rectangle 91">
              <a:extLst>
                <a:ext uri="{FF2B5EF4-FFF2-40B4-BE49-F238E27FC236}">
                  <a16:creationId xmlns:a16="http://schemas.microsoft.com/office/drawing/2014/main" id="{549E9E33-4B27-4E2F-BCCA-12CAF2EDD383}"/>
                </a:ext>
              </a:extLst>
            </p:cNvPr>
            <p:cNvSpPr>
              <a:spLocks noChangeArrowheads="1"/>
            </p:cNvSpPr>
            <p:nvPr/>
          </p:nvSpPr>
          <p:spPr bwMode="auto">
            <a:xfrm>
              <a:off x="610775" y="5560598"/>
              <a:ext cx="1689425" cy="556091"/>
            </a:xfrm>
            <a:prstGeom prst="rect">
              <a:avLst/>
            </a:prstGeom>
            <a:solidFill>
              <a:schemeClr val="accent6">
                <a:lumMod val="40000"/>
                <a:lumOff val="60000"/>
              </a:schemeClr>
            </a:solidFill>
            <a:ln w="9525">
              <a:noFill/>
              <a:miter lim="800000"/>
              <a:headEnd/>
              <a:tailEnd/>
            </a:ln>
          </p:spPr>
          <p:txBody>
            <a:bodyPr vert="horz" wrap="square" lIns="91440" tIns="45720" rIns="91440" bIns="45720" numCol="1" anchor="t" anchorCtr="0" compatLnSpc="1">
              <a:prstTxWarp prst="textNoShape">
                <a:avLst/>
              </a:prstTxWarp>
            </a:bodyPr>
            <a:lstStyle/>
            <a:p>
              <a:r>
                <a:rPr lang="en-US" sz="1000">
                  <a:latin typeface="Verdana" panose="020B0604030504040204" pitchFamily="34" charset="0"/>
                  <a:ea typeface="Verdana" panose="020B0604030504040204" pitchFamily="34" charset="0"/>
                  <a:cs typeface="Verdana" panose="020B0604030504040204" pitchFamily="34" charset="0"/>
                </a:rPr>
                <a:t>Develop Custom Report using right reporting tool</a:t>
              </a:r>
            </a:p>
          </p:txBody>
        </p:sp>
        <p:sp>
          <p:nvSpPr>
            <p:cNvPr id="80" name="Rectangle 115">
              <a:extLst>
                <a:ext uri="{FF2B5EF4-FFF2-40B4-BE49-F238E27FC236}">
                  <a16:creationId xmlns:a16="http://schemas.microsoft.com/office/drawing/2014/main" id="{BA39E722-404C-4697-B3D2-EE9A8ADDBFB1}"/>
                </a:ext>
              </a:extLst>
            </p:cNvPr>
            <p:cNvSpPr>
              <a:spLocks noChangeArrowheads="1"/>
            </p:cNvSpPr>
            <p:nvPr/>
          </p:nvSpPr>
          <p:spPr bwMode="auto">
            <a:xfrm>
              <a:off x="5986384" y="5550363"/>
              <a:ext cx="1802175" cy="455449"/>
            </a:xfrm>
            <a:prstGeom prst="rect">
              <a:avLst/>
            </a:prstGeom>
            <a:solidFill>
              <a:schemeClr val="accent4">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00">
                <a:latin typeface="Verdana" panose="020B0604030504040204" pitchFamily="34" charset="0"/>
                <a:ea typeface="Verdana" panose="020B0604030504040204" pitchFamily="34" charset="0"/>
                <a:cs typeface="Verdana" panose="020B0604030504040204" pitchFamily="34" charset="0"/>
              </a:endParaRPr>
            </a:p>
          </p:txBody>
        </p:sp>
        <p:sp>
          <p:nvSpPr>
            <p:cNvPr id="81" name="Rectangle 116">
              <a:extLst>
                <a:ext uri="{FF2B5EF4-FFF2-40B4-BE49-F238E27FC236}">
                  <a16:creationId xmlns:a16="http://schemas.microsoft.com/office/drawing/2014/main" id="{BBB199D8-E2B9-461A-87B6-5796BEC8D1A7}"/>
                </a:ext>
              </a:extLst>
            </p:cNvPr>
            <p:cNvSpPr>
              <a:spLocks noChangeArrowheads="1"/>
            </p:cNvSpPr>
            <p:nvPr/>
          </p:nvSpPr>
          <p:spPr bwMode="auto">
            <a:xfrm>
              <a:off x="5986384" y="5540129"/>
              <a:ext cx="1802175" cy="465683"/>
            </a:xfrm>
            <a:prstGeom prst="rect">
              <a:avLst/>
            </a:prstGeom>
            <a:solidFill>
              <a:schemeClr val="bg1">
                <a:lumMod val="75000"/>
              </a:schemeClr>
            </a:solidFill>
            <a:ln w="3175" cap="sq">
              <a:solidFill>
                <a:srgbClr val="C8C8C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000">
                <a:latin typeface="Verdana" panose="020B0604030504040204" pitchFamily="34" charset="0"/>
                <a:ea typeface="Verdana" panose="020B0604030504040204" pitchFamily="34" charset="0"/>
                <a:cs typeface="Verdana" panose="020B0604030504040204" pitchFamily="34" charset="0"/>
              </a:endParaRPr>
            </a:p>
          </p:txBody>
        </p:sp>
        <p:sp>
          <p:nvSpPr>
            <p:cNvPr id="82" name="Rectangle 117">
              <a:extLst>
                <a:ext uri="{FF2B5EF4-FFF2-40B4-BE49-F238E27FC236}">
                  <a16:creationId xmlns:a16="http://schemas.microsoft.com/office/drawing/2014/main" id="{68305981-B0FE-4F26-99F9-151D8843DC1B}"/>
                </a:ext>
              </a:extLst>
            </p:cNvPr>
            <p:cNvSpPr>
              <a:spLocks noChangeArrowheads="1"/>
            </p:cNvSpPr>
            <p:nvPr/>
          </p:nvSpPr>
          <p:spPr bwMode="auto">
            <a:xfrm>
              <a:off x="6235524" y="5558892"/>
              <a:ext cx="1243883" cy="15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fontAlgn="base">
                <a:spcBef>
                  <a:spcPct val="0"/>
                </a:spcBef>
                <a:spcAft>
                  <a:spcPct val="0"/>
                </a:spcAft>
              </a:pPr>
              <a:r>
                <a:rPr lang="en-US" altLang="en-US" sz="1000">
                  <a:latin typeface="Verdana" panose="020B0604030504040204" pitchFamily="34" charset="0"/>
                  <a:ea typeface="Verdana" panose="020B0604030504040204" pitchFamily="34" charset="0"/>
                  <a:cs typeface="Verdana" panose="020B0604030504040204" pitchFamily="34" charset="0"/>
                </a:rPr>
                <a:t>User Standard Oracle </a:t>
              </a:r>
            </a:p>
          </p:txBody>
        </p:sp>
        <p:sp>
          <p:nvSpPr>
            <p:cNvPr id="83" name="Rectangle 118">
              <a:extLst>
                <a:ext uri="{FF2B5EF4-FFF2-40B4-BE49-F238E27FC236}">
                  <a16:creationId xmlns:a16="http://schemas.microsoft.com/office/drawing/2014/main" id="{E6C7313C-0129-44CE-890A-12A0E8A13D0E}"/>
                </a:ext>
              </a:extLst>
            </p:cNvPr>
            <p:cNvSpPr>
              <a:spLocks noChangeArrowheads="1"/>
            </p:cNvSpPr>
            <p:nvPr/>
          </p:nvSpPr>
          <p:spPr bwMode="auto">
            <a:xfrm>
              <a:off x="6675611" y="5729472"/>
              <a:ext cx="374620" cy="15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fontAlgn="base">
                <a:spcBef>
                  <a:spcPct val="0"/>
                </a:spcBef>
                <a:spcAft>
                  <a:spcPct val="0"/>
                </a:spcAft>
              </a:pPr>
              <a:r>
                <a:rPr lang="en-US" altLang="en-US" sz="1000">
                  <a:latin typeface="Verdana" panose="020B0604030504040204" pitchFamily="34" charset="0"/>
                  <a:ea typeface="Verdana" panose="020B0604030504040204" pitchFamily="34" charset="0"/>
                  <a:cs typeface="Verdana" panose="020B0604030504040204" pitchFamily="34" charset="0"/>
                </a:rPr>
                <a:t>Report</a:t>
              </a:r>
            </a:p>
          </p:txBody>
        </p:sp>
        <p:sp>
          <p:nvSpPr>
            <p:cNvPr id="84" name="Rectangle 119">
              <a:extLst>
                <a:ext uri="{FF2B5EF4-FFF2-40B4-BE49-F238E27FC236}">
                  <a16:creationId xmlns:a16="http://schemas.microsoft.com/office/drawing/2014/main" id="{2DFD3EEC-B99B-49C0-A2F8-49ABB1391C48}"/>
                </a:ext>
              </a:extLst>
            </p:cNvPr>
            <p:cNvSpPr>
              <a:spLocks noChangeArrowheads="1"/>
            </p:cNvSpPr>
            <p:nvPr/>
          </p:nvSpPr>
          <p:spPr bwMode="auto">
            <a:xfrm>
              <a:off x="3960528" y="6882593"/>
              <a:ext cx="280055" cy="14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fontAlgn="base">
                <a:spcBef>
                  <a:spcPct val="0"/>
                </a:spcBef>
                <a:spcAft>
                  <a:spcPct val="0"/>
                </a:spcAft>
              </a:pPr>
              <a:r>
                <a:rPr lang="en-US" altLang="en-US" sz="1000">
                  <a:latin typeface="Verdana" panose="020B0604030504040204" pitchFamily="34" charset="0"/>
                  <a:ea typeface="Verdana" panose="020B0604030504040204" pitchFamily="34" charset="0"/>
                  <a:cs typeface="Verdana" panose="020B0604030504040204" pitchFamily="34" charset="0"/>
                </a:rPr>
                <a:t>END</a:t>
              </a:r>
            </a:p>
          </p:txBody>
        </p:sp>
        <p:sp>
          <p:nvSpPr>
            <p:cNvPr id="85" name="Freeform 121">
              <a:extLst>
                <a:ext uri="{FF2B5EF4-FFF2-40B4-BE49-F238E27FC236}">
                  <a16:creationId xmlns:a16="http://schemas.microsoft.com/office/drawing/2014/main" id="{46E9446D-C12C-4BF6-B076-F5433396752E}"/>
                </a:ext>
              </a:extLst>
            </p:cNvPr>
            <p:cNvSpPr>
              <a:spLocks/>
            </p:cNvSpPr>
            <p:nvPr/>
          </p:nvSpPr>
          <p:spPr bwMode="auto">
            <a:xfrm>
              <a:off x="3678654" y="6828008"/>
              <a:ext cx="911089" cy="330925"/>
            </a:xfrm>
            <a:custGeom>
              <a:avLst/>
              <a:gdLst>
                <a:gd name="T0" fmla="*/ 405 w 501"/>
                <a:gd name="T1" fmla="*/ 188 h 194"/>
                <a:gd name="T2" fmla="*/ 423 w 501"/>
                <a:gd name="T3" fmla="*/ 187 h 194"/>
                <a:gd name="T4" fmla="*/ 441 w 501"/>
                <a:gd name="T5" fmla="*/ 181 h 194"/>
                <a:gd name="T6" fmla="*/ 456 w 501"/>
                <a:gd name="T7" fmla="*/ 172 h 194"/>
                <a:gd name="T8" fmla="*/ 469 w 501"/>
                <a:gd name="T9" fmla="*/ 161 h 194"/>
                <a:gd name="T10" fmla="*/ 480 w 501"/>
                <a:gd name="T11" fmla="*/ 148 h 194"/>
                <a:gd name="T12" fmla="*/ 488 w 501"/>
                <a:gd name="T13" fmla="*/ 132 h 194"/>
                <a:gd name="T14" fmla="*/ 493 w 501"/>
                <a:gd name="T15" fmla="*/ 115 h 194"/>
                <a:gd name="T16" fmla="*/ 495 w 501"/>
                <a:gd name="T17" fmla="*/ 97 h 194"/>
                <a:gd name="T18" fmla="*/ 493 w 501"/>
                <a:gd name="T19" fmla="*/ 78 h 194"/>
                <a:gd name="T20" fmla="*/ 488 w 501"/>
                <a:gd name="T21" fmla="*/ 61 h 194"/>
                <a:gd name="T22" fmla="*/ 480 w 501"/>
                <a:gd name="T23" fmla="*/ 45 h 194"/>
                <a:gd name="T24" fmla="*/ 469 w 501"/>
                <a:gd name="T25" fmla="*/ 32 h 194"/>
                <a:gd name="T26" fmla="*/ 455 w 501"/>
                <a:gd name="T27" fmla="*/ 21 h 194"/>
                <a:gd name="T28" fmla="*/ 440 w 501"/>
                <a:gd name="T29" fmla="*/ 13 h 194"/>
                <a:gd name="T30" fmla="*/ 423 w 501"/>
                <a:gd name="T31" fmla="*/ 7 h 194"/>
                <a:gd name="T32" fmla="*/ 405 w 501"/>
                <a:gd name="T33" fmla="*/ 5 h 194"/>
                <a:gd name="T34" fmla="*/ 95 w 501"/>
                <a:gd name="T35" fmla="*/ 5 h 194"/>
                <a:gd name="T36" fmla="*/ 77 w 501"/>
                <a:gd name="T37" fmla="*/ 7 h 194"/>
                <a:gd name="T38" fmla="*/ 60 w 501"/>
                <a:gd name="T39" fmla="*/ 13 h 194"/>
                <a:gd name="T40" fmla="*/ 45 w 501"/>
                <a:gd name="T41" fmla="*/ 21 h 194"/>
                <a:gd name="T42" fmla="*/ 31 w 501"/>
                <a:gd name="T43" fmla="*/ 32 h 194"/>
                <a:gd name="T44" fmla="*/ 20 w 501"/>
                <a:gd name="T45" fmla="*/ 46 h 194"/>
                <a:gd name="T46" fmla="*/ 12 w 501"/>
                <a:gd name="T47" fmla="*/ 61 h 194"/>
                <a:gd name="T48" fmla="*/ 7 w 501"/>
                <a:gd name="T49" fmla="*/ 79 h 194"/>
                <a:gd name="T50" fmla="*/ 5 w 501"/>
                <a:gd name="T51" fmla="*/ 97 h 194"/>
                <a:gd name="T52" fmla="*/ 7 w 501"/>
                <a:gd name="T53" fmla="*/ 116 h 194"/>
                <a:gd name="T54" fmla="*/ 12 w 501"/>
                <a:gd name="T55" fmla="*/ 133 h 194"/>
                <a:gd name="T56" fmla="*/ 21 w 501"/>
                <a:gd name="T57" fmla="*/ 148 h 194"/>
                <a:gd name="T58" fmla="*/ 32 w 501"/>
                <a:gd name="T59" fmla="*/ 162 h 194"/>
                <a:gd name="T60" fmla="*/ 45 w 501"/>
                <a:gd name="T61" fmla="*/ 173 h 194"/>
                <a:gd name="T62" fmla="*/ 60 w 501"/>
                <a:gd name="T63" fmla="*/ 181 h 194"/>
                <a:gd name="T64" fmla="*/ 77 w 501"/>
                <a:gd name="T65" fmla="*/ 187 h 194"/>
                <a:gd name="T66" fmla="*/ 98 w 501"/>
                <a:gd name="T67" fmla="*/ 188 h 194"/>
                <a:gd name="T68" fmla="*/ 76 w 501"/>
                <a:gd name="T69" fmla="*/ 191 h 194"/>
                <a:gd name="T70" fmla="*/ 42 w 501"/>
                <a:gd name="T71" fmla="*/ 177 h 194"/>
                <a:gd name="T72" fmla="*/ 16 w 501"/>
                <a:gd name="T73" fmla="*/ 151 h 194"/>
                <a:gd name="T74" fmla="*/ 2 w 501"/>
                <a:gd name="T75" fmla="*/ 116 h 194"/>
                <a:gd name="T76" fmla="*/ 2 w 501"/>
                <a:gd name="T77" fmla="*/ 77 h 194"/>
                <a:gd name="T78" fmla="*/ 16 w 501"/>
                <a:gd name="T79" fmla="*/ 43 h 194"/>
                <a:gd name="T80" fmla="*/ 42 w 501"/>
                <a:gd name="T81" fmla="*/ 17 h 194"/>
                <a:gd name="T82" fmla="*/ 76 w 501"/>
                <a:gd name="T83" fmla="*/ 2 h 194"/>
                <a:gd name="T84" fmla="*/ 405 w 501"/>
                <a:gd name="T85" fmla="*/ 0 h 194"/>
                <a:gd name="T86" fmla="*/ 442 w 501"/>
                <a:gd name="T87" fmla="*/ 8 h 194"/>
                <a:gd name="T88" fmla="*/ 472 w 501"/>
                <a:gd name="T89" fmla="*/ 28 h 194"/>
                <a:gd name="T90" fmla="*/ 493 w 501"/>
                <a:gd name="T91" fmla="*/ 59 h 194"/>
                <a:gd name="T92" fmla="*/ 501 w 501"/>
                <a:gd name="T93" fmla="*/ 97 h 194"/>
                <a:gd name="T94" fmla="*/ 493 w 501"/>
                <a:gd name="T95" fmla="*/ 135 h 194"/>
                <a:gd name="T96" fmla="*/ 472 w 501"/>
                <a:gd name="T97" fmla="*/ 165 h 194"/>
                <a:gd name="T98" fmla="*/ 442 w 501"/>
                <a:gd name="T99" fmla="*/ 186 h 194"/>
                <a:gd name="T100" fmla="*/ 405 w 501"/>
                <a:gd name="T101" fmla="*/ 193 h 194"/>
                <a:gd name="T102" fmla="*/ 93 w 501"/>
                <a:gd name="T103" fmla="*/ 18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1" h="194">
                  <a:moveTo>
                    <a:pt x="93" y="188"/>
                  </a:moveTo>
                  <a:lnTo>
                    <a:pt x="405" y="188"/>
                  </a:lnTo>
                  <a:lnTo>
                    <a:pt x="405" y="188"/>
                  </a:lnTo>
                  <a:lnTo>
                    <a:pt x="423" y="187"/>
                  </a:lnTo>
                  <a:lnTo>
                    <a:pt x="423" y="187"/>
                  </a:lnTo>
                  <a:lnTo>
                    <a:pt x="441" y="181"/>
                  </a:lnTo>
                  <a:lnTo>
                    <a:pt x="440" y="181"/>
                  </a:lnTo>
                  <a:lnTo>
                    <a:pt x="456" y="172"/>
                  </a:lnTo>
                  <a:lnTo>
                    <a:pt x="455" y="173"/>
                  </a:lnTo>
                  <a:lnTo>
                    <a:pt x="469" y="161"/>
                  </a:lnTo>
                  <a:lnTo>
                    <a:pt x="469" y="162"/>
                  </a:lnTo>
                  <a:lnTo>
                    <a:pt x="480" y="148"/>
                  </a:lnTo>
                  <a:lnTo>
                    <a:pt x="480" y="148"/>
                  </a:lnTo>
                  <a:lnTo>
                    <a:pt x="488" y="132"/>
                  </a:lnTo>
                  <a:lnTo>
                    <a:pt x="488" y="133"/>
                  </a:lnTo>
                  <a:lnTo>
                    <a:pt x="493" y="115"/>
                  </a:lnTo>
                  <a:lnTo>
                    <a:pt x="493" y="116"/>
                  </a:lnTo>
                  <a:lnTo>
                    <a:pt x="495" y="97"/>
                  </a:lnTo>
                  <a:lnTo>
                    <a:pt x="495" y="97"/>
                  </a:lnTo>
                  <a:lnTo>
                    <a:pt x="493" y="78"/>
                  </a:lnTo>
                  <a:lnTo>
                    <a:pt x="493" y="79"/>
                  </a:lnTo>
                  <a:lnTo>
                    <a:pt x="488" y="61"/>
                  </a:lnTo>
                  <a:lnTo>
                    <a:pt x="488" y="61"/>
                  </a:lnTo>
                  <a:lnTo>
                    <a:pt x="480" y="45"/>
                  </a:lnTo>
                  <a:lnTo>
                    <a:pt x="480" y="46"/>
                  </a:lnTo>
                  <a:lnTo>
                    <a:pt x="469" y="32"/>
                  </a:lnTo>
                  <a:lnTo>
                    <a:pt x="469" y="32"/>
                  </a:lnTo>
                  <a:lnTo>
                    <a:pt x="455" y="21"/>
                  </a:lnTo>
                  <a:lnTo>
                    <a:pt x="456" y="21"/>
                  </a:lnTo>
                  <a:lnTo>
                    <a:pt x="440" y="13"/>
                  </a:lnTo>
                  <a:lnTo>
                    <a:pt x="441" y="13"/>
                  </a:lnTo>
                  <a:lnTo>
                    <a:pt x="423" y="7"/>
                  </a:lnTo>
                  <a:lnTo>
                    <a:pt x="423" y="7"/>
                  </a:lnTo>
                  <a:lnTo>
                    <a:pt x="405" y="5"/>
                  </a:lnTo>
                  <a:lnTo>
                    <a:pt x="405" y="5"/>
                  </a:lnTo>
                  <a:lnTo>
                    <a:pt x="95" y="5"/>
                  </a:lnTo>
                  <a:lnTo>
                    <a:pt x="96" y="5"/>
                  </a:lnTo>
                  <a:lnTo>
                    <a:pt x="77" y="7"/>
                  </a:lnTo>
                  <a:lnTo>
                    <a:pt x="77" y="7"/>
                  </a:lnTo>
                  <a:lnTo>
                    <a:pt x="60" y="13"/>
                  </a:lnTo>
                  <a:lnTo>
                    <a:pt x="60" y="13"/>
                  </a:lnTo>
                  <a:lnTo>
                    <a:pt x="45" y="21"/>
                  </a:lnTo>
                  <a:lnTo>
                    <a:pt x="45" y="21"/>
                  </a:lnTo>
                  <a:lnTo>
                    <a:pt x="31" y="32"/>
                  </a:lnTo>
                  <a:lnTo>
                    <a:pt x="32" y="32"/>
                  </a:lnTo>
                  <a:lnTo>
                    <a:pt x="20" y="46"/>
                  </a:lnTo>
                  <a:lnTo>
                    <a:pt x="21" y="45"/>
                  </a:lnTo>
                  <a:lnTo>
                    <a:pt x="12" y="61"/>
                  </a:lnTo>
                  <a:lnTo>
                    <a:pt x="12" y="61"/>
                  </a:lnTo>
                  <a:lnTo>
                    <a:pt x="7" y="79"/>
                  </a:lnTo>
                  <a:lnTo>
                    <a:pt x="7" y="78"/>
                  </a:lnTo>
                  <a:lnTo>
                    <a:pt x="5" y="97"/>
                  </a:lnTo>
                  <a:lnTo>
                    <a:pt x="5" y="97"/>
                  </a:lnTo>
                  <a:lnTo>
                    <a:pt x="7" y="116"/>
                  </a:lnTo>
                  <a:lnTo>
                    <a:pt x="7" y="115"/>
                  </a:lnTo>
                  <a:lnTo>
                    <a:pt x="12" y="133"/>
                  </a:lnTo>
                  <a:lnTo>
                    <a:pt x="12" y="132"/>
                  </a:lnTo>
                  <a:lnTo>
                    <a:pt x="21" y="148"/>
                  </a:lnTo>
                  <a:lnTo>
                    <a:pt x="20" y="148"/>
                  </a:lnTo>
                  <a:lnTo>
                    <a:pt x="32" y="162"/>
                  </a:lnTo>
                  <a:lnTo>
                    <a:pt x="31" y="161"/>
                  </a:lnTo>
                  <a:lnTo>
                    <a:pt x="45" y="173"/>
                  </a:lnTo>
                  <a:lnTo>
                    <a:pt x="45" y="172"/>
                  </a:lnTo>
                  <a:lnTo>
                    <a:pt x="60" y="181"/>
                  </a:lnTo>
                  <a:lnTo>
                    <a:pt x="60" y="181"/>
                  </a:lnTo>
                  <a:lnTo>
                    <a:pt x="77" y="187"/>
                  </a:lnTo>
                  <a:lnTo>
                    <a:pt x="77" y="187"/>
                  </a:lnTo>
                  <a:lnTo>
                    <a:pt x="98" y="188"/>
                  </a:lnTo>
                  <a:lnTo>
                    <a:pt x="98" y="194"/>
                  </a:lnTo>
                  <a:lnTo>
                    <a:pt x="76" y="191"/>
                  </a:lnTo>
                  <a:lnTo>
                    <a:pt x="58" y="186"/>
                  </a:lnTo>
                  <a:lnTo>
                    <a:pt x="42" y="177"/>
                  </a:lnTo>
                  <a:lnTo>
                    <a:pt x="28" y="165"/>
                  </a:lnTo>
                  <a:lnTo>
                    <a:pt x="16" y="151"/>
                  </a:lnTo>
                  <a:lnTo>
                    <a:pt x="7" y="135"/>
                  </a:lnTo>
                  <a:lnTo>
                    <a:pt x="2" y="116"/>
                  </a:lnTo>
                  <a:lnTo>
                    <a:pt x="0" y="97"/>
                  </a:lnTo>
                  <a:lnTo>
                    <a:pt x="2" y="77"/>
                  </a:lnTo>
                  <a:lnTo>
                    <a:pt x="7" y="59"/>
                  </a:lnTo>
                  <a:lnTo>
                    <a:pt x="16" y="43"/>
                  </a:lnTo>
                  <a:lnTo>
                    <a:pt x="28" y="28"/>
                  </a:lnTo>
                  <a:lnTo>
                    <a:pt x="42" y="17"/>
                  </a:lnTo>
                  <a:lnTo>
                    <a:pt x="58" y="8"/>
                  </a:lnTo>
                  <a:lnTo>
                    <a:pt x="76" y="2"/>
                  </a:lnTo>
                  <a:lnTo>
                    <a:pt x="95" y="0"/>
                  </a:lnTo>
                  <a:lnTo>
                    <a:pt x="405" y="0"/>
                  </a:lnTo>
                  <a:lnTo>
                    <a:pt x="424" y="2"/>
                  </a:lnTo>
                  <a:lnTo>
                    <a:pt x="442" y="8"/>
                  </a:lnTo>
                  <a:lnTo>
                    <a:pt x="458" y="17"/>
                  </a:lnTo>
                  <a:lnTo>
                    <a:pt x="472" y="28"/>
                  </a:lnTo>
                  <a:lnTo>
                    <a:pt x="484" y="43"/>
                  </a:lnTo>
                  <a:lnTo>
                    <a:pt x="493" y="59"/>
                  </a:lnTo>
                  <a:lnTo>
                    <a:pt x="498" y="77"/>
                  </a:lnTo>
                  <a:lnTo>
                    <a:pt x="501" y="97"/>
                  </a:lnTo>
                  <a:lnTo>
                    <a:pt x="498" y="116"/>
                  </a:lnTo>
                  <a:lnTo>
                    <a:pt x="493" y="135"/>
                  </a:lnTo>
                  <a:lnTo>
                    <a:pt x="484" y="151"/>
                  </a:lnTo>
                  <a:lnTo>
                    <a:pt x="472" y="165"/>
                  </a:lnTo>
                  <a:lnTo>
                    <a:pt x="458" y="177"/>
                  </a:lnTo>
                  <a:lnTo>
                    <a:pt x="442" y="186"/>
                  </a:lnTo>
                  <a:lnTo>
                    <a:pt x="424" y="191"/>
                  </a:lnTo>
                  <a:lnTo>
                    <a:pt x="405" y="193"/>
                  </a:lnTo>
                  <a:lnTo>
                    <a:pt x="93" y="193"/>
                  </a:lnTo>
                  <a:lnTo>
                    <a:pt x="93" y="1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latin typeface="Verdana" panose="020B0604030504040204" pitchFamily="34" charset="0"/>
                <a:ea typeface="Verdana" panose="020B0604030504040204" pitchFamily="34" charset="0"/>
                <a:cs typeface="Verdana" panose="020B0604030504040204" pitchFamily="34" charset="0"/>
              </a:endParaRPr>
            </a:p>
          </p:txBody>
        </p:sp>
        <p:sp>
          <p:nvSpPr>
            <p:cNvPr id="86" name="Freeform 123">
              <a:extLst>
                <a:ext uri="{FF2B5EF4-FFF2-40B4-BE49-F238E27FC236}">
                  <a16:creationId xmlns:a16="http://schemas.microsoft.com/office/drawing/2014/main" id="{626F421C-38AE-4CF6-8F71-5203B0A45EDF}"/>
                </a:ext>
              </a:extLst>
            </p:cNvPr>
            <p:cNvSpPr>
              <a:spLocks/>
            </p:cNvSpPr>
            <p:nvPr/>
          </p:nvSpPr>
          <p:spPr bwMode="auto">
            <a:xfrm>
              <a:off x="3678654" y="6807538"/>
              <a:ext cx="900178" cy="322396"/>
            </a:xfrm>
            <a:custGeom>
              <a:avLst/>
              <a:gdLst>
                <a:gd name="T0" fmla="*/ 288 w 1536"/>
                <a:gd name="T1" fmla="*/ 576 h 576"/>
                <a:gd name="T2" fmla="*/ 1248 w 1536"/>
                <a:gd name="T3" fmla="*/ 576 h 576"/>
                <a:gd name="T4" fmla="*/ 1536 w 1536"/>
                <a:gd name="T5" fmla="*/ 288 h 576"/>
                <a:gd name="T6" fmla="*/ 1248 w 1536"/>
                <a:gd name="T7" fmla="*/ 0 h 576"/>
                <a:gd name="T8" fmla="*/ 1248 w 1536"/>
                <a:gd name="T9" fmla="*/ 0 h 576"/>
                <a:gd name="T10" fmla="*/ 1248 w 1536"/>
                <a:gd name="T11" fmla="*/ 0 h 576"/>
                <a:gd name="T12" fmla="*/ 288 w 1536"/>
                <a:gd name="T13" fmla="*/ 0 h 576"/>
                <a:gd name="T14" fmla="*/ 0 w 1536"/>
                <a:gd name="T15" fmla="*/ 288 h 576"/>
                <a:gd name="T16" fmla="*/ 288 w 1536"/>
                <a:gd name="T17" fmla="*/ 576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6" h="576">
                  <a:moveTo>
                    <a:pt x="288" y="576"/>
                  </a:moveTo>
                  <a:lnTo>
                    <a:pt x="1248" y="576"/>
                  </a:lnTo>
                  <a:cubicBezTo>
                    <a:pt x="1407" y="576"/>
                    <a:pt x="1536" y="448"/>
                    <a:pt x="1536" y="288"/>
                  </a:cubicBezTo>
                  <a:cubicBezTo>
                    <a:pt x="1536" y="129"/>
                    <a:pt x="1407" y="0"/>
                    <a:pt x="1248" y="0"/>
                  </a:cubicBezTo>
                  <a:cubicBezTo>
                    <a:pt x="1248" y="0"/>
                    <a:pt x="1248" y="0"/>
                    <a:pt x="1248" y="0"/>
                  </a:cubicBezTo>
                  <a:lnTo>
                    <a:pt x="1248" y="0"/>
                  </a:lnTo>
                  <a:lnTo>
                    <a:pt x="288" y="0"/>
                  </a:lnTo>
                  <a:cubicBezTo>
                    <a:pt x="129" y="0"/>
                    <a:pt x="0" y="129"/>
                    <a:pt x="0" y="288"/>
                  </a:cubicBezTo>
                  <a:cubicBezTo>
                    <a:pt x="0" y="448"/>
                    <a:pt x="129" y="576"/>
                    <a:pt x="288" y="576"/>
                  </a:cubicBezTo>
                </a:path>
              </a:pathLst>
            </a:custGeom>
            <a:noFill/>
            <a:ln w="7938" cap="sq">
              <a:solidFill>
                <a:srgbClr val="41719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00">
                <a:latin typeface="Verdana" panose="020B0604030504040204" pitchFamily="34" charset="0"/>
                <a:ea typeface="Verdana" panose="020B0604030504040204" pitchFamily="34" charset="0"/>
                <a:cs typeface="Verdana" panose="020B0604030504040204" pitchFamily="34" charset="0"/>
              </a:endParaRPr>
            </a:p>
          </p:txBody>
        </p:sp>
        <p:sp>
          <p:nvSpPr>
            <p:cNvPr id="87" name="Line 125">
              <a:extLst>
                <a:ext uri="{FF2B5EF4-FFF2-40B4-BE49-F238E27FC236}">
                  <a16:creationId xmlns:a16="http://schemas.microsoft.com/office/drawing/2014/main" id="{CACDC718-0F38-499C-8DD3-A0DB4E54C7B2}"/>
                </a:ext>
              </a:extLst>
            </p:cNvPr>
            <p:cNvSpPr>
              <a:spLocks noChangeShapeType="1"/>
            </p:cNvSpPr>
            <p:nvPr/>
          </p:nvSpPr>
          <p:spPr bwMode="auto">
            <a:xfrm>
              <a:off x="1427300" y="6058692"/>
              <a:ext cx="0" cy="428156"/>
            </a:xfrm>
            <a:prstGeom prst="line">
              <a:avLst/>
            </a:prstGeom>
            <a:noFill/>
            <a:ln w="11113" cap="rnd">
              <a:solidFill>
                <a:srgbClr val="5B9B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a:latin typeface="Verdana" panose="020B0604030504040204" pitchFamily="34" charset="0"/>
                <a:ea typeface="Verdana" panose="020B0604030504040204" pitchFamily="34" charset="0"/>
                <a:cs typeface="Verdana" panose="020B0604030504040204" pitchFamily="34" charset="0"/>
              </a:endParaRPr>
            </a:p>
          </p:txBody>
        </p:sp>
        <p:sp>
          <p:nvSpPr>
            <p:cNvPr id="88" name="Line 126">
              <a:extLst>
                <a:ext uri="{FF2B5EF4-FFF2-40B4-BE49-F238E27FC236}">
                  <a16:creationId xmlns:a16="http://schemas.microsoft.com/office/drawing/2014/main" id="{7E6E34D6-CA55-4F10-963F-D8907F07DBD3}"/>
                </a:ext>
              </a:extLst>
            </p:cNvPr>
            <p:cNvSpPr>
              <a:spLocks noChangeShapeType="1"/>
            </p:cNvSpPr>
            <p:nvPr/>
          </p:nvSpPr>
          <p:spPr bwMode="auto">
            <a:xfrm>
              <a:off x="1409114" y="6497083"/>
              <a:ext cx="5517455" cy="0"/>
            </a:xfrm>
            <a:prstGeom prst="line">
              <a:avLst/>
            </a:prstGeom>
            <a:noFill/>
            <a:ln w="11113" cap="rnd">
              <a:solidFill>
                <a:srgbClr val="5B9B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a:latin typeface="Verdana" panose="020B0604030504040204" pitchFamily="34" charset="0"/>
                <a:ea typeface="Verdana" panose="020B0604030504040204" pitchFamily="34" charset="0"/>
                <a:cs typeface="Verdana" panose="020B0604030504040204" pitchFamily="34" charset="0"/>
              </a:endParaRPr>
            </a:p>
          </p:txBody>
        </p:sp>
        <p:sp>
          <p:nvSpPr>
            <p:cNvPr id="89" name="Line 127">
              <a:extLst>
                <a:ext uri="{FF2B5EF4-FFF2-40B4-BE49-F238E27FC236}">
                  <a16:creationId xmlns:a16="http://schemas.microsoft.com/office/drawing/2014/main" id="{EB30B1AB-2C17-4B0C-9A03-89AA5160703C}"/>
                </a:ext>
              </a:extLst>
            </p:cNvPr>
            <p:cNvSpPr>
              <a:spLocks noChangeShapeType="1"/>
            </p:cNvSpPr>
            <p:nvPr/>
          </p:nvSpPr>
          <p:spPr bwMode="auto">
            <a:xfrm>
              <a:off x="6888380" y="6005812"/>
              <a:ext cx="0" cy="481036"/>
            </a:xfrm>
            <a:prstGeom prst="line">
              <a:avLst/>
            </a:prstGeom>
            <a:noFill/>
            <a:ln w="11113" cap="rnd">
              <a:solidFill>
                <a:srgbClr val="5B9B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a:latin typeface="Verdana" panose="020B0604030504040204" pitchFamily="34" charset="0"/>
                <a:ea typeface="Verdana" panose="020B0604030504040204" pitchFamily="34" charset="0"/>
                <a:cs typeface="Verdana" panose="020B0604030504040204" pitchFamily="34" charset="0"/>
              </a:endParaRPr>
            </a:p>
          </p:txBody>
        </p:sp>
        <p:sp>
          <p:nvSpPr>
            <p:cNvPr id="90" name="Line 128">
              <a:extLst>
                <a:ext uri="{FF2B5EF4-FFF2-40B4-BE49-F238E27FC236}">
                  <a16:creationId xmlns:a16="http://schemas.microsoft.com/office/drawing/2014/main" id="{4008FE22-0D51-4F1D-B1D0-B1A6E33D20E2}"/>
                </a:ext>
              </a:extLst>
            </p:cNvPr>
            <p:cNvSpPr>
              <a:spLocks noChangeShapeType="1"/>
            </p:cNvSpPr>
            <p:nvPr/>
          </p:nvSpPr>
          <p:spPr bwMode="auto">
            <a:xfrm>
              <a:off x="4860706" y="5894935"/>
              <a:ext cx="0" cy="591913"/>
            </a:xfrm>
            <a:prstGeom prst="line">
              <a:avLst/>
            </a:prstGeom>
            <a:noFill/>
            <a:ln w="11113" cap="rnd">
              <a:solidFill>
                <a:srgbClr val="5B9B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a:latin typeface="Verdana" panose="020B0604030504040204" pitchFamily="34" charset="0"/>
                <a:ea typeface="Verdana" panose="020B0604030504040204" pitchFamily="34" charset="0"/>
                <a:cs typeface="Verdana" panose="020B0604030504040204" pitchFamily="34" charset="0"/>
              </a:endParaRPr>
            </a:p>
          </p:txBody>
        </p:sp>
        <p:sp>
          <p:nvSpPr>
            <p:cNvPr id="91" name="Line 129">
              <a:extLst>
                <a:ext uri="{FF2B5EF4-FFF2-40B4-BE49-F238E27FC236}">
                  <a16:creationId xmlns:a16="http://schemas.microsoft.com/office/drawing/2014/main" id="{DD2CD820-A779-48C4-9944-F39E3CB18EC4}"/>
                </a:ext>
              </a:extLst>
            </p:cNvPr>
            <p:cNvSpPr>
              <a:spLocks noChangeShapeType="1"/>
            </p:cNvSpPr>
            <p:nvPr/>
          </p:nvSpPr>
          <p:spPr bwMode="auto">
            <a:xfrm>
              <a:off x="3340406" y="5894935"/>
              <a:ext cx="0" cy="591913"/>
            </a:xfrm>
            <a:prstGeom prst="line">
              <a:avLst/>
            </a:prstGeom>
            <a:noFill/>
            <a:ln w="11113" cap="rnd">
              <a:solidFill>
                <a:srgbClr val="5B9B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a:latin typeface="Verdana" panose="020B0604030504040204" pitchFamily="34" charset="0"/>
                <a:ea typeface="Verdana" panose="020B0604030504040204" pitchFamily="34" charset="0"/>
                <a:cs typeface="Verdana" panose="020B0604030504040204" pitchFamily="34" charset="0"/>
              </a:endParaRPr>
            </a:p>
          </p:txBody>
        </p:sp>
        <p:sp>
          <p:nvSpPr>
            <p:cNvPr id="92" name="Rectangle 130">
              <a:extLst>
                <a:ext uri="{FF2B5EF4-FFF2-40B4-BE49-F238E27FC236}">
                  <a16:creationId xmlns:a16="http://schemas.microsoft.com/office/drawing/2014/main" id="{4FCD182F-3DD0-4181-AE9C-ACF5F85CDA9E}"/>
                </a:ext>
              </a:extLst>
            </p:cNvPr>
            <p:cNvSpPr>
              <a:spLocks noChangeArrowheads="1"/>
            </p:cNvSpPr>
            <p:nvPr/>
          </p:nvSpPr>
          <p:spPr bwMode="auto">
            <a:xfrm>
              <a:off x="5671776" y="4363126"/>
              <a:ext cx="176399" cy="14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fontAlgn="base">
                <a:spcBef>
                  <a:spcPct val="0"/>
                </a:spcBef>
                <a:spcAft>
                  <a:spcPct val="0"/>
                </a:spcAft>
              </a:pPr>
              <a:r>
                <a:rPr lang="en-US" altLang="en-US" sz="1000">
                  <a:solidFill>
                    <a:srgbClr val="000000"/>
                  </a:solidFill>
                  <a:latin typeface="Verdana" panose="020B0604030504040204" pitchFamily="34" charset="0"/>
                  <a:ea typeface="Verdana" panose="020B0604030504040204" pitchFamily="34" charset="0"/>
                  <a:cs typeface="Verdana" panose="020B0604030504040204" pitchFamily="34" charset="0"/>
                </a:rPr>
                <a:t>No</a:t>
              </a:r>
              <a:endParaRPr lang="en-US" altLang="en-US" sz="1000">
                <a:latin typeface="Verdana" panose="020B0604030504040204" pitchFamily="34" charset="0"/>
                <a:ea typeface="Verdana" panose="020B0604030504040204" pitchFamily="34" charset="0"/>
                <a:cs typeface="Verdana" panose="020B0604030504040204" pitchFamily="34" charset="0"/>
              </a:endParaRPr>
            </a:p>
          </p:txBody>
        </p:sp>
        <p:sp>
          <p:nvSpPr>
            <p:cNvPr id="93" name="Rectangle 131">
              <a:extLst>
                <a:ext uri="{FF2B5EF4-FFF2-40B4-BE49-F238E27FC236}">
                  <a16:creationId xmlns:a16="http://schemas.microsoft.com/office/drawing/2014/main" id="{47206C5C-A3A1-4387-A609-28A01E284DFE}"/>
                </a:ext>
              </a:extLst>
            </p:cNvPr>
            <p:cNvSpPr>
              <a:spLocks noChangeArrowheads="1"/>
            </p:cNvSpPr>
            <p:nvPr/>
          </p:nvSpPr>
          <p:spPr bwMode="auto">
            <a:xfrm>
              <a:off x="3982351" y="4257367"/>
              <a:ext cx="176399" cy="14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fontAlgn="base">
                <a:spcBef>
                  <a:spcPct val="0"/>
                </a:spcBef>
                <a:spcAft>
                  <a:spcPct val="0"/>
                </a:spcAft>
              </a:pPr>
              <a:r>
                <a:rPr lang="en-US" altLang="en-US" sz="1000">
                  <a:solidFill>
                    <a:srgbClr val="000000"/>
                  </a:solidFill>
                  <a:latin typeface="Verdana" panose="020B0604030504040204" pitchFamily="34" charset="0"/>
                  <a:ea typeface="Verdana" panose="020B0604030504040204" pitchFamily="34" charset="0"/>
                  <a:cs typeface="Verdana" panose="020B0604030504040204" pitchFamily="34" charset="0"/>
                </a:rPr>
                <a:t>No</a:t>
              </a:r>
              <a:endParaRPr lang="en-US" altLang="en-US" sz="1000">
                <a:latin typeface="Verdana" panose="020B0604030504040204" pitchFamily="34" charset="0"/>
                <a:ea typeface="Verdana" panose="020B0604030504040204" pitchFamily="34" charset="0"/>
                <a:cs typeface="Verdana" panose="020B0604030504040204" pitchFamily="34" charset="0"/>
              </a:endParaRPr>
            </a:p>
          </p:txBody>
        </p:sp>
        <p:sp>
          <p:nvSpPr>
            <p:cNvPr id="94" name="Rectangle 132">
              <a:extLst>
                <a:ext uri="{FF2B5EF4-FFF2-40B4-BE49-F238E27FC236}">
                  <a16:creationId xmlns:a16="http://schemas.microsoft.com/office/drawing/2014/main" id="{418FDDC0-240B-4225-9FF6-CFF8677DF34D}"/>
                </a:ext>
              </a:extLst>
            </p:cNvPr>
            <p:cNvSpPr>
              <a:spLocks noChangeArrowheads="1"/>
            </p:cNvSpPr>
            <p:nvPr/>
          </p:nvSpPr>
          <p:spPr bwMode="auto">
            <a:xfrm>
              <a:off x="2351119" y="4363126"/>
              <a:ext cx="176399" cy="14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fontAlgn="base">
                <a:spcBef>
                  <a:spcPct val="0"/>
                </a:spcBef>
                <a:spcAft>
                  <a:spcPct val="0"/>
                </a:spcAft>
              </a:pPr>
              <a:r>
                <a:rPr lang="en-US" altLang="en-US" sz="1000">
                  <a:solidFill>
                    <a:srgbClr val="000000"/>
                  </a:solidFill>
                  <a:latin typeface="Verdana" panose="020B0604030504040204" pitchFamily="34" charset="0"/>
                  <a:ea typeface="Verdana" panose="020B0604030504040204" pitchFamily="34" charset="0"/>
                  <a:cs typeface="Verdana" panose="020B0604030504040204" pitchFamily="34" charset="0"/>
                </a:rPr>
                <a:t>No</a:t>
              </a:r>
              <a:endParaRPr lang="en-US" altLang="en-US" sz="1000">
                <a:latin typeface="Verdana" panose="020B0604030504040204" pitchFamily="34" charset="0"/>
                <a:ea typeface="Verdana" panose="020B0604030504040204" pitchFamily="34" charset="0"/>
                <a:cs typeface="Verdana" panose="020B0604030504040204" pitchFamily="34" charset="0"/>
              </a:endParaRPr>
            </a:p>
          </p:txBody>
        </p:sp>
        <p:sp>
          <p:nvSpPr>
            <p:cNvPr id="95" name="Rectangle 133">
              <a:extLst>
                <a:ext uri="{FF2B5EF4-FFF2-40B4-BE49-F238E27FC236}">
                  <a16:creationId xmlns:a16="http://schemas.microsoft.com/office/drawing/2014/main" id="{3C64EC14-A11E-45E3-92D6-C9DEFFADFFF6}"/>
                </a:ext>
              </a:extLst>
            </p:cNvPr>
            <p:cNvSpPr>
              <a:spLocks noChangeArrowheads="1"/>
            </p:cNvSpPr>
            <p:nvPr/>
          </p:nvSpPr>
          <p:spPr bwMode="auto">
            <a:xfrm>
              <a:off x="6957485" y="5113679"/>
              <a:ext cx="225499" cy="14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fontAlgn="base">
                <a:spcBef>
                  <a:spcPct val="0"/>
                </a:spcBef>
                <a:spcAft>
                  <a:spcPct val="0"/>
                </a:spcAft>
              </a:pPr>
              <a:r>
                <a:rPr lang="en-US" altLang="en-US" sz="1000">
                  <a:solidFill>
                    <a:srgbClr val="000000"/>
                  </a:solidFill>
                  <a:latin typeface="Verdana" panose="020B0604030504040204" pitchFamily="34" charset="0"/>
                  <a:ea typeface="Verdana" panose="020B0604030504040204" pitchFamily="34" charset="0"/>
                  <a:cs typeface="Verdana" panose="020B0604030504040204" pitchFamily="34" charset="0"/>
                </a:rPr>
                <a:t>Yes</a:t>
              </a:r>
              <a:endParaRPr lang="en-US" altLang="en-US" sz="1000">
                <a:latin typeface="Verdana" panose="020B0604030504040204" pitchFamily="34" charset="0"/>
                <a:ea typeface="Verdana" panose="020B0604030504040204" pitchFamily="34" charset="0"/>
                <a:cs typeface="Verdana" panose="020B0604030504040204" pitchFamily="34" charset="0"/>
              </a:endParaRPr>
            </a:p>
          </p:txBody>
        </p:sp>
        <p:sp>
          <p:nvSpPr>
            <p:cNvPr id="96" name="Rectangle 134">
              <a:extLst>
                <a:ext uri="{FF2B5EF4-FFF2-40B4-BE49-F238E27FC236}">
                  <a16:creationId xmlns:a16="http://schemas.microsoft.com/office/drawing/2014/main" id="{BB986855-BC69-4944-BF6A-C49C171131E6}"/>
                </a:ext>
              </a:extLst>
            </p:cNvPr>
            <p:cNvSpPr>
              <a:spLocks noChangeArrowheads="1"/>
            </p:cNvSpPr>
            <p:nvPr/>
          </p:nvSpPr>
          <p:spPr bwMode="auto">
            <a:xfrm>
              <a:off x="5042561" y="5059093"/>
              <a:ext cx="225499" cy="14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fontAlgn="base">
                <a:spcBef>
                  <a:spcPct val="0"/>
                </a:spcBef>
                <a:spcAft>
                  <a:spcPct val="0"/>
                </a:spcAft>
              </a:pPr>
              <a:r>
                <a:rPr lang="en-US" altLang="en-US" sz="1000">
                  <a:solidFill>
                    <a:srgbClr val="000000"/>
                  </a:solidFill>
                  <a:latin typeface="Verdana" panose="020B0604030504040204" pitchFamily="34" charset="0"/>
                  <a:ea typeface="Verdana" panose="020B0604030504040204" pitchFamily="34" charset="0"/>
                  <a:cs typeface="Verdana" panose="020B0604030504040204" pitchFamily="34" charset="0"/>
                </a:rPr>
                <a:t>Yes</a:t>
              </a:r>
              <a:endParaRPr lang="en-US" altLang="en-US" sz="1000">
                <a:latin typeface="Verdana" panose="020B0604030504040204" pitchFamily="34" charset="0"/>
                <a:ea typeface="Verdana" panose="020B0604030504040204" pitchFamily="34" charset="0"/>
                <a:cs typeface="Verdana" panose="020B0604030504040204" pitchFamily="34" charset="0"/>
              </a:endParaRPr>
            </a:p>
          </p:txBody>
        </p:sp>
        <p:sp>
          <p:nvSpPr>
            <p:cNvPr id="97" name="Rectangle 135">
              <a:extLst>
                <a:ext uri="{FF2B5EF4-FFF2-40B4-BE49-F238E27FC236}">
                  <a16:creationId xmlns:a16="http://schemas.microsoft.com/office/drawing/2014/main" id="{1B5A9222-06CB-46BE-91FA-B658FF460D9B}"/>
                </a:ext>
              </a:extLst>
            </p:cNvPr>
            <p:cNvSpPr>
              <a:spLocks noChangeArrowheads="1"/>
            </p:cNvSpPr>
            <p:nvPr/>
          </p:nvSpPr>
          <p:spPr bwMode="auto">
            <a:xfrm>
              <a:off x="3411329" y="5113679"/>
              <a:ext cx="225499" cy="14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fontAlgn="base">
                <a:spcBef>
                  <a:spcPct val="0"/>
                </a:spcBef>
                <a:spcAft>
                  <a:spcPct val="0"/>
                </a:spcAft>
              </a:pPr>
              <a:r>
                <a:rPr lang="en-US" altLang="en-US" sz="1000">
                  <a:solidFill>
                    <a:srgbClr val="000000"/>
                  </a:solidFill>
                  <a:latin typeface="Verdana" panose="020B0604030504040204" pitchFamily="34" charset="0"/>
                  <a:ea typeface="Verdana" panose="020B0604030504040204" pitchFamily="34" charset="0"/>
                  <a:cs typeface="Verdana" panose="020B0604030504040204" pitchFamily="34" charset="0"/>
                </a:rPr>
                <a:t>Yes</a:t>
              </a:r>
              <a:endParaRPr lang="en-US" altLang="en-US" sz="1000">
                <a:latin typeface="Verdana" panose="020B0604030504040204" pitchFamily="34" charset="0"/>
                <a:ea typeface="Verdana" panose="020B0604030504040204" pitchFamily="34" charset="0"/>
                <a:cs typeface="Verdana" panose="020B0604030504040204" pitchFamily="34" charset="0"/>
              </a:endParaRPr>
            </a:p>
          </p:txBody>
        </p:sp>
        <p:sp>
          <p:nvSpPr>
            <p:cNvPr id="98" name="Rectangle 136">
              <a:extLst>
                <a:ext uri="{FF2B5EF4-FFF2-40B4-BE49-F238E27FC236}">
                  <a16:creationId xmlns:a16="http://schemas.microsoft.com/office/drawing/2014/main" id="{E7859342-8092-48AF-9025-50EC11AEF348}"/>
                </a:ext>
              </a:extLst>
            </p:cNvPr>
            <p:cNvSpPr>
              <a:spLocks noChangeArrowheads="1"/>
            </p:cNvSpPr>
            <p:nvPr/>
          </p:nvSpPr>
          <p:spPr bwMode="auto">
            <a:xfrm>
              <a:off x="1609154" y="5113679"/>
              <a:ext cx="225499" cy="14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fontAlgn="base">
                <a:spcBef>
                  <a:spcPct val="0"/>
                </a:spcBef>
                <a:spcAft>
                  <a:spcPct val="0"/>
                </a:spcAft>
              </a:pPr>
              <a:r>
                <a:rPr lang="en-US" altLang="en-US" sz="1000">
                  <a:solidFill>
                    <a:srgbClr val="000000"/>
                  </a:solidFill>
                  <a:latin typeface="Verdana" panose="020B0604030504040204" pitchFamily="34" charset="0"/>
                  <a:ea typeface="Verdana" panose="020B0604030504040204" pitchFamily="34" charset="0"/>
                  <a:cs typeface="Verdana" panose="020B0604030504040204" pitchFamily="34" charset="0"/>
                </a:rPr>
                <a:t>Yes</a:t>
              </a:r>
              <a:endParaRPr lang="en-US" altLang="en-US" sz="1000">
                <a:latin typeface="Verdana" panose="020B0604030504040204" pitchFamily="34" charset="0"/>
                <a:ea typeface="Verdana" panose="020B0604030504040204" pitchFamily="34" charset="0"/>
                <a:cs typeface="Verdana" panose="020B0604030504040204" pitchFamily="34" charset="0"/>
              </a:endParaRPr>
            </a:p>
          </p:txBody>
        </p:sp>
        <p:sp>
          <p:nvSpPr>
            <p:cNvPr id="99" name="Rectangle 137">
              <a:extLst>
                <a:ext uri="{FF2B5EF4-FFF2-40B4-BE49-F238E27FC236}">
                  <a16:creationId xmlns:a16="http://schemas.microsoft.com/office/drawing/2014/main" id="{267C654F-0F4E-4B25-A402-7EE09F8DFC6F}"/>
                </a:ext>
              </a:extLst>
            </p:cNvPr>
            <p:cNvSpPr>
              <a:spLocks noChangeArrowheads="1"/>
            </p:cNvSpPr>
            <p:nvPr/>
          </p:nvSpPr>
          <p:spPr bwMode="auto">
            <a:xfrm>
              <a:off x="3438607" y="6130335"/>
              <a:ext cx="1347539" cy="14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fontAlgn="base">
                <a:spcBef>
                  <a:spcPct val="0"/>
                </a:spcBef>
                <a:spcAft>
                  <a:spcPct val="0"/>
                </a:spcAft>
              </a:pPr>
              <a:r>
                <a:rPr lang="en-US" altLang="en-US" sz="1000">
                  <a:solidFill>
                    <a:srgbClr val="000000"/>
                  </a:solidFill>
                  <a:latin typeface="Verdana" panose="020B0604030504040204" pitchFamily="34" charset="0"/>
                  <a:ea typeface="Verdana" panose="020B0604030504040204" pitchFamily="34" charset="0"/>
                  <a:cs typeface="Verdana" panose="020B0604030504040204" pitchFamily="34" charset="0"/>
                </a:rPr>
                <a:t>Report Development</a:t>
              </a:r>
              <a:endParaRPr lang="en-US" altLang="en-US" sz="1000">
                <a:latin typeface="Verdana" panose="020B0604030504040204" pitchFamily="34" charset="0"/>
                <a:ea typeface="Verdana" panose="020B0604030504040204" pitchFamily="34" charset="0"/>
                <a:cs typeface="Verdana" panose="020B0604030504040204" pitchFamily="34" charset="0"/>
              </a:endParaRPr>
            </a:p>
          </p:txBody>
        </p:sp>
      </p:grpSp>
      <p:sp>
        <p:nvSpPr>
          <p:cNvPr id="100" name="Content Placeholder 2">
            <a:extLst>
              <a:ext uri="{FF2B5EF4-FFF2-40B4-BE49-F238E27FC236}">
                <a16:creationId xmlns:a16="http://schemas.microsoft.com/office/drawing/2014/main" id="{2E6D24F8-0158-4FF9-B133-4B29118C4EF1}"/>
              </a:ext>
            </a:extLst>
          </p:cNvPr>
          <p:cNvSpPr>
            <a:spLocks noGrp="1"/>
          </p:cNvSpPr>
          <p:nvPr>
            <p:ph sz="quarter" idx="12"/>
          </p:nvPr>
        </p:nvSpPr>
        <p:spPr>
          <a:xfrm>
            <a:off x="241015" y="1169073"/>
            <a:ext cx="9031251" cy="1214895"/>
          </a:xfrm>
        </p:spPr>
        <p:txBody>
          <a:bodyPr>
            <a:noAutofit/>
          </a:bodyPr>
          <a:lstStyle/>
          <a:p>
            <a:pPr marL="0" indent="0">
              <a:buNone/>
            </a:pPr>
            <a:r>
              <a:rPr lang="en-US"/>
              <a:t>Below flow chart illustrates how to distinguish between an oracle outbox report and a report customization requirement		</a:t>
            </a:r>
          </a:p>
          <a:p>
            <a:endParaRPr lang="en-US"/>
          </a:p>
        </p:txBody>
      </p:sp>
      <p:sp>
        <p:nvSpPr>
          <p:cNvPr id="104" name="Rectangle 91">
            <a:extLst>
              <a:ext uri="{FF2B5EF4-FFF2-40B4-BE49-F238E27FC236}">
                <a16:creationId xmlns:a16="http://schemas.microsoft.com/office/drawing/2014/main" id="{675100AC-FECB-4076-AC0B-A2C660B33AE5}"/>
              </a:ext>
            </a:extLst>
          </p:cNvPr>
          <p:cNvSpPr>
            <a:spLocks noChangeArrowheads="1"/>
          </p:cNvSpPr>
          <p:nvPr/>
        </p:nvSpPr>
        <p:spPr bwMode="auto">
          <a:xfrm>
            <a:off x="2457367" y="5046061"/>
            <a:ext cx="1570985" cy="543168"/>
          </a:xfrm>
          <a:prstGeom prst="rect">
            <a:avLst/>
          </a:prstGeom>
          <a:solidFill>
            <a:schemeClr val="accent6">
              <a:lumMod val="40000"/>
              <a:lumOff val="60000"/>
            </a:schemeClr>
          </a:solidFill>
          <a:ln w="9525">
            <a:noFill/>
            <a:miter lim="800000"/>
            <a:headEnd/>
            <a:tailEnd/>
          </a:ln>
        </p:spPr>
        <p:txBody>
          <a:bodyPr vert="horz" wrap="square" lIns="91440" tIns="45720" rIns="91440" bIns="45720" numCol="1" anchor="t" anchorCtr="0" compatLnSpc="1">
            <a:prstTxWarp prst="textNoShape">
              <a:avLst/>
            </a:prstTxWarp>
          </a:bodyPr>
          <a:lstStyle/>
          <a:p>
            <a:pPr algn="ctr"/>
            <a:r>
              <a:rPr lang="en-US" sz="1000">
                <a:latin typeface="Verdana" panose="020B0604030504040204" pitchFamily="34" charset="0"/>
                <a:ea typeface="Verdana" panose="020B0604030504040204" pitchFamily="34" charset="0"/>
                <a:cs typeface="Verdana" panose="020B0604030504040204" pitchFamily="34" charset="0"/>
              </a:rPr>
              <a:t>Customize Standard Report</a:t>
            </a:r>
          </a:p>
        </p:txBody>
      </p:sp>
      <p:sp>
        <p:nvSpPr>
          <p:cNvPr id="105" name="Rectangle 91">
            <a:extLst>
              <a:ext uri="{FF2B5EF4-FFF2-40B4-BE49-F238E27FC236}">
                <a16:creationId xmlns:a16="http://schemas.microsoft.com/office/drawing/2014/main" id="{46C01EE2-427F-45AE-B145-1CF3A8568EF3}"/>
              </a:ext>
            </a:extLst>
          </p:cNvPr>
          <p:cNvSpPr>
            <a:spLocks noChangeArrowheads="1"/>
          </p:cNvSpPr>
          <p:nvPr/>
        </p:nvSpPr>
        <p:spPr bwMode="auto">
          <a:xfrm>
            <a:off x="4133842" y="5029404"/>
            <a:ext cx="1694434" cy="508718"/>
          </a:xfrm>
          <a:prstGeom prst="rect">
            <a:avLst/>
          </a:prstGeom>
          <a:solidFill>
            <a:schemeClr val="accent6">
              <a:lumMod val="40000"/>
              <a:lumOff val="60000"/>
            </a:schemeClr>
          </a:solidFill>
          <a:ln w="9525">
            <a:noFill/>
            <a:miter lim="800000"/>
            <a:headEnd/>
            <a:tailEnd/>
          </a:ln>
        </p:spPr>
        <p:txBody>
          <a:bodyPr vert="horz" wrap="square" lIns="91440" tIns="45720" rIns="91440" bIns="45720" numCol="1" anchor="t" anchorCtr="0" compatLnSpc="1">
            <a:prstTxWarp prst="textNoShape">
              <a:avLst/>
            </a:prstTxWarp>
          </a:bodyPr>
          <a:lstStyle/>
          <a:p>
            <a:pPr algn="ctr"/>
            <a:r>
              <a:rPr lang="en-US" sz="1000">
                <a:latin typeface="Verdana" panose="020B0604030504040204" pitchFamily="34" charset="0"/>
                <a:ea typeface="Verdana" panose="020B0604030504040204" pitchFamily="34" charset="0"/>
                <a:cs typeface="Verdana" panose="020B0604030504040204" pitchFamily="34" charset="0"/>
              </a:rPr>
              <a:t>Modify Existing Templates</a:t>
            </a:r>
          </a:p>
        </p:txBody>
      </p:sp>
    </p:spTree>
    <p:extLst>
      <p:ext uri="{BB962C8B-B14F-4D97-AF65-F5344CB8AC3E}">
        <p14:creationId xmlns:p14="http://schemas.microsoft.com/office/powerpoint/2010/main" val="3350920898"/>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BF0A-89A9-4937-836A-A0035ECF3F1D}"/>
              </a:ext>
            </a:extLst>
          </p:cNvPr>
          <p:cNvSpPr>
            <a:spLocks noGrp="1"/>
          </p:cNvSpPr>
          <p:nvPr>
            <p:ph type="ctrTitle"/>
          </p:nvPr>
        </p:nvSpPr>
        <p:spPr>
          <a:xfrm>
            <a:off x="1183084" y="1491731"/>
            <a:ext cx="7098506" cy="2165873"/>
          </a:xfrm>
        </p:spPr>
        <p:txBody>
          <a:bodyPr/>
          <a:lstStyle/>
          <a:p>
            <a:r>
              <a:rPr lang="en-US"/>
              <a:t>Sample Reports</a:t>
            </a:r>
          </a:p>
        </p:txBody>
      </p:sp>
      <p:sp>
        <p:nvSpPr>
          <p:cNvPr id="4" name="Slide Number Placeholder 3">
            <a:extLst>
              <a:ext uri="{FF2B5EF4-FFF2-40B4-BE49-F238E27FC236}">
                <a16:creationId xmlns:a16="http://schemas.microsoft.com/office/drawing/2014/main" id="{F0540C71-BA73-468B-97E1-7DCD00256391}"/>
              </a:ext>
            </a:extLst>
          </p:cNvPr>
          <p:cNvSpPr>
            <a:spLocks noGrp="1"/>
          </p:cNvSpPr>
          <p:nvPr>
            <p:ph type="sldNum" sz="quarter" idx="4"/>
          </p:nvPr>
        </p:nvSpPr>
        <p:spPr/>
        <p:txBody>
          <a:bodyPr/>
          <a:lstStyle/>
          <a:p>
            <a:fld id="{BF059A51-1513-4722-B38F-49BCC75F15CA}" type="slidenum">
              <a:rPr lang="en-US" smtClean="0"/>
              <a:pPr/>
              <a:t>11</a:t>
            </a:fld>
            <a:endParaRPr lang="en-US"/>
          </a:p>
        </p:txBody>
      </p:sp>
    </p:spTree>
    <p:extLst>
      <p:ext uri="{BB962C8B-B14F-4D97-AF65-F5344CB8AC3E}">
        <p14:creationId xmlns:p14="http://schemas.microsoft.com/office/powerpoint/2010/main" val="958252718"/>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4000768D-B74A-4459-AF09-25B9B23EBB37}"/>
              </a:ext>
            </a:extLst>
          </p:cNvPr>
          <p:cNvGraphicFramePr>
            <a:graphicFrameLocks noGrp="1"/>
          </p:cNvGraphicFramePr>
          <p:nvPr>
            <p:ph sz="quarter" idx="12"/>
            <p:extLst>
              <p:ext uri="{D42A27DB-BD31-4B8C-83A1-F6EECF244321}">
                <p14:modId xmlns:p14="http://schemas.microsoft.com/office/powerpoint/2010/main" val="3137731371"/>
              </p:ext>
            </p:extLst>
          </p:nvPr>
        </p:nvGraphicFramePr>
        <p:xfrm>
          <a:off x="593244" y="977658"/>
          <a:ext cx="8128726" cy="6194478"/>
        </p:xfrm>
        <a:graphic>
          <a:graphicData uri="http://schemas.openxmlformats.org/drawingml/2006/table">
            <a:tbl>
              <a:tblPr firstRow="1" bandRow="1">
                <a:tableStyleId>{5C22544A-7EE6-4342-B048-85BDC9FD1C3A}</a:tableStyleId>
              </a:tblPr>
              <a:tblGrid>
                <a:gridCol w="6940488">
                  <a:extLst>
                    <a:ext uri="{9D8B030D-6E8A-4147-A177-3AD203B41FA5}">
                      <a16:colId xmlns:a16="http://schemas.microsoft.com/office/drawing/2014/main" val="170988383"/>
                    </a:ext>
                  </a:extLst>
                </a:gridCol>
                <a:gridCol w="1188238">
                  <a:extLst>
                    <a:ext uri="{9D8B030D-6E8A-4147-A177-3AD203B41FA5}">
                      <a16:colId xmlns:a16="http://schemas.microsoft.com/office/drawing/2014/main" val="597227817"/>
                    </a:ext>
                  </a:extLst>
                </a:gridCol>
              </a:tblGrid>
              <a:tr h="365244">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lang="en-US"/>
                        <a:t>RICE Object</a:t>
                      </a: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lang="en-US"/>
                        <a:t>Track</a:t>
                      </a:r>
                    </a:p>
                  </a:txBody>
                  <a:tcPr/>
                </a:tc>
                <a:extLst>
                  <a:ext uri="{0D108BD9-81ED-4DB2-BD59-A6C34878D82A}">
                    <a16:rowId xmlns:a16="http://schemas.microsoft.com/office/drawing/2014/main" val="3862093767"/>
                  </a:ext>
                </a:extLst>
              </a:tr>
              <a:tr h="359672">
                <a:tc>
                  <a:txBody>
                    <a:bodyPr/>
                    <a:lstStyle/>
                    <a:p>
                      <a:pPr algn="l" fontAlgn="b"/>
                      <a:r>
                        <a:rPr lang="en-US" sz="1200" kern="1200">
                          <a:solidFill>
                            <a:schemeClr val="dk1"/>
                          </a:solidFill>
                          <a:latin typeface="+mn-lt"/>
                          <a:ea typeface="+mn-ea"/>
                          <a:cs typeface="+mn-cs"/>
                        </a:rPr>
                        <a:t>General Ledger and Subledger Analysis Report</a:t>
                      </a:r>
                    </a:p>
                  </a:txBody>
                  <a:tcPr marL="6350" marR="6350" marT="6350" marB="0"/>
                </a:tc>
                <a:tc>
                  <a:txBody>
                    <a:bodyPr/>
                    <a:lstStyle/>
                    <a:p>
                      <a:r>
                        <a:rPr lang="en-US" sz="1200" kern="1200">
                          <a:solidFill>
                            <a:schemeClr val="dk1"/>
                          </a:solidFill>
                          <a:latin typeface="+mn-lt"/>
                          <a:ea typeface="+mn-ea"/>
                          <a:cs typeface="+mn-cs"/>
                        </a:rPr>
                        <a:t>RTR</a:t>
                      </a:r>
                    </a:p>
                  </a:txBody>
                  <a:tcPr/>
                </a:tc>
                <a:extLst>
                  <a:ext uri="{0D108BD9-81ED-4DB2-BD59-A6C34878D82A}">
                    <a16:rowId xmlns:a16="http://schemas.microsoft.com/office/drawing/2014/main" val="2006471013"/>
                  </a:ext>
                </a:extLst>
              </a:tr>
              <a:tr h="390569">
                <a:tc>
                  <a:txBody>
                    <a:bodyPr/>
                    <a:lstStyle/>
                    <a:p>
                      <a:pPr algn="l" fontAlgn="b"/>
                      <a:r>
                        <a:rPr lang="en-US" sz="1200" kern="1200">
                          <a:solidFill>
                            <a:schemeClr val="dk1"/>
                          </a:solidFill>
                          <a:latin typeface="+mn-lt"/>
                          <a:ea typeface="+mn-ea"/>
                          <a:cs typeface="+mn-cs"/>
                        </a:rPr>
                        <a:t>General Ledger Trial Balance Report</a:t>
                      </a:r>
                    </a:p>
                  </a:txBody>
                  <a:tcPr marL="6350" marR="6350" marT="6350" marB="0"/>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RTR</a:t>
                      </a:r>
                    </a:p>
                  </a:txBody>
                  <a:tcPr/>
                </a:tc>
                <a:extLst>
                  <a:ext uri="{0D108BD9-81ED-4DB2-BD59-A6C34878D82A}">
                    <a16:rowId xmlns:a16="http://schemas.microsoft.com/office/drawing/2014/main" val="1949844612"/>
                  </a:ext>
                </a:extLst>
              </a:tr>
              <a:tr h="390569">
                <a:tc>
                  <a:txBody>
                    <a:bodyPr/>
                    <a:lstStyle/>
                    <a:p>
                      <a:pPr algn="l" fontAlgn="b"/>
                      <a:r>
                        <a:rPr lang="en-US" sz="1200" kern="1200">
                          <a:solidFill>
                            <a:schemeClr val="dk1"/>
                          </a:solidFill>
                          <a:latin typeface="+mn-lt"/>
                          <a:ea typeface="+mn-ea"/>
                          <a:cs typeface="+mn-cs"/>
                        </a:rPr>
                        <a:t>Trial Balance Report</a:t>
                      </a:r>
                    </a:p>
                  </a:txBody>
                  <a:tcPr marL="6350" marR="6350" marT="6350" marB="0"/>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RTR</a:t>
                      </a:r>
                    </a:p>
                  </a:txBody>
                  <a:tcPr/>
                </a:tc>
                <a:extLst>
                  <a:ext uri="{0D108BD9-81ED-4DB2-BD59-A6C34878D82A}">
                    <a16:rowId xmlns:a16="http://schemas.microsoft.com/office/drawing/2014/main" val="962863728"/>
                  </a:ext>
                </a:extLst>
              </a:tr>
              <a:tr h="390569">
                <a:tc>
                  <a:txBody>
                    <a:bodyPr/>
                    <a:lstStyle/>
                    <a:p>
                      <a:pPr algn="l" fontAlgn="b"/>
                      <a:r>
                        <a:rPr lang="en-US" sz="1200" kern="1200">
                          <a:solidFill>
                            <a:schemeClr val="dk1"/>
                          </a:solidFill>
                          <a:latin typeface="+mn-lt"/>
                          <a:ea typeface="+mn-ea"/>
                          <a:cs typeface="+mn-cs"/>
                        </a:rPr>
                        <a:t>Trial Balance Extract</a:t>
                      </a:r>
                    </a:p>
                  </a:txBody>
                  <a:tcPr marL="6350" marR="6350" marT="6350" marB="0"/>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RTR</a:t>
                      </a:r>
                    </a:p>
                  </a:txBody>
                  <a:tcPr/>
                </a:tc>
                <a:extLst>
                  <a:ext uri="{0D108BD9-81ED-4DB2-BD59-A6C34878D82A}">
                    <a16:rowId xmlns:a16="http://schemas.microsoft.com/office/drawing/2014/main" val="2206013468"/>
                  </a:ext>
                </a:extLst>
              </a:tr>
              <a:tr h="390569">
                <a:tc>
                  <a:txBody>
                    <a:bodyPr/>
                    <a:lstStyle/>
                    <a:p>
                      <a:pPr algn="l" fontAlgn="b"/>
                      <a:r>
                        <a:rPr lang="en-US" sz="1200" kern="1200">
                          <a:solidFill>
                            <a:schemeClr val="dk1"/>
                          </a:solidFill>
                          <a:latin typeface="+mn-lt"/>
                          <a:ea typeface="+mn-ea"/>
                          <a:cs typeface="+mn-cs"/>
                        </a:rPr>
                        <a:t>General Ledger Journal Entry Report</a:t>
                      </a:r>
                    </a:p>
                  </a:txBody>
                  <a:tcPr marL="6350" marR="6350" marT="6350" marB="0"/>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RTR</a:t>
                      </a:r>
                    </a:p>
                  </a:txBody>
                  <a:tcPr/>
                </a:tc>
                <a:extLst>
                  <a:ext uri="{0D108BD9-81ED-4DB2-BD59-A6C34878D82A}">
                    <a16:rowId xmlns:a16="http://schemas.microsoft.com/office/drawing/2014/main" val="3364616687"/>
                  </a:ext>
                </a:extLst>
              </a:tr>
              <a:tr h="390569">
                <a:tc>
                  <a:txBody>
                    <a:bodyPr/>
                    <a:lstStyle/>
                    <a:p>
                      <a:pPr algn="l" fontAlgn="b"/>
                      <a:r>
                        <a:rPr lang="en-US" sz="1200" kern="1200">
                          <a:solidFill>
                            <a:schemeClr val="dk1"/>
                          </a:solidFill>
                          <a:latin typeface="+mn-lt"/>
                          <a:ea typeface="+mn-ea"/>
                          <a:cs typeface="+mn-cs"/>
                        </a:rPr>
                        <a:t>Account Analysis Report</a:t>
                      </a:r>
                    </a:p>
                  </a:txBody>
                  <a:tcPr marL="6350" marR="6350" marT="6350" marB="0"/>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RTR</a:t>
                      </a:r>
                    </a:p>
                  </a:txBody>
                  <a:tcPr/>
                </a:tc>
                <a:extLst>
                  <a:ext uri="{0D108BD9-81ED-4DB2-BD59-A6C34878D82A}">
                    <a16:rowId xmlns:a16="http://schemas.microsoft.com/office/drawing/2014/main" val="2054050931"/>
                  </a:ext>
                </a:extLst>
              </a:tr>
              <a:tr h="390569">
                <a:tc>
                  <a:txBody>
                    <a:bodyPr/>
                    <a:lstStyle/>
                    <a:p>
                      <a:pPr algn="l" fontAlgn="b"/>
                      <a:r>
                        <a:rPr lang="en-US" sz="1200" kern="1200">
                          <a:solidFill>
                            <a:schemeClr val="dk1"/>
                          </a:solidFill>
                          <a:latin typeface="+mn-lt"/>
                          <a:ea typeface="+mn-ea"/>
                          <a:cs typeface="+mn-cs"/>
                        </a:rPr>
                        <a:t>Journal Entries Report </a:t>
                      </a:r>
                    </a:p>
                  </a:txBody>
                  <a:tcPr marL="6350" marR="6350" marT="6350" marB="0"/>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RTR</a:t>
                      </a:r>
                    </a:p>
                  </a:txBody>
                  <a:tcPr/>
                </a:tc>
                <a:extLst>
                  <a:ext uri="{0D108BD9-81ED-4DB2-BD59-A6C34878D82A}">
                    <a16:rowId xmlns:a16="http://schemas.microsoft.com/office/drawing/2014/main" val="53769917"/>
                  </a:ext>
                </a:extLst>
              </a:tr>
              <a:tr h="390569">
                <a:tc>
                  <a:txBody>
                    <a:bodyPr/>
                    <a:lstStyle/>
                    <a:p>
                      <a:pPr marL="0" algn="l" defTabSz="918705" rtl="0" eaLnBrk="1" fontAlgn="b" latinLnBrk="0" hangingPunct="1"/>
                      <a:r>
                        <a:rPr lang="en-US" sz="1200" kern="1200">
                          <a:solidFill>
                            <a:schemeClr val="dk1"/>
                          </a:solidFill>
                          <a:latin typeface="+mn-lt"/>
                          <a:ea typeface="+mn-ea"/>
                          <a:cs typeface="+mn-cs"/>
                        </a:rPr>
                        <a:t>Asset Addition Report</a:t>
                      </a:r>
                    </a:p>
                  </a:txBody>
                  <a:tcPr marL="6350" marR="6350" marT="6350" marB="0"/>
                </a:tc>
                <a:tc>
                  <a:txBody>
                    <a:bodyPr/>
                    <a:lstStyle/>
                    <a:p>
                      <a:pPr marL="0" marR="0" lvl="0" indent="0" algn="l" defTabSz="918705" rtl="0" eaLnBrk="1" fontAlgn="b" latinLnBrk="0" hangingPunct="1">
                        <a:lnSpc>
                          <a:spcPct val="100000"/>
                        </a:lnSpc>
                        <a:spcBef>
                          <a:spcPts val="0"/>
                        </a:spcBef>
                        <a:spcAft>
                          <a:spcPts val="0"/>
                        </a:spcAft>
                        <a:buClrTx/>
                        <a:buSzTx/>
                        <a:buFontTx/>
                        <a:buNone/>
                        <a:tabLst/>
                        <a:defRPr/>
                      </a:pPr>
                      <a:r>
                        <a:rPr lang="en-US" sz="1200" kern="1200" noProof="0">
                          <a:solidFill>
                            <a:schemeClr val="dk1"/>
                          </a:solidFill>
                          <a:latin typeface="+mn-lt"/>
                          <a:ea typeface="+mn-ea"/>
                          <a:cs typeface="+mn-cs"/>
                        </a:rPr>
                        <a:t>RTR</a:t>
                      </a:r>
                    </a:p>
                  </a:txBody>
                  <a:tcPr/>
                </a:tc>
                <a:extLst>
                  <a:ext uri="{0D108BD9-81ED-4DB2-BD59-A6C34878D82A}">
                    <a16:rowId xmlns:a16="http://schemas.microsoft.com/office/drawing/2014/main" val="627683588"/>
                  </a:ext>
                </a:extLst>
              </a:tr>
              <a:tr h="390569">
                <a:tc>
                  <a:txBody>
                    <a:bodyPr/>
                    <a:lstStyle/>
                    <a:p>
                      <a:pPr marL="0" algn="l" defTabSz="918705" rtl="0" eaLnBrk="1" fontAlgn="b" latinLnBrk="0" hangingPunct="1"/>
                      <a:r>
                        <a:rPr lang="en-US" sz="1200" kern="1200">
                          <a:solidFill>
                            <a:schemeClr val="dk1"/>
                          </a:solidFill>
                          <a:latin typeface="+mn-lt"/>
                          <a:ea typeface="+mn-ea"/>
                          <a:cs typeface="+mn-cs"/>
                        </a:rPr>
                        <a:t>Asset Cost Adjustment Report</a:t>
                      </a:r>
                    </a:p>
                  </a:txBody>
                  <a:tcPr marL="6350" marR="6350" marT="6350" marB="0"/>
                </a:tc>
                <a:tc>
                  <a:txBody>
                    <a:bodyPr/>
                    <a:lstStyle/>
                    <a:p>
                      <a:pPr marL="0" marR="0" lvl="0" indent="0" algn="l" defTabSz="918705" rtl="0" eaLnBrk="1" fontAlgn="b" latinLnBrk="0" hangingPunct="1">
                        <a:lnSpc>
                          <a:spcPct val="100000"/>
                        </a:lnSpc>
                        <a:spcBef>
                          <a:spcPts val="0"/>
                        </a:spcBef>
                        <a:spcAft>
                          <a:spcPts val="0"/>
                        </a:spcAft>
                        <a:buClrTx/>
                        <a:buSzTx/>
                        <a:buFontTx/>
                        <a:buNone/>
                        <a:tabLst/>
                        <a:defRPr/>
                      </a:pPr>
                      <a:r>
                        <a:rPr lang="en-US" sz="1200" kern="1200" noProof="0">
                          <a:solidFill>
                            <a:schemeClr val="dk1"/>
                          </a:solidFill>
                          <a:latin typeface="+mn-lt"/>
                          <a:ea typeface="+mn-ea"/>
                          <a:cs typeface="+mn-cs"/>
                        </a:rPr>
                        <a:t>RTR</a:t>
                      </a:r>
                    </a:p>
                  </a:txBody>
                  <a:tcPr/>
                </a:tc>
                <a:extLst>
                  <a:ext uri="{0D108BD9-81ED-4DB2-BD59-A6C34878D82A}">
                    <a16:rowId xmlns:a16="http://schemas.microsoft.com/office/drawing/2014/main" val="3877948526"/>
                  </a:ext>
                </a:extLst>
              </a:tr>
              <a:tr h="390569">
                <a:tc>
                  <a:txBody>
                    <a:bodyPr/>
                    <a:lstStyle/>
                    <a:p>
                      <a:pPr marL="0" algn="l" defTabSz="918705" rtl="0" eaLnBrk="1" fontAlgn="b" latinLnBrk="0" hangingPunct="1"/>
                      <a:r>
                        <a:rPr lang="en-US" sz="1200" kern="1200">
                          <a:solidFill>
                            <a:schemeClr val="dk1"/>
                          </a:solidFill>
                          <a:latin typeface="+mn-lt"/>
                          <a:ea typeface="+mn-ea"/>
                          <a:cs typeface="+mn-cs"/>
                        </a:rPr>
                        <a:t>Asset Retirements Report</a:t>
                      </a:r>
                    </a:p>
                  </a:txBody>
                  <a:tcPr marL="6350" marR="6350" marT="6350" marB="0"/>
                </a:tc>
                <a:tc>
                  <a:txBody>
                    <a:bodyPr/>
                    <a:lstStyle/>
                    <a:p>
                      <a:pPr marL="0" marR="0" lvl="0" indent="0" algn="l" defTabSz="918705" rtl="0" eaLnBrk="1" fontAlgn="b" latinLnBrk="0" hangingPunct="1">
                        <a:lnSpc>
                          <a:spcPct val="100000"/>
                        </a:lnSpc>
                        <a:spcBef>
                          <a:spcPts val="0"/>
                        </a:spcBef>
                        <a:spcAft>
                          <a:spcPts val="0"/>
                        </a:spcAft>
                        <a:buClrTx/>
                        <a:buSzTx/>
                        <a:buFontTx/>
                        <a:buNone/>
                        <a:tabLst/>
                        <a:defRPr/>
                      </a:pPr>
                      <a:r>
                        <a:rPr lang="en-US" sz="1200" kern="1200" noProof="0">
                          <a:solidFill>
                            <a:schemeClr val="dk1"/>
                          </a:solidFill>
                          <a:latin typeface="+mn-lt"/>
                          <a:ea typeface="+mn-ea"/>
                          <a:cs typeface="+mn-cs"/>
                        </a:rPr>
                        <a:t>RTR</a:t>
                      </a:r>
                    </a:p>
                  </a:txBody>
                  <a:tcPr/>
                </a:tc>
                <a:extLst>
                  <a:ext uri="{0D108BD9-81ED-4DB2-BD59-A6C34878D82A}">
                    <a16:rowId xmlns:a16="http://schemas.microsoft.com/office/drawing/2014/main" val="121433568"/>
                  </a:ext>
                </a:extLst>
              </a:tr>
              <a:tr h="390569">
                <a:tc>
                  <a:txBody>
                    <a:bodyPr/>
                    <a:lstStyle/>
                    <a:p>
                      <a:pPr marL="0" algn="l" defTabSz="918705" rtl="0" eaLnBrk="1" fontAlgn="b" latinLnBrk="0" hangingPunct="1"/>
                      <a:r>
                        <a:rPr lang="en-US" sz="1200" kern="1200">
                          <a:solidFill>
                            <a:schemeClr val="dk1"/>
                          </a:solidFill>
                          <a:latin typeface="+mn-lt"/>
                          <a:ea typeface="+mn-ea"/>
                          <a:cs typeface="+mn-cs"/>
                        </a:rPr>
                        <a:t>Asset Transfers Report</a:t>
                      </a:r>
                    </a:p>
                  </a:txBody>
                  <a:tcPr marL="6350" marR="6350" marT="6350" marB="0"/>
                </a:tc>
                <a:tc>
                  <a:txBody>
                    <a:bodyPr/>
                    <a:lstStyle/>
                    <a:p>
                      <a:pPr marL="0" marR="0" lvl="0" indent="0" algn="l" defTabSz="918705" rtl="0" eaLnBrk="1" fontAlgn="b" latinLnBrk="0" hangingPunct="1">
                        <a:lnSpc>
                          <a:spcPct val="100000"/>
                        </a:lnSpc>
                        <a:spcBef>
                          <a:spcPts val="0"/>
                        </a:spcBef>
                        <a:spcAft>
                          <a:spcPts val="0"/>
                        </a:spcAft>
                        <a:buClrTx/>
                        <a:buSzTx/>
                        <a:buFontTx/>
                        <a:buNone/>
                        <a:tabLst/>
                        <a:defRPr/>
                      </a:pPr>
                      <a:r>
                        <a:rPr lang="en-US" sz="1200" kern="1200" noProof="0">
                          <a:solidFill>
                            <a:schemeClr val="dk1"/>
                          </a:solidFill>
                          <a:latin typeface="+mn-lt"/>
                          <a:ea typeface="+mn-ea"/>
                          <a:cs typeface="+mn-cs"/>
                        </a:rPr>
                        <a:t>RTR</a:t>
                      </a:r>
                    </a:p>
                  </a:txBody>
                  <a:tcPr/>
                </a:tc>
                <a:extLst>
                  <a:ext uri="{0D108BD9-81ED-4DB2-BD59-A6C34878D82A}">
                    <a16:rowId xmlns:a16="http://schemas.microsoft.com/office/drawing/2014/main" val="3383678405"/>
                  </a:ext>
                </a:extLst>
              </a:tr>
              <a:tr h="390569">
                <a:tc>
                  <a:txBody>
                    <a:bodyPr/>
                    <a:lstStyle/>
                    <a:p>
                      <a:pPr marL="0" algn="l" defTabSz="918705" rtl="0" eaLnBrk="1" fontAlgn="b" latinLnBrk="0" hangingPunct="1"/>
                      <a:r>
                        <a:rPr lang="en-US" sz="1200" kern="1200">
                          <a:solidFill>
                            <a:schemeClr val="dk1"/>
                          </a:solidFill>
                          <a:latin typeface="+mn-lt"/>
                          <a:ea typeface="+mn-ea"/>
                          <a:cs typeface="+mn-cs"/>
                        </a:rPr>
                        <a:t>Asset Cost Summary Report</a:t>
                      </a:r>
                    </a:p>
                  </a:txBody>
                  <a:tcPr marL="6350" marR="6350" marT="6350" marB="0"/>
                </a:tc>
                <a:tc>
                  <a:txBody>
                    <a:bodyPr/>
                    <a:lstStyle/>
                    <a:p>
                      <a:pPr marL="0" marR="0" lvl="0" indent="0" algn="l" defTabSz="918705" rtl="0" eaLnBrk="1" fontAlgn="b" latinLnBrk="0" hangingPunct="1">
                        <a:lnSpc>
                          <a:spcPct val="100000"/>
                        </a:lnSpc>
                        <a:spcBef>
                          <a:spcPts val="0"/>
                        </a:spcBef>
                        <a:spcAft>
                          <a:spcPts val="0"/>
                        </a:spcAft>
                        <a:buClrTx/>
                        <a:buSzTx/>
                        <a:buFontTx/>
                        <a:buNone/>
                        <a:tabLst/>
                        <a:defRPr/>
                      </a:pPr>
                      <a:r>
                        <a:rPr lang="en-US" sz="1200" kern="1200" noProof="0">
                          <a:solidFill>
                            <a:schemeClr val="dk1"/>
                          </a:solidFill>
                          <a:latin typeface="+mn-lt"/>
                          <a:ea typeface="+mn-ea"/>
                          <a:cs typeface="+mn-cs"/>
                        </a:rPr>
                        <a:t>RTR</a:t>
                      </a:r>
                    </a:p>
                  </a:txBody>
                  <a:tcPr/>
                </a:tc>
                <a:extLst>
                  <a:ext uri="{0D108BD9-81ED-4DB2-BD59-A6C34878D82A}">
                    <a16:rowId xmlns:a16="http://schemas.microsoft.com/office/drawing/2014/main" val="924851993"/>
                  </a:ext>
                </a:extLst>
              </a:tr>
              <a:tr h="390569">
                <a:tc>
                  <a:txBody>
                    <a:bodyPr/>
                    <a:lstStyle/>
                    <a:p>
                      <a:pPr marL="0" algn="l" defTabSz="918705" rtl="0" eaLnBrk="1" fontAlgn="b" latinLnBrk="0" hangingPunct="1"/>
                      <a:r>
                        <a:rPr lang="en-US" sz="1200" kern="1200">
                          <a:solidFill>
                            <a:schemeClr val="dk1"/>
                          </a:solidFill>
                          <a:latin typeface="+mn-lt"/>
                          <a:ea typeface="+mn-ea"/>
                          <a:cs typeface="+mn-cs"/>
                        </a:rPr>
                        <a:t>Reserve Summary Report</a:t>
                      </a:r>
                    </a:p>
                  </a:txBody>
                  <a:tcPr marL="6350" marR="6350" marT="6350" marB="0"/>
                </a:tc>
                <a:tc>
                  <a:txBody>
                    <a:bodyPr/>
                    <a:lstStyle/>
                    <a:p>
                      <a:pPr marL="0" marR="0" lvl="0" indent="0" algn="l" defTabSz="918705"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RTR</a:t>
                      </a:r>
                      <a:endParaRPr lang="en-US" sz="1200" kern="1200" noProof="0">
                        <a:solidFill>
                          <a:schemeClr val="dk1"/>
                        </a:solidFill>
                        <a:latin typeface="+mn-lt"/>
                        <a:ea typeface="+mn-ea"/>
                        <a:cs typeface="+mn-cs"/>
                      </a:endParaRPr>
                    </a:p>
                  </a:txBody>
                  <a:tcPr/>
                </a:tc>
                <a:extLst>
                  <a:ext uri="{0D108BD9-81ED-4DB2-BD59-A6C34878D82A}">
                    <a16:rowId xmlns:a16="http://schemas.microsoft.com/office/drawing/2014/main" val="3194032700"/>
                  </a:ext>
                </a:extLst>
              </a:tr>
              <a:tr h="390569">
                <a:tc>
                  <a:txBody>
                    <a:bodyPr/>
                    <a:lstStyle/>
                    <a:p>
                      <a:pPr marL="0" algn="l" defTabSz="918705" rtl="0" eaLnBrk="1" fontAlgn="b" latinLnBrk="0" hangingPunct="1"/>
                      <a:r>
                        <a:rPr lang="en-US" sz="1200" kern="1200">
                          <a:solidFill>
                            <a:schemeClr val="dk1"/>
                          </a:solidFill>
                          <a:latin typeface="+mn-lt"/>
                          <a:ea typeface="+mn-ea"/>
                          <a:cs typeface="+mn-cs"/>
                        </a:rPr>
                        <a:t>Subledger Period Close Exceptions Report</a:t>
                      </a:r>
                    </a:p>
                  </a:txBody>
                  <a:tcPr marL="6350" marR="6350" marT="6350" marB="0"/>
                </a:tc>
                <a:tc>
                  <a:txBody>
                    <a:bodyPr/>
                    <a:lstStyle/>
                    <a:p>
                      <a:pPr marL="0" marR="0" lvl="0" indent="0" algn="l" defTabSz="918705"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RTR</a:t>
                      </a:r>
                      <a:endParaRPr lang="en-US" sz="1200" kern="1200" noProof="0">
                        <a:solidFill>
                          <a:schemeClr val="dk1"/>
                        </a:solidFill>
                        <a:latin typeface="+mn-lt"/>
                        <a:ea typeface="+mn-ea"/>
                        <a:cs typeface="+mn-cs"/>
                      </a:endParaRPr>
                    </a:p>
                  </a:txBody>
                  <a:tcPr/>
                </a:tc>
                <a:extLst>
                  <a:ext uri="{0D108BD9-81ED-4DB2-BD59-A6C34878D82A}">
                    <a16:rowId xmlns:a16="http://schemas.microsoft.com/office/drawing/2014/main" val="420189722"/>
                  </a:ext>
                </a:extLst>
              </a:tr>
              <a:tr h="390569">
                <a:tc>
                  <a:txBody>
                    <a:bodyPr/>
                    <a:lstStyle/>
                    <a:p>
                      <a:pPr marL="0" marR="0" lvl="0" indent="0" algn="l" defTabSz="918705" rtl="0" eaLnBrk="1" fontAlgn="b" latinLnBrk="0" hangingPunct="1">
                        <a:lnSpc>
                          <a:spcPct val="100000"/>
                        </a:lnSpc>
                        <a:spcBef>
                          <a:spcPts val="0"/>
                        </a:spcBef>
                        <a:spcAft>
                          <a:spcPts val="0"/>
                        </a:spcAft>
                        <a:buClrTx/>
                        <a:buSzTx/>
                        <a:buFontTx/>
                        <a:buNone/>
                        <a:tabLst/>
                        <a:defRPr/>
                      </a:pPr>
                      <a:r>
                        <a:rPr lang="en-US" sz="1200" kern="1200">
                          <a:solidFill>
                            <a:schemeClr val="dk1"/>
                          </a:solidFill>
                          <a:latin typeface="+mn-lt"/>
                          <a:ea typeface="+mn-ea"/>
                          <a:cs typeface="+mn-cs"/>
                        </a:rPr>
                        <a:t>What-if Depreciation Analysis Report</a:t>
                      </a:r>
                    </a:p>
                    <a:p>
                      <a:pPr marL="0" algn="l" defTabSz="918705" rtl="0" eaLnBrk="1" fontAlgn="b" latinLnBrk="0" hangingPunct="1"/>
                      <a:endParaRPr lang="en-US" sz="1200" kern="1200">
                        <a:solidFill>
                          <a:schemeClr val="dk1"/>
                        </a:solidFill>
                        <a:latin typeface="+mn-lt"/>
                        <a:ea typeface="+mn-ea"/>
                        <a:cs typeface="+mn-cs"/>
                      </a:endParaRPr>
                    </a:p>
                  </a:txBody>
                  <a:tcPr marL="6350" marR="6350" marT="6350" marB="0"/>
                </a:tc>
                <a:tc>
                  <a:txBody>
                    <a:bodyPr/>
                    <a:lstStyle/>
                    <a:p>
                      <a:pPr marL="0" marR="0" lvl="0" indent="0" algn="l" defTabSz="918705"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RTR</a:t>
                      </a:r>
                      <a:endParaRPr lang="en-US" sz="1200" kern="1200" noProof="0">
                        <a:solidFill>
                          <a:schemeClr val="dk1"/>
                        </a:solidFill>
                        <a:latin typeface="+mn-lt"/>
                        <a:ea typeface="+mn-ea"/>
                        <a:cs typeface="+mn-cs"/>
                      </a:endParaRPr>
                    </a:p>
                  </a:txBody>
                  <a:tcPr/>
                </a:tc>
                <a:extLst>
                  <a:ext uri="{0D108BD9-81ED-4DB2-BD59-A6C34878D82A}">
                    <a16:rowId xmlns:a16="http://schemas.microsoft.com/office/drawing/2014/main" val="1532684451"/>
                  </a:ext>
                </a:extLst>
              </a:tr>
            </a:tbl>
          </a:graphicData>
        </a:graphic>
      </p:graphicFrame>
      <p:sp>
        <p:nvSpPr>
          <p:cNvPr id="4" name="Text Placeholder 3">
            <a:extLst>
              <a:ext uri="{FF2B5EF4-FFF2-40B4-BE49-F238E27FC236}">
                <a16:creationId xmlns:a16="http://schemas.microsoft.com/office/drawing/2014/main" id="{905B1EEF-9168-474A-9F10-EBC94E680DA0}"/>
              </a:ext>
            </a:extLst>
          </p:cNvPr>
          <p:cNvSpPr>
            <a:spLocks noGrp="1"/>
          </p:cNvSpPr>
          <p:nvPr>
            <p:ph type="body" sz="quarter" idx="13"/>
          </p:nvPr>
        </p:nvSpPr>
        <p:spPr>
          <a:xfrm>
            <a:off x="241551" y="643094"/>
            <a:ext cx="9030878" cy="401321"/>
          </a:xfrm>
        </p:spPr>
        <p:txBody>
          <a:bodyPr/>
          <a:lstStyle/>
          <a:p>
            <a:r>
              <a:rPr lang="en-US"/>
              <a:t>Reporting Requirements</a:t>
            </a:r>
          </a:p>
        </p:txBody>
      </p:sp>
      <p:sp>
        <p:nvSpPr>
          <p:cNvPr id="5" name="Slide Number Placeholder 4">
            <a:extLst>
              <a:ext uri="{FF2B5EF4-FFF2-40B4-BE49-F238E27FC236}">
                <a16:creationId xmlns:a16="http://schemas.microsoft.com/office/drawing/2014/main" id="{DE1FD0A7-EBA5-4A0F-885C-076198EC5690}"/>
              </a:ext>
            </a:extLst>
          </p:cNvPr>
          <p:cNvSpPr>
            <a:spLocks noGrp="1"/>
          </p:cNvSpPr>
          <p:nvPr>
            <p:ph type="sldNum" sz="quarter" idx="4"/>
          </p:nvPr>
        </p:nvSpPr>
        <p:spPr/>
        <p:txBody>
          <a:bodyPr/>
          <a:lstStyle/>
          <a:p>
            <a:fld id="{BF059A51-1513-4722-B38F-49BCC75F15CA}" type="slidenum">
              <a:rPr lang="en-US" smtClean="0"/>
              <a:pPr/>
              <a:t>12</a:t>
            </a:fld>
            <a:endParaRPr lang="en-US"/>
          </a:p>
        </p:txBody>
      </p:sp>
    </p:spTree>
    <p:extLst>
      <p:ext uri="{BB962C8B-B14F-4D97-AF65-F5344CB8AC3E}">
        <p14:creationId xmlns:p14="http://schemas.microsoft.com/office/powerpoint/2010/main" val="2424269326"/>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4000768D-B74A-4459-AF09-25B9B23EBB37}"/>
              </a:ext>
            </a:extLst>
          </p:cNvPr>
          <p:cNvGraphicFramePr>
            <a:graphicFrameLocks noGrp="1"/>
          </p:cNvGraphicFramePr>
          <p:nvPr>
            <p:ph sz="quarter" idx="12"/>
            <p:extLst>
              <p:ext uri="{D42A27DB-BD31-4B8C-83A1-F6EECF244321}">
                <p14:modId xmlns:p14="http://schemas.microsoft.com/office/powerpoint/2010/main" val="1125331682"/>
              </p:ext>
            </p:extLst>
          </p:nvPr>
        </p:nvGraphicFramePr>
        <p:xfrm>
          <a:off x="593244" y="977658"/>
          <a:ext cx="8128726" cy="4241633"/>
        </p:xfrm>
        <a:graphic>
          <a:graphicData uri="http://schemas.openxmlformats.org/drawingml/2006/table">
            <a:tbl>
              <a:tblPr firstRow="1" bandRow="1">
                <a:tableStyleId>{5C22544A-7EE6-4342-B048-85BDC9FD1C3A}</a:tableStyleId>
              </a:tblPr>
              <a:tblGrid>
                <a:gridCol w="6940488">
                  <a:extLst>
                    <a:ext uri="{9D8B030D-6E8A-4147-A177-3AD203B41FA5}">
                      <a16:colId xmlns:a16="http://schemas.microsoft.com/office/drawing/2014/main" val="170988383"/>
                    </a:ext>
                  </a:extLst>
                </a:gridCol>
                <a:gridCol w="1188238">
                  <a:extLst>
                    <a:ext uri="{9D8B030D-6E8A-4147-A177-3AD203B41FA5}">
                      <a16:colId xmlns:a16="http://schemas.microsoft.com/office/drawing/2014/main" val="597227817"/>
                    </a:ext>
                  </a:extLst>
                </a:gridCol>
              </a:tblGrid>
              <a:tr h="365244">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lang="en-US"/>
                        <a:t>RICE Object</a:t>
                      </a: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lang="en-US"/>
                        <a:t>Track</a:t>
                      </a:r>
                    </a:p>
                  </a:txBody>
                  <a:tcPr/>
                </a:tc>
                <a:extLst>
                  <a:ext uri="{0D108BD9-81ED-4DB2-BD59-A6C34878D82A}">
                    <a16:rowId xmlns:a16="http://schemas.microsoft.com/office/drawing/2014/main" val="3862093767"/>
                  </a:ext>
                </a:extLst>
              </a:tr>
              <a:tr h="359672">
                <a:tc>
                  <a:txBody>
                    <a:bodyPr/>
                    <a:lstStyle/>
                    <a:p>
                      <a:pPr algn="l" fontAlgn="b"/>
                      <a:r>
                        <a:rPr lang="en-US" sz="1200" kern="1200">
                          <a:solidFill>
                            <a:schemeClr val="dk1"/>
                          </a:solidFill>
                          <a:latin typeface="+mn-lt"/>
                          <a:ea typeface="+mn-ea"/>
                          <a:cs typeface="+mn-cs"/>
                        </a:rPr>
                        <a:t>Remittance Advice</a:t>
                      </a:r>
                    </a:p>
                  </a:txBody>
                  <a:tcPr marL="6350" marR="6350" marT="6350" marB="0"/>
                </a:tc>
                <a:tc>
                  <a:txBody>
                    <a:bodyPr/>
                    <a:lstStyle/>
                    <a:p>
                      <a:r>
                        <a:rPr lang="en-US" sz="1200" kern="1200">
                          <a:solidFill>
                            <a:schemeClr val="dk1"/>
                          </a:solidFill>
                          <a:latin typeface="+mn-lt"/>
                          <a:ea typeface="+mn-ea"/>
                          <a:cs typeface="+mn-cs"/>
                        </a:rPr>
                        <a:t>PTP</a:t>
                      </a:r>
                    </a:p>
                  </a:txBody>
                  <a:tcPr/>
                </a:tc>
                <a:extLst>
                  <a:ext uri="{0D108BD9-81ED-4DB2-BD59-A6C34878D82A}">
                    <a16:rowId xmlns:a16="http://schemas.microsoft.com/office/drawing/2014/main" val="2006471013"/>
                  </a:ext>
                </a:extLst>
              </a:tr>
              <a:tr h="390569">
                <a:tc>
                  <a:txBody>
                    <a:bodyPr/>
                    <a:lstStyle/>
                    <a:p>
                      <a:pPr algn="l" fontAlgn="b"/>
                      <a:r>
                        <a:rPr lang="en-US" sz="1200" kern="1200">
                          <a:solidFill>
                            <a:schemeClr val="dk1"/>
                          </a:solidFill>
                          <a:latin typeface="+mn-lt"/>
                          <a:ea typeface="+mn-ea"/>
                          <a:cs typeface="+mn-cs"/>
                        </a:rPr>
                        <a:t>HSBC Check Format</a:t>
                      </a:r>
                    </a:p>
                  </a:txBody>
                  <a:tcPr marL="6350" marR="6350" marT="6350" marB="0"/>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PTP</a:t>
                      </a:r>
                    </a:p>
                  </a:txBody>
                  <a:tcPr/>
                </a:tc>
                <a:extLst>
                  <a:ext uri="{0D108BD9-81ED-4DB2-BD59-A6C34878D82A}">
                    <a16:rowId xmlns:a16="http://schemas.microsoft.com/office/drawing/2014/main" val="1949844612"/>
                  </a:ext>
                </a:extLst>
              </a:tr>
              <a:tr h="390569">
                <a:tc>
                  <a:txBody>
                    <a:bodyPr/>
                    <a:lstStyle/>
                    <a:p>
                      <a:pPr algn="l" fontAlgn="b"/>
                      <a:r>
                        <a:rPr lang="en-US" sz="1200" kern="1200">
                          <a:solidFill>
                            <a:schemeClr val="dk1"/>
                          </a:solidFill>
                          <a:latin typeface="+mn-lt"/>
                          <a:ea typeface="+mn-ea"/>
                          <a:cs typeface="+mn-cs"/>
                        </a:rPr>
                        <a:t>JPM Check Format</a:t>
                      </a:r>
                    </a:p>
                  </a:txBody>
                  <a:tcPr marL="6350" marR="6350" marT="6350" marB="0"/>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PTP</a:t>
                      </a:r>
                    </a:p>
                  </a:txBody>
                  <a:tcPr/>
                </a:tc>
                <a:extLst>
                  <a:ext uri="{0D108BD9-81ED-4DB2-BD59-A6C34878D82A}">
                    <a16:rowId xmlns:a16="http://schemas.microsoft.com/office/drawing/2014/main" val="962863728"/>
                  </a:ext>
                </a:extLst>
              </a:tr>
              <a:tr h="390569">
                <a:tc>
                  <a:txBody>
                    <a:bodyPr/>
                    <a:lstStyle/>
                    <a:p>
                      <a:pPr algn="l" fontAlgn="b"/>
                      <a:r>
                        <a:rPr lang="en-US" sz="1200" kern="1200">
                          <a:solidFill>
                            <a:schemeClr val="dk1"/>
                          </a:solidFill>
                          <a:latin typeface="+mn-lt"/>
                          <a:ea typeface="+mn-ea"/>
                          <a:cs typeface="+mn-cs"/>
                        </a:rPr>
                        <a:t>Month End P&amp;L Report</a:t>
                      </a:r>
                    </a:p>
                  </a:txBody>
                  <a:tcPr marL="6350" marR="6350" marT="6350" marB="0"/>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EPM</a:t>
                      </a:r>
                    </a:p>
                  </a:txBody>
                  <a:tcPr/>
                </a:tc>
                <a:extLst>
                  <a:ext uri="{0D108BD9-81ED-4DB2-BD59-A6C34878D82A}">
                    <a16:rowId xmlns:a16="http://schemas.microsoft.com/office/drawing/2014/main" val="2206013468"/>
                  </a:ext>
                </a:extLst>
              </a:tr>
              <a:tr h="390569">
                <a:tc>
                  <a:txBody>
                    <a:bodyPr/>
                    <a:lstStyle/>
                    <a:p>
                      <a:pPr algn="l" fontAlgn="b"/>
                      <a:r>
                        <a:rPr lang="en-US" sz="1200" kern="1200">
                          <a:solidFill>
                            <a:schemeClr val="dk1"/>
                          </a:solidFill>
                          <a:latin typeface="+mn-lt"/>
                          <a:ea typeface="+mn-ea"/>
                          <a:cs typeface="+mn-cs"/>
                        </a:rPr>
                        <a:t>Month End Balance Sheet Report</a:t>
                      </a:r>
                    </a:p>
                  </a:txBody>
                  <a:tcPr marL="6350" marR="6350" marT="6350" marB="0"/>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EPM</a:t>
                      </a:r>
                    </a:p>
                  </a:txBody>
                  <a:tcPr/>
                </a:tc>
                <a:extLst>
                  <a:ext uri="{0D108BD9-81ED-4DB2-BD59-A6C34878D82A}">
                    <a16:rowId xmlns:a16="http://schemas.microsoft.com/office/drawing/2014/main" val="3364616687"/>
                  </a:ext>
                </a:extLst>
              </a:tr>
              <a:tr h="390569">
                <a:tc>
                  <a:txBody>
                    <a:bodyPr/>
                    <a:lstStyle/>
                    <a:p>
                      <a:pPr algn="l" fontAlgn="b"/>
                      <a:r>
                        <a:rPr lang="en-US" sz="1200" kern="1200">
                          <a:solidFill>
                            <a:schemeClr val="dk1"/>
                          </a:solidFill>
                          <a:latin typeface="+mn-lt"/>
                          <a:ea typeface="+mn-ea"/>
                          <a:cs typeface="+mn-cs"/>
                        </a:rPr>
                        <a:t>Intercompany Matching Reports</a:t>
                      </a:r>
                    </a:p>
                  </a:txBody>
                  <a:tcPr marL="6350" marR="6350" marT="6350" marB="0"/>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EPM</a:t>
                      </a:r>
                    </a:p>
                  </a:txBody>
                  <a:tcPr/>
                </a:tc>
                <a:extLst>
                  <a:ext uri="{0D108BD9-81ED-4DB2-BD59-A6C34878D82A}">
                    <a16:rowId xmlns:a16="http://schemas.microsoft.com/office/drawing/2014/main" val="2054050931"/>
                  </a:ext>
                </a:extLst>
              </a:tr>
              <a:tr h="390569">
                <a:tc>
                  <a:txBody>
                    <a:bodyPr/>
                    <a:lstStyle/>
                    <a:p>
                      <a:pPr algn="l" fontAlgn="b"/>
                      <a:r>
                        <a:rPr lang="en-US" sz="1200" kern="1200">
                          <a:solidFill>
                            <a:schemeClr val="dk1"/>
                          </a:solidFill>
                          <a:latin typeface="+mn-lt"/>
                          <a:ea typeface="+mn-ea"/>
                          <a:cs typeface="+mn-cs"/>
                        </a:rPr>
                        <a:t>Check Companies TB balances</a:t>
                      </a:r>
                    </a:p>
                  </a:txBody>
                  <a:tcPr marL="6350" marR="6350" marT="6350" marB="0"/>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EPM</a:t>
                      </a:r>
                    </a:p>
                  </a:txBody>
                  <a:tcPr/>
                </a:tc>
                <a:extLst>
                  <a:ext uri="{0D108BD9-81ED-4DB2-BD59-A6C34878D82A}">
                    <a16:rowId xmlns:a16="http://schemas.microsoft.com/office/drawing/2014/main" val="53769917"/>
                  </a:ext>
                </a:extLst>
              </a:tr>
              <a:tr h="390569">
                <a:tc>
                  <a:txBody>
                    <a:bodyPr/>
                    <a:lstStyle/>
                    <a:p>
                      <a:pPr marL="0" algn="l" defTabSz="918705" rtl="0" eaLnBrk="1" fontAlgn="b" latinLnBrk="0" hangingPunct="1"/>
                      <a:r>
                        <a:rPr lang="en-US" sz="1200" kern="1200">
                          <a:solidFill>
                            <a:schemeClr val="dk1"/>
                          </a:solidFill>
                          <a:latin typeface="+mn-lt"/>
                          <a:ea typeface="+mn-ea"/>
                          <a:cs typeface="+mn-cs"/>
                        </a:rPr>
                        <a:t>Cash Flow Report</a:t>
                      </a:r>
                    </a:p>
                  </a:txBody>
                  <a:tcPr marL="6350" marR="6350" marT="6350" marB="0"/>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EPM</a:t>
                      </a:r>
                    </a:p>
                  </a:txBody>
                  <a:tcPr/>
                </a:tc>
                <a:extLst>
                  <a:ext uri="{0D108BD9-81ED-4DB2-BD59-A6C34878D82A}">
                    <a16:rowId xmlns:a16="http://schemas.microsoft.com/office/drawing/2014/main" val="627683588"/>
                  </a:ext>
                </a:extLst>
              </a:tr>
              <a:tr h="390569">
                <a:tc>
                  <a:txBody>
                    <a:bodyPr/>
                    <a:lstStyle/>
                    <a:p>
                      <a:pPr marL="0" algn="l" defTabSz="918705" rtl="0" eaLnBrk="1" fontAlgn="b" latinLnBrk="0" hangingPunct="1"/>
                      <a:r>
                        <a:rPr lang="en-US" sz="1200" kern="1200">
                          <a:solidFill>
                            <a:schemeClr val="dk1"/>
                          </a:solidFill>
                          <a:latin typeface="+mn-lt"/>
                          <a:ea typeface="+mn-ea"/>
                          <a:cs typeface="+mn-cs"/>
                        </a:rPr>
                        <a:t>Monthly Trend Report P&amp;L</a:t>
                      </a:r>
                    </a:p>
                  </a:txBody>
                  <a:tcPr marL="6350" marR="6350" marT="6350" marB="0"/>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EPM</a:t>
                      </a:r>
                    </a:p>
                  </a:txBody>
                  <a:tcPr/>
                </a:tc>
                <a:extLst>
                  <a:ext uri="{0D108BD9-81ED-4DB2-BD59-A6C34878D82A}">
                    <a16:rowId xmlns:a16="http://schemas.microsoft.com/office/drawing/2014/main" val="3877948526"/>
                  </a:ext>
                </a:extLst>
              </a:tr>
              <a:tr h="390569">
                <a:tc>
                  <a:txBody>
                    <a:bodyPr/>
                    <a:lstStyle/>
                    <a:p>
                      <a:pPr marL="0" algn="l" defTabSz="918705" rtl="0" eaLnBrk="1" fontAlgn="b" latinLnBrk="0" hangingPunct="1"/>
                      <a:r>
                        <a:rPr lang="en-US" sz="1200" kern="1200">
                          <a:solidFill>
                            <a:schemeClr val="dk1"/>
                          </a:solidFill>
                          <a:latin typeface="+mn-lt"/>
                          <a:ea typeface="+mn-ea"/>
                          <a:cs typeface="+mn-cs"/>
                        </a:rPr>
                        <a:t>Monthly Trend Report BS</a:t>
                      </a:r>
                    </a:p>
                  </a:txBody>
                  <a:tcPr marL="6350" marR="6350" marT="6350" marB="0"/>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EPM</a:t>
                      </a:r>
                    </a:p>
                  </a:txBody>
                  <a:tcPr/>
                </a:tc>
                <a:extLst>
                  <a:ext uri="{0D108BD9-81ED-4DB2-BD59-A6C34878D82A}">
                    <a16:rowId xmlns:a16="http://schemas.microsoft.com/office/drawing/2014/main" val="121433568"/>
                  </a:ext>
                </a:extLst>
              </a:tr>
            </a:tbl>
          </a:graphicData>
        </a:graphic>
      </p:graphicFrame>
      <p:sp>
        <p:nvSpPr>
          <p:cNvPr id="4" name="Text Placeholder 3">
            <a:extLst>
              <a:ext uri="{FF2B5EF4-FFF2-40B4-BE49-F238E27FC236}">
                <a16:creationId xmlns:a16="http://schemas.microsoft.com/office/drawing/2014/main" id="{905B1EEF-9168-474A-9F10-EBC94E680DA0}"/>
              </a:ext>
            </a:extLst>
          </p:cNvPr>
          <p:cNvSpPr>
            <a:spLocks noGrp="1"/>
          </p:cNvSpPr>
          <p:nvPr>
            <p:ph type="body" sz="quarter" idx="13"/>
          </p:nvPr>
        </p:nvSpPr>
        <p:spPr>
          <a:xfrm>
            <a:off x="241551" y="643094"/>
            <a:ext cx="9030878" cy="401321"/>
          </a:xfrm>
        </p:spPr>
        <p:txBody>
          <a:bodyPr/>
          <a:lstStyle/>
          <a:p>
            <a:r>
              <a:rPr lang="en-US"/>
              <a:t>Reporting Requirements</a:t>
            </a:r>
          </a:p>
        </p:txBody>
      </p:sp>
      <p:sp>
        <p:nvSpPr>
          <p:cNvPr id="5" name="Slide Number Placeholder 4">
            <a:extLst>
              <a:ext uri="{FF2B5EF4-FFF2-40B4-BE49-F238E27FC236}">
                <a16:creationId xmlns:a16="http://schemas.microsoft.com/office/drawing/2014/main" id="{DE1FD0A7-EBA5-4A0F-885C-076198EC5690}"/>
              </a:ext>
            </a:extLst>
          </p:cNvPr>
          <p:cNvSpPr>
            <a:spLocks noGrp="1"/>
          </p:cNvSpPr>
          <p:nvPr>
            <p:ph type="sldNum" sz="quarter" idx="4"/>
          </p:nvPr>
        </p:nvSpPr>
        <p:spPr/>
        <p:txBody>
          <a:bodyPr/>
          <a:lstStyle/>
          <a:p>
            <a:fld id="{BF059A51-1513-4722-B38F-49BCC75F15CA}" type="slidenum">
              <a:rPr lang="en-US" smtClean="0"/>
              <a:pPr/>
              <a:t>13</a:t>
            </a:fld>
            <a:endParaRPr lang="en-US"/>
          </a:p>
        </p:txBody>
      </p:sp>
    </p:spTree>
    <p:extLst>
      <p:ext uri="{BB962C8B-B14F-4D97-AF65-F5344CB8AC3E}">
        <p14:creationId xmlns:p14="http://schemas.microsoft.com/office/powerpoint/2010/main" val="2156739703"/>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C389390-51EA-496E-B168-4FBE1AB05573}"/>
              </a:ext>
            </a:extLst>
          </p:cNvPr>
          <p:cNvSpPr>
            <a:spLocks noGrp="1"/>
          </p:cNvSpPr>
          <p:nvPr>
            <p:ph type="sldNum" sz="quarter" idx="4"/>
          </p:nvPr>
        </p:nvSpPr>
        <p:spPr/>
        <p:txBody>
          <a:bodyPr/>
          <a:lstStyle/>
          <a:p>
            <a:fld id="{BF059A51-1513-4722-B38F-49BCC75F15CA}" type="slidenum">
              <a:rPr lang="en-US" smtClean="0"/>
              <a:pPr/>
              <a:t>14</a:t>
            </a:fld>
            <a:endParaRPr lang="en-US"/>
          </a:p>
        </p:txBody>
      </p:sp>
      <p:graphicFrame>
        <p:nvGraphicFramePr>
          <p:cNvPr id="11" name="Table 10">
            <a:extLst>
              <a:ext uri="{FF2B5EF4-FFF2-40B4-BE49-F238E27FC236}">
                <a16:creationId xmlns:a16="http://schemas.microsoft.com/office/drawing/2014/main" id="{B359E71D-BBF3-4FFF-A922-B5678219E842}"/>
              </a:ext>
            </a:extLst>
          </p:cNvPr>
          <p:cNvGraphicFramePr>
            <a:graphicFrameLocks noGrp="1"/>
          </p:cNvGraphicFramePr>
          <p:nvPr>
            <p:extLst>
              <p:ext uri="{D42A27DB-BD31-4B8C-83A1-F6EECF244321}">
                <p14:modId xmlns:p14="http://schemas.microsoft.com/office/powerpoint/2010/main" val="1575198751"/>
              </p:ext>
            </p:extLst>
          </p:nvPr>
        </p:nvGraphicFramePr>
        <p:xfrm>
          <a:off x="216151" y="1223212"/>
          <a:ext cx="8939242" cy="5459850"/>
        </p:xfrm>
        <a:graphic>
          <a:graphicData uri="http://schemas.openxmlformats.org/drawingml/2006/table">
            <a:tbl>
              <a:tblPr firstRow="1" bandRow="1">
                <a:tableStyleId>{5C22544A-7EE6-4342-B048-85BDC9FD1C3A}</a:tableStyleId>
              </a:tblPr>
              <a:tblGrid>
                <a:gridCol w="4185998">
                  <a:extLst>
                    <a:ext uri="{9D8B030D-6E8A-4147-A177-3AD203B41FA5}">
                      <a16:colId xmlns:a16="http://schemas.microsoft.com/office/drawing/2014/main" val="906738190"/>
                    </a:ext>
                  </a:extLst>
                </a:gridCol>
                <a:gridCol w="2524169">
                  <a:extLst>
                    <a:ext uri="{9D8B030D-6E8A-4147-A177-3AD203B41FA5}">
                      <a16:colId xmlns:a16="http://schemas.microsoft.com/office/drawing/2014/main" val="2659224273"/>
                    </a:ext>
                  </a:extLst>
                </a:gridCol>
                <a:gridCol w="2229075">
                  <a:extLst>
                    <a:ext uri="{9D8B030D-6E8A-4147-A177-3AD203B41FA5}">
                      <a16:colId xmlns:a16="http://schemas.microsoft.com/office/drawing/2014/main" val="3305531373"/>
                    </a:ext>
                  </a:extLst>
                </a:gridCol>
              </a:tblGrid>
              <a:tr h="545985">
                <a:tc>
                  <a:txBody>
                    <a:bodyPr/>
                    <a:lstStyle/>
                    <a:p>
                      <a:r>
                        <a:rPr lang="en-US" dirty="0"/>
                        <a:t>Activity</a:t>
                      </a:r>
                    </a:p>
                  </a:txBody>
                  <a:tcPr/>
                </a:tc>
                <a:tc>
                  <a:txBody>
                    <a:bodyPr/>
                    <a:lstStyle/>
                    <a:p>
                      <a:r>
                        <a:rPr lang="en-US"/>
                        <a:t>Primary</a:t>
                      </a:r>
                    </a:p>
                  </a:txBody>
                  <a:tcPr/>
                </a:tc>
                <a:tc>
                  <a:txBody>
                    <a:bodyPr/>
                    <a:lstStyle/>
                    <a:p>
                      <a:r>
                        <a:rPr lang="en-US"/>
                        <a:t>Secondary</a:t>
                      </a:r>
                    </a:p>
                  </a:txBody>
                  <a:tcPr/>
                </a:tc>
                <a:extLst>
                  <a:ext uri="{0D108BD9-81ED-4DB2-BD59-A6C34878D82A}">
                    <a16:rowId xmlns:a16="http://schemas.microsoft.com/office/drawing/2014/main" val="3441586021"/>
                  </a:ext>
                </a:extLst>
              </a:tr>
              <a:tr h="545985">
                <a:tc>
                  <a:txBody>
                    <a:bodyPr/>
                    <a:lstStyle/>
                    <a:p>
                      <a:pPr marL="339725" marR="0" lvl="0" indent="0" algn="l" rtl="0" eaLnBrk="1" fontAlgn="auto" latinLnBrk="0" hangingPunct="1">
                        <a:lnSpc>
                          <a:spcPct val="100000"/>
                        </a:lnSpc>
                        <a:spcBef>
                          <a:spcPts val="300"/>
                        </a:spcBef>
                        <a:spcAft>
                          <a:spcPts val="0"/>
                        </a:spcAft>
                        <a:buFontTx/>
                        <a:buNone/>
                      </a:pPr>
                      <a:r>
                        <a:rPr lang="en-US" sz="1200" b="0" kern="1200">
                          <a:solidFill>
                            <a:schemeClr val="dk1"/>
                          </a:solidFill>
                          <a:effectLst/>
                          <a:latin typeface="+mn-lt"/>
                          <a:ea typeface="+mn-ea"/>
                          <a:cs typeface="+mn-cs"/>
                        </a:rPr>
                        <a:t>Identify report requirements (Reports Inventory)</a:t>
                      </a:r>
                    </a:p>
                  </a:txBody>
                  <a:tcPr marL="38576" marR="38576" marT="0" marB="0" anchor="ctr"/>
                </a:tc>
                <a:tc>
                  <a:txBody>
                    <a:bodyPr/>
                    <a:lstStyle/>
                    <a:p>
                      <a:pPr marL="0" marR="0" algn="ctr">
                        <a:spcBef>
                          <a:spcPts val="300"/>
                        </a:spcBef>
                        <a:spcAft>
                          <a:spcPts val="0"/>
                        </a:spcAft>
                      </a:pPr>
                      <a:r>
                        <a:rPr kumimoji="0" lang="en-US" sz="1100" b="0" i="0" u="none" strike="noStrike" kern="1200" cap="none" spc="0" normalizeH="0" baseline="0">
                          <a:ln>
                            <a:noFill/>
                          </a:ln>
                          <a:solidFill>
                            <a:srgbClr val="57574F"/>
                          </a:solidFill>
                          <a:effectLst/>
                          <a:uLnTx/>
                          <a:uFillTx/>
                          <a:latin typeface="+mn-lt"/>
                          <a:ea typeface="+mn-ea"/>
                          <a:cs typeface="+mn-cs"/>
                        </a:rPr>
                        <a:t>Client</a:t>
                      </a:r>
                    </a:p>
                  </a:txBody>
                  <a:tcPr marL="38576" marR="38576" marT="0" marB="0" anchor="ctr"/>
                </a:tc>
                <a:tc>
                  <a:txBody>
                    <a:bodyPr/>
                    <a:lstStyle/>
                    <a:p>
                      <a:pPr marL="0" marR="0" lvl="0" indent="0" algn="ctr" defTabSz="914171" rtl="0" eaLnBrk="1" fontAlgn="auto" latinLnBrk="0" hangingPunct="1">
                        <a:lnSpc>
                          <a:spcPct val="100000"/>
                        </a:lnSpc>
                        <a:spcBef>
                          <a:spcPts val="300"/>
                        </a:spcBef>
                        <a:spcAft>
                          <a:spcPts val="0"/>
                        </a:spcAft>
                        <a:buClrTx/>
                        <a:buSzTx/>
                        <a:buFontTx/>
                        <a:buNone/>
                        <a:tabLst/>
                        <a:defRPr/>
                      </a:pPr>
                      <a:r>
                        <a:rPr kumimoji="0" lang="en-US" sz="1100" b="0" i="0" u="none" strike="noStrike" kern="1200" cap="none" spc="0" normalizeH="0" baseline="0" dirty="0">
                          <a:ln>
                            <a:noFill/>
                          </a:ln>
                          <a:solidFill>
                            <a:srgbClr val="57574F"/>
                          </a:solidFill>
                          <a:effectLst/>
                          <a:uLnTx/>
                          <a:uFillTx/>
                          <a:latin typeface="+mn-lt"/>
                          <a:ea typeface="+mn-ea"/>
                          <a:cs typeface="+mn-cs"/>
                        </a:rPr>
                        <a:t>XXXXX</a:t>
                      </a:r>
                    </a:p>
                  </a:txBody>
                  <a:tcPr marL="38576" marR="38576" marT="0" marB="0" anchor="ctr"/>
                </a:tc>
                <a:extLst>
                  <a:ext uri="{0D108BD9-81ED-4DB2-BD59-A6C34878D82A}">
                    <a16:rowId xmlns:a16="http://schemas.microsoft.com/office/drawing/2014/main" val="590645909"/>
                  </a:ext>
                </a:extLst>
              </a:tr>
              <a:tr h="545985">
                <a:tc>
                  <a:txBody>
                    <a:bodyPr/>
                    <a:lstStyle/>
                    <a:p>
                      <a:pPr algn="l">
                        <a:lnSpc>
                          <a:spcPct val="106000"/>
                        </a:lnSpc>
                        <a:spcBef>
                          <a:spcPts val="0"/>
                        </a:spcBef>
                      </a:pPr>
                      <a:r>
                        <a:rPr lang="en-US" sz="1200" b="0" kern="1200">
                          <a:solidFill>
                            <a:schemeClr val="dk1"/>
                          </a:solidFill>
                          <a:effectLst/>
                          <a:latin typeface="+mn-lt"/>
                          <a:ea typeface="+mn-ea"/>
                          <a:cs typeface="+mn-cs"/>
                        </a:rPr>
                        <a:t>        Prioritize &amp; Categorize report requirements</a:t>
                      </a:r>
                    </a:p>
                  </a:txBody>
                  <a:tcPr marL="38576" marR="38576" marT="0" marB="0" anchor="ctr"/>
                </a:tc>
                <a:tc>
                  <a:txBody>
                    <a:bodyPr/>
                    <a:lstStyle/>
                    <a:p>
                      <a:pPr marL="0" marR="0" algn="ctr" defTabSz="1219170" rtl="0" eaLnBrk="1" latinLnBrk="0" hangingPunct="1">
                        <a:spcBef>
                          <a:spcPts val="300"/>
                        </a:spcBef>
                        <a:spcAft>
                          <a:spcPts val="0"/>
                        </a:spcAft>
                      </a:pPr>
                      <a:r>
                        <a:rPr kumimoji="0" lang="en-US" sz="1100" b="0" i="0" u="none" strike="noStrike" kern="1200" cap="none" spc="0" normalizeH="0" baseline="0">
                          <a:ln>
                            <a:noFill/>
                          </a:ln>
                          <a:solidFill>
                            <a:srgbClr val="57574F"/>
                          </a:solidFill>
                          <a:effectLst/>
                          <a:uLnTx/>
                          <a:uFillTx/>
                          <a:latin typeface="+mn-lt"/>
                          <a:ea typeface="+mn-ea"/>
                          <a:cs typeface="+mn-cs"/>
                        </a:rPr>
                        <a:t>Client</a:t>
                      </a:r>
                    </a:p>
                  </a:txBody>
                  <a:tcPr marL="38576" marR="38576" marT="0" marB="0" anchor="ctr"/>
                </a:tc>
                <a:tc>
                  <a:txBody>
                    <a:bodyPr/>
                    <a:lstStyle/>
                    <a:p>
                      <a:pPr marL="0" marR="0" algn="ctr" defTabSz="1219170" rtl="0" eaLnBrk="1" latinLnBrk="0" hangingPunct="1">
                        <a:spcBef>
                          <a:spcPts val="300"/>
                        </a:spcBef>
                        <a:spcAft>
                          <a:spcPts val="0"/>
                        </a:spcAft>
                      </a:pPr>
                      <a:r>
                        <a:rPr kumimoji="0" lang="en-US" sz="1100" b="0" i="0" u="none" strike="noStrike" kern="1200" cap="none" spc="0" normalizeH="0" baseline="0" dirty="0">
                          <a:ln>
                            <a:noFill/>
                          </a:ln>
                          <a:solidFill>
                            <a:srgbClr val="57574F"/>
                          </a:solidFill>
                          <a:effectLst/>
                          <a:uLnTx/>
                          <a:uFillTx/>
                          <a:latin typeface="+mn-lt"/>
                          <a:ea typeface="+mn-ea"/>
                          <a:cs typeface="+mn-cs"/>
                        </a:rPr>
                        <a:t>XXXXX</a:t>
                      </a:r>
                    </a:p>
                  </a:txBody>
                  <a:tcPr marL="38576" marR="38576" marT="0" marB="0" anchor="ctr"/>
                </a:tc>
                <a:extLst>
                  <a:ext uri="{0D108BD9-81ED-4DB2-BD59-A6C34878D82A}">
                    <a16:rowId xmlns:a16="http://schemas.microsoft.com/office/drawing/2014/main" val="645244661"/>
                  </a:ext>
                </a:extLst>
              </a:tr>
              <a:tr h="545985">
                <a:tc>
                  <a:txBody>
                    <a:bodyPr/>
                    <a:lstStyle/>
                    <a:p>
                      <a:pPr marL="339725" marR="0" lvl="0" indent="0" algn="l" defTabSz="1219170" rtl="0" eaLnBrk="1" fontAlgn="auto" latinLnBrk="0" hangingPunct="1">
                        <a:lnSpc>
                          <a:spcPct val="100000"/>
                        </a:lnSpc>
                        <a:spcBef>
                          <a:spcPts val="300"/>
                        </a:spcBef>
                        <a:spcAft>
                          <a:spcPts val="0"/>
                        </a:spcAft>
                        <a:buClrTx/>
                        <a:buSzTx/>
                        <a:buFontTx/>
                        <a:buNone/>
                        <a:tabLst/>
                        <a:defRPr/>
                      </a:pPr>
                      <a:r>
                        <a:rPr lang="en-US" sz="1200" b="0" kern="1200">
                          <a:solidFill>
                            <a:schemeClr val="dk1"/>
                          </a:solidFill>
                          <a:effectLst/>
                          <a:latin typeface="+mn-lt"/>
                          <a:ea typeface="+mn-ea"/>
                          <a:cs typeface="+mn-cs"/>
                        </a:rPr>
                        <a:t>Perform fit-gap analysis for High Priority, Customer-Facing and External Reporting requirements</a:t>
                      </a:r>
                    </a:p>
                  </a:txBody>
                  <a:tcPr marL="38576" marR="38576" marT="0" marB="0" anchor="ctr"/>
                </a:tc>
                <a:tc>
                  <a:txBody>
                    <a:bodyPr/>
                    <a:lstStyle/>
                    <a:p>
                      <a:pPr marL="0" marR="0" algn="ctr">
                        <a:spcBef>
                          <a:spcPts val="300"/>
                        </a:spcBef>
                        <a:spcAft>
                          <a:spcPts val="0"/>
                        </a:spcAft>
                      </a:pPr>
                      <a:r>
                        <a:rPr kumimoji="0" lang="en-US" sz="1100" b="0" i="0" u="none" strike="noStrike" kern="1200" cap="none" spc="0" normalizeH="0" baseline="0" dirty="0">
                          <a:ln>
                            <a:noFill/>
                          </a:ln>
                          <a:solidFill>
                            <a:srgbClr val="57574F"/>
                          </a:solidFill>
                          <a:effectLst/>
                          <a:uLnTx/>
                          <a:uFillTx/>
                          <a:latin typeface="+mn-lt"/>
                          <a:ea typeface="+mn-ea"/>
                          <a:cs typeface="+mn-cs"/>
                        </a:rPr>
                        <a:t>XXXXX</a:t>
                      </a:r>
                    </a:p>
                  </a:txBody>
                  <a:tcPr marL="38576" marR="38576" marT="0" marB="0" anchor="ctr"/>
                </a:tc>
                <a:tc>
                  <a:txBody>
                    <a:bodyPr/>
                    <a:lstStyle/>
                    <a:p>
                      <a:pPr marL="0" marR="0" algn="ctr">
                        <a:spcBef>
                          <a:spcPts val="300"/>
                        </a:spcBef>
                        <a:spcAft>
                          <a:spcPts val="0"/>
                        </a:spcAft>
                      </a:pPr>
                      <a:r>
                        <a:rPr kumimoji="0" lang="en-US" sz="1100" b="0" i="0" u="none" strike="noStrike" kern="1200" cap="none" spc="0" normalizeH="0" baseline="0">
                          <a:ln>
                            <a:noFill/>
                          </a:ln>
                          <a:solidFill>
                            <a:srgbClr val="57574F"/>
                          </a:solidFill>
                          <a:effectLst/>
                          <a:uLnTx/>
                          <a:uFillTx/>
                          <a:latin typeface="+mn-lt"/>
                          <a:ea typeface="+mn-ea"/>
                          <a:cs typeface="+mn-cs"/>
                        </a:rPr>
                        <a:t>Client</a:t>
                      </a:r>
                    </a:p>
                  </a:txBody>
                  <a:tcPr marL="38576" marR="38576" marT="0" marB="0" anchor="ctr"/>
                </a:tc>
                <a:extLst>
                  <a:ext uri="{0D108BD9-81ED-4DB2-BD59-A6C34878D82A}">
                    <a16:rowId xmlns:a16="http://schemas.microsoft.com/office/drawing/2014/main" val="2453846020"/>
                  </a:ext>
                </a:extLst>
              </a:tr>
              <a:tr h="545985">
                <a:tc>
                  <a:txBody>
                    <a:bodyPr/>
                    <a:lstStyle/>
                    <a:p>
                      <a:pPr algn="l">
                        <a:lnSpc>
                          <a:spcPct val="106000"/>
                        </a:lnSpc>
                      </a:pPr>
                      <a:r>
                        <a:rPr lang="en-US" sz="1200" b="0" kern="1200">
                          <a:solidFill>
                            <a:schemeClr val="dk1"/>
                          </a:solidFill>
                          <a:effectLst/>
                          <a:latin typeface="+mn-lt"/>
                          <a:ea typeface="+mn-ea"/>
                          <a:cs typeface="+mn-cs"/>
                        </a:rPr>
                        <a:t>       Rationalize other Reporting requirements</a:t>
                      </a:r>
                    </a:p>
                  </a:txBody>
                  <a:tcPr marL="38576" marR="38576" marT="0" marB="0" anchor="ctr"/>
                </a:tc>
                <a:tc>
                  <a:txBody>
                    <a:bodyPr/>
                    <a:lstStyle/>
                    <a:p>
                      <a:pPr marL="0" marR="0" algn="ctr">
                        <a:spcBef>
                          <a:spcPts val="300"/>
                        </a:spcBef>
                        <a:spcAft>
                          <a:spcPts val="0"/>
                        </a:spcAft>
                      </a:pPr>
                      <a:r>
                        <a:rPr kumimoji="0" lang="en-US" sz="1100" b="0" i="0" u="none" strike="noStrike" kern="1200" cap="none" spc="0" normalizeH="0" baseline="0">
                          <a:ln>
                            <a:noFill/>
                          </a:ln>
                          <a:solidFill>
                            <a:srgbClr val="57574F"/>
                          </a:solidFill>
                          <a:effectLst/>
                          <a:uLnTx/>
                          <a:uFillTx/>
                          <a:latin typeface="+mn-lt"/>
                          <a:ea typeface="+mn-ea"/>
                          <a:cs typeface="+mn-cs"/>
                        </a:rPr>
                        <a:t>Client</a:t>
                      </a:r>
                    </a:p>
                  </a:txBody>
                  <a:tcPr marL="38576" marR="38576" marT="0" marB="0" anchor="ctr"/>
                </a:tc>
                <a:tc>
                  <a:txBody>
                    <a:bodyPr/>
                    <a:lstStyle/>
                    <a:p>
                      <a:pPr marL="0" marR="0" algn="ctr">
                        <a:spcBef>
                          <a:spcPts val="300"/>
                        </a:spcBef>
                        <a:spcAft>
                          <a:spcPts val="0"/>
                        </a:spcAft>
                      </a:pPr>
                      <a:r>
                        <a:rPr kumimoji="0" lang="en-US" sz="1100" b="0" i="0" u="none" strike="noStrike" kern="1200" cap="none" spc="0" normalizeH="0" baseline="0" dirty="0">
                          <a:ln>
                            <a:noFill/>
                          </a:ln>
                          <a:solidFill>
                            <a:srgbClr val="57574F"/>
                          </a:solidFill>
                          <a:effectLst/>
                          <a:uLnTx/>
                          <a:uFillTx/>
                          <a:latin typeface="+mn-lt"/>
                          <a:ea typeface="+mn-ea"/>
                          <a:cs typeface="+mn-cs"/>
                        </a:rPr>
                        <a:t>XXXXX</a:t>
                      </a:r>
                    </a:p>
                  </a:txBody>
                  <a:tcPr marL="38576" marR="38576" marT="0" marB="0" anchor="ctr"/>
                </a:tc>
                <a:extLst>
                  <a:ext uri="{0D108BD9-81ED-4DB2-BD59-A6C34878D82A}">
                    <a16:rowId xmlns:a16="http://schemas.microsoft.com/office/drawing/2014/main" val="3630014830"/>
                  </a:ext>
                </a:extLst>
              </a:tr>
              <a:tr h="545985">
                <a:tc>
                  <a:txBody>
                    <a:bodyPr/>
                    <a:lstStyle/>
                    <a:p>
                      <a:pPr algn="l">
                        <a:lnSpc>
                          <a:spcPct val="106000"/>
                        </a:lnSpc>
                      </a:pPr>
                      <a:r>
                        <a:rPr lang="en-US" sz="1200" b="0" kern="1200">
                          <a:solidFill>
                            <a:schemeClr val="dk1"/>
                          </a:solidFill>
                          <a:effectLst/>
                          <a:latin typeface="+mn-lt"/>
                          <a:ea typeface="+mn-ea"/>
                          <a:cs typeface="+mn-cs"/>
                        </a:rPr>
                        <a:t>       Disposition reports by tools</a:t>
                      </a:r>
                    </a:p>
                  </a:txBody>
                  <a:tcPr marL="38576" marR="38576" marT="0" marB="0" anchor="ctr"/>
                </a:tc>
                <a:tc>
                  <a:txBody>
                    <a:bodyPr/>
                    <a:lstStyle/>
                    <a:p>
                      <a:pPr marL="0" marR="0" algn="ctr">
                        <a:spcBef>
                          <a:spcPts val="300"/>
                        </a:spcBef>
                        <a:spcAft>
                          <a:spcPts val="0"/>
                        </a:spcAft>
                      </a:pPr>
                      <a:r>
                        <a:rPr kumimoji="0" lang="en-US" sz="1100" b="0" i="0" u="none" strike="noStrike" kern="1200" cap="none" spc="0" normalizeH="0" baseline="0" dirty="0">
                          <a:ln>
                            <a:noFill/>
                          </a:ln>
                          <a:solidFill>
                            <a:srgbClr val="57574F"/>
                          </a:solidFill>
                          <a:effectLst/>
                          <a:uLnTx/>
                          <a:uFillTx/>
                          <a:latin typeface="+mn-lt"/>
                          <a:ea typeface="+mn-ea"/>
                          <a:cs typeface="+mn-cs"/>
                        </a:rPr>
                        <a:t>XXXXX</a:t>
                      </a:r>
                    </a:p>
                  </a:txBody>
                  <a:tcPr marL="38576" marR="38576" marT="0" marB="0" anchor="ctr"/>
                </a:tc>
                <a:tc>
                  <a:txBody>
                    <a:bodyPr/>
                    <a:lstStyle/>
                    <a:p>
                      <a:pPr marL="0" marR="0" algn="ctr">
                        <a:spcBef>
                          <a:spcPts val="300"/>
                        </a:spcBef>
                        <a:spcAft>
                          <a:spcPts val="0"/>
                        </a:spcAft>
                      </a:pPr>
                      <a:r>
                        <a:rPr kumimoji="0" lang="en-US" sz="1100" b="0" i="0" u="none" strike="noStrike" kern="1200" cap="none" spc="0" normalizeH="0" baseline="0">
                          <a:ln>
                            <a:noFill/>
                          </a:ln>
                          <a:solidFill>
                            <a:srgbClr val="57574F"/>
                          </a:solidFill>
                          <a:effectLst/>
                          <a:uLnTx/>
                          <a:uFillTx/>
                          <a:latin typeface="+mn-lt"/>
                          <a:ea typeface="+mn-ea"/>
                          <a:cs typeface="+mn-cs"/>
                        </a:rPr>
                        <a:t>Client</a:t>
                      </a:r>
                    </a:p>
                  </a:txBody>
                  <a:tcPr marL="38576" marR="38576" marT="0" marB="0" anchor="ctr"/>
                </a:tc>
                <a:extLst>
                  <a:ext uri="{0D108BD9-81ED-4DB2-BD59-A6C34878D82A}">
                    <a16:rowId xmlns:a16="http://schemas.microsoft.com/office/drawing/2014/main" val="1566286812"/>
                  </a:ext>
                </a:extLst>
              </a:tr>
              <a:tr h="545985">
                <a:tc>
                  <a:txBody>
                    <a:bodyPr/>
                    <a:lstStyle/>
                    <a:p>
                      <a:pPr algn="l">
                        <a:lnSpc>
                          <a:spcPct val="106000"/>
                        </a:lnSpc>
                      </a:pPr>
                      <a:r>
                        <a:rPr lang="en-US" sz="1200" b="0" kern="1200">
                          <a:solidFill>
                            <a:schemeClr val="dk1"/>
                          </a:solidFill>
                          <a:effectLst/>
                          <a:latin typeface="+mn-lt"/>
                          <a:ea typeface="+mn-ea"/>
                          <a:cs typeface="+mn-cs"/>
                        </a:rPr>
                        <a:t>       </a:t>
                      </a:r>
                      <a:r>
                        <a:rPr lang="en-US" sz="1200" b="0" kern="1200">
                          <a:solidFill>
                            <a:schemeClr val="tx1"/>
                          </a:solidFill>
                          <a:effectLst/>
                          <a:latin typeface="+mn-lt"/>
                          <a:ea typeface="+mn-ea"/>
                          <a:cs typeface="+mn-cs"/>
                        </a:rPr>
                        <a:t>Finalize reports inventory</a:t>
                      </a:r>
                    </a:p>
                  </a:txBody>
                  <a:tcPr marL="38576" marR="38576" marT="0" marB="0" anchor="ctr"/>
                </a:tc>
                <a:tc>
                  <a:txBody>
                    <a:bodyPr/>
                    <a:lstStyle/>
                    <a:p>
                      <a:pPr marL="0" marR="0" algn="ctr">
                        <a:spcBef>
                          <a:spcPts val="300"/>
                        </a:spcBef>
                        <a:spcAft>
                          <a:spcPts val="0"/>
                        </a:spcAft>
                      </a:pPr>
                      <a:r>
                        <a:rPr kumimoji="0" lang="en-US" sz="1100" b="0" i="0" u="none" strike="noStrike" kern="1200" cap="none" spc="0" normalizeH="0" baseline="0" noProof="0" dirty="0">
                          <a:ln>
                            <a:noFill/>
                          </a:ln>
                          <a:solidFill>
                            <a:srgbClr val="57574F"/>
                          </a:solidFill>
                          <a:effectLst/>
                          <a:uLnTx/>
                          <a:uFillTx/>
                          <a:latin typeface="+mn-lt"/>
                          <a:ea typeface="+mn-ea"/>
                          <a:cs typeface="+mn-cs"/>
                        </a:rPr>
                        <a:t>XXXXX</a:t>
                      </a:r>
                      <a:endParaRPr kumimoji="0" lang="en-US" sz="1100" b="0" i="0" u="none" strike="noStrike" kern="1200" cap="none" spc="0" normalizeH="0" baseline="0" dirty="0">
                        <a:ln>
                          <a:noFill/>
                        </a:ln>
                        <a:solidFill>
                          <a:srgbClr val="57574F"/>
                        </a:solidFill>
                        <a:effectLst/>
                        <a:uLnTx/>
                        <a:uFillTx/>
                        <a:latin typeface="+mn-lt"/>
                        <a:ea typeface="+mn-ea"/>
                        <a:cs typeface="+mn-cs"/>
                      </a:endParaRPr>
                    </a:p>
                  </a:txBody>
                  <a:tcPr marL="38576" marR="38576" marT="0" marB="0" anchor="ctr"/>
                </a:tc>
                <a:tc>
                  <a:txBody>
                    <a:bodyPr/>
                    <a:lstStyle/>
                    <a:p>
                      <a:pPr marL="0" marR="0" algn="ctr">
                        <a:spcBef>
                          <a:spcPts val="300"/>
                        </a:spcBef>
                        <a:spcAft>
                          <a:spcPts val="0"/>
                        </a:spcAft>
                      </a:pPr>
                      <a:r>
                        <a:rPr kumimoji="0" lang="en-US" sz="1100" b="0" i="0" u="none" strike="noStrike" kern="1200" cap="none" spc="0" normalizeH="0" baseline="0">
                          <a:ln>
                            <a:noFill/>
                          </a:ln>
                          <a:solidFill>
                            <a:srgbClr val="57574F"/>
                          </a:solidFill>
                          <a:effectLst/>
                          <a:uLnTx/>
                          <a:uFillTx/>
                          <a:latin typeface="+mn-lt"/>
                          <a:ea typeface="+mn-ea"/>
                          <a:cs typeface="+mn-cs"/>
                        </a:rPr>
                        <a:t>Client</a:t>
                      </a:r>
                    </a:p>
                  </a:txBody>
                  <a:tcPr marL="38576" marR="38576" marT="0" marB="0" anchor="ctr"/>
                </a:tc>
                <a:extLst>
                  <a:ext uri="{0D108BD9-81ED-4DB2-BD59-A6C34878D82A}">
                    <a16:rowId xmlns:a16="http://schemas.microsoft.com/office/drawing/2014/main" val="2504203123"/>
                  </a:ext>
                </a:extLst>
              </a:tr>
              <a:tr h="545985">
                <a:tc>
                  <a:txBody>
                    <a:bodyPr/>
                    <a:lstStyle/>
                    <a:p>
                      <a:pPr marL="0" marR="0" lvl="0" indent="0" algn="l" defTabSz="914171" rtl="0" eaLnBrk="1" fontAlgn="auto" latinLnBrk="0" hangingPunct="1">
                        <a:lnSpc>
                          <a:spcPct val="100000"/>
                        </a:lnSpc>
                        <a:spcBef>
                          <a:spcPts val="0"/>
                        </a:spcBef>
                        <a:spcAft>
                          <a:spcPts val="0"/>
                        </a:spcAft>
                        <a:buClrTx/>
                        <a:buSzTx/>
                        <a:buFontTx/>
                        <a:buNone/>
                        <a:tabLst/>
                        <a:defRPr/>
                      </a:pPr>
                      <a:r>
                        <a:rPr lang="en-US" sz="1200" b="0" kern="1200">
                          <a:solidFill>
                            <a:schemeClr val="dk1"/>
                          </a:solidFill>
                          <a:effectLst/>
                          <a:latin typeface="+mn-lt"/>
                          <a:ea typeface="+mn-ea"/>
                          <a:cs typeface="+mn-cs"/>
                        </a:rPr>
                        <a:t>       Develop lean specifications for reports</a:t>
                      </a:r>
                    </a:p>
                  </a:txBody>
                  <a:tcPr marL="38576" marR="38576" marT="0" marB="0" anchor="ctr"/>
                </a:tc>
                <a:tc>
                  <a:txBody>
                    <a:bodyPr/>
                    <a:lstStyle/>
                    <a:p>
                      <a:pPr marL="0" marR="0" algn="ctr">
                        <a:spcBef>
                          <a:spcPts val="300"/>
                        </a:spcBef>
                        <a:spcAft>
                          <a:spcPts val="0"/>
                        </a:spcAft>
                      </a:pPr>
                      <a:r>
                        <a:rPr kumimoji="0" lang="en-US" sz="1100" b="0" i="0" u="none" strike="noStrike" kern="1200" cap="none" spc="0" normalizeH="0" baseline="0" noProof="0" dirty="0">
                          <a:ln>
                            <a:noFill/>
                          </a:ln>
                          <a:solidFill>
                            <a:srgbClr val="57574F"/>
                          </a:solidFill>
                          <a:effectLst/>
                          <a:uLnTx/>
                          <a:uFillTx/>
                          <a:latin typeface="+mn-lt"/>
                          <a:ea typeface="+mn-ea"/>
                          <a:cs typeface="+mn-cs"/>
                        </a:rPr>
                        <a:t>XXXXX</a:t>
                      </a:r>
                      <a:endParaRPr kumimoji="0" lang="en-US" sz="1100" b="0" i="0" u="none" strike="noStrike" kern="1200" cap="none" spc="0" normalizeH="0" baseline="0" dirty="0">
                        <a:ln>
                          <a:noFill/>
                        </a:ln>
                        <a:solidFill>
                          <a:srgbClr val="57574F"/>
                        </a:solidFill>
                        <a:effectLst/>
                        <a:uLnTx/>
                        <a:uFillTx/>
                        <a:latin typeface="+mn-lt"/>
                        <a:ea typeface="+mn-ea"/>
                        <a:cs typeface="+mn-cs"/>
                      </a:endParaRPr>
                    </a:p>
                  </a:txBody>
                  <a:tcPr marL="38576" marR="38576" marT="0" marB="0" anchor="ctr"/>
                </a:tc>
                <a:tc>
                  <a:txBody>
                    <a:bodyPr/>
                    <a:lstStyle/>
                    <a:p>
                      <a:pPr marL="0" marR="0" algn="ctr">
                        <a:spcBef>
                          <a:spcPts val="300"/>
                        </a:spcBef>
                        <a:spcAft>
                          <a:spcPts val="0"/>
                        </a:spcAft>
                      </a:pPr>
                      <a:r>
                        <a:rPr kumimoji="0" lang="en-US" sz="1100" b="0" i="0" u="none" strike="noStrike" kern="1200" cap="none" spc="0" normalizeH="0" baseline="0">
                          <a:ln>
                            <a:noFill/>
                          </a:ln>
                          <a:solidFill>
                            <a:srgbClr val="57574F"/>
                          </a:solidFill>
                          <a:effectLst/>
                          <a:uLnTx/>
                          <a:uFillTx/>
                          <a:latin typeface="+mn-lt"/>
                          <a:ea typeface="+mn-ea"/>
                          <a:cs typeface="+mn-cs"/>
                        </a:rPr>
                        <a:t>Client</a:t>
                      </a:r>
                    </a:p>
                  </a:txBody>
                  <a:tcPr marL="38576" marR="38576" marT="0" marB="0" anchor="ctr"/>
                </a:tc>
                <a:extLst>
                  <a:ext uri="{0D108BD9-81ED-4DB2-BD59-A6C34878D82A}">
                    <a16:rowId xmlns:a16="http://schemas.microsoft.com/office/drawing/2014/main" val="1512925665"/>
                  </a:ext>
                </a:extLst>
              </a:tr>
              <a:tr h="545985">
                <a:tc>
                  <a:txBody>
                    <a:bodyPr/>
                    <a:lstStyle/>
                    <a:p>
                      <a:pPr marL="0" marR="0" lvl="0" indent="0" algn="l" defTabSz="914171" rtl="0" eaLnBrk="1" fontAlgn="auto" latinLnBrk="0" hangingPunct="1">
                        <a:lnSpc>
                          <a:spcPct val="100000"/>
                        </a:lnSpc>
                        <a:spcBef>
                          <a:spcPts val="0"/>
                        </a:spcBef>
                        <a:spcAft>
                          <a:spcPts val="0"/>
                        </a:spcAft>
                        <a:buClrTx/>
                        <a:buSzTx/>
                        <a:buFontTx/>
                        <a:buNone/>
                        <a:tabLst/>
                        <a:defRPr/>
                      </a:pPr>
                      <a:r>
                        <a:rPr lang="en-US" sz="1200" b="0" kern="1200">
                          <a:solidFill>
                            <a:schemeClr val="dk1"/>
                          </a:solidFill>
                          <a:effectLst/>
                          <a:latin typeface="+mn-lt"/>
                          <a:ea typeface="+mn-ea"/>
                          <a:cs typeface="+mn-cs"/>
                        </a:rPr>
                        <a:t>       Build &amp; unit test reports</a:t>
                      </a:r>
                    </a:p>
                    <a:p>
                      <a:pPr marL="0" marR="0" lvl="0" indent="0" algn="l" defTabSz="914171" rtl="0" eaLnBrk="1" fontAlgn="auto" latinLnBrk="0" hangingPunct="1">
                        <a:lnSpc>
                          <a:spcPct val="100000"/>
                        </a:lnSpc>
                        <a:spcBef>
                          <a:spcPts val="0"/>
                        </a:spcBef>
                        <a:spcAft>
                          <a:spcPts val="0"/>
                        </a:spcAft>
                        <a:buClrTx/>
                        <a:buSzTx/>
                        <a:buFontTx/>
                        <a:buNone/>
                        <a:tabLst/>
                        <a:defRPr/>
                      </a:pPr>
                      <a:endParaRPr lang="en-US" sz="1200" b="0" kern="1200">
                        <a:solidFill>
                          <a:schemeClr val="dk1"/>
                        </a:solidFill>
                        <a:effectLst/>
                        <a:latin typeface="+mn-lt"/>
                        <a:ea typeface="+mn-ea"/>
                        <a:cs typeface="+mn-cs"/>
                      </a:endParaRPr>
                    </a:p>
                  </a:txBody>
                  <a:tcPr marL="38576" marR="38576" marT="0" marB="0" anchor="ctr"/>
                </a:tc>
                <a:tc>
                  <a:txBody>
                    <a:bodyPr/>
                    <a:lstStyle/>
                    <a:p>
                      <a:pPr marL="0" marR="0" algn="ctr">
                        <a:spcBef>
                          <a:spcPts val="300"/>
                        </a:spcBef>
                        <a:spcAft>
                          <a:spcPts val="0"/>
                        </a:spcAft>
                      </a:pPr>
                      <a:r>
                        <a:rPr kumimoji="0" lang="en-US" sz="1100" b="0" i="0" u="none" strike="noStrike" kern="1200" cap="none" spc="0" normalizeH="0" baseline="0" noProof="0" dirty="0">
                          <a:ln>
                            <a:noFill/>
                          </a:ln>
                          <a:solidFill>
                            <a:srgbClr val="57574F"/>
                          </a:solidFill>
                          <a:effectLst/>
                          <a:uLnTx/>
                          <a:uFillTx/>
                          <a:latin typeface="+mn-lt"/>
                          <a:ea typeface="+mn-ea"/>
                          <a:cs typeface="+mn-cs"/>
                        </a:rPr>
                        <a:t>XXXXX</a:t>
                      </a:r>
                      <a:endParaRPr kumimoji="0" lang="en-US" sz="1100" b="0" i="0" u="none" strike="noStrike" kern="1200" cap="none" spc="0" normalizeH="0" baseline="0" dirty="0">
                        <a:ln>
                          <a:noFill/>
                        </a:ln>
                        <a:solidFill>
                          <a:srgbClr val="57574F"/>
                        </a:solidFill>
                        <a:effectLst/>
                        <a:uLnTx/>
                        <a:uFillTx/>
                        <a:latin typeface="+mn-lt"/>
                        <a:ea typeface="+mn-ea"/>
                        <a:cs typeface="+mn-cs"/>
                      </a:endParaRPr>
                    </a:p>
                  </a:txBody>
                  <a:tcPr marL="38576" marR="38576" marT="0" marB="0" anchor="ctr"/>
                </a:tc>
                <a:tc>
                  <a:txBody>
                    <a:bodyPr/>
                    <a:lstStyle/>
                    <a:p>
                      <a:pPr marL="0" marR="0" algn="ctr">
                        <a:spcBef>
                          <a:spcPts val="300"/>
                        </a:spcBef>
                        <a:spcAft>
                          <a:spcPts val="0"/>
                        </a:spcAft>
                      </a:pPr>
                      <a:r>
                        <a:rPr kumimoji="0" lang="en-US" sz="1100" b="0" i="0" u="none" strike="noStrike" kern="1200" cap="none" spc="0" normalizeH="0" baseline="0">
                          <a:ln>
                            <a:noFill/>
                          </a:ln>
                          <a:solidFill>
                            <a:srgbClr val="57574F"/>
                          </a:solidFill>
                          <a:effectLst/>
                          <a:uLnTx/>
                          <a:uFillTx/>
                          <a:latin typeface="+mn-lt"/>
                          <a:ea typeface="+mn-ea"/>
                          <a:cs typeface="+mn-cs"/>
                        </a:rPr>
                        <a:t>Client</a:t>
                      </a:r>
                    </a:p>
                  </a:txBody>
                  <a:tcPr marL="38576" marR="38576" marT="0" marB="0" anchor="ctr"/>
                </a:tc>
                <a:extLst>
                  <a:ext uri="{0D108BD9-81ED-4DB2-BD59-A6C34878D82A}">
                    <a16:rowId xmlns:a16="http://schemas.microsoft.com/office/drawing/2014/main" val="1757145915"/>
                  </a:ext>
                </a:extLst>
              </a:tr>
              <a:tr h="545985">
                <a:tc>
                  <a:txBody>
                    <a:bodyPr/>
                    <a:lstStyle/>
                    <a:p>
                      <a:pPr marL="0" marR="0" lvl="0" indent="0" algn="l" defTabSz="914171" rtl="0" eaLnBrk="1" fontAlgn="auto" latinLnBrk="0" hangingPunct="1">
                        <a:lnSpc>
                          <a:spcPct val="100000"/>
                        </a:lnSpc>
                        <a:spcBef>
                          <a:spcPts val="0"/>
                        </a:spcBef>
                        <a:spcAft>
                          <a:spcPts val="0"/>
                        </a:spcAft>
                        <a:buClrTx/>
                        <a:buSzTx/>
                        <a:buFontTx/>
                        <a:buNone/>
                        <a:tabLst/>
                        <a:defRPr/>
                      </a:pPr>
                      <a:r>
                        <a:rPr lang="en-US" sz="1200" b="0" kern="1200">
                          <a:solidFill>
                            <a:schemeClr val="dk1"/>
                          </a:solidFill>
                          <a:effectLst/>
                          <a:latin typeface="+mn-lt"/>
                          <a:ea typeface="+mn-ea"/>
                          <a:cs typeface="+mn-cs"/>
                        </a:rPr>
                        <a:t>        Perform Report validation &amp; deploy reports</a:t>
                      </a:r>
                    </a:p>
                    <a:p>
                      <a:pPr marL="0" marR="0" lvl="0" indent="0" algn="l" defTabSz="914171" rtl="0" eaLnBrk="1" fontAlgn="auto" latinLnBrk="0" hangingPunct="1">
                        <a:lnSpc>
                          <a:spcPct val="100000"/>
                        </a:lnSpc>
                        <a:spcBef>
                          <a:spcPts val="0"/>
                        </a:spcBef>
                        <a:spcAft>
                          <a:spcPts val="0"/>
                        </a:spcAft>
                        <a:buClrTx/>
                        <a:buSzTx/>
                        <a:buFontTx/>
                        <a:buNone/>
                        <a:tabLst/>
                        <a:defRPr/>
                      </a:pPr>
                      <a:endParaRPr lang="en-US" sz="1200" b="0" kern="1200">
                        <a:solidFill>
                          <a:schemeClr val="dk1"/>
                        </a:solidFill>
                        <a:effectLst/>
                        <a:latin typeface="+mn-lt"/>
                        <a:ea typeface="+mn-ea"/>
                        <a:cs typeface="+mn-cs"/>
                      </a:endParaRPr>
                    </a:p>
                  </a:txBody>
                  <a:tcPr marL="38576" marR="38576" marT="0" marB="0" anchor="ctr"/>
                </a:tc>
                <a:tc>
                  <a:txBody>
                    <a:bodyPr/>
                    <a:lstStyle/>
                    <a:p>
                      <a:pPr marL="0" marR="0" algn="ctr">
                        <a:spcBef>
                          <a:spcPts val="300"/>
                        </a:spcBef>
                        <a:spcAft>
                          <a:spcPts val="0"/>
                        </a:spcAft>
                      </a:pPr>
                      <a:r>
                        <a:rPr kumimoji="0" lang="en-US" sz="1100" b="0" i="0" u="none" strike="noStrike" kern="1200" cap="none" spc="0" normalizeH="0" baseline="0" dirty="0">
                          <a:ln>
                            <a:noFill/>
                          </a:ln>
                          <a:solidFill>
                            <a:srgbClr val="57574F"/>
                          </a:solidFill>
                          <a:effectLst/>
                          <a:uLnTx/>
                          <a:uFillTx/>
                          <a:latin typeface="+mn-lt"/>
                          <a:ea typeface="+mn-ea"/>
                          <a:cs typeface="+mn-cs"/>
                        </a:rPr>
                        <a:t>XXXXX/Client</a:t>
                      </a:r>
                    </a:p>
                  </a:txBody>
                  <a:tcPr marL="38576" marR="38576" marT="0" marB="0" anchor="ctr"/>
                </a:tc>
                <a:tc>
                  <a:txBody>
                    <a:bodyPr/>
                    <a:lstStyle/>
                    <a:p>
                      <a:pPr marL="0" marR="0" algn="ctr">
                        <a:spcBef>
                          <a:spcPts val="300"/>
                        </a:spcBef>
                        <a:spcAft>
                          <a:spcPts val="0"/>
                        </a:spcAft>
                      </a:pPr>
                      <a:r>
                        <a:rPr kumimoji="0" lang="en-US" sz="1100" b="0" i="0" u="none" strike="noStrike" kern="1200" cap="none" spc="0" normalizeH="0" baseline="0" dirty="0">
                          <a:ln>
                            <a:noFill/>
                          </a:ln>
                          <a:solidFill>
                            <a:srgbClr val="57574F"/>
                          </a:solidFill>
                          <a:effectLst/>
                          <a:uLnTx/>
                          <a:uFillTx/>
                          <a:latin typeface="+mn-lt"/>
                          <a:ea typeface="+mn-ea"/>
                          <a:cs typeface="+mn-cs"/>
                        </a:rPr>
                        <a:t>XXXXX/Client</a:t>
                      </a:r>
                    </a:p>
                  </a:txBody>
                  <a:tcPr marL="38576" marR="38576" marT="0" marB="0" anchor="ctr"/>
                </a:tc>
                <a:extLst>
                  <a:ext uri="{0D108BD9-81ED-4DB2-BD59-A6C34878D82A}">
                    <a16:rowId xmlns:a16="http://schemas.microsoft.com/office/drawing/2014/main" val="1148813043"/>
                  </a:ext>
                </a:extLst>
              </a:tr>
            </a:tbl>
          </a:graphicData>
        </a:graphic>
      </p:graphicFrame>
      <p:sp>
        <p:nvSpPr>
          <p:cNvPr id="10" name="Text Placeholder 3">
            <a:extLst>
              <a:ext uri="{FF2B5EF4-FFF2-40B4-BE49-F238E27FC236}">
                <a16:creationId xmlns:a16="http://schemas.microsoft.com/office/drawing/2014/main" id="{87EA2725-9FD7-4100-9E9B-4E2B79167248}"/>
              </a:ext>
            </a:extLst>
          </p:cNvPr>
          <p:cNvSpPr>
            <a:spLocks noGrp="1"/>
          </p:cNvSpPr>
          <p:nvPr>
            <p:ph type="body" sz="quarter" idx="13"/>
          </p:nvPr>
        </p:nvSpPr>
        <p:spPr>
          <a:xfrm>
            <a:off x="216151" y="722020"/>
            <a:ext cx="9030878" cy="401321"/>
          </a:xfrm>
        </p:spPr>
        <p:txBody>
          <a:bodyPr/>
          <a:lstStyle/>
          <a:p>
            <a:r>
              <a:rPr lang="en-US"/>
              <a:t>Roles and Responsibilities </a:t>
            </a:r>
          </a:p>
          <a:p>
            <a:endParaRPr lang="en-US"/>
          </a:p>
        </p:txBody>
      </p:sp>
      <p:sp>
        <p:nvSpPr>
          <p:cNvPr id="6" name="Oval 5">
            <a:extLst>
              <a:ext uri="{FF2B5EF4-FFF2-40B4-BE49-F238E27FC236}">
                <a16:creationId xmlns:a16="http://schemas.microsoft.com/office/drawing/2014/main" id="{4AB37691-CE1A-4876-B20B-798FA4CDB092}"/>
              </a:ext>
            </a:extLst>
          </p:cNvPr>
          <p:cNvSpPr>
            <a:spLocks noChangeAspect="1"/>
          </p:cNvSpPr>
          <p:nvPr/>
        </p:nvSpPr>
        <p:spPr>
          <a:xfrm>
            <a:off x="295725" y="1947830"/>
            <a:ext cx="207691" cy="207915"/>
          </a:xfrm>
          <a:prstGeom prst="ellipse">
            <a:avLst/>
          </a:prstGeom>
          <a:solidFill>
            <a:srgbClr val="002060"/>
          </a:solidFill>
          <a:ln w="25400" cap="flat" cmpd="sng" algn="ctr">
            <a:solidFill>
              <a:sysClr val="window" lastClr="FFFFFF"/>
            </a:solidFill>
            <a:prstDash val="solid"/>
          </a:ln>
          <a:effectLst/>
        </p:spPr>
        <p:txBody>
          <a:bodyPr lIns="28790" rIns="28790" rtlCol="0" anchor="ctr"/>
          <a:lstStyle/>
          <a:p>
            <a:pPr algn="ctr" defTabSz="575815">
              <a:spcBef>
                <a:spcPct val="20000"/>
              </a:spcBef>
              <a:defRPr/>
            </a:pPr>
            <a:endParaRPr lang="en-US" sz="900" b="1" kern="0">
              <a:solidFill>
                <a:prstClr val="white"/>
              </a:solidFill>
              <a:cs typeface="Arial" charset="0"/>
            </a:endParaRPr>
          </a:p>
        </p:txBody>
      </p:sp>
      <p:sp>
        <p:nvSpPr>
          <p:cNvPr id="7" name="Oval 6">
            <a:extLst>
              <a:ext uri="{FF2B5EF4-FFF2-40B4-BE49-F238E27FC236}">
                <a16:creationId xmlns:a16="http://schemas.microsoft.com/office/drawing/2014/main" id="{38FF43D0-CC58-41B6-A63F-2F88039114C6}"/>
              </a:ext>
            </a:extLst>
          </p:cNvPr>
          <p:cNvSpPr>
            <a:spLocks noChangeAspect="1"/>
          </p:cNvSpPr>
          <p:nvPr/>
        </p:nvSpPr>
        <p:spPr>
          <a:xfrm>
            <a:off x="295724" y="2470050"/>
            <a:ext cx="207691" cy="207915"/>
          </a:xfrm>
          <a:prstGeom prst="ellipse">
            <a:avLst/>
          </a:prstGeom>
          <a:solidFill>
            <a:srgbClr val="002060"/>
          </a:solidFill>
          <a:ln w="25400" cap="flat" cmpd="sng" algn="ctr">
            <a:solidFill>
              <a:sysClr val="window" lastClr="FFFFFF"/>
            </a:solidFill>
            <a:prstDash val="solid"/>
          </a:ln>
          <a:effectLst/>
        </p:spPr>
        <p:txBody>
          <a:bodyPr lIns="28790" rIns="28790" rtlCol="0" anchor="ctr"/>
          <a:lstStyle/>
          <a:p>
            <a:pPr algn="ctr" defTabSz="575815">
              <a:spcBef>
                <a:spcPct val="20000"/>
              </a:spcBef>
              <a:defRPr/>
            </a:pPr>
            <a:endParaRPr lang="en-US" sz="900" b="1" kern="0">
              <a:solidFill>
                <a:prstClr val="white"/>
              </a:solidFill>
              <a:cs typeface="Arial" charset="0"/>
            </a:endParaRPr>
          </a:p>
        </p:txBody>
      </p:sp>
      <p:sp>
        <p:nvSpPr>
          <p:cNvPr id="8" name="Oval 7">
            <a:extLst>
              <a:ext uri="{FF2B5EF4-FFF2-40B4-BE49-F238E27FC236}">
                <a16:creationId xmlns:a16="http://schemas.microsoft.com/office/drawing/2014/main" id="{D800757F-8671-43D7-9590-ECFF25631EA1}"/>
              </a:ext>
            </a:extLst>
          </p:cNvPr>
          <p:cNvSpPr>
            <a:spLocks noChangeAspect="1"/>
          </p:cNvSpPr>
          <p:nvPr/>
        </p:nvSpPr>
        <p:spPr>
          <a:xfrm>
            <a:off x="309282" y="2975397"/>
            <a:ext cx="207691" cy="207915"/>
          </a:xfrm>
          <a:prstGeom prst="ellipse">
            <a:avLst/>
          </a:prstGeom>
          <a:solidFill>
            <a:srgbClr val="002060"/>
          </a:solidFill>
          <a:ln w="25400" cap="flat" cmpd="sng" algn="ctr">
            <a:solidFill>
              <a:sysClr val="window" lastClr="FFFFFF"/>
            </a:solidFill>
            <a:prstDash val="solid"/>
          </a:ln>
          <a:effectLst/>
        </p:spPr>
        <p:txBody>
          <a:bodyPr lIns="28790" rIns="28790" rtlCol="0" anchor="ctr"/>
          <a:lstStyle/>
          <a:p>
            <a:pPr algn="ctr" defTabSz="575815">
              <a:spcBef>
                <a:spcPct val="20000"/>
              </a:spcBef>
              <a:defRPr/>
            </a:pPr>
            <a:endParaRPr lang="en-US" sz="900" b="1" kern="0">
              <a:solidFill>
                <a:prstClr val="white"/>
              </a:solidFill>
              <a:cs typeface="Arial" charset="0"/>
            </a:endParaRPr>
          </a:p>
        </p:txBody>
      </p:sp>
      <p:sp>
        <p:nvSpPr>
          <p:cNvPr id="9" name="Oval 8">
            <a:extLst>
              <a:ext uri="{FF2B5EF4-FFF2-40B4-BE49-F238E27FC236}">
                <a16:creationId xmlns:a16="http://schemas.microsoft.com/office/drawing/2014/main" id="{E542266E-FDA9-4D7E-B0A3-C360DEC543D1}"/>
              </a:ext>
            </a:extLst>
          </p:cNvPr>
          <p:cNvSpPr>
            <a:spLocks noChangeAspect="1"/>
          </p:cNvSpPr>
          <p:nvPr/>
        </p:nvSpPr>
        <p:spPr>
          <a:xfrm>
            <a:off x="284837" y="3584711"/>
            <a:ext cx="207691" cy="207915"/>
          </a:xfrm>
          <a:prstGeom prst="ellipse">
            <a:avLst/>
          </a:prstGeom>
          <a:solidFill>
            <a:srgbClr val="002060"/>
          </a:solidFill>
          <a:ln w="25400" cap="flat" cmpd="sng" algn="ctr">
            <a:solidFill>
              <a:sysClr val="window" lastClr="FFFFFF"/>
            </a:solidFill>
            <a:prstDash val="solid"/>
          </a:ln>
          <a:effectLst/>
        </p:spPr>
        <p:txBody>
          <a:bodyPr lIns="28790" rIns="28790" rtlCol="0" anchor="ctr"/>
          <a:lstStyle/>
          <a:p>
            <a:pPr algn="ctr" defTabSz="575815">
              <a:spcBef>
                <a:spcPct val="20000"/>
              </a:spcBef>
              <a:defRPr/>
            </a:pPr>
            <a:endParaRPr lang="en-US" sz="900" b="1" kern="0">
              <a:solidFill>
                <a:prstClr val="white"/>
              </a:solidFill>
              <a:cs typeface="Arial" charset="0"/>
            </a:endParaRPr>
          </a:p>
        </p:txBody>
      </p:sp>
      <p:sp>
        <p:nvSpPr>
          <p:cNvPr id="12" name="Oval 11">
            <a:extLst>
              <a:ext uri="{FF2B5EF4-FFF2-40B4-BE49-F238E27FC236}">
                <a16:creationId xmlns:a16="http://schemas.microsoft.com/office/drawing/2014/main" id="{6FEDD87D-D424-4090-907D-3598A372F79A}"/>
              </a:ext>
            </a:extLst>
          </p:cNvPr>
          <p:cNvSpPr>
            <a:spLocks noChangeAspect="1"/>
          </p:cNvSpPr>
          <p:nvPr/>
        </p:nvSpPr>
        <p:spPr>
          <a:xfrm>
            <a:off x="273950" y="4105642"/>
            <a:ext cx="207691" cy="207915"/>
          </a:xfrm>
          <a:prstGeom prst="ellipse">
            <a:avLst/>
          </a:prstGeom>
          <a:solidFill>
            <a:srgbClr val="002060"/>
          </a:solidFill>
          <a:ln w="25400" cap="flat" cmpd="sng" algn="ctr">
            <a:solidFill>
              <a:sysClr val="window" lastClr="FFFFFF"/>
            </a:solidFill>
            <a:prstDash val="solid"/>
          </a:ln>
          <a:effectLst/>
        </p:spPr>
        <p:txBody>
          <a:bodyPr lIns="28790" rIns="28790" rtlCol="0" anchor="ctr"/>
          <a:lstStyle/>
          <a:p>
            <a:pPr algn="ctr" defTabSz="575815">
              <a:spcBef>
                <a:spcPct val="20000"/>
              </a:spcBef>
              <a:defRPr/>
            </a:pPr>
            <a:endParaRPr lang="en-US" sz="900" b="1" kern="0">
              <a:solidFill>
                <a:prstClr val="white"/>
              </a:solidFill>
              <a:cs typeface="Arial" charset="0"/>
            </a:endParaRPr>
          </a:p>
        </p:txBody>
      </p:sp>
      <p:sp>
        <p:nvSpPr>
          <p:cNvPr id="13" name="Oval 12">
            <a:extLst>
              <a:ext uri="{FF2B5EF4-FFF2-40B4-BE49-F238E27FC236}">
                <a16:creationId xmlns:a16="http://schemas.microsoft.com/office/drawing/2014/main" id="{7408443E-5826-4D6E-AB68-6052AD25EB02}"/>
              </a:ext>
            </a:extLst>
          </p:cNvPr>
          <p:cNvSpPr>
            <a:spLocks noChangeAspect="1"/>
          </p:cNvSpPr>
          <p:nvPr/>
        </p:nvSpPr>
        <p:spPr>
          <a:xfrm>
            <a:off x="263063" y="4675926"/>
            <a:ext cx="207691" cy="207915"/>
          </a:xfrm>
          <a:prstGeom prst="ellipse">
            <a:avLst/>
          </a:prstGeom>
          <a:solidFill>
            <a:srgbClr val="618D00"/>
          </a:solidFill>
          <a:ln w="25400" cap="flat" cmpd="sng" algn="ctr">
            <a:solidFill>
              <a:sysClr val="window" lastClr="FFFFFF"/>
            </a:solidFill>
            <a:prstDash val="solid"/>
          </a:ln>
          <a:effectLst/>
        </p:spPr>
        <p:txBody>
          <a:bodyPr lIns="28790" rIns="28790" rtlCol="0" anchor="ctr"/>
          <a:lstStyle/>
          <a:p>
            <a:pPr algn="ctr" defTabSz="575815">
              <a:spcBef>
                <a:spcPct val="20000"/>
              </a:spcBef>
              <a:defRPr/>
            </a:pPr>
            <a:endParaRPr lang="en-US" sz="900" b="1" kern="0">
              <a:solidFill>
                <a:prstClr val="white"/>
              </a:solidFill>
              <a:cs typeface="Arial" charset="0"/>
            </a:endParaRPr>
          </a:p>
        </p:txBody>
      </p:sp>
      <p:sp>
        <p:nvSpPr>
          <p:cNvPr id="14" name="Oval 13">
            <a:extLst>
              <a:ext uri="{FF2B5EF4-FFF2-40B4-BE49-F238E27FC236}">
                <a16:creationId xmlns:a16="http://schemas.microsoft.com/office/drawing/2014/main" id="{1AC4B718-7659-4CAE-A5FA-773B0D6D24C3}"/>
              </a:ext>
            </a:extLst>
          </p:cNvPr>
          <p:cNvSpPr>
            <a:spLocks noChangeAspect="1"/>
          </p:cNvSpPr>
          <p:nvPr/>
        </p:nvSpPr>
        <p:spPr>
          <a:xfrm>
            <a:off x="273948" y="5221591"/>
            <a:ext cx="207691" cy="207915"/>
          </a:xfrm>
          <a:prstGeom prst="ellipse">
            <a:avLst/>
          </a:prstGeom>
          <a:solidFill>
            <a:srgbClr val="618D00"/>
          </a:solidFill>
          <a:ln w="25400" cap="flat" cmpd="sng" algn="ctr">
            <a:solidFill>
              <a:sysClr val="window" lastClr="FFFFFF"/>
            </a:solidFill>
            <a:prstDash val="solid"/>
          </a:ln>
          <a:effectLst/>
        </p:spPr>
        <p:txBody>
          <a:bodyPr lIns="28790" rIns="28790" rtlCol="0" anchor="ctr"/>
          <a:lstStyle/>
          <a:p>
            <a:pPr algn="ctr" defTabSz="575815">
              <a:spcBef>
                <a:spcPct val="20000"/>
              </a:spcBef>
              <a:defRPr/>
            </a:pPr>
            <a:endParaRPr lang="en-US" sz="900" b="1" kern="0">
              <a:solidFill>
                <a:prstClr val="white"/>
              </a:solidFill>
              <a:cs typeface="Arial" charset="0"/>
            </a:endParaRPr>
          </a:p>
        </p:txBody>
      </p:sp>
      <p:sp>
        <p:nvSpPr>
          <p:cNvPr id="15" name="Oval 14">
            <a:extLst>
              <a:ext uri="{FF2B5EF4-FFF2-40B4-BE49-F238E27FC236}">
                <a16:creationId xmlns:a16="http://schemas.microsoft.com/office/drawing/2014/main" id="{87F3A159-58F7-4231-B17B-CA33478776F8}"/>
              </a:ext>
            </a:extLst>
          </p:cNvPr>
          <p:cNvSpPr>
            <a:spLocks noChangeAspect="1"/>
          </p:cNvSpPr>
          <p:nvPr/>
        </p:nvSpPr>
        <p:spPr>
          <a:xfrm>
            <a:off x="263062" y="5717416"/>
            <a:ext cx="207691" cy="207915"/>
          </a:xfrm>
          <a:prstGeom prst="ellipse">
            <a:avLst/>
          </a:prstGeom>
          <a:solidFill>
            <a:srgbClr val="00A1DE"/>
          </a:solidFill>
          <a:ln w="25400" cap="flat" cmpd="sng" algn="ctr">
            <a:solidFill>
              <a:sysClr val="window" lastClr="FFFFFF"/>
            </a:solidFill>
            <a:prstDash val="solid"/>
          </a:ln>
          <a:effectLst/>
        </p:spPr>
        <p:txBody>
          <a:bodyPr lIns="28790" rIns="28790" rtlCol="0" anchor="ctr"/>
          <a:lstStyle/>
          <a:p>
            <a:pPr algn="ctr" defTabSz="575815">
              <a:spcBef>
                <a:spcPct val="20000"/>
              </a:spcBef>
              <a:defRPr/>
            </a:pPr>
            <a:endParaRPr lang="en-US" sz="900" b="1" kern="0">
              <a:solidFill>
                <a:prstClr val="white"/>
              </a:solidFill>
              <a:cs typeface="Arial" charset="0"/>
            </a:endParaRPr>
          </a:p>
        </p:txBody>
      </p:sp>
      <p:sp>
        <p:nvSpPr>
          <p:cNvPr id="16" name="Oval 15">
            <a:extLst>
              <a:ext uri="{FF2B5EF4-FFF2-40B4-BE49-F238E27FC236}">
                <a16:creationId xmlns:a16="http://schemas.microsoft.com/office/drawing/2014/main" id="{914C1F24-16A8-4EA4-A181-819DF2E4CE87}"/>
              </a:ext>
            </a:extLst>
          </p:cNvPr>
          <p:cNvSpPr>
            <a:spLocks noChangeAspect="1"/>
          </p:cNvSpPr>
          <p:nvPr/>
        </p:nvSpPr>
        <p:spPr>
          <a:xfrm>
            <a:off x="284836" y="6227412"/>
            <a:ext cx="207691" cy="207915"/>
          </a:xfrm>
          <a:prstGeom prst="ellipse">
            <a:avLst/>
          </a:prstGeom>
          <a:solidFill>
            <a:srgbClr val="00A1DE"/>
          </a:solidFill>
          <a:ln w="25400" cap="flat" cmpd="sng" algn="ctr">
            <a:solidFill>
              <a:sysClr val="window" lastClr="FFFFFF"/>
            </a:solidFill>
            <a:prstDash val="solid"/>
          </a:ln>
          <a:effectLst/>
        </p:spPr>
        <p:txBody>
          <a:bodyPr lIns="28790" rIns="28790" rtlCol="0" anchor="ctr"/>
          <a:lstStyle/>
          <a:p>
            <a:pPr algn="ctr" defTabSz="575815">
              <a:spcBef>
                <a:spcPct val="20000"/>
              </a:spcBef>
              <a:defRPr/>
            </a:pPr>
            <a:endParaRPr lang="en-US" sz="900" b="1" kern="0">
              <a:solidFill>
                <a:prstClr val="white"/>
              </a:solidFill>
              <a:cs typeface="Arial" charset="0"/>
            </a:endParaRPr>
          </a:p>
        </p:txBody>
      </p:sp>
      <p:grpSp>
        <p:nvGrpSpPr>
          <p:cNvPr id="17" name="Group 16">
            <a:extLst>
              <a:ext uri="{FF2B5EF4-FFF2-40B4-BE49-F238E27FC236}">
                <a16:creationId xmlns:a16="http://schemas.microsoft.com/office/drawing/2014/main" id="{D5B382C6-BC88-4963-94BC-BFD90DCBCAE3}"/>
              </a:ext>
            </a:extLst>
          </p:cNvPr>
          <p:cNvGrpSpPr/>
          <p:nvPr/>
        </p:nvGrpSpPr>
        <p:grpSpPr>
          <a:xfrm>
            <a:off x="216151" y="6885699"/>
            <a:ext cx="6127567" cy="270226"/>
            <a:chOff x="2224686" y="5779871"/>
            <a:chExt cx="6833227" cy="220678"/>
          </a:xfrm>
        </p:grpSpPr>
        <p:sp>
          <p:nvSpPr>
            <p:cNvPr id="18" name="TextBox 17">
              <a:extLst>
                <a:ext uri="{FF2B5EF4-FFF2-40B4-BE49-F238E27FC236}">
                  <a16:creationId xmlns:a16="http://schemas.microsoft.com/office/drawing/2014/main" id="{12690349-0BA2-4CAE-A384-6B7B3FDA426A}"/>
                </a:ext>
              </a:extLst>
            </p:cNvPr>
            <p:cNvSpPr txBox="1"/>
            <p:nvPr/>
          </p:nvSpPr>
          <p:spPr>
            <a:xfrm>
              <a:off x="2348981" y="5807090"/>
              <a:ext cx="2499267" cy="160229"/>
            </a:xfrm>
            <a:prstGeom prst="rect">
              <a:avLst/>
            </a:prstGeom>
            <a:noFill/>
          </p:spPr>
          <p:txBody>
            <a:bodyPr wrap="square" lIns="0" tIns="0" rIns="0" bIns="0" rtlCol="0" anchor="ctr">
              <a:noAutofit/>
            </a:bodyPr>
            <a:lstStyle/>
            <a:p>
              <a:pPr defTabSz="575642">
                <a:lnSpc>
                  <a:spcPct val="106000"/>
                </a:lnSpc>
                <a:defRPr/>
              </a:pPr>
              <a:r>
                <a:rPr lang="en-US" sz="750" i="1" kern="0">
                  <a:solidFill>
                    <a:prstClr val="black"/>
                  </a:solidFill>
                </a:rPr>
                <a:t>        Rationalization</a:t>
              </a:r>
            </a:p>
          </p:txBody>
        </p:sp>
        <p:sp>
          <p:nvSpPr>
            <p:cNvPr id="19" name="Oval 18">
              <a:extLst>
                <a:ext uri="{FF2B5EF4-FFF2-40B4-BE49-F238E27FC236}">
                  <a16:creationId xmlns:a16="http://schemas.microsoft.com/office/drawing/2014/main" id="{F1687726-F304-44EE-A759-3937534246FA}"/>
                </a:ext>
              </a:extLst>
            </p:cNvPr>
            <p:cNvSpPr>
              <a:spLocks/>
            </p:cNvSpPr>
            <p:nvPr/>
          </p:nvSpPr>
          <p:spPr>
            <a:xfrm>
              <a:off x="2261570" y="5812536"/>
              <a:ext cx="254926" cy="182003"/>
            </a:xfrm>
            <a:prstGeom prst="ellipse">
              <a:avLst/>
            </a:prstGeom>
            <a:solidFill>
              <a:srgbClr val="002060"/>
            </a:solidFill>
            <a:ln w="25400" cap="flat" cmpd="sng" algn="ctr">
              <a:solidFill>
                <a:srgbClr val="002060"/>
              </a:solidFill>
              <a:prstDash val="solid"/>
            </a:ln>
            <a:effectLst/>
          </p:spPr>
          <p:txBody>
            <a:bodyPr lIns="28790" rIns="28790" rtlCol="0" anchor="ctr"/>
            <a:lstStyle/>
            <a:p>
              <a:pPr algn="ctr" defTabSz="575815">
                <a:spcBef>
                  <a:spcPct val="20000"/>
                </a:spcBef>
                <a:defRPr/>
              </a:pPr>
              <a:endParaRPr lang="en-US" sz="900" kern="0">
                <a:solidFill>
                  <a:srgbClr val="002776"/>
                </a:solidFill>
                <a:cs typeface="Arial" charset="0"/>
              </a:endParaRPr>
            </a:p>
          </p:txBody>
        </p:sp>
        <p:sp>
          <p:nvSpPr>
            <p:cNvPr id="20" name="Oval 19">
              <a:extLst>
                <a:ext uri="{FF2B5EF4-FFF2-40B4-BE49-F238E27FC236}">
                  <a16:creationId xmlns:a16="http://schemas.microsoft.com/office/drawing/2014/main" id="{2DD7BB38-7C54-40B2-A6B4-B7A61E825915}"/>
                </a:ext>
              </a:extLst>
            </p:cNvPr>
            <p:cNvSpPr>
              <a:spLocks/>
            </p:cNvSpPr>
            <p:nvPr/>
          </p:nvSpPr>
          <p:spPr>
            <a:xfrm>
              <a:off x="4741492" y="5813194"/>
              <a:ext cx="270119" cy="169471"/>
            </a:xfrm>
            <a:prstGeom prst="ellipse">
              <a:avLst/>
            </a:prstGeom>
            <a:solidFill>
              <a:srgbClr val="618D00"/>
            </a:solidFill>
            <a:ln w="25400" cap="flat" cmpd="sng" algn="ctr">
              <a:solidFill>
                <a:srgbClr val="618D00"/>
              </a:solidFill>
              <a:prstDash val="solid"/>
            </a:ln>
            <a:effectLst/>
          </p:spPr>
          <p:txBody>
            <a:bodyPr lIns="0" tIns="0" rIns="0" bIns="0" rtlCol="0" anchor="ctr"/>
            <a:lstStyle/>
            <a:p>
              <a:pPr algn="ctr" defTabSz="575815">
                <a:spcBef>
                  <a:spcPct val="20000"/>
                </a:spcBef>
                <a:defRPr/>
              </a:pPr>
              <a:endParaRPr lang="en-US" sz="900" kern="0">
                <a:solidFill>
                  <a:srgbClr val="002776"/>
                </a:solidFill>
                <a:cs typeface="Arial" charset="0"/>
              </a:endParaRPr>
            </a:p>
          </p:txBody>
        </p:sp>
        <p:sp>
          <p:nvSpPr>
            <p:cNvPr id="21" name="Rectangle 20">
              <a:extLst>
                <a:ext uri="{FF2B5EF4-FFF2-40B4-BE49-F238E27FC236}">
                  <a16:creationId xmlns:a16="http://schemas.microsoft.com/office/drawing/2014/main" id="{46CCF92A-8B87-4D6D-9A14-0E6EC31D3291}"/>
                </a:ext>
              </a:extLst>
            </p:cNvPr>
            <p:cNvSpPr/>
            <p:nvPr/>
          </p:nvSpPr>
          <p:spPr bwMode="auto">
            <a:xfrm>
              <a:off x="2224686" y="5779871"/>
              <a:ext cx="6833227" cy="220678"/>
            </a:xfrm>
            <a:prstGeom prst="rect">
              <a:avLst/>
            </a:prstGeom>
            <a:noFill/>
            <a:ln w="12700" cap="flat" cmpd="sng" algn="ctr">
              <a:solidFill>
                <a:srgbClr val="002776"/>
              </a:solidFill>
              <a:prstDash val="solid"/>
              <a:round/>
              <a:headEnd type="none" w="med" len="med"/>
              <a:tailEnd type="none" w="med" len="med"/>
            </a:ln>
            <a:effectLst/>
          </p:spPr>
          <p:txBody>
            <a:bodyPr vert="horz" wrap="square" lIns="46064" tIns="46064" rIns="46064" bIns="46064" numCol="1" rtlCol="0" anchor="t" anchorCtr="0" compatLnSpc="1">
              <a:prstTxWarp prst="textNoShape">
                <a:avLst/>
              </a:prstTxWarp>
            </a:bodyPr>
            <a:lstStyle/>
            <a:p>
              <a:pPr defTabSz="575815" eaLnBrk="0" fontAlgn="base" hangingPunct="0">
                <a:lnSpc>
                  <a:spcPct val="106000"/>
                </a:lnSpc>
                <a:spcBef>
                  <a:spcPct val="50000"/>
                </a:spcBef>
                <a:spcAft>
                  <a:spcPct val="0"/>
                </a:spcAft>
                <a:buSzPct val="100000"/>
                <a:defRPr/>
              </a:pPr>
              <a:endParaRPr lang="en-US" sz="788" kern="0">
                <a:solidFill>
                  <a:prstClr val="black"/>
                </a:solidFill>
                <a:cs typeface="Arial" charset="0"/>
              </a:endParaRPr>
            </a:p>
          </p:txBody>
        </p:sp>
        <p:sp>
          <p:nvSpPr>
            <p:cNvPr id="22" name="Rectangle 21">
              <a:extLst>
                <a:ext uri="{FF2B5EF4-FFF2-40B4-BE49-F238E27FC236}">
                  <a16:creationId xmlns:a16="http://schemas.microsoft.com/office/drawing/2014/main" id="{149DBEFD-FA94-4097-BA85-7FFBAECFA115}"/>
                </a:ext>
              </a:extLst>
            </p:cNvPr>
            <p:cNvSpPr/>
            <p:nvPr/>
          </p:nvSpPr>
          <p:spPr>
            <a:xfrm>
              <a:off x="4893485" y="5822527"/>
              <a:ext cx="1582391" cy="169657"/>
            </a:xfrm>
            <a:prstGeom prst="rect">
              <a:avLst/>
            </a:prstGeom>
          </p:spPr>
          <p:txBody>
            <a:bodyPr wrap="none">
              <a:spAutoFit/>
            </a:bodyPr>
            <a:lstStyle/>
            <a:p>
              <a:pPr algn="ctr" defTabSz="575642">
                <a:defRPr/>
              </a:pPr>
              <a:r>
                <a:rPr lang="en-US" sz="750" i="1" kern="0">
                  <a:solidFill>
                    <a:prstClr val="black"/>
                  </a:solidFill>
                </a:rPr>
                <a:t>Development and Testing</a:t>
              </a:r>
            </a:p>
          </p:txBody>
        </p:sp>
        <p:sp>
          <p:nvSpPr>
            <p:cNvPr id="23" name="Rectangle 22">
              <a:extLst>
                <a:ext uri="{FF2B5EF4-FFF2-40B4-BE49-F238E27FC236}">
                  <a16:creationId xmlns:a16="http://schemas.microsoft.com/office/drawing/2014/main" id="{C587ECD5-1E87-4F46-AF17-E516A8D7CE81}"/>
                </a:ext>
              </a:extLst>
            </p:cNvPr>
            <p:cNvSpPr/>
            <p:nvPr/>
          </p:nvSpPr>
          <p:spPr>
            <a:xfrm>
              <a:off x="7357982" y="5823980"/>
              <a:ext cx="645684" cy="166620"/>
            </a:xfrm>
            <a:prstGeom prst="rect">
              <a:avLst/>
            </a:prstGeom>
          </p:spPr>
          <p:txBody>
            <a:bodyPr wrap="none">
              <a:spAutoFit/>
            </a:bodyPr>
            <a:lstStyle/>
            <a:p>
              <a:pPr defTabSz="575642">
                <a:lnSpc>
                  <a:spcPct val="106000"/>
                </a:lnSpc>
                <a:defRPr/>
              </a:pPr>
              <a:r>
                <a:rPr lang="en-US" sz="750" i="1" kern="0">
                  <a:solidFill>
                    <a:prstClr val="black"/>
                  </a:solidFill>
                </a:rPr>
                <a:t>Delivery</a:t>
              </a:r>
            </a:p>
          </p:txBody>
        </p:sp>
        <p:sp>
          <p:nvSpPr>
            <p:cNvPr id="24" name="Oval 23">
              <a:extLst>
                <a:ext uri="{FF2B5EF4-FFF2-40B4-BE49-F238E27FC236}">
                  <a16:creationId xmlns:a16="http://schemas.microsoft.com/office/drawing/2014/main" id="{08891830-BA0A-4CC5-979B-0E168DF392A5}"/>
                </a:ext>
              </a:extLst>
            </p:cNvPr>
            <p:cNvSpPr>
              <a:spLocks/>
            </p:cNvSpPr>
            <p:nvPr/>
          </p:nvSpPr>
          <p:spPr>
            <a:xfrm>
              <a:off x="7035925" y="5802363"/>
              <a:ext cx="296509" cy="181248"/>
            </a:xfrm>
            <a:prstGeom prst="ellipse">
              <a:avLst/>
            </a:prstGeom>
            <a:solidFill>
              <a:srgbClr val="00A1DE"/>
            </a:solidFill>
            <a:ln w="25400" cap="flat" cmpd="sng" algn="ctr">
              <a:noFill/>
              <a:prstDash val="solid"/>
            </a:ln>
            <a:effectLst/>
          </p:spPr>
          <p:txBody>
            <a:bodyPr lIns="0" tIns="0" rIns="0" bIns="0" rtlCol="0" anchor="ctr"/>
            <a:lstStyle/>
            <a:p>
              <a:pPr algn="ctr" defTabSz="575815">
                <a:spcBef>
                  <a:spcPct val="20000"/>
                </a:spcBef>
                <a:defRPr/>
              </a:pPr>
              <a:endParaRPr lang="en-US" sz="900" kern="0">
                <a:solidFill>
                  <a:srgbClr val="002776"/>
                </a:solidFill>
                <a:cs typeface="Arial" charset="0"/>
              </a:endParaRPr>
            </a:p>
          </p:txBody>
        </p:sp>
      </p:grpSp>
    </p:spTree>
    <p:extLst>
      <p:ext uri="{BB962C8B-B14F-4D97-AF65-F5344CB8AC3E}">
        <p14:creationId xmlns:p14="http://schemas.microsoft.com/office/powerpoint/2010/main" val="741370146"/>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5C4E4B8-62A3-4ED0-8E16-69081A6A711B}"/>
              </a:ext>
            </a:extLst>
          </p:cNvPr>
          <p:cNvSpPr>
            <a:spLocks noGrp="1"/>
          </p:cNvSpPr>
          <p:nvPr>
            <p:ph type="sldNum" sz="quarter" idx="4"/>
          </p:nvPr>
        </p:nvSpPr>
        <p:spPr>
          <a:xfrm>
            <a:off x="7105029" y="6975494"/>
            <a:ext cx="2129552" cy="389466"/>
          </a:xfrm>
        </p:spPr>
        <p:txBody>
          <a:bodyPr/>
          <a:lstStyle/>
          <a:p>
            <a:fld id="{BF059A51-1513-4722-B38F-49BCC75F15CA}" type="slidenum">
              <a:rPr lang="en-US" smtClean="0"/>
              <a:pPr/>
              <a:t>15</a:t>
            </a:fld>
            <a:endParaRPr lang="en-US"/>
          </a:p>
        </p:txBody>
      </p:sp>
      <p:sp>
        <p:nvSpPr>
          <p:cNvPr id="85" name="Text Placeholder 2">
            <a:extLst>
              <a:ext uri="{FF2B5EF4-FFF2-40B4-BE49-F238E27FC236}">
                <a16:creationId xmlns:a16="http://schemas.microsoft.com/office/drawing/2014/main" id="{2447AD56-1608-492B-AD2F-2503BEA275AA}"/>
              </a:ext>
            </a:extLst>
          </p:cNvPr>
          <p:cNvSpPr>
            <a:spLocks noGrp="1"/>
          </p:cNvSpPr>
          <p:nvPr>
            <p:ph type="body" sz="quarter" idx="13"/>
          </p:nvPr>
        </p:nvSpPr>
        <p:spPr>
          <a:xfrm>
            <a:off x="203703" y="727452"/>
            <a:ext cx="9030878" cy="401321"/>
          </a:xfrm>
        </p:spPr>
        <p:txBody>
          <a:bodyPr/>
          <a:lstStyle/>
          <a:p>
            <a:r>
              <a:rPr lang="en-US"/>
              <a:t>Financial Reporting Studio (FRS)</a:t>
            </a:r>
          </a:p>
        </p:txBody>
      </p:sp>
      <p:sp>
        <p:nvSpPr>
          <p:cNvPr id="40" name="Content Placeholder 2">
            <a:extLst>
              <a:ext uri="{FF2B5EF4-FFF2-40B4-BE49-F238E27FC236}">
                <a16:creationId xmlns:a16="http://schemas.microsoft.com/office/drawing/2014/main" id="{6F5FBBAE-36CA-41A5-9AF0-D4AC4E8FF425}"/>
              </a:ext>
            </a:extLst>
          </p:cNvPr>
          <p:cNvSpPr>
            <a:spLocks noGrp="1"/>
          </p:cNvSpPr>
          <p:nvPr>
            <p:ph sz="quarter" idx="12"/>
          </p:nvPr>
        </p:nvSpPr>
        <p:spPr>
          <a:xfrm>
            <a:off x="241015" y="1169073"/>
            <a:ext cx="9031251" cy="1688428"/>
          </a:xfrm>
        </p:spPr>
        <p:txBody>
          <a:bodyPr>
            <a:normAutofit fontScale="92500" lnSpcReduction="10000"/>
          </a:bodyPr>
          <a:lstStyle/>
          <a:p>
            <a:r>
              <a:rPr lang="en-US" b="1"/>
              <a:t>Financial Reporting Studio </a:t>
            </a:r>
            <a:r>
              <a:rPr lang="en-US"/>
              <a:t>allows users to create production quality, highly formatted reports for management reporting using data from various Oracle data sources like Essbase, Planning</a:t>
            </a:r>
          </a:p>
          <a:p>
            <a:pPr marL="0" indent="0">
              <a:buNone/>
            </a:pPr>
            <a:endParaRPr lang="en-US"/>
          </a:p>
          <a:p>
            <a:r>
              <a:rPr lang="en-US"/>
              <a:t>FR Studio supports powerful formulas and calculations, advanced formatting, embedded charts, pictures, PDFs, multidimensional analysis, summary/detail expansions, drilldown, and run-time points of view (reporting filters) to create reports </a:t>
            </a:r>
          </a:p>
          <a:p>
            <a:endParaRPr lang="en-US"/>
          </a:p>
          <a:p>
            <a:endParaRPr lang="en-US"/>
          </a:p>
          <a:p>
            <a:pPr marL="0" indent="0">
              <a:buNone/>
            </a:pPr>
            <a:endParaRPr lang="en-US"/>
          </a:p>
          <a:p>
            <a:endParaRPr lang="en-US"/>
          </a:p>
          <a:p>
            <a:endParaRPr lang="en-US"/>
          </a:p>
          <a:p>
            <a:endParaRPr lang="en-US"/>
          </a:p>
          <a:p>
            <a:endParaRPr lang="en-US"/>
          </a:p>
        </p:txBody>
      </p:sp>
      <p:pic>
        <p:nvPicPr>
          <p:cNvPr id="43" name="Picture 42">
            <a:extLst>
              <a:ext uri="{FF2B5EF4-FFF2-40B4-BE49-F238E27FC236}">
                <a16:creationId xmlns:a16="http://schemas.microsoft.com/office/drawing/2014/main" id="{18CD5F97-4244-471B-9652-5A612FFEC387}"/>
              </a:ext>
            </a:extLst>
          </p:cNvPr>
          <p:cNvPicPr>
            <a:picLocks noChangeAspect="1"/>
          </p:cNvPicPr>
          <p:nvPr/>
        </p:nvPicPr>
        <p:blipFill rotWithShape="1">
          <a:blip r:embed="rId3"/>
          <a:srcRect l="34167" t="27536" r="34666" b="-130"/>
          <a:stretch/>
        </p:blipFill>
        <p:spPr>
          <a:xfrm>
            <a:off x="391938" y="2926966"/>
            <a:ext cx="8701262" cy="3979063"/>
          </a:xfrm>
          <a:prstGeom prst="rect">
            <a:avLst/>
          </a:prstGeom>
          <a:ln>
            <a:solidFill>
              <a:schemeClr val="tx1"/>
            </a:solidFill>
          </a:ln>
        </p:spPr>
      </p:pic>
    </p:spTree>
    <p:extLst>
      <p:ext uri="{BB962C8B-B14F-4D97-AF65-F5344CB8AC3E}">
        <p14:creationId xmlns:p14="http://schemas.microsoft.com/office/powerpoint/2010/main" val="1632896620"/>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5C4E4B8-62A3-4ED0-8E16-69081A6A711B}"/>
              </a:ext>
            </a:extLst>
          </p:cNvPr>
          <p:cNvSpPr>
            <a:spLocks noGrp="1"/>
          </p:cNvSpPr>
          <p:nvPr>
            <p:ph type="sldNum" sz="quarter" idx="4"/>
          </p:nvPr>
        </p:nvSpPr>
        <p:spPr>
          <a:xfrm>
            <a:off x="7105029" y="6975494"/>
            <a:ext cx="2129552" cy="389466"/>
          </a:xfrm>
        </p:spPr>
        <p:txBody>
          <a:bodyPr/>
          <a:lstStyle/>
          <a:p>
            <a:fld id="{BF059A51-1513-4722-B38F-49BCC75F15CA}" type="slidenum">
              <a:rPr lang="en-US" smtClean="0"/>
              <a:pPr/>
              <a:t>16</a:t>
            </a:fld>
            <a:endParaRPr lang="en-US"/>
          </a:p>
        </p:txBody>
      </p:sp>
      <p:sp>
        <p:nvSpPr>
          <p:cNvPr id="85" name="Text Placeholder 2">
            <a:extLst>
              <a:ext uri="{FF2B5EF4-FFF2-40B4-BE49-F238E27FC236}">
                <a16:creationId xmlns:a16="http://schemas.microsoft.com/office/drawing/2014/main" id="{2447AD56-1608-492B-AD2F-2503BEA275AA}"/>
              </a:ext>
            </a:extLst>
          </p:cNvPr>
          <p:cNvSpPr>
            <a:spLocks noGrp="1"/>
          </p:cNvSpPr>
          <p:nvPr>
            <p:ph type="body" sz="quarter" idx="13"/>
          </p:nvPr>
        </p:nvSpPr>
        <p:spPr>
          <a:xfrm>
            <a:off x="203703" y="727452"/>
            <a:ext cx="9030878" cy="401321"/>
          </a:xfrm>
        </p:spPr>
        <p:txBody>
          <a:bodyPr/>
          <a:lstStyle/>
          <a:p>
            <a:r>
              <a:rPr lang="en-US"/>
              <a:t>Smart View</a:t>
            </a:r>
          </a:p>
        </p:txBody>
      </p:sp>
      <p:sp>
        <p:nvSpPr>
          <p:cNvPr id="40" name="Content Placeholder 2">
            <a:extLst>
              <a:ext uri="{FF2B5EF4-FFF2-40B4-BE49-F238E27FC236}">
                <a16:creationId xmlns:a16="http://schemas.microsoft.com/office/drawing/2014/main" id="{6F5FBBAE-36CA-41A5-9AF0-D4AC4E8FF425}"/>
              </a:ext>
            </a:extLst>
          </p:cNvPr>
          <p:cNvSpPr>
            <a:spLocks noGrp="1"/>
          </p:cNvSpPr>
          <p:nvPr>
            <p:ph sz="quarter" idx="12"/>
          </p:nvPr>
        </p:nvSpPr>
        <p:spPr>
          <a:xfrm>
            <a:off x="230094" y="1101847"/>
            <a:ext cx="9031251" cy="1831853"/>
          </a:xfrm>
        </p:spPr>
        <p:txBody>
          <a:bodyPr>
            <a:normAutofit lnSpcReduction="10000"/>
          </a:bodyPr>
          <a:lstStyle/>
          <a:p>
            <a:r>
              <a:rPr lang="en-US" sz="1600"/>
              <a:t>Excel-based analysis tool that allows quick, ad hoc reporting on Oracle data sources like Essbase. </a:t>
            </a:r>
          </a:p>
          <a:p>
            <a:endParaRPr lang="en-US" sz="1600"/>
          </a:p>
          <a:p>
            <a:r>
              <a:rPr lang="en-US" sz="1600"/>
              <a:t>Enabled by drag and drop, drill-down, and pivoting features to manipulate data and perform ad hoc analysis. Smart View reports can be saved offline and refreshed with latest GL data. Can be run directly from Excel</a:t>
            </a:r>
          </a:p>
          <a:p>
            <a:endParaRPr lang="en-US"/>
          </a:p>
          <a:p>
            <a:endParaRPr lang="en-US"/>
          </a:p>
          <a:p>
            <a:pPr marL="0" indent="0">
              <a:buNone/>
            </a:pPr>
            <a:endParaRPr lang="en-US"/>
          </a:p>
          <a:p>
            <a:endParaRPr lang="en-US"/>
          </a:p>
          <a:p>
            <a:endParaRPr lang="en-US"/>
          </a:p>
          <a:p>
            <a:endParaRPr lang="en-US"/>
          </a:p>
          <a:p>
            <a:endParaRPr lang="en-US"/>
          </a:p>
        </p:txBody>
      </p:sp>
      <p:pic>
        <p:nvPicPr>
          <p:cNvPr id="6" name="Picture 5">
            <a:extLst>
              <a:ext uri="{FF2B5EF4-FFF2-40B4-BE49-F238E27FC236}">
                <a16:creationId xmlns:a16="http://schemas.microsoft.com/office/drawing/2014/main" id="{11E1A948-F210-44B3-8EB3-6B4E6FFBFFC9}"/>
              </a:ext>
            </a:extLst>
          </p:cNvPr>
          <p:cNvPicPr/>
          <p:nvPr/>
        </p:nvPicPr>
        <p:blipFill>
          <a:blip r:embed="rId3"/>
          <a:stretch>
            <a:fillRect/>
          </a:stretch>
        </p:blipFill>
        <p:spPr>
          <a:xfrm>
            <a:off x="355600" y="2806700"/>
            <a:ext cx="8881336" cy="4381500"/>
          </a:xfrm>
          <a:prstGeom prst="rect">
            <a:avLst/>
          </a:prstGeom>
          <a:ln>
            <a:solidFill>
              <a:schemeClr val="tx1"/>
            </a:solidFill>
          </a:ln>
        </p:spPr>
      </p:pic>
    </p:spTree>
    <p:extLst>
      <p:ext uri="{BB962C8B-B14F-4D97-AF65-F5344CB8AC3E}">
        <p14:creationId xmlns:p14="http://schemas.microsoft.com/office/powerpoint/2010/main" val="595377355"/>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5C4E4B8-62A3-4ED0-8E16-69081A6A711B}"/>
              </a:ext>
            </a:extLst>
          </p:cNvPr>
          <p:cNvSpPr>
            <a:spLocks noGrp="1"/>
          </p:cNvSpPr>
          <p:nvPr>
            <p:ph type="sldNum" sz="quarter" idx="4"/>
          </p:nvPr>
        </p:nvSpPr>
        <p:spPr>
          <a:xfrm>
            <a:off x="7105029" y="6975494"/>
            <a:ext cx="2129552" cy="389466"/>
          </a:xfrm>
        </p:spPr>
        <p:txBody>
          <a:bodyPr/>
          <a:lstStyle/>
          <a:p>
            <a:fld id="{BF059A51-1513-4722-B38F-49BCC75F15CA}" type="slidenum">
              <a:rPr lang="en-US" smtClean="0"/>
              <a:pPr/>
              <a:t>17</a:t>
            </a:fld>
            <a:endParaRPr lang="en-US"/>
          </a:p>
        </p:txBody>
      </p:sp>
      <p:sp>
        <p:nvSpPr>
          <p:cNvPr id="85" name="Text Placeholder 2">
            <a:extLst>
              <a:ext uri="{FF2B5EF4-FFF2-40B4-BE49-F238E27FC236}">
                <a16:creationId xmlns:a16="http://schemas.microsoft.com/office/drawing/2014/main" id="{2447AD56-1608-492B-AD2F-2503BEA275AA}"/>
              </a:ext>
            </a:extLst>
          </p:cNvPr>
          <p:cNvSpPr>
            <a:spLocks noGrp="1"/>
          </p:cNvSpPr>
          <p:nvPr>
            <p:ph type="body" sz="quarter" idx="13"/>
          </p:nvPr>
        </p:nvSpPr>
        <p:spPr>
          <a:xfrm>
            <a:off x="203703" y="727452"/>
            <a:ext cx="9030878" cy="401321"/>
          </a:xfrm>
        </p:spPr>
        <p:txBody>
          <a:bodyPr/>
          <a:lstStyle/>
          <a:p>
            <a:r>
              <a:rPr lang="en-US"/>
              <a:t>Oracle Transactional Business Intelligence (OTBI)</a:t>
            </a:r>
          </a:p>
        </p:txBody>
      </p:sp>
      <p:sp>
        <p:nvSpPr>
          <p:cNvPr id="40" name="Content Placeholder 2">
            <a:extLst>
              <a:ext uri="{FF2B5EF4-FFF2-40B4-BE49-F238E27FC236}">
                <a16:creationId xmlns:a16="http://schemas.microsoft.com/office/drawing/2014/main" id="{6F5FBBAE-36CA-41A5-9AF0-D4AC4E8FF425}"/>
              </a:ext>
            </a:extLst>
          </p:cNvPr>
          <p:cNvSpPr>
            <a:spLocks noGrp="1"/>
          </p:cNvSpPr>
          <p:nvPr>
            <p:ph sz="quarter" idx="12"/>
          </p:nvPr>
        </p:nvSpPr>
        <p:spPr>
          <a:xfrm>
            <a:off x="230094" y="1101848"/>
            <a:ext cx="9031251" cy="1992226"/>
          </a:xfrm>
        </p:spPr>
        <p:txBody>
          <a:bodyPr>
            <a:normAutofit lnSpcReduction="10000"/>
          </a:bodyPr>
          <a:lstStyle/>
          <a:p>
            <a:r>
              <a:rPr lang="en-US" sz="1600"/>
              <a:t>Ad hoc query and self-service reporting application with access to real-time transaction data</a:t>
            </a:r>
          </a:p>
          <a:p>
            <a:r>
              <a:rPr lang="en-US" sz="1600"/>
              <a:t>OTBI reduces reliance on IT for the creation and maintenance of reports</a:t>
            </a:r>
          </a:p>
          <a:p>
            <a:r>
              <a:rPr lang="en-US" sz="1600"/>
              <a:t>Seamless integration with Oracle ERP Cloud applications, any changes to applications data security are immediately available in OTBI</a:t>
            </a:r>
          </a:p>
          <a:p>
            <a:r>
              <a:rPr lang="en-US" sz="1600"/>
              <a:t>Reports can include powerful analysis features, such as drill-downs, calculations, and charts</a:t>
            </a:r>
          </a:p>
          <a:p>
            <a:r>
              <a:rPr lang="en-US" sz="1600"/>
              <a:t>Reports have advanced formatting features and output can be downloadable to pdf, excel, csv, and ppt. </a:t>
            </a:r>
          </a:p>
          <a:p>
            <a:endParaRPr lang="en-US"/>
          </a:p>
          <a:p>
            <a:pPr marL="0" indent="0">
              <a:buNone/>
            </a:pPr>
            <a:endParaRPr lang="en-US"/>
          </a:p>
          <a:p>
            <a:endParaRPr lang="en-US"/>
          </a:p>
          <a:p>
            <a:endParaRPr lang="en-US"/>
          </a:p>
          <a:p>
            <a:endParaRPr lang="en-US"/>
          </a:p>
          <a:p>
            <a:endParaRPr lang="en-US"/>
          </a:p>
        </p:txBody>
      </p:sp>
      <p:pic>
        <p:nvPicPr>
          <p:cNvPr id="7" name="Picture 6" descr="C:\Users\cbachu\AppData\Local\Temp\SNAGHTML32bb27f9.PNG">
            <a:extLst>
              <a:ext uri="{FF2B5EF4-FFF2-40B4-BE49-F238E27FC236}">
                <a16:creationId xmlns:a16="http://schemas.microsoft.com/office/drawing/2014/main" id="{12E0D6B6-FE77-4DAE-9F9C-11F9D4E61BE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01923" y="3264473"/>
            <a:ext cx="8471955" cy="3711021"/>
          </a:xfrm>
          <a:prstGeom prst="rect">
            <a:avLst/>
          </a:prstGeom>
          <a:noFill/>
          <a:ln>
            <a:solidFill>
              <a:schemeClr val="tx1"/>
            </a:solidFill>
          </a:ln>
        </p:spPr>
      </p:pic>
    </p:spTree>
    <p:extLst>
      <p:ext uri="{BB962C8B-B14F-4D97-AF65-F5344CB8AC3E}">
        <p14:creationId xmlns:p14="http://schemas.microsoft.com/office/powerpoint/2010/main" val="4105982018"/>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5C4E4B8-62A3-4ED0-8E16-69081A6A711B}"/>
              </a:ext>
            </a:extLst>
          </p:cNvPr>
          <p:cNvSpPr>
            <a:spLocks noGrp="1"/>
          </p:cNvSpPr>
          <p:nvPr>
            <p:ph type="sldNum" sz="quarter" idx="4"/>
          </p:nvPr>
        </p:nvSpPr>
        <p:spPr>
          <a:xfrm>
            <a:off x="7105029" y="6975494"/>
            <a:ext cx="2129552" cy="389466"/>
          </a:xfrm>
        </p:spPr>
        <p:txBody>
          <a:bodyPr/>
          <a:lstStyle/>
          <a:p>
            <a:fld id="{BF059A51-1513-4722-B38F-49BCC75F15CA}" type="slidenum">
              <a:rPr lang="en-US" smtClean="0"/>
              <a:pPr/>
              <a:t>18</a:t>
            </a:fld>
            <a:endParaRPr lang="en-US"/>
          </a:p>
        </p:txBody>
      </p:sp>
      <p:sp>
        <p:nvSpPr>
          <p:cNvPr id="85" name="Text Placeholder 2">
            <a:extLst>
              <a:ext uri="{FF2B5EF4-FFF2-40B4-BE49-F238E27FC236}">
                <a16:creationId xmlns:a16="http://schemas.microsoft.com/office/drawing/2014/main" id="{2447AD56-1608-492B-AD2F-2503BEA275AA}"/>
              </a:ext>
            </a:extLst>
          </p:cNvPr>
          <p:cNvSpPr>
            <a:spLocks noGrp="1"/>
          </p:cNvSpPr>
          <p:nvPr>
            <p:ph type="body" sz="quarter" idx="13"/>
          </p:nvPr>
        </p:nvSpPr>
        <p:spPr>
          <a:xfrm>
            <a:off x="203703" y="727452"/>
            <a:ext cx="9030878" cy="401321"/>
          </a:xfrm>
        </p:spPr>
        <p:txBody>
          <a:bodyPr/>
          <a:lstStyle/>
          <a:p>
            <a:r>
              <a:rPr lang="en-US"/>
              <a:t>BI Publisher</a:t>
            </a:r>
          </a:p>
        </p:txBody>
      </p:sp>
      <p:sp>
        <p:nvSpPr>
          <p:cNvPr id="40" name="Content Placeholder 2">
            <a:extLst>
              <a:ext uri="{FF2B5EF4-FFF2-40B4-BE49-F238E27FC236}">
                <a16:creationId xmlns:a16="http://schemas.microsoft.com/office/drawing/2014/main" id="{6F5FBBAE-36CA-41A5-9AF0-D4AC4E8FF425}"/>
              </a:ext>
            </a:extLst>
          </p:cNvPr>
          <p:cNvSpPr>
            <a:spLocks noGrp="1"/>
          </p:cNvSpPr>
          <p:nvPr>
            <p:ph sz="quarter" idx="12"/>
          </p:nvPr>
        </p:nvSpPr>
        <p:spPr>
          <a:xfrm>
            <a:off x="230094" y="1101847"/>
            <a:ext cx="9031251" cy="2810934"/>
          </a:xfrm>
        </p:spPr>
        <p:txBody>
          <a:bodyPr>
            <a:normAutofit/>
          </a:bodyPr>
          <a:lstStyle/>
          <a:p>
            <a:pPr>
              <a:spcAft>
                <a:spcPts val="1000"/>
              </a:spcAft>
              <a:tabLst>
                <a:tab pos="6729413" algn="r"/>
              </a:tabLst>
            </a:pPr>
            <a:r>
              <a:rPr lang="en-US" sz="1600"/>
              <a:t>Preferred for High Volume Data</a:t>
            </a:r>
          </a:p>
          <a:p>
            <a:pPr>
              <a:spcAft>
                <a:spcPts val="1000"/>
              </a:spcAft>
              <a:tabLst>
                <a:tab pos="6729413" algn="r"/>
              </a:tabLst>
            </a:pPr>
            <a:r>
              <a:rPr lang="en-US" sz="1600"/>
              <a:t>Used to produce reports, such as invoices, shipping labels, government forms, EFT and EDI files.</a:t>
            </a:r>
          </a:p>
          <a:p>
            <a:pPr>
              <a:spcAft>
                <a:spcPts val="1000"/>
              </a:spcAft>
              <a:tabLst>
                <a:tab pos="6729413" algn="r"/>
              </a:tabLst>
            </a:pPr>
            <a:r>
              <a:rPr lang="en-US" sz="1600"/>
              <a:t>Standard reports are provided by Oracle and can be customized</a:t>
            </a:r>
          </a:p>
          <a:p>
            <a:pPr>
              <a:spcAft>
                <a:spcPts val="1000"/>
              </a:spcAft>
              <a:tabLst>
                <a:tab pos="6729413" algn="r"/>
              </a:tabLst>
            </a:pPr>
            <a:r>
              <a:rPr lang="en-US" sz="1600"/>
              <a:t>Easy to create layout as per the User Stories</a:t>
            </a:r>
          </a:p>
          <a:p>
            <a:pPr>
              <a:spcAft>
                <a:spcPts val="1000"/>
              </a:spcAft>
              <a:tabLst>
                <a:tab pos="6729413" algn="r"/>
              </a:tabLst>
            </a:pPr>
            <a:r>
              <a:rPr lang="en-US" sz="1600"/>
              <a:t>A single report can be burst with personalized content to multiple output formats and destinations</a:t>
            </a:r>
          </a:p>
          <a:p>
            <a:endParaRPr lang="en-US"/>
          </a:p>
          <a:p>
            <a:pPr marL="0" indent="0">
              <a:buNone/>
            </a:pPr>
            <a:endParaRPr lang="en-US"/>
          </a:p>
          <a:p>
            <a:endParaRPr lang="en-US"/>
          </a:p>
          <a:p>
            <a:endParaRPr lang="en-US"/>
          </a:p>
          <a:p>
            <a:endParaRPr lang="en-US"/>
          </a:p>
          <a:p>
            <a:endParaRPr lang="en-US"/>
          </a:p>
        </p:txBody>
      </p:sp>
      <p:pic>
        <p:nvPicPr>
          <p:cNvPr id="6" name="Picture 5" descr="C:\Users\cbachu\AppData\Local\Temp\SNAGHTML32d5920f.PNG">
            <a:extLst>
              <a:ext uri="{FF2B5EF4-FFF2-40B4-BE49-F238E27FC236}">
                <a16:creationId xmlns:a16="http://schemas.microsoft.com/office/drawing/2014/main" id="{177CA03D-276B-4382-9201-F136DD6EC71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2375" y="3924356"/>
            <a:ext cx="8747197" cy="2915262"/>
          </a:xfrm>
          <a:prstGeom prst="rect">
            <a:avLst/>
          </a:prstGeom>
          <a:noFill/>
          <a:ln>
            <a:solidFill>
              <a:schemeClr val="tx1"/>
            </a:solidFill>
          </a:ln>
        </p:spPr>
      </p:pic>
    </p:spTree>
    <p:extLst>
      <p:ext uri="{BB962C8B-B14F-4D97-AF65-F5344CB8AC3E}">
        <p14:creationId xmlns:p14="http://schemas.microsoft.com/office/powerpoint/2010/main" val="1597796957"/>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6BB1C-ACAF-4DCB-8927-A01EF622C742}"/>
              </a:ext>
            </a:extLst>
          </p:cNvPr>
          <p:cNvSpPr>
            <a:spLocks noGrp="1"/>
          </p:cNvSpPr>
          <p:nvPr>
            <p:ph type="title"/>
          </p:nvPr>
        </p:nvSpPr>
        <p:spPr/>
        <p:txBody>
          <a:bodyPr>
            <a:normAutofit fontScale="90000"/>
          </a:bodyPr>
          <a:lstStyle/>
          <a:p>
            <a:r>
              <a:rPr lang="en-US" dirty="0"/>
              <a:t>Open Items</a:t>
            </a:r>
          </a:p>
        </p:txBody>
      </p:sp>
      <p:graphicFrame>
        <p:nvGraphicFramePr>
          <p:cNvPr id="7" name="Table 7">
            <a:extLst>
              <a:ext uri="{FF2B5EF4-FFF2-40B4-BE49-F238E27FC236}">
                <a16:creationId xmlns:a16="http://schemas.microsoft.com/office/drawing/2014/main" id="{62015FF4-4EC8-4DDC-A4C8-D5D4F581C962}"/>
              </a:ext>
            </a:extLst>
          </p:cNvPr>
          <p:cNvGraphicFramePr>
            <a:graphicFrameLocks noGrp="1"/>
          </p:cNvGraphicFramePr>
          <p:nvPr>
            <p:ph sz="quarter" idx="12"/>
            <p:extLst>
              <p:ext uri="{D42A27DB-BD31-4B8C-83A1-F6EECF244321}">
                <p14:modId xmlns:p14="http://schemas.microsoft.com/office/powerpoint/2010/main" val="2862485072"/>
              </p:ext>
            </p:extLst>
          </p:nvPr>
        </p:nvGraphicFramePr>
        <p:xfrm>
          <a:off x="176360" y="718584"/>
          <a:ext cx="8879552" cy="6422266"/>
        </p:xfrm>
        <a:graphic>
          <a:graphicData uri="http://schemas.openxmlformats.org/drawingml/2006/table">
            <a:tbl>
              <a:tblPr firstRow="1" bandRow="1">
                <a:tableStyleId>{5C22544A-7EE6-4342-B048-85BDC9FD1C3A}</a:tableStyleId>
              </a:tblPr>
              <a:tblGrid>
                <a:gridCol w="463073">
                  <a:extLst>
                    <a:ext uri="{9D8B030D-6E8A-4147-A177-3AD203B41FA5}">
                      <a16:colId xmlns:a16="http://schemas.microsoft.com/office/drawing/2014/main" val="1880057687"/>
                    </a:ext>
                  </a:extLst>
                </a:gridCol>
                <a:gridCol w="3088749">
                  <a:extLst>
                    <a:ext uri="{9D8B030D-6E8A-4147-A177-3AD203B41FA5}">
                      <a16:colId xmlns:a16="http://schemas.microsoft.com/office/drawing/2014/main" val="2745568417"/>
                    </a:ext>
                  </a:extLst>
                </a:gridCol>
                <a:gridCol w="3696099">
                  <a:extLst>
                    <a:ext uri="{9D8B030D-6E8A-4147-A177-3AD203B41FA5}">
                      <a16:colId xmlns:a16="http://schemas.microsoft.com/office/drawing/2014/main" val="1898173291"/>
                    </a:ext>
                  </a:extLst>
                </a:gridCol>
                <a:gridCol w="841248">
                  <a:extLst>
                    <a:ext uri="{9D8B030D-6E8A-4147-A177-3AD203B41FA5}">
                      <a16:colId xmlns:a16="http://schemas.microsoft.com/office/drawing/2014/main" val="1955910191"/>
                    </a:ext>
                  </a:extLst>
                </a:gridCol>
                <a:gridCol w="790383">
                  <a:extLst>
                    <a:ext uri="{9D8B030D-6E8A-4147-A177-3AD203B41FA5}">
                      <a16:colId xmlns:a16="http://schemas.microsoft.com/office/drawing/2014/main" val="2099151774"/>
                    </a:ext>
                  </a:extLst>
                </a:gridCol>
              </a:tblGrid>
              <a:tr h="387226">
                <a:tc>
                  <a:txBody>
                    <a:bodyPr/>
                    <a:lstStyle/>
                    <a:p>
                      <a:r>
                        <a:rPr lang="en-US" sz="900" dirty="0"/>
                        <a:t>ID</a:t>
                      </a:r>
                    </a:p>
                  </a:txBody>
                  <a:tcPr/>
                </a:tc>
                <a:tc>
                  <a:txBody>
                    <a:bodyPr/>
                    <a:lstStyle/>
                    <a:p>
                      <a:r>
                        <a:rPr lang="en-US" sz="900" dirty="0"/>
                        <a:t>Open/Follow up Question</a:t>
                      </a:r>
                    </a:p>
                  </a:txBody>
                  <a:tcPr/>
                </a:tc>
                <a:tc>
                  <a:txBody>
                    <a:bodyPr/>
                    <a:lstStyle/>
                    <a:p>
                      <a:r>
                        <a:rPr lang="en-US" sz="900" dirty="0"/>
                        <a:t>Follow Up Comments</a:t>
                      </a:r>
                    </a:p>
                  </a:txBody>
                  <a:tcPr/>
                </a:tc>
                <a:tc>
                  <a:txBody>
                    <a:bodyPr/>
                    <a:lstStyle/>
                    <a:p>
                      <a:r>
                        <a:rPr lang="en-US" sz="900" dirty="0"/>
                        <a:t>Due Date</a:t>
                      </a:r>
                    </a:p>
                  </a:txBody>
                  <a:tcPr/>
                </a:tc>
                <a:tc>
                  <a:txBody>
                    <a:bodyPr/>
                    <a:lstStyle/>
                    <a:p>
                      <a:r>
                        <a:rPr lang="en-US" sz="900" dirty="0"/>
                        <a:t>Status</a:t>
                      </a:r>
                    </a:p>
                  </a:txBody>
                  <a:tcPr/>
                </a:tc>
                <a:extLst>
                  <a:ext uri="{0D108BD9-81ED-4DB2-BD59-A6C34878D82A}">
                    <a16:rowId xmlns:a16="http://schemas.microsoft.com/office/drawing/2014/main" val="3695854238"/>
                  </a:ext>
                </a:extLst>
              </a:tr>
              <a:tr h="0">
                <a:tc>
                  <a:txBody>
                    <a:bodyPr/>
                    <a:lstStyle/>
                    <a:p>
                      <a:r>
                        <a:rPr lang="en-US" sz="900" dirty="0"/>
                        <a:t>1</a:t>
                      </a:r>
                    </a:p>
                  </a:txBody>
                  <a:tcPr/>
                </a:tc>
                <a:tc>
                  <a:txBody>
                    <a:bodyPr/>
                    <a:lstStyle/>
                    <a:p>
                      <a:r>
                        <a:rPr lang="en-US" sz="900" kern="1200" dirty="0">
                          <a:solidFill>
                            <a:schemeClr val="dk1"/>
                          </a:solidFill>
                          <a:effectLst/>
                          <a:latin typeface="+mn-lt"/>
                          <a:ea typeface="+mn-ea"/>
                          <a:cs typeface="+mn-cs"/>
                        </a:rPr>
                        <a:t>Slide 4 - Do we have all the reporting tools listed (and plan to use them, setup all the data etc.)?</a:t>
                      </a:r>
                      <a:endParaRPr lang="en-US" sz="900" dirty="0"/>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lang="en-US" sz="900" kern="1200" dirty="0">
                          <a:solidFill>
                            <a:schemeClr val="dk1"/>
                          </a:solidFill>
                          <a:effectLst/>
                          <a:latin typeface="+mn-lt"/>
                          <a:ea typeface="+mn-ea"/>
                          <a:cs typeface="+mn-cs"/>
                        </a:rPr>
                        <a:t>Yes, all the ERP Tools were listed. Plan to use them is documented in slide : 9</a:t>
                      </a:r>
                    </a:p>
                  </a:txBody>
                  <a:tcPr/>
                </a:tc>
                <a:tc>
                  <a:txBody>
                    <a:bodyPr/>
                    <a:lstStyle/>
                    <a:p>
                      <a:endParaRPr lang="en-US" sz="900" dirty="0"/>
                    </a:p>
                  </a:txBody>
                  <a:tcPr/>
                </a:tc>
                <a:tc>
                  <a:txBody>
                    <a:bodyPr/>
                    <a:lstStyle/>
                    <a:p>
                      <a:r>
                        <a:rPr lang="en-US" sz="900" dirty="0"/>
                        <a:t>Close</a:t>
                      </a:r>
                    </a:p>
                  </a:txBody>
                  <a:tcPr/>
                </a:tc>
                <a:extLst>
                  <a:ext uri="{0D108BD9-81ED-4DB2-BD59-A6C34878D82A}">
                    <a16:rowId xmlns:a16="http://schemas.microsoft.com/office/drawing/2014/main" val="1019056513"/>
                  </a:ext>
                </a:extLst>
              </a:tr>
              <a:tr h="492630">
                <a:tc>
                  <a:txBody>
                    <a:bodyPr/>
                    <a:lstStyle/>
                    <a:p>
                      <a:r>
                        <a:rPr lang="en-US" sz="900" dirty="0"/>
                        <a:t>2</a:t>
                      </a: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lang="en-US" sz="900" kern="1200" dirty="0">
                          <a:solidFill>
                            <a:schemeClr val="dk1"/>
                          </a:solidFill>
                          <a:effectLst/>
                          <a:latin typeface="+mn-lt"/>
                          <a:ea typeface="+mn-ea"/>
                          <a:cs typeface="+mn-cs"/>
                        </a:rPr>
                        <a:t>Slide 5 - Similar question as above(1), is this just showing what is possible? Or what is our strategy in how we are going to use the DH? </a:t>
                      </a:r>
                      <a:endParaRPr lang="en-US" sz="900" dirty="0"/>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lang="en-US" sz="900" kern="1200" dirty="0">
                          <a:solidFill>
                            <a:schemeClr val="dk1"/>
                          </a:solidFill>
                          <a:effectLst/>
                          <a:latin typeface="+mn-lt"/>
                          <a:ea typeface="+mn-ea"/>
                          <a:cs typeface="+mn-cs"/>
                        </a:rPr>
                        <a:t>This is documented in Slide:9 based on discussion with XXXX- BI Team (Chetna). However any reporting from DH is not in XXXXX’s Scope.</a:t>
                      </a:r>
                    </a:p>
                  </a:txBody>
                  <a:tcPr/>
                </a:tc>
                <a:tc>
                  <a:txBody>
                    <a:bodyPr/>
                    <a:lstStyle/>
                    <a:p>
                      <a:endParaRPr lang="en-US" sz="900" dirty="0"/>
                    </a:p>
                  </a:txBody>
                  <a:tcPr/>
                </a:tc>
                <a:tc>
                  <a:txBody>
                    <a:bodyPr/>
                    <a:lstStyle/>
                    <a:p>
                      <a:r>
                        <a:rPr lang="en-US" sz="900" dirty="0"/>
                        <a:t>Close</a:t>
                      </a:r>
                    </a:p>
                  </a:txBody>
                  <a:tcPr/>
                </a:tc>
                <a:extLst>
                  <a:ext uri="{0D108BD9-81ED-4DB2-BD59-A6C34878D82A}">
                    <a16:rowId xmlns:a16="http://schemas.microsoft.com/office/drawing/2014/main" val="3299740054"/>
                  </a:ext>
                </a:extLst>
              </a:tr>
              <a:tr h="259744">
                <a:tc>
                  <a:txBody>
                    <a:bodyPr/>
                    <a:lstStyle/>
                    <a:p>
                      <a:r>
                        <a:rPr lang="en-US" sz="900" kern="1200" dirty="0">
                          <a:solidFill>
                            <a:schemeClr val="dk1"/>
                          </a:solidFill>
                          <a:effectLst/>
                          <a:latin typeface="+mn-lt"/>
                          <a:ea typeface="+mn-ea"/>
                          <a:cs typeface="+mn-cs"/>
                        </a:rPr>
                        <a:t>3</a:t>
                      </a: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lang="en-US" sz="900" kern="1200" dirty="0">
                          <a:solidFill>
                            <a:schemeClr val="dk1"/>
                          </a:solidFill>
                          <a:effectLst/>
                          <a:latin typeface="+mn-lt"/>
                          <a:ea typeface="+mn-ea"/>
                          <a:cs typeface="+mn-cs"/>
                        </a:rPr>
                        <a:t>Slide 7 - Who is on the functional team vs the tech team?</a:t>
                      </a:r>
                    </a:p>
                    <a:p>
                      <a:endParaRPr lang="en-US" sz="900" dirty="0"/>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lang="en-US" sz="900" kern="1200" dirty="0">
                          <a:solidFill>
                            <a:schemeClr val="dk1"/>
                          </a:solidFill>
                          <a:effectLst/>
                          <a:latin typeface="+mn-lt"/>
                          <a:ea typeface="+mn-ea"/>
                          <a:cs typeface="+mn-cs"/>
                        </a:rPr>
                        <a:t>Functional team and Technical Teams refer to XXXXX team only.</a:t>
                      </a:r>
                    </a:p>
                  </a:txBody>
                  <a:tcPr/>
                </a:tc>
                <a:tc>
                  <a:txBody>
                    <a:bodyPr/>
                    <a:lstStyle/>
                    <a:p>
                      <a:endParaRPr lang="en-US" sz="900" dirty="0"/>
                    </a:p>
                  </a:txBody>
                  <a:tcPr/>
                </a:tc>
                <a:tc>
                  <a:txBody>
                    <a:bodyPr/>
                    <a:lstStyle/>
                    <a:p>
                      <a:r>
                        <a:rPr lang="en-US" sz="900" dirty="0"/>
                        <a:t>Close</a:t>
                      </a:r>
                    </a:p>
                  </a:txBody>
                  <a:tcPr/>
                </a:tc>
                <a:extLst>
                  <a:ext uri="{0D108BD9-81ED-4DB2-BD59-A6C34878D82A}">
                    <a16:rowId xmlns:a16="http://schemas.microsoft.com/office/drawing/2014/main" val="632230707"/>
                  </a:ext>
                </a:extLst>
              </a:tr>
              <a:tr h="0">
                <a:tc>
                  <a:txBody>
                    <a:bodyPr/>
                    <a:lstStyle/>
                    <a:p>
                      <a:r>
                        <a:rPr lang="en-US" sz="900" dirty="0"/>
                        <a:t>4</a:t>
                      </a: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lang="en-US" sz="900" kern="1200" dirty="0">
                          <a:solidFill>
                            <a:schemeClr val="dk1"/>
                          </a:solidFill>
                          <a:effectLst/>
                          <a:latin typeface="+mn-lt"/>
                          <a:ea typeface="+mn-ea"/>
                          <a:cs typeface="+mn-cs"/>
                        </a:rPr>
                        <a:t>Slide 9 – any custom report I’d like to approve</a:t>
                      </a:r>
                    </a:p>
                    <a:p>
                      <a:endParaRPr lang="en-US" sz="900" dirty="0"/>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lang="en-US" sz="900" kern="1200" dirty="0">
                          <a:solidFill>
                            <a:schemeClr val="dk1"/>
                          </a:solidFill>
                          <a:effectLst/>
                          <a:latin typeface="+mn-lt"/>
                          <a:ea typeface="+mn-ea"/>
                          <a:cs typeface="+mn-cs"/>
                        </a:rPr>
                        <a:t>Per process, we take BPO approval. We need to remind all our workstream leads, if there is any addition to this approvers at object level .once we have determined the fit/gap and before we proceed to add that in RICE tracker, we will seek both Alex’s and </a:t>
                      </a:r>
                      <a:r>
                        <a:rPr lang="en-US" sz="900" kern="1200" dirty="0" err="1">
                          <a:solidFill>
                            <a:schemeClr val="dk1"/>
                          </a:solidFill>
                          <a:effectLst/>
                          <a:latin typeface="+mn-lt"/>
                          <a:ea typeface="+mn-ea"/>
                          <a:cs typeface="+mn-cs"/>
                        </a:rPr>
                        <a:t>Leena’sapproval</a:t>
                      </a:r>
                      <a:r>
                        <a:rPr lang="en-US" sz="900" kern="1200" dirty="0">
                          <a:solidFill>
                            <a:schemeClr val="dk1"/>
                          </a:solidFill>
                          <a:effectLst/>
                          <a:latin typeface="+mn-lt"/>
                          <a:ea typeface="+mn-ea"/>
                          <a:cs typeface="+mn-cs"/>
                        </a:rPr>
                        <a:t> since this may go beyond what we have in current SOW.</a:t>
                      </a:r>
                    </a:p>
                  </a:txBody>
                  <a:tcPr/>
                </a:tc>
                <a:tc>
                  <a:txBody>
                    <a:bodyPr/>
                    <a:lstStyle/>
                    <a:p>
                      <a:endParaRPr lang="en-US" sz="900" dirty="0"/>
                    </a:p>
                  </a:txBody>
                  <a:tcPr/>
                </a:tc>
                <a:tc>
                  <a:txBody>
                    <a:bodyPr/>
                    <a:lstStyle/>
                    <a:p>
                      <a:r>
                        <a:rPr lang="en-US" sz="900" dirty="0"/>
                        <a:t>Close</a:t>
                      </a:r>
                    </a:p>
                  </a:txBody>
                  <a:tcPr/>
                </a:tc>
                <a:extLst>
                  <a:ext uri="{0D108BD9-81ED-4DB2-BD59-A6C34878D82A}">
                    <a16:rowId xmlns:a16="http://schemas.microsoft.com/office/drawing/2014/main" val="2347071466"/>
                  </a:ext>
                </a:extLst>
              </a:tr>
              <a:tr h="0">
                <a:tc>
                  <a:txBody>
                    <a:bodyPr/>
                    <a:lstStyle/>
                    <a:p>
                      <a:r>
                        <a:rPr lang="en-US" sz="900" dirty="0"/>
                        <a:t>5</a:t>
                      </a: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lang="en-US" sz="900" kern="1200" dirty="0">
                          <a:solidFill>
                            <a:schemeClr val="dk1"/>
                          </a:solidFill>
                          <a:effectLst/>
                          <a:latin typeface="+mn-lt"/>
                          <a:ea typeface="+mn-ea"/>
                          <a:cs typeface="+mn-cs"/>
                        </a:rPr>
                        <a:t>We have our current report inventory – this should be used as an aid in change mgmt., and also for the teams if they need it as a guide to help with requirements. It does not and should not represent our reporting requirements</a:t>
                      </a:r>
                      <a:endParaRPr lang="en-US" sz="900" dirty="0"/>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lang="en-US" sz="900" kern="1200" dirty="0">
                          <a:solidFill>
                            <a:schemeClr val="dk1"/>
                          </a:solidFill>
                          <a:effectLst/>
                          <a:latin typeface="+mn-lt"/>
                          <a:ea typeface="+mn-ea"/>
                          <a:cs typeface="+mn-cs"/>
                        </a:rPr>
                        <a:t>aligned with XXXXX.</a:t>
                      </a:r>
                    </a:p>
                  </a:txBody>
                  <a:tcPr/>
                </a:tc>
                <a:tc>
                  <a:txBody>
                    <a:bodyPr/>
                    <a:lstStyle/>
                    <a:p>
                      <a:endParaRPr lang="en-US" sz="900" dirty="0"/>
                    </a:p>
                  </a:txBody>
                  <a:tcPr/>
                </a:tc>
                <a:tc>
                  <a:txBody>
                    <a:bodyPr/>
                    <a:lstStyle/>
                    <a:p>
                      <a:r>
                        <a:rPr lang="en-US" sz="900" dirty="0"/>
                        <a:t>Close</a:t>
                      </a:r>
                    </a:p>
                  </a:txBody>
                  <a:tcPr/>
                </a:tc>
                <a:extLst>
                  <a:ext uri="{0D108BD9-81ED-4DB2-BD59-A6C34878D82A}">
                    <a16:rowId xmlns:a16="http://schemas.microsoft.com/office/drawing/2014/main" val="795616834"/>
                  </a:ext>
                </a:extLst>
              </a:tr>
              <a:tr h="0">
                <a:tc>
                  <a:txBody>
                    <a:bodyPr/>
                    <a:lstStyle/>
                    <a:p>
                      <a:r>
                        <a:rPr lang="en-US" sz="900" dirty="0"/>
                        <a:t>6</a:t>
                      </a: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lang="en-US" sz="900" kern="1200" dirty="0">
                          <a:solidFill>
                            <a:schemeClr val="dk1"/>
                          </a:solidFill>
                          <a:effectLst/>
                          <a:latin typeface="+mn-lt"/>
                          <a:ea typeface="+mn-ea"/>
                          <a:cs typeface="+mn-cs"/>
                        </a:rPr>
                        <a:t>Reporting requirements should be captured in user stories by the workstreams</a:t>
                      </a:r>
                      <a:endParaRPr lang="en-US" sz="900" dirty="0"/>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lang="en-US" sz="900" kern="1200" dirty="0">
                          <a:solidFill>
                            <a:schemeClr val="dk1"/>
                          </a:solidFill>
                          <a:effectLst/>
                          <a:latin typeface="+mn-lt"/>
                          <a:ea typeface="+mn-ea"/>
                          <a:cs typeface="+mn-cs"/>
                        </a:rPr>
                        <a:t>aligned with XXXXX.</a:t>
                      </a:r>
                    </a:p>
                    <a:p>
                      <a:pPr marL="0" marR="0" lvl="0" indent="0" algn="l" defTabSz="918705" rtl="0" eaLnBrk="1" fontAlgn="auto" latinLnBrk="0" hangingPunct="1">
                        <a:lnSpc>
                          <a:spcPct val="100000"/>
                        </a:lnSpc>
                        <a:spcBef>
                          <a:spcPts val="0"/>
                        </a:spcBef>
                        <a:spcAft>
                          <a:spcPts val="0"/>
                        </a:spcAft>
                        <a:buClrTx/>
                        <a:buSzTx/>
                        <a:buFontTx/>
                        <a:buNone/>
                        <a:tabLst/>
                        <a:defRPr/>
                      </a:pPr>
                      <a:endParaRPr lang="en-US" sz="900" kern="1200" dirty="0">
                        <a:solidFill>
                          <a:schemeClr val="dk1"/>
                        </a:solidFill>
                        <a:effectLst/>
                        <a:latin typeface="+mn-lt"/>
                        <a:ea typeface="+mn-ea"/>
                        <a:cs typeface="+mn-cs"/>
                      </a:endParaRPr>
                    </a:p>
                  </a:txBody>
                  <a:tcPr/>
                </a:tc>
                <a:tc>
                  <a:txBody>
                    <a:bodyPr/>
                    <a:lstStyle/>
                    <a:p>
                      <a:endParaRPr lang="en-US" sz="900" dirty="0"/>
                    </a:p>
                  </a:txBody>
                  <a:tcPr/>
                </a:tc>
                <a:tc>
                  <a:txBody>
                    <a:bodyPr/>
                    <a:lstStyle/>
                    <a:p>
                      <a:r>
                        <a:rPr lang="en-US" sz="900" dirty="0"/>
                        <a:t>Close</a:t>
                      </a:r>
                    </a:p>
                  </a:txBody>
                  <a:tcPr/>
                </a:tc>
                <a:extLst>
                  <a:ext uri="{0D108BD9-81ED-4DB2-BD59-A6C34878D82A}">
                    <a16:rowId xmlns:a16="http://schemas.microsoft.com/office/drawing/2014/main" val="163939859"/>
                  </a:ext>
                </a:extLst>
              </a:tr>
              <a:tr h="0">
                <a:tc>
                  <a:txBody>
                    <a:bodyPr/>
                    <a:lstStyle/>
                    <a:p>
                      <a:r>
                        <a:rPr lang="en-US" sz="900" dirty="0"/>
                        <a:t>7</a:t>
                      </a: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lang="en-US" sz="900" kern="1200" dirty="0">
                          <a:solidFill>
                            <a:schemeClr val="dk1"/>
                          </a:solidFill>
                          <a:effectLst/>
                          <a:latin typeface="+mn-lt"/>
                          <a:ea typeface="+mn-ea"/>
                          <a:cs typeface="+mn-cs"/>
                        </a:rPr>
                        <a:t>XXXXX will take the reporting requirements, and do a fit gap against standard reporting from Oracle</a:t>
                      </a:r>
                      <a:endParaRPr lang="en-US" sz="900" dirty="0"/>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lang="en-US" sz="900" kern="1200" dirty="0">
                          <a:solidFill>
                            <a:schemeClr val="dk1"/>
                          </a:solidFill>
                          <a:effectLst/>
                          <a:latin typeface="+mn-lt"/>
                          <a:ea typeface="+mn-ea"/>
                          <a:cs typeface="+mn-cs"/>
                        </a:rPr>
                        <a:t>aligned with XXXXX.</a:t>
                      </a:r>
                    </a:p>
                    <a:p>
                      <a:pPr marL="0" marR="0" lvl="0" indent="0" algn="l" defTabSz="918705" rtl="0" eaLnBrk="1" fontAlgn="auto" latinLnBrk="0" hangingPunct="1">
                        <a:lnSpc>
                          <a:spcPct val="100000"/>
                        </a:lnSpc>
                        <a:spcBef>
                          <a:spcPts val="0"/>
                        </a:spcBef>
                        <a:spcAft>
                          <a:spcPts val="0"/>
                        </a:spcAft>
                        <a:buClrTx/>
                        <a:buSzTx/>
                        <a:buFontTx/>
                        <a:buNone/>
                        <a:tabLst/>
                        <a:defRPr/>
                      </a:pPr>
                      <a:endParaRPr lang="en-US" sz="900" kern="1200" dirty="0">
                        <a:solidFill>
                          <a:schemeClr val="dk1"/>
                        </a:solidFill>
                        <a:effectLst/>
                        <a:latin typeface="+mn-lt"/>
                        <a:ea typeface="+mn-ea"/>
                        <a:cs typeface="+mn-cs"/>
                      </a:endParaRPr>
                    </a:p>
                  </a:txBody>
                  <a:tcPr/>
                </a:tc>
                <a:tc>
                  <a:txBody>
                    <a:bodyPr/>
                    <a:lstStyle/>
                    <a:p>
                      <a:endParaRPr lang="en-US" sz="900" dirty="0"/>
                    </a:p>
                  </a:txBody>
                  <a:tcPr/>
                </a:tc>
                <a:tc>
                  <a:txBody>
                    <a:bodyPr/>
                    <a:lstStyle/>
                    <a:p>
                      <a:r>
                        <a:rPr lang="en-US" sz="900" dirty="0"/>
                        <a:t>Close</a:t>
                      </a:r>
                    </a:p>
                  </a:txBody>
                  <a:tcPr/>
                </a:tc>
                <a:extLst>
                  <a:ext uri="{0D108BD9-81ED-4DB2-BD59-A6C34878D82A}">
                    <a16:rowId xmlns:a16="http://schemas.microsoft.com/office/drawing/2014/main" val="2629256130"/>
                  </a:ext>
                </a:extLst>
              </a:tr>
              <a:tr h="0">
                <a:tc>
                  <a:txBody>
                    <a:bodyPr/>
                    <a:lstStyle/>
                    <a:p>
                      <a:r>
                        <a:rPr lang="en-US" sz="900" dirty="0"/>
                        <a:t>8</a:t>
                      </a: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lang="en-US" sz="900" kern="1200" dirty="0">
                          <a:solidFill>
                            <a:schemeClr val="dk1"/>
                          </a:solidFill>
                          <a:effectLst/>
                          <a:latin typeface="+mn-lt"/>
                          <a:ea typeface="+mn-ea"/>
                          <a:cs typeface="+mn-cs"/>
                        </a:rPr>
                        <a:t>Anything that is a gap, we would have further discussions (using the thought of slide 9), to determine how to best solution it.</a:t>
                      </a: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lang="en-US" sz="900" kern="1200" dirty="0">
                          <a:solidFill>
                            <a:schemeClr val="dk1"/>
                          </a:solidFill>
                          <a:effectLst/>
                          <a:latin typeface="+mn-lt"/>
                          <a:ea typeface="+mn-ea"/>
                          <a:cs typeface="+mn-cs"/>
                        </a:rPr>
                        <a:t>aligned with XXXXX.</a:t>
                      </a:r>
                    </a:p>
                    <a:p>
                      <a:pPr marL="0" marR="0" lvl="0" indent="0" algn="l" defTabSz="918705" rtl="0" eaLnBrk="1" fontAlgn="auto" latinLnBrk="0" hangingPunct="1">
                        <a:lnSpc>
                          <a:spcPct val="100000"/>
                        </a:lnSpc>
                        <a:spcBef>
                          <a:spcPts val="0"/>
                        </a:spcBef>
                        <a:spcAft>
                          <a:spcPts val="0"/>
                        </a:spcAft>
                        <a:buClrTx/>
                        <a:buSzTx/>
                        <a:buFontTx/>
                        <a:buNone/>
                        <a:tabLst/>
                        <a:defRPr/>
                      </a:pPr>
                      <a:endParaRPr lang="en-US" sz="900" kern="1200" dirty="0">
                        <a:solidFill>
                          <a:schemeClr val="dk1"/>
                        </a:solidFill>
                        <a:effectLst/>
                        <a:latin typeface="+mn-lt"/>
                        <a:ea typeface="+mn-ea"/>
                        <a:cs typeface="+mn-cs"/>
                      </a:endParaRPr>
                    </a:p>
                  </a:txBody>
                  <a:tcPr/>
                </a:tc>
                <a:tc>
                  <a:txBody>
                    <a:bodyPr/>
                    <a:lstStyle/>
                    <a:p>
                      <a:endParaRPr lang="en-US" sz="900" dirty="0"/>
                    </a:p>
                  </a:txBody>
                  <a:tcPr/>
                </a:tc>
                <a:tc>
                  <a:txBody>
                    <a:bodyPr/>
                    <a:lstStyle/>
                    <a:p>
                      <a:r>
                        <a:rPr lang="en-US" sz="900" dirty="0"/>
                        <a:t>Close</a:t>
                      </a:r>
                    </a:p>
                  </a:txBody>
                  <a:tcPr/>
                </a:tc>
                <a:extLst>
                  <a:ext uri="{0D108BD9-81ED-4DB2-BD59-A6C34878D82A}">
                    <a16:rowId xmlns:a16="http://schemas.microsoft.com/office/drawing/2014/main" val="1354039168"/>
                  </a:ext>
                </a:extLst>
              </a:tr>
              <a:tr h="0">
                <a:tc>
                  <a:txBody>
                    <a:bodyPr/>
                    <a:lstStyle/>
                    <a:p>
                      <a:r>
                        <a:rPr lang="en-US" sz="900" dirty="0"/>
                        <a:t>9</a:t>
                      </a: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lang="en-US" sz="900" kern="1200" dirty="0">
                          <a:solidFill>
                            <a:schemeClr val="dk1"/>
                          </a:solidFill>
                          <a:effectLst/>
                          <a:latin typeface="+mn-lt"/>
                          <a:ea typeface="+mn-ea"/>
                          <a:cs typeface="+mn-cs"/>
                        </a:rPr>
                        <a:t>The final list of future state reporting will be completed – we will use our current state inventory to compare to that as a supporting document for change mgmt.</a:t>
                      </a: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lang="en-US" sz="900" kern="1200" dirty="0">
                          <a:solidFill>
                            <a:schemeClr val="dk1"/>
                          </a:solidFill>
                          <a:effectLst/>
                          <a:latin typeface="+mn-lt"/>
                          <a:ea typeface="+mn-ea"/>
                          <a:cs typeface="+mn-cs"/>
                        </a:rPr>
                        <a:t>aligned with XXXXX.</a:t>
                      </a:r>
                    </a:p>
                    <a:p>
                      <a:pPr marL="0" marR="0" lvl="0" indent="0" algn="l" defTabSz="918705" rtl="0" eaLnBrk="1" fontAlgn="auto" latinLnBrk="0" hangingPunct="1">
                        <a:lnSpc>
                          <a:spcPct val="100000"/>
                        </a:lnSpc>
                        <a:spcBef>
                          <a:spcPts val="0"/>
                        </a:spcBef>
                        <a:spcAft>
                          <a:spcPts val="0"/>
                        </a:spcAft>
                        <a:buClrTx/>
                        <a:buSzTx/>
                        <a:buFontTx/>
                        <a:buNone/>
                        <a:tabLst/>
                        <a:defRPr/>
                      </a:pPr>
                      <a:endParaRPr lang="en-US" sz="900" kern="1200" dirty="0">
                        <a:solidFill>
                          <a:schemeClr val="dk1"/>
                        </a:solidFill>
                        <a:effectLst/>
                        <a:latin typeface="+mn-lt"/>
                        <a:ea typeface="+mn-ea"/>
                        <a:cs typeface="+mn-cs"/>
                      </a:endParaRPr>
                    </a:p>
                  </a:txBody>
                  <a:tcPr/>
                </a:tc>
                <a:tc>
                  <a:txBody>
                    <a:bodyPr/>
                    <a:lstStyle/>
                    <a:p>
                      <a:endParaRPr lang="en-US" sz="900" dirty="0"/>
                    </a:p>
                  </a:txBody>
                  <a:tcPr/>
                </a:tc>
                <a:tc>
                  <a:txBody>
                    <a:bodyPr/>
                    <a:lstStyle/>
                    <a:p>
                      <a:r>
                        <a:rPr lang="en-US" sz="900" dirty="0"/>
                        <a:t>Close</a:t>
                      </a:r>
                    </a:p>
                  </a:txBody>
                  <a:tcPr/>
                </a:tc>
                <a:extLst>
                  <a:ext uri="{0D108BD9-81ED-4DB2-BD59-A6C34878D82A}">
                    <a16:rowId xmlns:a16="http://schemas.microsoft.com/office/drawing/2014/main" val="1740340557"/>
                  </a:ext>
                </a:extLst>
              </a:tr>
              <a:tr h="0">
                <a:tc>
                  <a:txBody>
                    <a:bodyPr/>
                    <a:lstStyle/>
                    <a:p>
                      <a:r>
                        <a:rPr lang="en-US" sz="900" dirty="0"/>
                        <a:t>10</a:t>
                      </a: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lang="en-US" sz="900" kern="1200" dirty="0">
                          <a:solidFill>
                            <a:schemeClr val="dk1"/>
                          </a:solidFill>
                          <a:effectLst/>
                          <a:latin typeface="+mn-lt"/>
                          <a:ea typeface="+mn-ea"/>
                          <a:cs typeface="+mn-cs"/>
                        </a:rPr>
                        <a:t>Shouldn't fit gap analysis be done by XXXXX functional team ? just want to understand if it is XXXXX or XXXX?</a:t>
                      </a: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lang="en-US" sz="900" kern="1200" dirty="0">
                          <a:solidFill>
                            <a:schemeClr val="dk1"/>
                          </a:solidFill>
                          <a:effectLst/>
                          <a:latin typeface="+mn-lt"/>
                          <a:ea typeface="+mn-ea"/>
                          <a:cs typeface="+mn-cs"/>
                        </a:rPr>
                        <a:t>XXXX team provide the rationalized list containing list of all the report, XXXXX team perform FIT Gap while working with XXXX Business Team</a:t>
                      </a:r>
                    </a:p>
                  </a:txBody>
                  <a:tcPr/>
                </a:tc>
                <a:tc>
                  <a:txBody>
                    <a:bodyPr/>
                    <a:lstStyle/>
                    <a:p>
                      <a:endParaRPr lang="en-US" sz="900" dirty="0"/>
                    </a:p>
                  </a:txBody>
                  <a:tcPr/>
                </a:tc>
                <a:tc>
                  <a:txBody>
                    <a:bodyPr/>
                    <a:lstStyle/>
                    <a:p>
                      <a:r>
                        <a:rPr lang="en-US" sz="900" dirty="0"/>
                        <a:t>Close</a:t>
                      </a:r>
                    </a:p>
                  </a:txBody>
                  <a:tcPr/>
                </a:tc>
                <a:extLst>
                  <a:ext uri="{0D108BD9-81ED-4DB2-BD59-A6C34878D82A}">
                    <a16:rowId xmlns:a16="http://schemas.microsoft.com/office/drawing/2014/main" val="4116600171"/>
                  </a:ext>
                </a:extLst>
              </a:tr>
              <a:tr h="0">
                <a:tc>
                  <a:txBody>
                    <a:bodyPr/>
                    <a:lstStyle/>
                    <a:p>
                      <a:r>
                        <a:rPr lang="en-US" sz="900" dirty="0"/>
                        <a:t>11</a:t>
                      </a: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lang="en-US" sz="900" kern="1200" dirty="0">
                          <a:solidFill>
                            <a:schemeClr val="dk1"/>
                          </a:solidFill>
                          <a:effectLst/>
                          <a:latin typeface="+mn-lt"/>
                          <a:ea typeface="+mn-ea"/>
                          <a:cs typeface="+mn-cs"/>
                        </a:rPr>
                        <a:t>What is the Analytics Tool ?</a:t>
                      </a: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lang="en-US" sz="900" kern="1200" dirty="0">
                          <a:solidFill>
                            <a:schemeClr val="dk1"/>
                          </a:solidFill>
                          <a:effectLst/>
                          <a:latin typeface="+mn-lt"/>
                          <a:ea typeface="+mn-ea"/>
                          <a:cs typeface="+mn-cs"/>
                        </a:rPr>
                        <a:t>This will be Tableau. The tool selection criteria are captured after discussing with XXXX-BI Team (Chetna). The scope of building Analytics reporting is not in XXXXX Scope.</a:t>
                      </a:r>
                    </a:p>
                  </a:txBody>
                  <a:tcPr/>
                </a:tc>
                <a:tc>
                  <a:txBody>
                    <a:bodyPr/>
                    <a:lstStyle/>
                    <a:p>
                      <a:endParaRPr lang="en-US" sz="900" dirty="0"/>
                    </a:p>
                  </a:txBody>
                  <a:tcPr/>
                </a:tc>
                <a:tc>
                  <a:txBody>
                    <a:bodyPr/>
                    <a:lstStyle/>
                    <a:p>
                      <a:r>
                        <a:rPr lang="en-US" sz="900" dirty="0"/>
                        <a:t>Close</a:t>
                      </a:r>
                    </a:p>
                  </a:txBody>
                  <a:tcPr/>
                </a:tc>
                <a:extLst>
                  <a:ext uri="{0D108BD9-81ED-4DB2-BD59-A6C34878D82A}">
                    <a16:rowId xmlns:a16="http://schemas.microsoft.com/office/drawing/2014/main" val="2093463268"/>
                  </a:ext>
                </a:extLst>
              </a:tr>
              <a:tr h="0">
                <a:tc>
                  <a:txBody>
                    <a:bodyPr/>
                    <a:lstStyle/>
                    <a:p>
                      <a:r>
                        <a:rPr lang="en-US" sz="900" dirty="0"/>
                        <a:t>12</a:t>
                      </a:r>
                    </a:p>
                  </a:txBody>
                  <a:tcPr/>
                </a:tc>
                <a:tc>
                  <a:txBody>
                    <a:bodyPr/>
                    <a:lstStyle/>
                    <a:p>
                      <a:r>
                        <a:rPr lang="en-US" sz="900" dirty="0"/>
                        <a:t>No OTC report requirements?</a:t>
                      </a: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lang="en-US" sz="900" kern="1200" dirty="0">
                          <a:solidFill>
                            <a:schemeClr val="dk1"/>
                          </a:solidFill>
                          <a:effectLst/>
                          <a:latin typeface="+mn-lt"/>
                          <a:ea typeface="+mn-ea"/>
                          <a:cs typeface="+mn-cs"/>
                        </a:rPr>
                        <a:t>These were sample reports that we received from workstream when we prepared the deck. Actual reports will be added to the RICE List once report rationalization completes.</a:t>
                      </a:r>
                    </a:p>
                  </a:txBody>
                  <a:tcPr/>
                </a:tc>
                <a:tc>
                  <a:txBody>
                    <a:bodyPr/>
                    <a:lstStyle/>
                    <a:p>
                      <a:endParaRPr lang="en-US" sz="900" dirty="0"/>
                    </a:p>
                  </a:txBody>
                  <a:tcPr/>
                </a:tc>
                <a:tc>
                  <a:txBody>
                    <a:bodyPr/>
                    <a:lstStyle/>
                    <a:p>
                      <a:r>
                        <a:rPr lang="en-US" sz="900" dirty="0"/>
                        <a:t>Close</a:t>
                      </a:r>
                    </a:p>
                  </a:txBody>
                  <a:tcPr/>
                </a:tc>
                <a:extLst>
                  <a:ext uri="{0D108BD9-81ED-4DB2-BD59-A6C34878D82A}">
                    <a16:rowId xmlns:a16="http://schemas.microsoft.com/office/drawing/2014/main" val="2489267497"/>
                  </a:ext>
                </a:extLst>
              </a:tr>
            </a:tbl>
          </a:graphicData>
        </a:graphic>
      </p:graphicFrame>
      <p:sp>
        <p:nvSpPr>
          <p:cNvPr id="5" name="Slide Number Placeholder 4">
            <a:extLst>
              <a:ext uri="{FF2B5EF4-FFF2-40B4-BE49-F238E27FC236}">
                <a16:creationId xmlns:a16="http://schemas.microsoft.com/office/drawing/2014/main" id="{3AD54FC7-1D3D-4582-894A-B174D20D1556}"/>
              </a:ext>
            </a:extLst>
          </p:cNvPr>
          <p:cNvSpPr>
            <a:spLocks noGrp="1"/>
          </p:cNvSpPr>
          <p:nvPr>
            <p:ph type="sldNum" sz="quarter" idx="4"/>
          </p:nvPr>
        </p:nvSpPr>
        <p:spPr/>
        <p:txBody>
          <a:bodyPr/>
          <a:lstStyle/>
          <a:p>
            <a:fld id="{BF059A51-1513-4722-B38F-49BCC75F15CA}" type="slidenum">
              <a:rPr lang="en-US" smtClean="0"/>
              <a:pPr/>
              <a:t>19</a:t>
            </a:fld>
            <a:endParaRPr lang="en-US"/>
          </a:p>
        </p:txBody>
      </p:sp>
    </p:spTree>
    <p:extLst>
      <p:ext uri="{BB962C8B-B14F-4D97-AF65-F5344CB8AC3E}">
        <p14:creationId xmlns:p14="http://schemas.microsoft.com/office/powerpoint/2010/main" val="1998699397"/>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E031BDB-6EB8-4F85-96FB-B3264C9038D5}"/>
              </a:ext>
            </a:extLst>
          </p:cNvPr>
          <p:cNvSpPr>
            <a:spLocks noGrp="1"/>
          </p:cNvSpPr>
          <p:nvPr>
            <p:ph type="body" sz="quarter" idx="11"/>
          </p:nvPr>
        </p:nvSpPr>
        <p:spPr>
          <a:xfrm>
            <a:off x="5249318" y="1710944"/>
            <a:ext cx="4028894" cy="4326142"/>
          </a:xfrm>
        </p:spPr>
        <p:txBody>
          <a:bodyPr>
            <a:normAutofit fontScale="92500" lnSpcReduction="20000"/>
          </a:bodyPr>
          <a:lstStyle/>
          <a:p>
            <a:pPr marL="342900" indent="-342900">
              <a:buFont typeface="Wingdings" panose="05000000000000000000" pitchFamily="2" charset="2"/>
              <a:buChar char="q"/>
            </a:pPr>
            <a:r>
              <a:rPr lang="en-US" sz="1600" dirty="0"/>
              <a:t>Reports Overview</a:t>
            </a:r>
            <a:endParaRPr lang="en-US" sz="1600" dirty="0">
              <a:solidFill>
                <a:srgbClr val="7F7F7F"/>
              </a:solidFill>
              <a:cs typeface="Arial"/>
            </a:endParaRPr>
          </a:p>
          <a:p>
            <a:pPr marL="802005" lvl="1" indent="-342900">
              <a:buFont typeface="Wingdings" panose="05000000000000000000" pitchFamily="2" charset="2"/>
              <a:buChar char="Ø"/>
            </a:pPr>
            <a:r>
              <a:rPr lang="en-US" sz="1600" dirty="0">
                <a:solidFill>
                  <a:srgbClr val="7F7F7F"/>
                </a:solidFill>
                <a:ea typeface="+mn-lt"/>
                <a:cs typeface="+mn-lt"/>
              </a:rPr>
              <a:t>Cloud ERP and EPM Reporting Tools</a:t>
            </a:r>
          </a:p>
          <a:p>
            <a:pPr marL="802005" lvl="1" indent="-342900">
              <a:buFont typeface="Wingdings" panose="05000000000000000000" pitchFamily="2" charset="2"/>
              <a:buChar char="Ø"/>
            </a:pPr>
            <a:r>
              <a:rPr lang="en-US" sz="1600" dirty="0">
                <a:solidFill>
                  <a:srgbClr val="7F7F7F"/>
                </a:solidFill>
                <a:cs typeface="Arial"/>
              </a:rPr>
              <a:t>XXXX Reporting Tool</a:t>
            </a:r>
          </a:p>
          <a:p>
            <a:pPr marL="802005" lvl="1" indent="-342900">
              <a:buFont typeface="Wingdings" panose="05000000000000000000" pitchFamily="2" charset="2"/>
              <a:buChar char="Ø"/>
            </a:pPr>
            <a:r>
              <a:rPr lang="en-US" sz="1600" dirty="0">
                <a:solidFill>
                  <a:srgbClr val="7F7F7F"/>
                </a:solidFill>
                <a:cs typeface="Arial"/>
              </a:rPr>
              <a:t>Reports Methodology</a:t>
            </a:r>
          </a:p>
          <a:p>
            <a:pPr marL="802005" lvl="1" indent="-342900">
              <a:buFont typeface="Wingdings" panose="05000000000000000000" pitchFamily="2" charset="2"/>
              <a:buChar char="Ø"/>
            </a:pPr>
            <a:r>
              <a:rPr lang="en-US" sz="1600" dirty="0">
                <a:solidFill>
                  <a:srgbClr val="7F7F7F"/>
                </a:solidFill>
                <a:cs typeface="Arial"/>
              </a:rPr>
              <a:t>Identifying the Best-fit reporting platform</a:t>
            </a:r>
          </a:p>
          <a:p>
            <a:pPr marL="802005" lvl="1" indent="-342900">
              <a:buFont typeface="Wingdings" panose="05000000000000000000" pitchFamily="2" charset="2"/>
              <a:buChar char="Ø"/>
            </a:pPr>
            <a:r>
              <a:rPr lang="en-US" sz="1600" dirty="0">
                <a:solidFill>
                  <a:srgbClr val="7F7F7F"/>
                </a:solidFill>
              </a:rPr>
              <a:t>Oracle Out of Box Report v/s Report customization</a:t>
            </a:r>
          </a:p>
          <a:p>
            <a:pPr marL="342900" indent="-342900">
              <a:buFont typeface="Wingdings" panose="05000000000000000000" pitchFamily="2" charset="2"/>
              <a:buChar char="q"/>
            </a:pPr>
            <a:r>
              <a:rPr lang="en-US" sz="1600" dirty="0">
                <a:cs typeface="Arial" panose="020B0604020202020204"/>
              </a:rPr>
              <a:t>Reports Scope</a:t>
            </a:r>
          </a:p>
          <a:p>
            <a:pPr marL="802005" lvl="1" indent="-342900">
              <a:buFont typeface="Wingdings" panose="05000000000000000000" pitchFamily="2" charset="2"/>
              <a:buChar char="Ø"/>
            </a:pPr>
            <a:r>
              <a:rPr lang="en-US" sz="1600" dirty="0"/>
              <a:t>Object List</a:t>
            </a:r>
            <a:endParaRPr lang="en-US" sz="1600" dirty="0">
              <a:ea typeface="+mn-lt"/>
              <a:cs typeface="+mn-lt"/>
            </a:endParaRPr>
          </a:p>
          <a:p>
            <a:pPr marL="802005" lvl="1" indent="-342900">
              <a:lnSpc>
                <a:spcPct val="130000"/>
              </a:lnSpc>
              <a:buFont typeface="Wingdings" panose="05000000000000000000" pitchFamily="2" charset="2"/>
              <a:buChar char="Ø"/>
            </a:pPr>
            <a:r>
              <a:rPr lang="en-US" sz="1600" dirty="0"/>
              <a:t>Roles and Responsibilities</a:t>
            </a:r>
            <a:endParaRPr lang="en-US" sz="1600" dirty="0">
              <a:ea typeface="+mn-lt"/>
              <a:cs typeface="+mn-lt"/>
            </a:endParaRPr>
          </a:p>
          <a:p>
            <a:pPr marL="342900" indent="-342900">
              <a:buFont typeface="Wingdings,Sans-Serif" panose="05000000000000000000" pitchFamily="2" charset="2"/>
              <a:buChar char="q"/>
            </a:pPr>
            <a:r>
              <a:rPr lang="en-US" sz="1600" dirty="0">
                <a:ea typeface="+mn-lt"/>
                <a:cs typeface="+mn-lt"/>
              </a:rPr>
              <a:t>Reporting Tools</a:t>
            </a:r>
          </a:p>
          <a:p>
            <a:pPr marL="744855" lvl="1" indent="-285750">
              <a:buClr>
                <a:srgbClr val="00859B"/>
              </a:buClr>
              <a:buFont typeface="Wingdings,Sans-Serif" panose="05000000000000000000" pitchFamily="2" charset="2"/>
              <a:buChar char="Ø"/>
            </a:pPr>
            <a:r>
              <a:rPr lang="en-US" sz="1600" dirty="0">
                <a:solidFill>
                  <a:srgbClr val="7F7F7F"/>
                </a:solidFill>
                <a:ea typeface="+mn-lt"/>
                <a:cs typeface="+mn-lt"/>
              </a:rPr>
              <a:t>Financial Reporting Studio</a:t>
            </a:r>
            <a:endParaRPr lang="en-US" dirty="0"/>
          </a:p>
          <a:p>
            <a:pPr marL="744855" lvl="1" indent="-285750">
              <a:buClr>
                <a:srgbClr val="00859B"/>
              </a:buClr>
              <a:buFont typeface="Wingdings,Sans-Serif" panose="05000000000000000000" pitchFamily="2" charset="2"/>
              <a:buChar char="Ø"/>
            </a:pPr>
            <a:r>
              <a:rPr lang="en-US" sz="1600" dirty="0">
                <a:solidFill>
                  <a:srgbClr val="7F7F7F"/>
                </a:solidFill>
                <a:ea typeface="+mn-lt"/>
                <a:cs typeface="+mn-lt"/>
              </a:rPr>
              <a:t>Smart View</a:t>
            </a:r>
            <a:endParaRPr lang="en-US" sz="1600" dirty="0">
              <a:ea typeface="+mn-lt"/>
              <a:cs typeface="+mn-lt"/>
            </a:endParaRPr>
          </a:p>
          <a:p>
            <a:pPr marL="744855" lvl="1" indent="-285750">
              <a:buClr>
                <a:srgbClr val="00859B"/>
              </a:buClr>
              <a:buFont typeface="Wingdings,Sans-Serif" panose="05000000000000000000" pitchFamily="2" charset="2"/>
              <a:buChar char="Ø"/>
            </a:pPr>
            <a:r>
              <a:rPr lang="en-US" sz="1600" dirty="0">
                <a:solidFill>
                  <a:srgbClr val="7F7F7F"/>
                </a:solidFill>
                <a:ea typeface="+mn-lt"/>
                <a:cs typeface="+mn-lt"/>
              </a:rPr>
              <a:t>Oracle Transactional Business Intelligence</a:t>
            </a:r>
          </a:p>
          <a:p>
            <a:pPr marL="744855" lvl="1" indent="-285750">
              <a:buClr>
                <a:srgbClr val="00859B"/>
              </a:buClr>
              <a:buFont typeface="Wingdings,Sans-Serif" panose="05000000000000000000" pitchFamily="2" charset="2"/>
              <a:buChar char="Ø"/>
            </a:pPr>
            <a:r>
              <a:rPr lang="en-US" sz="1600" dirty="0">
                <a:solidFill>
                  <a:srgbClr val="7F7F7F"/>
                </a:solidFill>
                <a:ea typeface="+mn-lt"/>
                <a:cs typeface="+mn-lt"/>
              </a:rPr>
              <a:t>BI Publisher</a:t>
            </a:r>
            <a:endParaRPr lang="en-US" sz="1600" dirty="0">
              <a:cs typeface="Arial"/>
            </a:endParaRPr>
          </a:p>
          <a:p>
            <a:pPr marL="744855" lvl="1" indent="-285750">
              <a:buFont typeface="Wingdings" panose="05000000000000000000" pitchFamily="2" charset="2"/>
              <a:buChar char="Ø"/>
            </a:pPr>
            <a:endParaRPr lang="en-US" sz="1600" dirty="0">
              <a:cs typeface="Arial"/>
            </a:endParaRPr>
          </a:p>
        </p:txBody>
      </p:sp>
      <p:sp>
        <p:nvSpPr>
          <p:cNvPr id="3" name="Slide Number Placeholder 2">
            <a:extLst>
              <a:ext uri="{FF2B5EF4-FFF2-40B4-BE49-F238E27FC236}">
                <a16:creationId xmlns:a16="http://schemas.microsoft.com/office/drawing/2014/main" id="{B5999232-7F3B-438A-8D7A-077C6AB69289}"/>
              </a:ext>
            </a:extLst>
          </p:cNvPr>
          <p:cNvSpPr>
            <a:spLocks noGrp="1"/>
          </p:cNvSpPr>
          <p:nvPr>
            <p:ph type="sldNum" sz="quarter" idx="4"/>
          </p:nvPr>
        </p:nvSpPr>
        <p:spPr/>
        <p:txBody>
          <a:bodyPr/>
          <a:lstStyle/>
          <a:p>
            <a:fld id="{BF059A51-1513-4722-B38F-49BCC75F15CA}" type="slidenum">
              <a:rPr lang="en-US" smtClean="0"/>
              <a:pPr/>
              <a:t>2</a:t>
            </a:fld>
            <a:endParaRPr lang="en-US"/>
          </a:p>
        </p:txBody>
      </p:sp>
    </p:spTree>
    <p:extLst>
      <p:ext uri="{BB962C8B-B14F-4D97-AF65-F5344CB8AC3E}">
        <p14:creationId xmlns:p14="http://schemas.microsoft.com/office/powerpoint/2010/main" val="288873308"/>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7D1AA3-F8EB-4179-97D9-FC3716D2B229}"/>
              </a:ext>
            </a:extLst>
          </p:cNvPr>
          <p:cNvSpPr>
            <a:spLocks noGrp="1"/>
          </p:cNvSpPr>
          <p:nvPr>
            <p:ph type="body" idx="1"/>
          </p:nvPr>
        </p:nvSpPr>
        <p:spPr/>
        <p:txBody>
          <a:bodyPr/>
          <a:lstStyle/>
          <a:p>
            <a:r>
              <a:rPr lang="en-US"/>
              <a:t>Thank You</a:t>
            </a:r>
          </a:p>
        </p:txBody>
      </p:sp>
      <p:sp>
        <p:nvSpPr>
          <p:cNvPr id="3" name="Slide Number Placeholder 2">
            <a:extLst>
              <a:ext uri="{FF2B5EF4-FFF2-40B4-BE49-F238E27FC236}">
                <a16:creationId xmlns:a16="http://schemas.microsoft.com/office/drawing/2014/main" id="{A8A20654-B68B-497B-8978-ADED27BF149D}"/>
              </a:ext>
            </a:extLst>
          </p:cNvPr>
          <p:cNvSpPr>
            <a:spLocks noGrp="1"/>
          </p:cNvSpPr>
          <p:nvPr>
            <p:ph type="sldNum" sz="quarter" idx="4"/>
          </p:nvPr>
        </p:nvSpPr>
        <p:spPr/>
        <p:txBody>
          <a:bodyPr/>
          <a:lstStyle/>
          <a:p>
            <a:fld id="{BF059A51-1513-4722-B38F-49BCC75F15CA}" type="slidenum">
              <a:rPr lang="en-US" smtClean="0"/>
              <a:pPr/>
              <a:t>20</a:t>
            </a:fld>
            <a:endParaRPr lang="en-US"/>
          </a:p>
        </p:txBody>
      </p:sp>
    </p:spTree>
    <p:extLst>
      <p:ext uri="{BB962C8B-B14F-4D97-AF65-F5344CB8AC3E}">
        <p14:creationId xmlns:p14="http://schemas.microsoft.com/office/powerpoint/2010/main" val="707731638"/>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BF0A-89A9-4937-836A-A0035ECF3F1D}"/>
              </a:ext>
            </a:extLst>
          </p:cNvPr>
          <p:cNvSpPr>
            <a:spLocks noGrp="1"/>
          </p:cNvSpPr>
          <p:nvPr>
            <p:ph type="ctrTitle"/>
          </p:nvPr>
        </p:nvSpPr>
        <p:spPr>
          <a:xfrm>
            <a:off x="1183084" y="1491731"/>
            <a:ext cx="7098506" cy="2165873"/>
          </a:xfrm>
        </p:spPr>
        <p:txBody>
          <a:bodyPr/>
          <a:lstStyle/>
          <a:p>
            <a:r>
              <a:rPr lang="en-US"/>
              <a:t>Reports Overview</a:t>
            </a:r>
          </a:p>
        </p:txBody>
      </p:sp>
      <p:sp>
        <p:nvSpPr>
          <p:cNvPr id="4" name="Slide Number Placeholder 3">
            <a:extLst>
              <a:ext uri="{FF2B5EF4-FFF2-40B4-BE49-F238E27FC236}">
                <a16:creationId xmlns:a16="http://schemas.microsoft.com/office/drawing/2014/main" id="{F0540C71-BA73-468B-97E1-7DCD00256391}"/>
              </a:ext>
            </a:extLst>
          </p:cNvPr>
          <p:cNvSpPr>
            <a:spLocks noGrp="1"/>
          </p:cNvSpPr>
          <p:nvPr>
            <p:ph type="sldNum" sz="quarter" idx="4"/>
          </p:nvPr>
        </p:nvSpPr>
        <p:spPr/>
        <p:txBody>
          <a:bodyPr/>
          <a:lstStyle/>
          <a:p>
            <a:fld id="{BF059A51-1513-4722-B38F-49BCC75F15CA}" type="slidenum">
              <a:rPr lang="en-US" smtClean="0"/>
              <a:pPr/>
              <a:t>3</a:t>
            </a:fld>
            <a:endParaRPr lang="en-US"/>
          </a:p>
        </p:txBody>
      </p:sp>
    </p:spTree>
    <p:extLst>
      <p:ext uri="{BB962C8B-B14F-4D97-AF65-F5344CB8AC3E}">
        <p14:creationId xmlns:p14="http://schemas.microsoft.com/office/powerpoint/2010/main" val="233321242"/>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4A4A6A4-3171-452C-A3DC-F0667A264F6F}"/>
              </a:ext>
            </a:extLst>
          </p:cNvPr>
          <p:cNvSpPr>
            <a:spLocks noGrp="1"/>
          </p:cNvSpPr>
          <p:nvPr>
            <p:ph type="sldNum" sz="quarter" idx="4"/>
          </p:nvPr>
        </p:nvSpPr>
        <p:spPr/>
        <p:txBody>
          <a:bodyPr/>
          <a:lstStyle/>
          <a:p>
            <a:fld id="{BF059A51-1513-4722-B38F-49BCC75F15CA}" type="slidenum">
              <a:rPr lang="en-US" smtClean="0"/>
              <a:pPr/>
              <a:t>4</a:t>
            </a:fld>
            <a:endParaRPr lang="en-US"/>
          </a:p>
        </p:txBody>
      </p:sp>
      <p:sp>
        <p:nvSpPr>
          <p:cNvPr id="9" name="Text Placeholder 2">
            <a:extLst>
              <a:ext uri="{FF2B5EF4-FFF2-40B4-BE49-F238E27FC236}">
                <a16:creationId xmlns:a16="http://schemas.microsoft.com/office/drawing/2014/main" id="{D22F04FF-1249-4FCB-B18E-4BF5DDF88C8E}"/>
              </a:ext>
            </a:extLst>
          </p:cNvPr>
          <p:cNvSpPr>
            <a:spLocks noGrp="1"/>
          </p:cNvSpPr>
          <p:nvPr>
            <p:ph type="body" sz="quarter" idx="13"/>
          </p:nvPr>
        </p:nvSpPr>
        <p:spPr>
          <a:xfrm>
            <a:off x="203703" y="727452"/>
            <a:ext cx="9030878" cy="401321"/>
          </a:xfrm>
        </p:spPr>
        <p:txBody>
          <a:bodyPr/>
          <a:lstStyle/>
          <a:p>
            <a:r>
              <a:rPr lang="en-US"/>
              <a:t>Cloud ERP and EPM Reporting Tools</a:t>
            </a:r>
          </a:p>
        </p:txBody>
      </p:sp>
      <p:sp>
        <p:nvSpPr>
          <p:cNvPr id="70" name="막힌 원호 389">
            <a:extLst>
              <a:ext uri="{FF2B5EF4-FFF2-40B4-BE49-F238E27FC236}">
                <a16:creationId xmlns:a16="http://schemas.microsoft.com/office/drawing/2014/main" id="{BC1309AB-5016-4ADF-9895-AC949E480637}"/>
              </a:ext>
            </a:extLst>
          </p:cNvPr>
          <p:cNvSpPr/>
          <p:nvPr/>
        </p:nvSpPr>
        <p:spPr>
          <a:xfrm>
            <a:off x="3546046" y="2371972"/>
            <a:ext cx="1907001" cy="1753817"/>
          </a:xfrm>
          <a:prstGeom prst="blockArc">
            <a:avLst>
              <a:gd name="adj1" fmla="val 10799999"/>
              <a:gd name="adj2" fmla="val 16182306"/>
              <a:gd name="adj3" fmla="val 20609"/>
            </a:avLst>
          </a:prstGeom>
          <a:solidFill>
            <a:srgbClr val="008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968">
              <a:solidFill>
                <a:schemeClr val="tx1"/>
              </a:solidFill>
            </a:endParaRPr>
          </a:p>
        </p:txBody>
      </p:sp>
      <p:sp>
        <p:nvSpPr>
          <p:cNvPr id="71" name="막힌 원호 390">
            <a:extLst>
              <a:ext uri="{FF2B5EF4-FFF2-40B4-BE49-F238E27FC236}">
                <a16:creationId xmlns:a16="http://schemas.microsoft.com/office/drawing/2014/main" id="{698A4133-05AC-4A38-AAE3-874C169E5AF7}"/>
              </a:ext>
            </a:extLst>
          </p:cNvPr>
          <p:cNvSpPr/>
          <p:nvPr/>
        </p:nvSpPr>
        <p:spPr>
          <a:xfrm rot="5400000">
            <a:off x="3998146" y="2295386"/>
            <a:ext cx="1753832" cy="1907001"/>
          </a:xfrm>
          <a:prstGeom prst="blockArc">
            <a:avLst>
              <a:gd name="adj1" fmla="val 10799999"/>
              <a:gd name="adj2" fmla="val 16182306"/>
              <a:gd name="adj3" fmla="val 20609"/>
            </a:avLst>
          </a:prstGeom>
          <a:solidFill>
            <a:srgbClr val="81CF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968">
              <a:solidFill>
                <a:schemeClr val="tx1"/>
              </a:solidFill>
            </a:endParaRPr>
          </a:p>
        </p:txBody>
      </p:sp>
      <p:sp>
        <p:nvSpPr>
          <p:cNvPr id="72" name="막힌 원호 391">
            <a:extLst>
              <a:ext uri="{FF2B5EF4-FFF2-40B4-BE49-F238E27FC236}">
                <a16:creationId xmlns:a16="http://schemas.microsoft.com/office/drawing/2014/main" id="{6A0F14F6-01A2-4371-A63F-0DF72AE303AD}"/>
              </a:ext>
            </a:extLst>
          </p:cNvPr>
          <p:cNvSpPr/>
          <p:nvPr/>
        </p:nvSpPr>
        <p:spPr>
          <a:xfrm rot="10800000">
            <a:off x="3921561" y="2789852"/>
            <a:ext cx="1907001" cy="1753817"/>
          </a:xfrm>
          <a:prstGeom prst="blockArc">
            <a:avLst>
              <a:gd name="adj1" fmla="val 10799999"/>
              <a:gd name="adj2" fmla="val 16182306"/>
              <a:gd name="adj3" fmla="val 20609"/>
            </a:avLst>
          </a:prstGeom>
          <a:solidFill>
            <a:srgbClr val="2372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968">
              <a:solidFill>
                <a:schemeClr val="tx1"/>
              </a:solidFill>
            </a:endParaRPr>
          </a:p>
        </p:txBody>
      </p:sp>
      <p:sp>
        <p:nvSpPr>
          <p:cNvPr id="73" name="막힌 원호 392">
            <a:extLst>
              <a:ext uri="{FF2B5EF4-FFF2-40B4-BE49-F238E27FC236}">
                <a16:creationId xmlns:a16="http://schemas.microsoft.com/office/drawing/2014/main" id="{1C926B6C-78BF-4EF5-86D5-016495F382EA}"/>
              </a:ext>
            </a:extLst>
          </p:cNvPr>
          <p:cNvSpPr/>
          <p:nvPr/>
        </p:nvSpPr>
        <p:spPr>
          <a:xfrm rot="16200000">
            <a:off x="3622641" y="2713261"/>
            <a:ext cx="1753822" cy="1907008"/>
          </a:xfrm>
          <a:prstGeom prst="blockArc">
            <a:avLst>
              <a:gd name="adj1" fmla="val 10799999"/>
              <a:gd name="adj2" fmla="val 16182306"/>
              <a:gd name="adj3" fmla="val 20609"/>
            </a:avLst>
          </a:prstGeom>
          <a:solidFill>
            <a:srgbClr val="B9C5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968">
              <a:solidFill>
                <a:schemeClr val="tx1"/>
              </a:solidFill>
            </a:endParaRPr>
          </a:p>
        </p:txBody>
      </p:sp>
      <p:sp>
        <p:nvSpPr>
          <p:cNvPr id="74" name="TextBox 73">
            <a:extLst>
              <a:ext uri="{FF2B5EF4-FFF2-40B4-BE49-F238E27FC236}">
                <a16:creationId xmlns:a16="http://schemas.microsoft.com/office/drawing/2014/main" id="{B19BFC66-417C-4F34-85AC-2E963A2C77D0}"/>
              </a:ext>
            </a:extLst>
          </p:cNvPr>
          <p:cNvSpPr txBox="1"/>
          <p:nvPr/>
        </p:nvSpPr>
        <p:spPr>
          <a:xfrm>
            <a:off x="3488027" y="3770255"/>
            <a:ext cx="2483541" cy="276999"/>
          </a:xfrm>
          <a:prstGeom prst="rect">
            <a:avLst/>
          </a:prstGeom>
          <a:noFill/>
        </p:spPr>
        <p:txBody>
          <a:bodyPr wrap="square" rtlCol="0">
            <a:spAutoFit/>
          </a:bodyPr>
          <a:lstStyle/>
          <a:p>
            <a:pPr algn="ctr"/>
            <a:r>
              <a:rPr lang="en-US" altLang="ko-KR" sz="1200" b="1">
                <a:solidFill>
                  <a:schemeClr val="tx1">
                    <a:lumMod val="75000"/>
                    <a:lumOff val="25000"/>
                  </a:schemeClr>
                </a:solidFill>
                <a:cs typeface="Calibri" pitchFamily="34" charset="0"/>
              </a:rPr>
              <a:t>Reporting</a:t>
            </a:r>
            <a:endParaRPr lang="ko-KR" altLang="en-US" sz="1200" b="1">
              <a:solidFill>
                <a:schemeClr val="tx1">
                  <a:lumMod val="75000"/>
                  <a:lumOff val="25000"/>
                </a:schemeClr>
              </a:solidFill>
              <a:cs typeface="Calibri" pitchFamily="34" charset="0"/>
            </a:endParaRPr>
          </a:p>
        </p:txBody>
      </p:sp>
      <p:pic>
        <p:nvPicPr>
          <p:cNvPr id="78" name="Picture 77" descr="Logo&#10;&#10;Description automatically generated">
            <a:extLst>
              <a:ext uri="{FF2B5EF4-FFF2-40B4-BE49-F238E27FC236}">
                <a16:creationId xmlns:a16="http://schemas.microsoft.com/office/drawing/2014/main" id="{6C6EE3EF-8312-4874-9BBA-B4790F7818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23010" y="2516757"/>
            <a:ext cx="1251370" cy="1276110"/>
          </a:xfrm>
          <a:prstGeom prst="rect">
            <a:avLst/>
          </a:prstGeom>
        </p:spPr>
      </p:pic>
      <p:grpSp>
        <p:nvGrpSpPr>
          <p:cNvPr id="81" name="Group 80">
            <a:extLst>
              <a:ext uri="{FF2B5EF4-FFF2-40B4-BE49-F238E27FC236}">
                <a16:creationId xmlns:a16="http://schemas.microsoft.com/office/drawing/2014/main" id="{76701A22-3FB7-427A-8F98-1F3293054080}"/>
              </a:ext>
            </a:extLst>
          </p:cNvPr>
          <p:cNvGrpSpPr/>
          <p:nvPr/>
        </p:nvGrpSpPr>
        <p:grpSpPr>
          <a:xfrm>
            <a:off x="198624" y="1128773"/>
            <a:ext cx="3110921" cy="2525650"/>
            <a:chOff x="538751" y="868654"/>
            <a:chExt cx="3532280" cy="1531557"/>
          </a:xfrm>
        </p:grpSpPr>
        <p:sp>
          <p:nvSpPr>
            <p:cNvPr id="82" name="TextBox 81">
              <a:extLst>
                <a:ext uri="{FF2B5EF4-FFF2-40B4-BE49-F238E27FC236}">
                  <a16:creationId xmlns:a16="http://schemas.microsoft.com/office/drawing/2014/main" id="{9ABACBCF-76DC-4545-B68C-65BE6B8D4D7C}"/>
                </a:ext>
              </a:extLst>
            </p:cNvPr>
            <p:cNvSpPr txBox="1"/>
            <p:nvPr/>
          </p:nvSpPr>
          <p:spPr>
            <a:xfrm>
              <a:off x="538751" y="868654"/>
              <a:ext cx="3532280" cy="317281"/>
            </a:xfrm>
            <a:prstGeom prst="rect">
              <a:avLst/>
            </a:prstGeom>
            <a:noFill/>
          </p:spPr>
          <p:txBody>
            <a:bodyPr wrap="square" lIns="0" rIns="0" rtlCol="0">
              <a:spAutoFit/>
            </a:bodyPr>
            <a:lstStyle/>
            <a:p>
              <a:pPr algn="ctr"/>
              <a:r>
                <a:rPr lang="en-US" altLang="ko-KR" sz="1400" b="1">
                  <a:solidFill>
                    <a:srgbClr val="008D48"/>
                  </a:solidFill>
                  <a:cs typeface="Calibri" pitchFamily="34" charset="0"/>
                </a:rPr>
                <a:t>Financial Reporting Studio(FRS) – ERP and EPM </a:t>
              </a:r>
              <a:endParaRPr lang="ko-KR" altLang="en-US" sz="1400" b="1">
                <a:solidFill>
                  <a:srgbClr val="008D48"/>
                </a:solidFill>
                <a:cs typeface="Calibri" pitchFamily="34" charset="0"/>
              </a:endParaRPr>
            </a:p>
          </p:txBody>
        </p:sp>
        <p:sp>
          <p:nvSpPr>
            <p:cNvPr id="83" name="TextBox 82">
              <a:extLst>
                <a:ext uri="{FF2B5EF4-FFF2-40B4-BE49-F238E27FC236}">
                  <a16:creationId xmlns:a16="http://schemas.microsoft.com/office/drawing/2014/main" id="{9D8AA072-5528-4FA3-8640-4A1303D532F2}"/>
                </a:ext>
              </a:extLst>
            </p:cNvPr>
            <p:cNvSpPr txBox="1"/>
            <p:nvPr/>
          </p:nvSpPr>
          <p:spPr>
            <a:xfrm>
              <a:off x="538751" y="1009773"/>
              <a:ext cx="3526512" cy="1390438"/>
            </a:xfrm>
            <a:prstGeom prst="rect">
              <a:avLst/>
            </a:prstGeom>
            <a:noFill/>
          </p:spPr>
          <p:txBody>
            <a:bodyPr wrap="square" lIns="0" rIns="0" rtlCol="0">
              <a:spAutoFit/>
            </a:bodyPr>
            <a:lstStyle/>
            <a:p>
              <a:pPr marL="471230" indent="-471230">
                <a:buFont typeface="Arial" panose="020B0604020202020204" pitchFamily="34" charset="0"/>
                <a:buChar char="•"/>
              </a:pPr>
              <a:endParaRPr lang="en-US" altLang="ko-KR" sz="1100">
                <a:latin typeface="Arial" panose="020B0604020202020204" pitchFamily="34" charset="0"/>
                <a:cs typeface="Arial" panose="020B0604020202020204" pitchFamily="34" charset="0"/>
              </a:endParaRPr>
            </a:p>
            <a:p>
              <a:r>
                <a:rPr lang="en-US" altLang="ko-KR" sz="1100">
                  <a:latin typeface="Arial" panose="020B0604020202020204" pitchFamily="34" charset="0"/>
                  <a:cs typeface="Arial" panose="020B0604020202020204" pitchFamily="34" charset="0"/>
                </a:rPr>
                <a:t>Browser-based financial reporting with real-time drill down capabilities and data </a:t>
              </a:r>
              <a:r>
                <a:rPr lang="en-US" sz="1100">
                  <a:latin typeface="Arial" panose="020B0604020202020204" pitchFamily="34" charset="0"/>
                  <a:cs typeface="Arial" panose="020B0604020202020204" pitchFamily="34" charset="0"/>
                </a:rPr>
                <a:t>visualization.</a:t>
              </a:r>
            </a:p>
            <a:p>
              <a:endParaRPr lang="en-US" altLang="ko-KR" sz="1100">
                <a:latin typeface="Arial" panose="020B0604020202020204" pitchFamily="34" charset="0"/>
                <a:cs typeface="Arial" panose="020B0604020202020204" pitchFamily="34" charset="0"/>
              </a:endParaRPr>
            </a:p>
            <a:p>
              <a:pPr fontAlgn="ctr"/>
              <a:r>
                <a:rPr lang="en-US" sz="1100" b="1">
                  <a:latin typeface="Arial" panose="020B0604020202020204" pitchFamily="34" charset="0"/>
                  <a:cs typeface="Arial" panose="020B0604020202020204" pitchFamily="34" charset="0"/>
                </a:rPr>
                <a:t>Reporting Scenarios</a:t>
              </a:r>
            </a:p>
            <a:p>
              <a:pPr marL="282738" indent="-282738" fontAlgn="ctr">
                <a:buFont typeface="Arial" panose="020B0604020202020204" pitchFamily="34" charset="0"/>
                <a:buChar char="•"/>
              </a:pPr>
              <a:r>
                <a:rPr lang="en-US" sz="1100">
                  <a:latin typeface="Arial" panose="020B0604020202020204" pitchFamily="34" charset="0"/>
                  <a:cs typeface="Arial" panose="020B0604020202020204" pitchFamily="34" charset="0"/>
                </a:rPr>
                <a:t>Income Statement</a:t>
              </a:r>
            </a:p>
            <a:p>
              <a:pPr marL="282738" indent="-282738" fontAlgn="ctr">
                <a:buFont typeface="Arial" panose="020B0604020202020204" pitchFamily="34" charset="0"/>
                <a:buChar char="•"/>
              </a:pPr>
              <a:r>
                <a:rPr lang="en-US" sz="1100">
                  <a:latin typeface="Arial" panose="020B0604020202020204" pitchFamily="34" charset="0"/>
                  <a:cs typeface="Arial" panose="020B0604020202020204" pitchFamily="34" charset="0"/>
                </a:rPr>
                <a:t>Balance Sheet</a:t>
              </a:r>
            </a:p>
            <a:p>
              <a:pPr marL="471230" indent="-471230" fontAlgn="ctr">
                <a:buFont typeface="Arial" panose="020B0604020202020204" pitchFamily="34" charset="0"/>
                <a:buChar char="•"/>
              </a:pPr>
              <a:endParaRPr lang="en-US" sz="1100">
                <a:latin typeface="Arial" panose="020B0604020202020204" pitchFamily="34" charset="0"/>
                <a:cs typeface="Arial" panose="020B0604020202020204" pitchFamily="34" charset="0"/>
              </a:endParaRPr>
            </a:p>
            <a:p>
              <a:pPr fontAlgn="ctr"/>
              <a:r>
                <a:rPr lang="en-US" altLang="ko-KR" sz="1100" b="1">
                  <a:latin typeface="Arial" panose="020B0604020202020204" pitchFamily="34" charset="0"/>
                  <a:cs typeface="Arial" panose="020B0604020202020204" pitchFamily="34" charset="0"/>
                </a:rPr>
                <a:t>Limitations</a:t>
              </a:r>
            </a:p>
            <a:p>
              <a:pPr marL="282738" indent="-282738" fontAlgn="ctr">
                <a:buFont typeface="Arial" panose="020B0604020202020204" pitchFamily="34" charset="0"/>
                <a:buChar char="•"/>
              </a:pPr>
              <a:r>
                <a:rPr lang="en-US" altLang="ko-KR" sz="1100">
                  <a:latin typeface="Arial" panose="020B0604020202020204" pitchFamily="34" charset="0"/>
                  <a:cs typeface="Arial" panose="020B0604020202020204" pitchFamily="34" charset="0"/>
                </a:rPr>
                <a:t>Suitable for low/medium data volumes.</a:t>
              </a:r>
            </a:p>
            <a:p>
              <a:pPr marL="282738" indent="-282738" fontAlgn="ctr">
                <a:buFont typeface="Arial" panose="020B0604020202020204" pitchFamily="34" charset="0"/>
                <a:buChar char="•"/>
              </a:pPr>
              <a:r>
                <a:rPr lang="en-US" altLang="ko-KR" sz="1100">
                  <a:latin typeface="Arial" panose="020B0604020202020204" pitchFamily="34" charset="0"/>
                  <a:cs typeface="Arial" panose="020B0604020202020204" pitchFamily="34" charset="0"/>
                </a:rPr>
                <a:t>Report needs to be updated if there are changes in COA hierarchy levels and their members</a:t>
              </a:r>
            </a:p>
          </p:txBody>
        </p:sp>
      </p:grpSp>
      <p:grpSp>
        <p:nvGrpSpPr>
          <p:cNvPr id="90" name="Group 11">
            <a:extLst>
              <a:ext uri="{FF2B5EF4-FFF2-40B4-BE49-F238E27FC236}">
                <a16:creationId xmlns:a16="http://schemas.microsoft.com/office/drawing/2014/main" id="{5F5F6214-05D9-459B-913E-B8C157A57B4A}"/>
              </a:ext>
            </a:extLst>
          </p:cNvPr>
          <p:cNvGrpSpPr/>
          <p:nvPr/>
        </p:nvGrpSpPr>
        <p:grpSpPr>
          <a:xfrm>
            <a:off x="5971569" y="1047918"/>
            <a:ext cx="3289402" cy="3185414"/>
            <a:chOff x="869740" y="3957419"/>
            <a:chExt cx="2171540" cy="1523132"/>
          </a:xfrm>
        </p:grpSpPr>
        <p:sp>
          <p:nvSpPr>
            <p:cNvPr id="91" name="TextBox 90">
              <a:extLst>
                <a:ext uri="{FF2B5EF4-FFF2-40B4-BE49-F238E27FC236}">
                  <a16:creationId xmlns:a16="http://schemas.microsoft.com/office/drawing/2014/main" id="{1C48F8DE-FD00-4AB9-ABE0-2A22C0DD8645}"/>
                </a:ext>
              </a:extLst>
            </p:cNvPr>
            <p:cNvSpPr txBox="1"/>
            <p:nvPr/>
          </p:nvSpPr>
          <p:spPr>
            <a:xfrm>
              <a:off x="869740" y="3957419"/>
              <a:ext cx="2044417" cy="186636"/>
            </a:xfrm>
            <a:prstGeom prst="rect">
              <a:avLst/>
            </a:prstGeom>
            <a:noFill/>
          </p:spPr>
          <p:txBody>
            <a:bodyPr wrap="square" lIns="0" rIns="0" rtlCol="0">
              <a:spAutoFit/>
            </a:bodyPr>
            <a:lstStyle/>
            <a:p>
              <a:pPr algn="ctr"/>
              <a:r>
                <a:rPr lang="en-US" altLang="ko-KR" sz="1400" b="1">
                  <a:solidFill>
                    <a:schemeClr val="accent2">
                      <a:lumMod val="60000"/>
                      <a:lumOff val="40000"/>
                    </a:schemeClr>
                  </a:solidFill>
                  <a:cs typeface="Calibri" pitchFamily="34" charset="0"/>
                </a:rPr>
                <a:t>BI Publisher (BI) </a:t>
              </a:r>
              <a:endParaRPr lang="ko-KR" altLang="en-US" sz="1400" b="1">
                <a:solidFill>
                  <a:schemeClr val="accent2">
                    <a:lumMod val="60000"/>
                    <a:lumOff val="40000"/>
                  </a:schemeClr>
                </a:solidFill>
                <a:cs typeface="Calibri" pitchFamily="34" charset="0"/>
              </a:endParaRPr>
            </a:p>
          </p:txBody>
        </p:sp>
        <p:sp>
          <p:nvSpPr>
            <p:cNvPr id="92" name="TextBox 91">
              <a:extLst>
                <a:ext uri="{FF2B5EF4-FFF2-40B4-BE49-F238E27FC236}">
                  <a16:creationId xmlns:a16="http://schemas.microsoft.com/office/drawing/2014/main" id="{64A1AF39-B19B-463C-8670-FC991EBCECBB}"/>
                </a:ext>
              </a:extLst>
            </p:cNvPr>
            <p:cNvSpPr txBox="1"/>
            <p:nvPr/>
          </p:nvSpPr>
          <p:spPr>
            <a:xfrm>
              <a:off x="990920" y="4141341"/>
              <a:ext cx="2050360" cy="1339210"/>
            </a:xfrm>
            <a:prstGeom prst="rect">
              <a:avLst/>
            </a:prstGeom>
            <a:noFill/>
          </p:spPr>
          <p:txBody>
            <a:bodyPr wrap="square" lIns="0" rIns="0" rtlCol="0">
              <a:spAutoFit/>
            </a:bodyPr>
            <a:lstStyle/>
            <a:p>
              <a:r>
                <a:rPr lang="en-US" altLang="ko-KR" sz="1100">
                  <a:latin typeface="Arial" panose="020B0604020202020204" pitchFamily="34" charset="0"/>
                  <a:cs typeface="Arial" panose="020B0604020202020204" pitchFamily="34" charset="0"/>
                </a:rPr>
                <a:t>Highly formatted operational reports with advanced features supporting high volume, scheduling and bursting.</a:t>
              </a:r>
            </a:p>
            <a:p>
              <a:pPr marL="471230" indent="-471230">
                <a:buFont typeface="Arial" panose="020B0604020202020204" pitchFamily="34" charset="0"/>
                <a:buChar char="•"/>
              </a:pPr>
              <a:endParaRPr lang="en-US" altLang="ko-KR" sz="1100">
                <a:latin typeface="Arial" panose="020B0604020202020204" pitchFamily="34" charset="0"/>
                <a:cs typeface="Arial" panose="020B0604020202020204" pitchFamily="34" charset="0"/>
              </a:endParaRPr>
            </a:p>
            <a:p>
              <a:pPr fontAlgn="ctr"/>
              <a:r>
                <a:rPr lang="en-US" sz="1100" b="1">
                  <a:latin typeface="Arial" panose="020B0604020202020204" pitchFamily="34" charset="0"/>
                  <a:cs typeface="Arial" panose="020B0604020202020204" pitchFamily="34" charset="0"/>
                </a:rPr>
                <a:t>Reporting Scenarios</a:t>
              </a:r>
            </a:p>
            <a:p>
              <a:pPr marL="282738" indent="-282738" fontAlgn="ctr">
                <a:buFont typeface="Arial" panose="020B0604020202020204" pitchFamily="34" charset="0"/>
                <a:buChar char="•"/>
              </a:pPr>
              <a:r>
                <a:rPr lang="en-US" sz="1100">
                  <a:latin typeface="Arial" panose="020B0604020202020204" pitchFamily="34" charset="0"/>
                  <a:cs typeface="Arial" panose="020B0604020202020204" pitchFamily="34" charset="0"/>
                </a:rPr>
                <a:t>Check printing</a:t>
              </a:r>
            </a:p>
            <a:p>
              <a:pPr marL="282738" indent="-282738" fontAlgn="ctr">
                <a:buFont typeface="Arial" panose="020B0604020202020204" pitchFamily="34" charset="0"/>
                <a:buChar char="•"/>
              </a:pPr>
              <a:r>
                <a:rPr lang="en-US" sz="1100">
                  <a:latin typeface="Arial" panose="020B0604020202020204" pitchFamily="34" charset="0"/>
                  <a:cs typeface="Arial" panose="020B0604020202020204" pitchFamily="34" charset="0"/>
                </a:rPr>
                <a:t>Payment formats</a:t>
              </a:r>
            </a:p>
            <a:p>
              <a:pPr marL="282738" indent="-282738" fontAlgn="ctr">
                <a:buFont typeface="Arial" panose="020B0604020202020204" pitchFamily="34" charset="0"/>
                <a:buChar char="•"/>
              </a:pPr>
              <a:r>
                <a:rPr lang="en-US" sz="1100">
                  <a:latin typeface="Arial" panose="020B0604020202020204" pitchFamily="34" charset="0"/>
                  <a:cs typeface="Arial" panose="020B0604020202020204" pitchFamily="34" charset="0"/>
                </a:rPr>
                <a:t>Shipping labels</a:t>
              </a:r>
            </a:p>
            <a:p>
              <a:pPr marL="565476" indent="-565476" fontAlgn="ctr">
                <a:buFont typeface="Arial" panose="020B0604020202020204" pitchFamily="34" charset="0"/>
                <a:buChar char="•"/>
              </a:pPr>
              <a:endParaRPr lang="en-US" sz="1100">
                <a:latin typeface="Arial" panose="020B0604020202020204" pitchFamily="34" charset="0"/>
                <a:cs typeface="Arial" panose="020B0604020202020204" pitchFamily="34" charset="0"/>
              </a:endParaRPr>
            </a:p>
            <a:p>
              <a:pPr fontAlgn="ctr"/>
              <a:r>
                <a:rPr lang="en-US" altLang="ko-KR" sz="1100" b="1">
                  <a:latin typeface="Arial" panose="020B0604020202020204" pitchFamily="34" charset="0"/>
                  <a:cs typeface="Arial" panose="020B0604020202020204" pitchFamily="34" charset="0"/>
                </a:rPr>
                <a:t>Limitations</a:t>
              </a:r>
            </a:p>
            <a:p>
              <a:pPr marL="282738" indent="-282738">
                <a:buFont typeface="Arial" panose="020B0604020202020204" pitchFamily="34" charset="0"/>
                <a:buChar char="•"/>
              </a:pPr>
              <a:r>
                <a:rPr lang="en-US" altLang="ko-KR" sz="1100">
                  <a:latin typeface="Arial" panose="020B0604020202020204" pitchFamily="34" charset="0"/>
                  <a:cs typeface="Arial" panose="020B0604020202020204" pitchFamily="34" charset="0"/>
                </a:rPr>
                <a:t>No drill-down and drill-through capabilities.</a:t>
              </a:r>
            </a:p>
            <a:p>
              <a:pPr marL="282738" indent="-282738">
                <a:buFont typeface="Arial" panose="020B0604020202020204" pitchFamily="34" charset="0"/>
                <a:buChar char="•"/>
              </a:pPr>
              <a:r>
                <a:rPr lang="en-US" altLang="ko-KR" sz="1100">
                  <a:latin typeface="Arial" panose="020B0604020202020204" pitchFamily="34" charset="0"/>
                  <a:cs typeface="Arial" panose="020B0604020202020204" pitchFamily="34" charset="0"/>
                </a:rPr>
                <a:t>Users cannot make changes to report on the go.</a:t>
              </a:r>
            </a:p>
            <a:p>
              <a:pPr marL="282738" indent="-282738">
                <a:buFont typeface="Arial" panose="020B0604020202020204" pitchFamily="34" charset="0"/>
                <a:buChar char="•"/>
              </a:pPr>
              <a:r>
                <a:rPr lang="en-US" sz="1100">
                  <a:latin typeface="Arial" panose="020B0604020202020204" pitchFamily="34" charset="0"/>
                  <a:cs typeface="Arial" panose="020B0604020202020204" pitchFamily="34" charset="0"/>
                </a:rPr>
                <a:t>Report development requires basic to advanced knowledge of SQL and Cloud tables</a:t>
              </a:r>
            </a:p>
          </p:txBody>
        </p:sp>
      </p:grpSp>
      <p:grpSp>
        <p:nvGrpSpPr>
          <p:cNvPr id="93" name="Group 20">
            <a:extLst>
              <a:ext uri="{FF2B5EF4-FFF2-40B4-BE49-F238E27FC236}">
                <a16:creationId xmlns:a16="http://schemas.microsoft.com/office/drawing/2014/main" id="{D512B92A-EB90-451D-9C29-D90517411B21}"/>
              </a:ext>
            </a:extLst>
          </p:cNvPr>
          <p:cNvGrpSpPr/>
          <p:nvPr/>
        </p:nvGrpSpPr>
        <p:grpSpPr>
          <a:xfrm>
            <a:off x="203704" y="4346082"/>
            <a:ext cx="3495480" cy="2321251"/>
            <a:chOff x="992781" y="4006294"/>
            <a:chExt cx="2051856" cy="1407609"/>
          </a:xfrm>
        </p:grpSpPr>
        <p:sp>
          <p:nvSpPr>
            <p:cNvPr id="94" name="TextBox 93">
              <a:extLst>
                <a:ext uri="{FF2B5EF4-FFF2-40B4-BE49-F238E27FC236}">
                  <a16:creationId xmlns:a16="http://schemas.microsoft.com/office/drawing/2014/main" id="{841EDC20-E093-4430-B208-73FD3085CF96}"/>
                </a:ext>
              </a:extLst>
            </p:cNvPr>
            <p:cNvSpPr txBox="1"/>
            <p:nvPr/>
          </p:nvSpPr>
          <p:spPr>
            <a:xfrm>
              <a:off x="992781" y="4006294"/>
              <a:ext cx="2044417" cy="186636"/>
            </a:xfrm>
            <a:prstGeom prst="rect">
              <a:avLst/>
            </a:prstGeom>
            <a:noFill/>
          </p:spPr>
          <p:txBody>
            <a:bodyPr wrap="square" lIns="0" rIns="0" rtlCol="0">
              <a:spAutoFit/>
            </a:bodyPr>
            <a:lstStyle/>
            <a:p>
              <a:pPr algn="ctr"/>
              <a:r>
                <a:rPr lang="en-US" altLang="ko-KR" sz="1400" b="1">
                  <a:solidFill>
                    <a:srgbClr val="B9C53A"/>
                  </a:solidFill>
                  <a:cs typeface="Calibri" pitchFamily="34" charset="0"/>
                </a:rPr>
                <a:t>Smart View – ERP and EPM</a:t>
              </a:r>
              <a:endParaRPr lang="ko-KR" altLang="en-US" sz="1400" b="1">
                <a:solidFill>
                  <a:srgbClr val="B9C53A"/>
                </a:solidFill>
                <a:cs typeface="Calibri" pitchFamily="34" charset="0"/>
              </a:endParaRPr>
            </a:p>
          </p:txBody>
        </p:sp>
        <p:sp>
          <p:nvSpPr>
            <p:cNvPr id="95" name="TextBox 94">
              <a:extLst>
                <a:ext uri="{FF2B5EF4-FFF2-40B4-BE49-F238E27FC236}">
                  <a16:creationId xmlns:a16="http://schemas.microsoft.com/office/drawing/2014/main" id="{1A7372E5-3842-4104-8D0A-EC93BCC91DEC}"/>
                </a:ext>
              </a:extLst>
            </p:cNvPr>
            <p:cNvSpPr txBox="1"/>
            <p:nvPr/>
          </p:nvSpPr>
          <p:spPr>
            <a:xfrm>
              <a:off x="994277" y="4126115"/>
              <a:ext cx="2050360" cy="1287788"/>
            </a:xfrm>
            <a:prstGeom prst="rect">
              <a:avLst/>
            </a:prstGeom>
            <a:noFill/>
          </p:spPr>
          <p:txBody>
            <a:bodyPr wrap="square" lIns="0" rIns="0" rtlCol="0">
              <a:spAutoFit/>
            </a:bodyPr>
            <a:lstStyle/>
            <a:p>
              <a:pPr marL="471230" indent="-471230">
                <a:buFont typeface="Arial" panose="020B0604020202020204" pitchFamily="34" charset="0"/>
                <a:buChar char="•"/>
              </a:pPr>
              <a:endParaRPr lang="en-US" sz="1100">
                <a:latin typeface="Arial" panose="020B0604020202020204" pitchFamily="34" charset="0"/>
                <a:cs typeface="Arial" panose="020B0604020202020204" pitchFamily="34" charset="0"/>
              </a:endParaRPr>
            </a:p>
            <a:p>
              <a:r>
                <a:rPr lang="en-US" sz="1100">
                  <a:latin typeface="Arial" panose="020B0604020202020204" pitchFamily="34" charset="0"/>
                  <a:cs typeface="Arial" panose="020B0604020202020204" pitchFamily="34" charset="0"/>
                </a:rPr>
                <a:t>Excel-based slice-and-dice of data for easy and quick ad-hoc financial reporting.</a:t>
              </a:r>
              <a:endParaRPr lang="en-US" altLang="ko-KR" sz="1100">
                <a:latin typeface="Arial" panose="020B0604020202020204" pitchFamily="34" charset="0"/>
                <a:cs typeface="Arial" panose="020B0604020202020204" pitchFamily="34" charset="0"/>
              </a:endParaRPr>
            </a:p>
            <a:p>
              <a:pPr marL="471230" indent="-471230">
                <a:buFont typeface="Arial" panose="020B0604020202020204" pitchFamily="34" charset="0"/>
                <a:buChar char="•"/>
              </a:pPr>
              <a:endParaRPr lang="en-US" altLang="ko-KR" sz="1100">
                <a:latin typeface="Arial" panose="020B0604020202020204" pitchFamily="34" charset="0"/>
                <a:cs typeface="Arial" panose="020B0604020202020204" pitchFamily="34" charset="0"/>
              </a:endParaRPr>
            </a:p>
            <a:p>
              <a:pPr fontAlgn="ctr"/>
              <a:r>
                <a:rPr lang="en-US" sz="1100" b="1">
                  <a:latin typeface="Arial" panose="020B0604020202020204" pitchFamily="34" charset="0"/>
                  <a:cs typeface="Arial" panose="020B0604020202020204" pitchFamily="34" charset="0"/>
                </a:rPr>
                <a:t>Reporting Scenarios</a:t>
              </a:r>
            </a:p>
            <a:p>
              <a:pPr marL="282738" indent="-282738" fontAlgn="ctr">
                <a:buFont typeface="Arial" panose="020B0604020202020204" pitchFamily="34" charset="0"/>
                <a:buChar char="•"/>
              </a:pPr>
              <a:r>
                <a:rPr lang="en-US" sz="1100">
                  <a:latin typeface="Arial" panose="020B0604020202020204" pitchFamily="34" charset="0"/>
                  <a:cs typeface="Arial" panose="020B0604020202020204" pitchFamily="34" charset="0"/>
                </a:rPr>
                <a:t>GL balances across COA hierarchies</a:t>
              </a:r>
            </a:p>
            <a:p>
              <a:pPr marL="282738" indent="-282738" fontAlgn="ctr">
                <a:buFont typeface="Arial" panose="020B0604020202020204" pitchFamily="34" charset="0"/>
                <a:buChar char="•"/>
              </a:pPr>
              <a:r>
                <a:rPr lang="en-US" sz="1100">
                  <a:latin typeface="Arial" panose="020B0604020202020204" pitchFamily="34" charset="0"/>
                  <a:cs typeface="Arial" panose="020B0604020202020204" pitchFamily="34" charset="0"/>
                </a:rPr>
                <a:t>Net revenue for a period and location</a:t>
              </a:r>
            </a:p>
            <a:p>
              <a:pPr marL="471230" indent="-471230" fontAlgn="ctr">
                <a:buFont typeface="Arial" panose="020B0604020202020204" pitchFamily="34" charset="0"/>
                <a:buChar char="•"/>
              </a:pPr>
              <a:endParaRPr lang="en-US" sz="1100">
                <a:latin typeface="Arial" panose="020B0604020202020204" pitchFamily="34" charset="0"/>
                <a:cs typeface="Arial" panose="020B0604020202020204" pitchFamily="34" charset="0"/>
              </a:endParaRPr>
            </a:p>
            <a:p>
              <a:pPr fontAlgn="ctr"/>
              <a:r>
                <a:rPr lang="en-US" altLang="ko-KR" sz="1100" b="1">
                  <a:latin typeface="Arial" panose="020B0604020202020204" pitchFamily="34" charset="0"/>
                  <a:cs typeface="Arial" panose="020B0604020202020204" pitchFamily="34" charset="0"/>
                </a:rPr>
                <a:t>Limitations</a:t>
              </a:r>
            </a:p>
            <a:p>
              <a:pPr marL="282738" indent="-282738" fontAlgn="ctr">
                <a:buFont typeface="Arial" panose="020B0604020202020204" pitchFamily="34" charset="0"/>
                <a:buChar char="•"/>
              </a:pPr>
              <a:r>
                <a:rPr lang="en-US" altLang="ko-KR" sz="1100">
                  <a:latin typeface="Arial" panose="020B0604020202020204" pitchFamily="34" charset="0"/>
                  <a:cs typeface="Arial" panose="020B0604020202020204" pitchFamily="34" charset="0"/>
                </a:rPr>
                <a:t>Suitable for low/medium data volumes.</a:t>
              </a:r>
            </a:p>
            <a:p>
              <a:pPr marL="282738" indent="-282738" fontAlgn="ctr">
                <a:buFont typeface="Arial" panose="020B0604020202020204" pitchFamily="34" charset="0"/>
                <a:buChar char="•"/>
              </a:pPr>
              <a:r>
                <a:rPr lang="en-US" altLang="ko-KR" sz="1100">
                  <a:latin typeface="Arial" panose="020B0604020202020204" pitchFamily="34" charset="0"/>
                  <a:cs typeface="Arial" panose="020B0604020202020204" pitchFamily="34" charset="0"/>
                </a:rPr>
                <a:t>Report needs to be updated if there are changes in COA hierarchy levels and their members.</a:t>
              </a:r>
            </a:p>
            <a:p>
              <a:pPr marL="282738" indent="-282738" fontAlgn="ctr">
                <a:buFont typeface="Arial" panose="020B0604020202020204" pitchFamily="34" charset="0"/>
                <a:buChar char="•"/>
              </a:pPr>
              <a:r>
                <a:rPr lang="en-US" sz="1100">
                  <a:latin typeface="Arial" panose="020B0604020202020204" pitchFamily="34" charset="0"/>
                  <a:cs typeface="Arial" panose="020B0604020202020204" pitchFamily="34" charset="0"/>
                </a:rPr>
                <a:t>On reopening the spreadsheet, user will need to refresh it to view the latest data.</a:t>
              </a:r>
            </a:p>
          </p:txBody>
        </p:sp>
      </p:grpSp>
      <p:grpSp>
        <p:nvGrpSpPr>
          <p:cNvPr id="96" name="Group 14">
            <a:extLst>
              <a:ext uri="{FF2B5EF4-FFF2-40B4-BE49-F238E27FC236}">
                <a16:creationId xmlns:a16="http://schemas.microsoft.com/office/drawing/2014/main" id="{1E407CEE-8F27-4B54-A14E-55A7979CB91E}"/>
              </a:ext>
            </a:extLst>
          </p:cNvPr>
          <p:cNvGrpSpPr/>
          <p:nvPr/>
        </p:nvGrpSpPr>
        <p:grpSpPr>
          <a:xfrm>
            <a:off x="5606184" y="4346082"/>
            <a:ext cx="3628397" cy="2508476"/>
            <a:chOff x="994277" y="3949943"/>
            <a:chExt cx="2050360" cy="1521142"/>
          </a:xfrm>
        </p:grpSpPr>
        <p:sp>
          <p:nvSpPr>
            <p:cNvPr id="97" name="TextBox 96">
              <a:extLst>
                <a:ext uri="{FF2B5EF4-FFF2-40B4-BE49-F238E27FC236}">
                  <a16:creationId xmlns:a16="http://schemas.microsoft.com/office/drawing/2014/main" id="{D4606B34-3F88-4C2A-B62E-4427A83B4E78}"/>
                </a:ext>
              </a:extLst>
            </p:cNvPr>
            <p:cNvSpPr txBox="1"/>
            <p:nvPr/>
          </p:nvSpPr>
          <p:spPr>
            <a:xfrm>
              <a:off x="994277" y="3949943"/>
              <a:ext cx="2044417" cy="186636"/>
            </a:xfrm>
            <a:prstGeom prst="rect">
              <a:avLst/>
            </a:prstGeom>
            <a:noFill/>
          </p:spPr>
          <p:txBody>
            <a:bodyPr wrap="square" lIns="0" rIns="0" rtlCol="0">
              <a:spAutoFit/>
            </a:bodyPr>
            <a:lstStyle/>
            <a:p>
              <a:pPr algn="ctr"/>
              <a:r>
                <a:rPr lang="en-US" altLang="ko-KR" sz="1400" b="1">
                  <a:solidFill>
                    <a:srgbClr val="2372B9"/>
                  </a:solidFill>
                  <a:cs typeface="Calibri" pitchFamily="34" charset="0"/>
                </a:rPr>
                <a:t>Oracle Transactional BI (OTBI</a:t>
              </a:r>
              <a:r>
                <a:rPr lang="en-US" altLang="ko-KR" sz="1100" b="1">
                  <a:solidFill>
                    <a:srgbClr val="2372B9"/>
                  </a:solidFill>
                  <a:cs typeface="Calibri" pitchFamily="34" charset="0"/>
                </a:rPr>
                <a:t>) </a:t>
              </a:r>
              <a:endParaRPr lang="ko-KR" altLang="en-US" sz="1100" b="1">
                <a:solidFill>
                  <a:srgbClr val="2372B9"/>
                </a:solidFill>
                <a:cs typeface="Calibri" pitchFamily="34" charset="0"/>
              </a:endParaRPr>
            </a:p>
          </p:txBody>
        </p:sp>
        <p:sp>
          <p:nvSpPr>
            <p:cNvPr id="98" name="TextBox 97">
              <a:extLst>
                <a:ext uri="{FF2B5EF4-FFF2-40B4-BE49-F238E27FC236}">
                  <a16:creationId xmlns:a16="http://schemas.microsoft.com/office/drawing/2014/main" id="{BF7163E7-DFB4-4358-BAED-1B2AD8444EE0}"/>
                </a:ext>
              </a:extLst>
            </p:cNvPr>
            <p:cNvSpPr txBox="1"/>
            <p:nvPr/>
          </p:nvSpPr>
          <p:spPr>
            <a:xfrm>
              <a:off x="994277" y="4080647"/>
              <a:ext cx="2050360" cy="1390438"/>
            </a:xfrm>
            <a:prstGeom prst="rect">
              <a:avLst/>
            </a:prstGeom>
            <a:noFill/>
          </p:spPr>
          <p:txBody>
            <a:bodyPr wrap="square" lIns="0" rIns="0" rtlCol="0">
              <a:spAutoFit/>
            </a:bodyPr>
            <a:lstStyle/>
            <a:p>
              <a:pPr marL="471230" indent="-471230">
                <a:buFont typeface="Arial" panose="020B0604020202020204" pitchFamily="34" charset="0"/>
                <a:buChar char="•"/>
              </a:pPr>
              <a:endParaRPr lang="en-US" altLang="ko-KR" sz="1100">
                <a:latin typeface="Arial" panose="020B0604020202020204" pitchFamily="34" charset="0"/>
                <a:cs typeface="Arial" panose="020B0604020202020204" pitchFamily="34" charset="0"/>
              </a:endParaRPr>
            </a:p>
            <a:p>
              <a:r>
                <a:rPr lang="en-US" altLang="ko-KR" sz="1100">
                  <a:latin typeface="Arial" panose="020B0604020202020204" pitchFamily="34" charset="0"/>
                  <a:cs typeface="Arial" panose="020B0604020202020204" pitchFamily="34" charset="0"/>
                </a:rPr>
                <a:t>Provides self-service reporting capabilities to business users for real-time operational and transactional data.</a:t>
              </a:r>
            </a:p>
            <a:p>
              <a:pPr marL="471230" indent="-471230">
                <a:buFont typeface="Arial" panose="020B0604020202020204" pitchFamily="34" charset="0"/>
                <a:buChar char="•"/>
              </a:pPr>
              <a:endParaRPr lang="en-US" altLang="ko-KR" sz="1100">
                <a:latin typeface="Arial" panose="020B0604020202020204" pitchFamily="34" charset="0"/>
                <a:cs typeface="Arial" panose="020B0604020202020204" pitchFamily="34" charset="0"/>
              </a:endParaRPr>
            </a:p>
            <a:p>
              <a:pPr fontAlgn="ctr"/>
              <a:r>
                <a:rPr lang="en-US" sz="1100" b="1">
                  <a:latin typeface="Arial" panose="020B0604020202020204" pitchFamily="34" charset="0"/>
                  <a:cs typeface="Arial" panose="020B0604020202020204" pitchFamily="34" charset="0"/>
                </a:rPr>
                <a:t>Reporting Scenarios</a:t>
              </a:r>
            </a:p>
            <a:p>
              <a:pPr marL="282738" indent="-282738" fontAlgn="ctr">
                <a:buFont typeface="Arial" panose="020B0604020202020204" pitchFamily="34" charset="0"/>
                <a:buChar char="•"/>
              </a:pPr>
              <a:r>
                <a:rPr lang="en-US" sz="1100">
                  <a:latin typeface="Arial" panose="020B0604020202020204" pitchFamily="34" charset="0"/>
                  <a:cs typeface="Arial" panose="020B0604020202020204" pitchFamily="34" charset="0"/>
                </a:rPr>
                <a:t>Sales across periods</a:t>
              </a:r>
            </a:p>
            <a:p>
              <a:pPr marL="282738" indent="-282738" fontAlgn="ctr">
                <a:buFont typeface="Arial" panose="020B0604020202020204" pitchFamily="34" charset="0"/>
                <a:buChar char="•"/>
              </a:pPr>
              <a:r>
                <a:rPr lang="en-US" sz="1100">
                  <a:latin typeface="Arial" panose="020B0604020202020204" pitchFamily="34" charset="0"/>
                  <a:cs typeface="Arial" panose="020B0604020202020204" pitchFamily="34" charset="0"/>
                </a:rPr>
                <a:t>Late receipts analysis</a:t>
              </a:r>
            </a:p>
            <a:p>
              <a:pPr marL="471230" indent="-471230" fontAlgn="ctr">
                <a:buFont typeface="Arial" panose="020B0604020202020204" pitchFamily="34" charset="0"/>
                <a:buChar char="•"/>
              </a:pPr>
              <a:endParaRPr lang="en-US" sz="1100">
                <a:latin typeface="Arial" panose="020B0604020202020204" pitchFamily="34" charset="0"/>
                <a:cs typeface="Arial" panose="020B0604020202020204" pitchFamily="34" charset="0"/>
              </a:endParaRPr>
            </a:p>
            <a:p>
              <a:pPr fontAlgn="ctr"/>
              <a:r>
                <a:rPr lang="en-US" altLang="ko-KR" sz="1100" b="1">
                  <a:latin typeface="Arial" panose="020B0604020202020204" pitchFamily="34" charset="0"/>
                  <a:cs typeface="Arial" panose="020B0604020202020204" pitchFamily="34" charset="0"/>
                </a:rPr>
                <a:t>Limitations</a:t>
              </a:r>
            </a:p>
            <a:p>
              <a:pPr marL="282738" indent="-282738" fontAlgn="ctr">
                <a:buFont typeface="Arial" panose="020B0604020202020204" pitchFamily="34" charset="0"/>
                <a:buChar char="•"/>
              </a:pPr>
              <a:r>
                <a:rPr lang="en-US" altLang="ko-KR" sz="1100">
                  <a:latin typeface="Arial" panose="020B0604020202020204" pitchFamily="34" charset="0"/>
                  <a:cs typeface="Arial" panose="020B0604020202020204" pitchFamily="34" charset="0"/>
                </a:rPr>
                <a:t>Suitable for low/medium data volumes.</a:t>
              </a:r>
            </a:p>
            <a:p>
              <a:pPr marL="282738" indent="-282738">
                <a:buFont typeface="Arial" panose="020B0604020202020204" pitchFamily="34" charset="0"/>
                <a:buChar char="•"/>
              </a:pPr>
              <a:r>
                <a:rPr lang="en-US" altLang="ko-KR" sz="1100">
                  <a:latin typeface="Arial" panose="020B0604020202020204" pitchFamily="34" charset="0"/>
                  <a:cs typeface="Arial" panose="020B0604020202020204" pitchFamily="34" charset="0"/>
                </a:rPr>
                <a:t>Not all ERP tables and columns are exposed for reporting.</a:t>
              </a:r>
            </a:p>
            <a:p>
              <a:pPr marL="282738" indent="-282738">
                <a:buFont typeface="Arial" panose="020B0604020202020204" pitchFamily="34" charset="0"/>
                <a:buChar char="•"/>
              </a:pPr>
              <a:r>
                <a:rPr lang="en-US" altLang="ko-KR" sz="1100">
                  <a:latin typeface="Arial" panose="020B0604020202020204" pitchFamily="34" charset="0"/>
                  <a:cs typeface="Arial" panose="020B0604020202020204" pitchFamily="34" charset="0"/>
                </a:rPr>
                <a:t>Limited cross-subject area reporting functionality.</a:t>
              </a:r>
            </a:p>
            <a:p>
              <a:pPr marL="282738" indent="-282738">
                <a:buFont typeface="Arial" panose="020B0604020202020204" pitchFamily="34" charset="0"/>
                <a:buChar char="•"/>
              </a:pPr>
              <a:r>
                <a:rPr lang="en-US" altLang="ko-KR" sz="1100">
                  <a:latin typeface="Arial" panose="020B0604020202020204" pitchFamily="34" charset="0"/>
                  <a:cs typeface="Arial" panose="020B0604020202020204" pitchFamily="34" charset="0"/>
                </a:rPr>
                <a:t>Difficult to create reports in a specific format.</a:t>
              </a:r>
            </a:p>
            <a:p>
              <a:pPr marL="282738" indent="-282738">
                <a:buFont typeface="Arial" panose="020B0604020202020204" pitchFamily="34" charset="0"/>
                <a:buChar char="•"/>
              </a:pPr>
              <a:r>
                <a:rPr lang="en-US" sz="1100">
                  <a:latin typeface="Arial" panose="020B0604020202020204" pitchFamily="34" charset="0"/>
                  <a:cs typeface="Arial" panose="020B0604020202020204" pitchFamily="34" charset="0"/>
                </a:rPr>
                <a:t>Minimal data visualizations capabilities.</a:t>
              </a:r>
              <a:endParaRPr lang="ko-KR" altLang="en-US" sz="110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86468718"/>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4A4A6A4-3171-452C-A3DC-F0667A264F6F}"/>
              </a:ext>
            </a:extLst>
          </p:cNvPr>
          <p:cNvSpPr>
            <a:spLocks noGrp="1"/>
          </p:cNvSpPr>
          <p:nvPr>
            <p:ph type="sldNum" sz="quarter" idx="4"/>
          </p:nvPr>
        </p:nvSpPr>
        <p:spPr/>
        <p:txBody>
          <a:bodyPr/>
          <a:lstStyle/>
          <a:p>
            <a:fld id="{BF059A51-1513-4722-B38F-49BCC75F15CA}" type="slidenum">
              <a:rPr lang="en-US" smtClean="0"/>
              <a:pPr/>
              <a:t>5</a:t>
            </a:fld>
            <a:endParaRPr lang="en-US"/>
          </a:p>
        </p:txBody>
      </p:sp>
      <p:sp>
        <p:nvSpPr>
          <p:cNvPr id="9" name="Text Placeholder 2">
            <a:extLst>
              <a:ext uri="{FF2B5EF4-FFF2-40B4-BE49-F238E27FC236}">
                <a16:creationId xmlns:a16="http://schemas.microsoft.com/office/drawing/2014/main" id="{D22F04FF-1249-4FCB-B18E-4BF5DDF88C8E}"/>
              </a:ext>
            </a:extLst>
          </p:cNvPr>
          <p:cNvSpPr>
            <a:spLocks noGrp="1"/>
          </p:cNvSpPr>
          <p:nvPr>
            <p:ph type="body" sz="quarter" idx="13"/>
          </p:nvPr>
        </p:nvSpPr>
        <p:spPr>
          <a:xfrm>
            <a:off x="203703" y="727452"/>
            <a:ext cx="9030878" cy="401321"/>
          </a:xfrm>
        </p:spPr>
        <p:txBody>
          <a:bodyPr/>
          <a:lstStyle/>
          <a:p>
            <a:r>
              <a:rPr lang="en-US" dirty="0"/>
              <a:t>XXXX BI Reporting</a:t>
            </a:r>
          </a:p>
        </p:txBody>
      </p:sp>
      <p:pic>
        <p:nvPicPr>
          <p:cNvPr id="4" name="Picture 2" descr="http://www.zebrac.com/zePortal/WebFiles/ZEBRA/WebImages/OracleSolutions/oracleDBSection.png">
            <a:extLst>
              <a:ext uri="{FF2B5EF4-FFF2-40B4-BE49-F238E27FC236}">
                <a16:creationId xmlns:a16="http://schemas.microsoft.com/office/drawing/2014/main" id="{5BD16677-66D1-4985-B4D8-4B9A64AE2EC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61287" y="1760334"/>
            <a:ext cx="1152253" cy="1091723"/>
          </a:xfrm>
          <a:prstGeom prst="rect">
            <a:avLst/>
          </a:prstGeom>
          <a:solidFill>
            <a:srgbClr val="92D050"/>
          </a:solidFill>
        </p:spPr>
      </p:pic>
      <p:pic>
        <p:nvPicPr>
          <p:cNvPr id="7" name="Picture 6" descr="Icon&#10;&#10;Description automatically generated">
            <a:extLst>
              <a:ext uri="{FF2B5EF4-FFF2-40B4-BE49-F238E27FC236}">
                <a16:creationId xmlns:a16="http://schemas.microsoft.com/office/drawing/2014/main" id="{F14476F1-A270-4908-BA92-05DBC728999B}"/>
              </a:ext>
            </a:extLst>
          </p:cNvPr>
          <p:cNvPicPr>
            <a:picLocks noChangeAspect="1"/>
          </p:cNvPicPr>
          <p:nvPr/>
        </p:nvPicPr>
        <p:blipFill>
          <a:blip r:embed="rId3"/>
          <a:stretch>
            <a:fillRect/>
          </a:stretch>
        </p:blipFill>
        <p:spPr>
          <a:xfrm>
            <a:off x="2532051" y="1760334"/>
            <a:ext cx="662927" cy="634104"/>
          </a:xfrm>
          <a:prstGeom prst="rect">
            <a:avLst/>
          </a:prstGeom>
        </p:spPr>
      </p:pic>
      <p:sp>
        <p:nvSpPr>
          <p:cNvPr id="8" name="TextBox 7">
            <a:extLst>
              <a:ext uri="{FF2B5EF4-FFF2-40B4-BE49-F238E27FC236}">
                <a16:creationId xmlns:a16="http://schemas.microsoft.com/office/drawing/2014/main" id="{D5C47005-1043-4B45-B1FF-0C2AEC82D21E}"/>
              </a:ext>
            </a:extLst>
          </p:cNvPr>
          <p:cNvSpPr txBox="1"/>
          <p:nvPr/>
        </p:nvSpPr>
        <p:spPr>
          <a:xfrm>
            <a:off x="947053" y="2971797"/>
            <a:ext cx="2095521" cy="640175"/>
          </a:xfrm>
          <a:prstGeom prst="rect">
            <a:avLst/>
          </a:prstGeom>
          <a:noFill/>
        </p:spPr>
        <p:txBody>
          <a:bodyPr wrap="square" rtlCol="0">
            <a:spAutoFit/>
          </a:bodyPr>
          <a:lstStyle/>
          <a:p>
            <a:r>
              <a:rPr lang="en-US"/>
              <a:t>Snowflake Datawarehouse</a:t>
            </a:r>
          </a:p>
        </p:txBody>
      </p:sp>
      <p:pic>
        <p:nvPicPr>
          <p:cNvPr id="11" name="Picture 10" descr="Icon&#10;&#10;Description automatically generated">
            <a:extLst>
              <a:ext uri="{FF2B5EF4-FFF2-40B4-BE49-F238E27FC236}">
                <a16:creationId xmlns:a16="http://schemas.microsoft.com/office/drawing/2014/main" id="{2866529C-C491-474D-A246-0BBC61706FA9}"/>
              </a:ext>
            </a:extLst>
          </p:cNvPr>
          <p:cNvPicPr>
            <a:picLocks noChangeAspect="1"/>
          </p:cNvPicPr>
          <p:nvPr/>
        </p:nvPicPr>
        <p:blipFill>
          <a:blip r:embed="rId4"/>
          <a:stretch>
            <a:fillRect/>
          </a:stretch>
        </p:blipFill>
        <p:spPr>
          <a:xfrm>
            <a:off x="5399314" y="2045170"/>
            <a:ext cx="2002972" cy="634104"/>
          </a:xfrm>
          <a:prstGeom prst="rect">
            <a:avLst/>
          </a:prstGeom>
        </p:spPr>
      </p:pic>
      <p:sp>
        <p:nvSpPr>
          <p:cNvPr id="12" name="TextBox 11">
            <a:extLst>
              <a:ext uri="{FF2B5EF4-FFF2-40B4-BE49-F238E27FC236}">
                <a16:creationId xmlns:a16="http://schemas.microsoft.com/office/drawing/2014/main" id="{26D443E1-1620-4480-8BA8-018DEF84BE3D}"/>
              </a:ext>
            </a:extLst>
          </p:cNvPr>
          <p:cNvSpPr txBox="1"/>
          <p:nvPr/>
        </p:nvSpPr>
        <p:spPr>
          <a:xfrm>
            <a:off x="5399314" y="3066991"/>
            <a:ext cx="2095521" cy="366254"/>
          </a:xfrm>
          <a:prstGeom prst="rect">
            <a:avLst/>
          </a:prstGeom>
          <a:noFill/>
        </p:spPr>
        <p:txBody>
          <a:bodyPr wrap="square" rtlCol="0">
            <a:spAutoFit/>
          </a:bodyPr>
          <a:lstStyle/>
          <a:p>
            <a:r>
              <a:rPr lang="en-US"/>
              <a:t>Data Visualization</a:t>
            </a:r>
          </a:p>
        </p:txBody>
      </p:sp>
      <p:cxnSp>
        <p:nvCxnSpPr>
          <p:cNvPr id="14" name="Straight Arrow Connector 13">
            <a:extLst>
              <a:ext uri="{FF2B5EF4-FFF2-40B4-BE49-F238E27FC236}">
                <a16:creationId xmlns:a16="http://schemas.microsoft.com/office/drawing/2014/main" id="{02C27146-6262-4A52-833D-E508F7386DCA}"/>
              </a:ext>
            </a:extLst>
          </p:cNvPr>
          <p:cNvCxnSpPr/>
          <p:nvPr/>
        </p:nvCxnSpPr>
        <p:spPr>
          <a:xfrm>
            <a:off x="3363686" y="2536371"/>
            <a:ext cx="1730828" cy="0"/>
          </a:xfrm>
          <a:prstGeom prst="straightConnector1">
            <a:avLst/>
          </a:prstGeom>
          <a:ln w="28575">
            <a:solidFill>
              <a:srgbClr val="0097A9"/>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429BD28-DC98-4CA5-8D88-1F4BD8D2FC3C}"/>
              </a:ext>
            </a:extLst>
          </p:cNvPr>
          <p:cNvSpPr txBox="1"/>
          <p:nvPr/>
        </p:nvSpPr>
        <p:spPr>
          <a:xfrm>
            <a:off x="6839724" y="3592297"/>
            <a:ext cx="2394857" cy="64017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8900000" scaled="1"/>
            <a:tileRect/>
          </a:gradFill>
        </p:spPr>
        <p:txBody>
          <a:bodyPr wrap="square" rtlCol="0">
            <a:spAutoFit/>
          </a:bodyPr>
          <a:lstStyle/>
          <a:p>
            <a:r>
              <a:rPr lang="en-US"/>
              <a:t>Rich Visualization Based Reporting</a:t>
            </a:r>
          </a:p>
        </p:txBody>
      </p:sp>
      <p:sp>
        <p:nvSpPr>
          <p:cNvPr id="24" name="TextBox 23">
            <a:extLst>
              <a:ext uri="{FF2B5EF4-FFF2-40B4-BE49-F238E27FC236}">
                <a16:creationId xmlns:a16="http://schemas.microsoft.com/office/drawing/2014/main" id="{2B92CF3F-CE42-461F-868A-76A36E5A6205}"/>
              </a:ext>
            </a:extLst>
          </p:cNvPr>
          <p:cNvSpPr txBox="1"/>
          <p:nvPr/>
        </p:nvSpPr>
        <p:spPr>
          <a:xfrm>
            <a:off x="6839724" y="5315162"/>
            <a:ext cx="2394857" cy="64017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8900000" scaled="1"/>
            <a:tileRect/>
          </a:gradFill>
        </p:spPr>
        <p:txBody>
          <a:bodyPr wrap="square" rtlCol="0">
            <a:spAutoFit/>
          </a:bodyPr>
          <a:lstStyle/>
          <a:p>
            <a:r>
              <a:rPr lang="en-US"/>
              <a:t>Cross Application Reporting</a:t>
            </a:r>
          </a:p>
        </p:txBody>
      </p:sp>
      <p:sp>
        <p:nvSpPr>
          <p:cNvPr id="25" name="TextBox 24">
            <a:extLst>
              <a:ext uri="{FF2B5EF4-FFF2-40B4-BE49-F238E27FC236}">
                <a16:creationId xmlns:a16="http://schemas.microsoft.com/office/drawing/2014/main" id="{CEEE42AB-4ACF-477F-A47E-D0075554ED72}"/>
              </a:ext>
            </a:extLst>
          </p:cNvPr>
          <p:cNvSpPr txBox="1"/>
          <p:nvPr/>
        </p:nvSpPr>
        <p:spPr>
          <a:xfrm>
            <a:off x="5249645" y="4421071"/>
            <a:ext cx="2394857" cy="64017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8900000" scaled="1"/>
            <a:tileRect/>
          </a:gradFill>
        </p:spPr>
        <p:txBody>
          <a:bodyPr wrap="square" rtlCol="0">
            <a:spAutoFit/>
          </a:bodyPr>
          <a:lstStyle>
            <a:defPPr>
              <a:defRPr lang="en-US"/>
            </a:defPPr>
          </a:lstStyle>
          <a:p>
            <a:r>
              <a:rPr lang="en-US"/>
              <a:t>Historic Data </a:t>
            </a:r>
          </a:p>
          <a:p>
            <a:r>
              <a:rPr lang="en-US"/>
              <a:t>Analysis</a:t>
            </a:r>
          </a:p>
        </p:txBody>
      </p:sp>
      <p:sp>
        <p:nvSpPr>
          <p:cNvPr id="26" name="Rectangle 25">
            <a:extLst>
              <a:ext uri="{FF2B5EF4-FFF2-40B4-BE49-F238E27FC236}">
                <a16:creationId xmlns:a16="http://schemas.microsoft.com/office/drawing/2014/main" id="{D9FF9B23-1D05-4642-AD3F-702FB2FB2FDF}"/>
              </a:ext>
            </a:extLst>
          </p:cNvPr>
          <p:cNvSpPr/>
          <p:nvPr/>
        </p:nvSpPr>
        <p:spPr>
          <a:xfrm>
            <a:off x="832754" y="4096428"/>
            <a:ext cx="3058886" cy="14113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DF3F856D-FE16-4892-BE18-A3271EA7CC68}"/>
              </a:ext>
            </a:extLst>
          </p:cNvPr>
          <p:cNvSpPr/>
          <p:nvPr/>
        </p:nvSpPr>
        <p:spPr>
          <a:xfrm>
            <a:off x="2574473" y="4209752"/>
            <a:ext cx="552450" cy="742950"/>
          </a:xfrm>
          <a:custGeom>
            <a:avLst/>
            <a:gdLst>
              <a:gd name="connsiteX0" fmla="*/ 552450 w 552450"/>
              <a:gd name="connsiteY0" fmla="*/ 657225 h 742950"/>
              <a:gd name="connsiteX1" fmla="*/ 552450 w 552450"/>
              <a:gd name="connsiteY1" fmla="*/ 85725 h 742950"/>
              <a:gd name="connsiteX2" fmla="*/ 276225 w 552450"/>
              <a:gd name="connsiteY2" fmla="*/ 0 h 742950"/>
              <a:gd name="connsiteX3" fmla="*/ 0 w 552450"/>
              <a:gd name="connsiteY3" fmla="*/ 85725 h 742950"/>
              <a:gd name="connsiteX4" fmla="*/ 0 w 552450"/>
              <a:gd name="connsiteY4" fmla="*/ 657225 h 742950"/>
              <a:gd name="connsiteX5" fmla="*/ 276225 w 552450"/>
              <a:gd name="connsiteY5" fmla="*/ 742950 h 742950"/>
              <a:gd name="connsiteX6" fmla="*/ 552450 w 552450"/>
              <a:gd name="connsiteY6" fmla="*/ 657225 h 742950"/>
              <a:gd name="connsiteX7" fmla="*/ 276225 w 552450"/>
              <a:gd name="connsiteY7" fmla="*/ 19050 h 742950"/>
              <a:gd name="connsiteX8" fmla="*/ 533400 w 552450"/>
              <a:gd name="connsiteY8" fmla="*/ 85725 h 742950"/>
              <a:gd name="connsiteX9" fmla="*/ 276225 w 552450"/>
              <a:gd name="connsiteY9" fmla="*/ 152400 h 742950"/>
              <a:gd name="connsiteX10" fmla="*/ 19050 w 552450"/>
              <a:gd name="connsiteY10" fmla="*/ 85725 h 742950"/>
              <a:gd name="connsiteX11" fmla="*/ 276225 w 552450"/>
              <a:gd name="connsiteY11" fmla="*/ 19050 h 742950"/>
              <a:gd name="connsiteX12" fmla="*/ 19050 w 552450"/>
              <a:gd name="connsiteY12" fmla="*/ 118681 h 742950"/>
              <a:gd name="connsiteX13" fmla="*/ 276225 w 552450"/>
              <a:gd name="connsiteY13" fmla="*/ 171450 h 742950"/>
              <a:gd name="connsiteX14" fmla="*/ 533400 w 552450"/>
              <a:gd name="connsiteY14" fmla="*/ 118681 h 742950"/>
              <a:gd name="connsiteX15" fmla="*/ 533400 w 552450"/>
              <a:gd name="connsiteY15" fmla="*/ 276225 h 742950"/>
              <a:gd name="connsiteX16" fmla="*/ 276225 w 552450"/>
              <a:gd name="connsiteY16" fmla="*/ 342900 h 742950"/>
              <a:gd name="connsiteX17" fmla="*/ 19050 w 552450"/>
              <a:gd name="connsiteY17" fmla="*/ 276225 h 742950"/>
              <a:gd name="connsiteX18" fmla="*/ 19050 w 552450"/>
              <a:gd name="connsiteY18" fmla="*/ 309182 h 742950"/>
              <a:gd name="connsiteX19" fmla="*/ 276225 w 552450"/>
              <a:gd name="connsiteY19" fmla="*/ 361950 h 742950"/>
              <a:gd name="connsiteX20" fmla="*/ 533400 w 552450"/>
              <a:gd name="connsiteY20" fmla="*/ 309182 h 742950"/>
              <a:gd name="connsiteX21" fmla="*/ 533400 w 552450"/>
              <a:gd name="connsiteY21" fmla="*/ 466725 h 742950"/>
              <a:gd name="connsiteX22" fmla="*/ 276225 w 552450"/>
              <a:gd name="connsiteY22" fmla="*/ 533400 h 742950"/>
              <a:gd name="connsiteX23" fmla="*/ 19050 w 552450"/>
              <a:gd name="connsiteY23" fmla="*/ 466725 h 742950"/>
              <a:gd name="connsiteX24" fmla="*/ 19050 w 552450"/>
              <a:gd name="connsiteY24" fmla="*/ 657225 h 742950"/>
              <a:gd name="connsiteX25" fmla="*/ 19050 w 552450"/>
              <a:gd name="connsiteY25" fmla="*/ 499682 h 742950"/>
              <a:gd name="connsiteX26" fmla="*/ 276225 w 552450"/>
              <a:gd name="connsiteY26" fmla="*/ 552450 h 742950"/>
              <a:gd name="connsiteX27" fmla="*/ 533400 w 552450"/>
              <a:gd name="connsiteY27" fmla="*/ 499682 h 742950"/>
              <a:gd name="connsiteX28" fmla="*/ 533400 w 552450"/>
              <a:gd name="connsiteY28" fmla="*/ 657225 h 742950"/>
              <a:gd name="connsiteX29" fmla="*/ 276225 w 552450"/>
              <a:gd name="connsiteY29" fmla="*/ 723900 h 742950"/>
              <a:gd name="connsiteX30" fmla="*/ 19050 w 552450"/>
              <a:gd name="connsiteY30" fmla="*/ 657225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52450" h="742950">
                <a:moveTo>
                  <a:pt x="552450" y="657225"/>
                </a:moveTo>
                <a:lnTo>
                  <a:pt x="552450" y="85725"/>
                </a:lnTo>
                <a:cubicBezTo>
                  <a:pt x="552450" y="30042"/>
                  <a:pt x="410137" y="0"/>
                  <a:pt x="276225" y="0"/>
                </a:cubicBezTo>
                <a:cubicBezTo>
                  <a:pt x="142313" y="0"/>
                  <a:pt x="0" y="30042"/>
                  <a:pt x="0" y="85725"/>
                </a:cubicBezTo>
                <a:lnTo>
                  <a:pt x="0" y="657225"/>
                </a:lnTo>
                <a:cubicBezTo>
                  <a:pt x="0" y="712908"/>
                  <a:pt x="142313" y="742950"/>
                  <a:pt x="276225" y="742950"/>
                </a:cubicBezTo>
                <a:cubicBezTo>
                  <a:pt x="410137" y="742950"/>
                  <a:pt x="552450" y="712908"/>
                  <a:pt x="552450" y="657225"/>
                </a:cubicBezTo>
                <a:close/>
                <a:moveTo>
                  <a:pt x="276225" y="19050"/>
                </a:moveTo>
                <a:cubicBezTo>
                  <a:pt x="423415" y="19050"/>
                  <a:pt x="533400" y="54293"/>
                  <a:pt x="533400" y="85725"/>
                </a:cubicBezTo>
                <a:cubicBezTo>
                  <a:pt x="533400" y="117157"/>
                  <a:pt x="423415" y="152400"/>
                  <a:pt x="276225" y="152400"/>
                </a:cubicBezTo>
                <a:cubicBezTo>
                  <a:pt x="129035" y="152400"/>
                  <a:pt x="19050" y="117157"/>
                  <a:pt x="19050" y="85725"/>
                </a:cubicBezTo>
                <a:cubicBezTo>
                  <a:pt x="19050" y="54293"/>
                  <a:pt x="129035" y="19050"/>
                  <a:pt x="276225" y="19050"/>
                </a:cubicBezTo>
                <a:close/>
                <a:moveTo>
                  <a:pt x="19050" y="118681"/>
                </a:moveTo>
                <a:cubicBezTo>
                  <a:pt x="62189" y="153162"/>
                  <a:pt x="171764" y="171450"/>
                  <a:pt x="276225" y="171450"/>
                </a:cubicBezTo>
                <a:cubicBezTo>
                  <a:pt x="380686" y="171450"/>
                  <a:pt x="490261" y="153162"/>
                  <a:pt x="533400" y="118681"/>
                </a:cubicBezTo>
                <a:lnTo>
                  <a:pt x="533400" y="276225"/>
                </a:lnTo>
                <a:cubicBezTo>
                  <a:pt x="533400" y="307658"/>
                  <a:pt x="423415" y="342900"/>
                  <a:pt x="276225" y="342900"/>
                </a:cubicBezTo>
                <a:cubicBezTo>
                  <a:pt x="129035" y="342900"/>
                  <a:pt x="19050" y="307658"/>
                  <a:pt x="19050" y="276225"/>
                </a:cubicBezTo>
                <a:close/>
                <a:moveTo>
                  <a:pt x="19050" y="309182"/>
                </a:moveTo>
                <a:cubicBezTo>
                  <a:pt x="62189" y="343662"/>
                  <a:pt x="171764" y="361950"/>
                  <a:pt x="276225" y="361950"/>
                </a:cubicBezTo>
                <a:cubicBezTo>
                  <a:pt x="380686" y="361950"/>
                  <a:pt x="490261" y="343662"/>
                  <a:pt x="533400" y="309182"/>
                </a:cubicBezTo>
                <a:lnTo>
                  <a:pt x="533400" y="466725"/>
                </a:lnTo>
                <a:cubicBezTo>
                  <a:pt x="533400" y="498158"/>
                  <a:pt x="423415" y="533400"/>
                  <a:pt x="276225" y="533400"/>
                </a:cubicBezTo>
                <a:cubicBezTo>
                  <a:pt x="129035" y="533400"/>
                  <a:pt x="19050" y="498158"/>
                  <a:pt x="19050" y="466725"/>
                </a:cubicBezTo>
                <a:close/>
                <a:moveTo>
                  <a:pt x="19050" y="657225"/>
                </a:moveTo>
                <a:lnTo>
                  <a:pt x="19050" y="499682"/>
                </a:lnTo>
                <a:cubicBezTo>
                  <a:pt x="62189" y="534162"/>
                  <a:pt x="171764" y="552450"/>
                  <a:pt x="276225" y="552450"/>
                </a:cubicBezTo>
                <a:cubicBezTo>
                  <a:pt x="380686" y="552450"/>
                  <a:pt x="490261" y="534162"/>
                  <a:pt x="533400" y="499682"/>
                </a:cubicBezTo>
                <a:lnTo>
                  <a:pt x="533400" y="657225"/>
                </a:lnTo>
                <a:cubicBezTo>
                  <a:pt x="533400" y="688658"/>
                  <a:pt x="423415" y="723900"/>
                  <a:pt x="276225" y="723900"/>
                </a:cubicBezTo>
                <a:cubicBezTo>
                  <a:pt x="129035" y="723900"/>
                  <a:pt x="19050" y="688658"/>
                  <a:pt x="19050" y="657225"/>
                </a:cubicBezTo>
                <a:close/>
              </a:path>
            </a:pathLst>
          </a:custGeom>
          <a:solidFill>
            <a:srgbClr val="000000"/>
          </a:solidFill>
          <a:ln w="9525" cap="flat">
            <a:noFill/>
            <a:prstDash val="solid"/>
            <a:miter/>
          </a:ln>
        </p:spPr>
        <p:txBody>
          <a:bodyPr rtlCol="0" anchor="ctr"/>
          <a:lstStyle/>
          <a:p>
            <a:endParaRPr lang="en-US"/>
          </a:p>
        </p:txBody>
      </p:sp>
      <p:pic>
        <p:nvPicPr>
          <p:cNvPr id="41" name="Graphic 40" descr="Cmd Terminal with solid fill">
            <a:extLst>
              <a:ext uri="{FF2B5EF4-FFF2-40B4-BE49-F238E27FC236}">
                <a16:creationId xmlns:a16="http://schemas.microsoft.com/office/drawing/2014/main" id="{2B133D07-5448-46AF-A946-BEB9D934885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460" y="4240197"/>
            <a:ext cx="914400" cy="914400"/>
          </a:xfrm>
          <a:prstGeom prst="rect">
            <a:avLst/>
          </a:prstGeom>
        </p:spPr>
      </p:pic>
      <p:sp>
        <p:nvSpPr>
          <p:cNvPr id="42" name="TextBox 41">
            <a:extLst>
              <a:ext uri="{FF2B5EF4-FFF2-40B4-BE49-F238E27FC236}">
                <a16:creationId xmlns:a16="http://schemas.microsoft.com/office/drawing/2014/main" id="{FBE704B6-52DB-449F-AF09-7AC243BB075D}"/>
              </a:ext>
            </a:extLst>
          </p:cNvPr>
          <p:cNvSpPr txBox="1"/>
          <p:nvPr/>
        </p:nvSpPr>
        <p:spPr>
          <a:xfrm>
            <a:off x="952500" y="5072047"/>
            <a:ext cx="2759529" cy="366254"/>
          </a:xfrm>
          <a:prstGeom prst="rect">
            <a:avLst/>
          </a:prstGeom>
          <a:noFill/>
        </p:spPr>
        <p:txBody>
          <a:bodyPr wrap="square" rtlCol="0">
            <a:spAutoFit/>
          </a:bodyPr>
          <a:lstStyle/>
          <a:p>
            <a:r>
              <a:rPr lang="en-US"/>
              <a:t>Applications &amp; Databases</a:t>
            </a:r>
          </a:p>
        </p:txBody>
      </p:sp>
      <p:cxnSp>
        <p:nvCxnSpPr>
          <p:cNvPr id="46" name="Straight Arrow Connector 45">
            <a:extLst>
              <a:ext uri="{FF2B5EF4-FFF2-40B4-BE49-F238E27FC236}">
                <a16:creationId xmlns:a16="http://schemas.microsoft.com/office/drawing/2014/main" id="{48925503-3E96-4FA0-AE09-D0E14666A850}"/>
              </a:ext>
            </a:extLst>
          </p:cNvPr>
          <p:cNvCxnSpPr/>
          <p:nvPr/>
        </p:nvCxnSpPr>
        <p:spPr>
          <a:xfrm flipV="1">
            <a:off x="2895600" y="2775857"/>
            <a:ext cx="0" cy="1208314"/>
          </a:xfrm>
          <a:prstGeom prst="straightConnector1">
            <a:avLst/>
          </a:prstGeom>
          <a:ln w="28575">
            <a:solidFill>
              <a:srgbClr val="0097A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3854567"/>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C38BC9E-B20E-43BF-B6F6-FFCF778CE4E3}"/>
              </a:ext>
            </a:extLst>
          </p:cNvPr>
          <p:cNvSpPr>
            <a:spLocks noGrp="1"/>
          </p:cNvSpPr>
          <p:nvPr>
            <p:ph type="body" sz="quarter" idx="13"/>
          </p:nvPr>
        </p:nvSpPr>
        <p:spPr>
          <a:xfrm>
            <a:off x="241551" y="766888"/>
            <a:ext cx="9030878" cy="401321"/>
          </a:xfrm>
        </p:spPr>
        <p:txBody>
          <a:bodyPr/>
          <a:lstStyle/>
          <a:p>
            <a:r>
              <a:rPr lang="en-US"/>
              <a:t>Report Methodology</a:t>
            </a:r>
          </a:p>
        </p:txBody>
      </p:sp>
      <p:sp>
        <p:nvSpPr>
          <p:cNvPr id="4" name="Slide Number Placeholder 3">
            <a:extLst>
              <a:ext uri="{FF2B5EF4-FFF2-40B4-BE49-F238E27FC236}">
                <a16:creationId xmlns:a16="http://schemas.microsoft.com/office/drawing/2014/main" id="{4A56EBB1-6873-4A33-BBDE-85FCA2FFE077}"/>
              </a:ext>
            </a:extLst>
          </p:cNvPr>
          <p:cNvSpPr>
            <a:spLocks noGrp="1"/>
          </p:cNvSpPr>
          <p:nvPr>
            <p:ph type="sldNum" sz="quarter" idx="4"/>
          </p:nvPr>
        </p:nvSpPr>
        <p:spPr/>
        <p:txBody>
          <a:bodyPr/>
          <a:lstStyle/>
          <a:p>
            <a:fld id="{BF059A51-1513-4722-B38F-49BCC75F15CA}" type="slidenum">
              <a:rPr lang="en-US" smtClean="0"/>
              <a:pPr/>
              <a:t>6</a:t>
            </a:fld>
            <a:endParaRPr lang="en-US"/>
          </a:p>
        </p:txBody>
      </p:sp>
      <p:sp>
        <p:nvSpPr>
          <p:cNvPr id="86" name="Content Placeholder 2">
            <a:extLst>
              <a:ext uri="{FF2B5EF4-FFF2-40B4-BE49-F238E27FC236}">
                <a16:creationId xmlns:a16="http://schemas.microsoft.com/office/drawing/2014/main" id="{607614A3-3984-4C56-A381-5DC335F8A489}"/>
              </a:ext>
            </a:extLst>
          </p:cNvPr>
          <p:cNvSpPr txBox="1">
            <a:spLocks/>
          </p:cNvSpPr>
          <p:nvPr/>
        </p:nvSpPr>
        <p:spPr>
          <a:xfrm>
            <a:off x="49944" y="1231688"/>
            <a:ext cx="9403376" cy="5847584"/>
          </a:xfrm>
          <a:prstGeom prst="rect">
            <a:avLst/>
          </a:prstGeom>
        </p:spPr>
        <p:txBody>
          <a:bodyPr/>
          <a:lstStyle>
            <a:lvl1pPr marL="312616" indent="-312616" algn="l" defTabSz="918705" rtl="0" eaLnBrk="1" latinLnBrk="0" hangingPunct="1">
              <a:lnSpc>
                <a:spcPct val="120000"/>
              </a:lnSpc>
              <a:spcBef>
                <a:spcPts val="0"/>
              </a:spcBef>
              <a:buClr>
                <a:schemeClr val="bg2"/>
              </a:buClr>
              <a:buSzPct val="85000"/>
              <a:buFont typeface="Wingdings" panose="05000000000000000000" pitchFamily="2" charset="2"/>
              <a:buChar char="q"/>
              <a:defRPr sz="1606" kern="1200">
                <a:solidFill>
                  <a:schemeClr val="bg1">
                    <a:lumMod val="50000"/>
                  </a:schemeClr>
                </a:solidFill>
                <a:latin typeface="+mn-lt"/>
                <a:ea typeface="+mn-ea"/>
                <a:cs typeface="+mn-cs"/>
              </a:defRPr>
            </a:lvl1pPr>
            <a:lvl2pPr marL="689029" indent="-229677" algn="l" defTabSz="918705" rtl="0" eaLnBrk="1" latinLnBrk="0" hangingPunct="1">
              <a:lnSpc>
                <a:spcPct val="120000"/>
              </a:lnSpc>
              <a:spcBef>
                <a:spcPts val="0"/>
              </a:spcBef>
              <a:buClr>
                <a:schemeClr val="accent1"/>
              </a:buClr>
              <a:buSzPct val="90000"/>
              <a:buFont typeface="Wingdings" panose="05000000000000000000" pitchFamily="2" charset="2"/>
              <a:buChar char="Ø"/>
              <a:defRPr sz="1606" kern="1200">
                <a:solidFill>
                  <a:schemeClr val="bg1">
                    <a:lumMod val="50000"/>
                  </a:schemeClr>
                </a:solidFill>
                <a:latin typeface="+mn-lt"/>
                <a:ea typeface="+mn-ea"/>
                <a:cs typeface="+mn-cs"/>
              </a:defRPr>
            </a:lvl2pPr>
            <a:lvl3pPr marL="1148381" indent="-229677" algn="l" defTabSz="918705" rtl="0" eaLnBrk="1" latinLnBrk="0" hangingPunct="1">
              <a:lnSpc>
                <a:spcPct val="120000"/>
              </a:lnSpc>
              <a:spcBef>
                <a:spcPts val="0"/>
              </a:spcBef>
              <a:buClr>
                <a:schemeClr val="accent5"/>
              </a:buClr>
              <a:buSzPct val="110000"/>
              <a:buFont typeface="Arial" panose="020B0604020202020204" pitchFamily="34" charset="0"/>
              <a:buChar char="•"/>
              <a:defRPr sz="1606" kern="1200">
                <a:solidFill>
                  <a:schemeClr val="bg1">
                    <a:lumMod val="50000"/>
                  </a:schemeClr>
                </a:solidFill>
                <a:latin typeface="+mn-lt"/>
                <a:ea typeface="+mn-ea"/>
                <a:cs typeface="+mn-cs"/>
              </a:defRPr>
            </a:lvl3pPr>
            <a:lvl4pPr marL="1607734" indent="-229677" algn="l" defTabSz="918705" rtl="0" eaLnBrk="1" latinLnBrk="0" hangingPunct="1">
              <a:lnSpc>
                <a:spcPct val="120000"/>
              </a:lnSpc>
              <a:spcBef>
                <a:spcPts val="0"/>
              </a:spcBef>
              <a:buClr>
                <a:schemeClr val="tx2"/>
              </a:buClr>
              <a:buSzPct val="85000"/>
              <a:buFont typeface="Wingdings" panose="05000000000000000000" pitchFamily="2" charset="2"/>
              <a:buChar char="§"/>
              <a:defRPr sz="1606" kern="1200">
                <a:solidFill>
                  <a:schemeClr val="bg1">
                    <a:lumMod val="50000"/>
                  </a:schemeClr>
                </a:solidFill>
                <a:latin typeface="+mn-lt"/>
                <a:ea typeface="+mn-ea"/>
                <a:cs typeface="+mn-cs"/>
              </a:defRPr>
            </a:lvl4pPr>
            <a:lvl5pPr marL="2067087" indent="-229677" algn="l" defTabSz="918705" rtl="0" eaLnBrk="1" latinLnBrk="0" hangingPunct="1">
              <a:lnSpc>
                <a:spcPct val="120000"/>
              </a:lnSpc>
              <a:spcBef>
                <a:spcPts val="0"/>
              </a:spcBef>
              <a:buClr>
                <a:schemeClr val="tx1"/>
              </a:buClr>
              <a:buSzPct val="85000"/>
              <a:buFont typeface="Arial" panose="020B0604020202020204" pitchFamily="34" charset="0"/>
              <a:buChar char="•"/>
              <a:defRPr sz="1606" kern="1200">
                <a:solidFill>
                  <a:schemeClr val="bg1">
                    <a:lumMod val="50000"/>
                  </a:schemeClr>
                </a:solidFill>
                <a:latin typeface="+mn-lt"/>
                <a:ea typeface="+mn-ea"/>
                <a:cs typeface="+mn-cs"/>
              </a:defRPr>
            </a:lvl5pPr>
            <a:lvl6pPr marL="2526439" indent="-229677" algn="l" defTabSz="918705" rtl="0" eaLnBrk="1" latinLnBrk="0" hangingPunct="1">
              <a:lnSpc>
                <a:spcPct val="90000"/>
              </a:lnSpc>
              <a:spcBef>
                <a:spcPts val="502"/>
              </a:spcBef>
              <a:buFont typeface="Arial" panose="020B0604020202020204" pitchFamily="34" charset="0"/>
              <a:buChar char="•"/>
              <a:defRPr sz="1807" kern="1200">
                <a:solidFill>
                  <a:schemeClr val="tx1"/>
                </a:solidFill>
                <a:latin typeface="+mn-lt"/>
                <a:ea typeface="+mn-ea"/>
                <a:cs typeface="+mn-cs"/>
              </a:defRPr>
            </a:lvl6pPr>
            <a:lvl7pPr marL="2985792" indent="-229677" algn="l" defTabSz="918705" rtl="0" eaLnBrk="1" latinLnBrk="0" hangingPunct="1">
              <a:lnSpc>
                <a:spcPct val="90000"/>
              </a:lnSpc>
              <a:spcBef>
                <a:spcPts val="502"/>
              </a:spcBef>
              <a:buFont typeface="Arial" panose="020B0604020202020204" pitchFamily="34" charset="0"/>
              <a:buChar char="•"/>
              <a:defRPr sz="1807" kern="1200">
                <a:solidFill>
                  <a:schemeClr val="tx1"/>
                </a:solidFill>
                <a:latin typeface="+mn-lt"/>
                <a:ea typeface="+mn-ea"/>
                <a:cs typeface="+mn-cs"/>
              </a:defRPr>
            </a:lvl7pPr>
            <a:lvl8pPr marL="3445144" indent="-229677" algn="l" defTabSz="918705" rtl="0" eaLnBrk="1" latinLnBrk="0" hangingPunct="1">
              <a:lnSpc>
                <a:spcPct val="90000"/>
              </a:lnSpc>
              <a:spcBef>
                <a:spcPts val="502"/>
              </a:spcBef>
              <a:buFont typeface="Arial" panose="020B0604020202020204" pitchFamily="34" charset="0"/>
              <a:buChar char="•"/>
              <a:defRPr sz="1807" kern="1200">
                <a:solidFill>
                  <a:schemeClr val="tx1"/>
                </a:solidFill>
                <a:latin typeface="+mn-lt"/>
                <a:ea typeface="+mn-ea"/>
                <a:cs typeface="+mn-cs"/>
              </a:defRPr>
            </a:lvl8pPr>
            <a:lvl9pPr marL="3904497" indent="-229677" algn="l" defTabSz="918705" rtl="0" eaLnBrk="1" latinLnBrk="0" hangingPunct="1">
              <a:lnSpc>
                <a:spcPct val="90000"/>
              </a:lnSpc>
              <a:spcBef>
                <a:spcPts val="502"/>
              </a:spcBef>
              <a:buFont typeface="Arial" panose="020B0604020202020204" pitchFamily="34" charset="0"/>
              <a:buChar char="•"/>
              <a:defRPr sz="1807" kern="1200">
                <a:solidFill>
                  <a:schemeClr val="tx1"/>
                </a:solidFill>
                <a:latin typeface="+mn-lt"/>
                <a:ea typeface="+mn-ea"/>
                <a:cs typeface="+mn-cs"/>
              </a:defRPr>
            </a:lvl9pPr>
          </a:lstStyle>
          <a:p>
            <a:r>
              <a:rPr lang="en-US"/>
              <a:t>Our approach to ERP Cloud based report methodology using FRS, OTBI, Smart View, BI Publisher</a:t>
            </a:r>
          </a:p>
        </p:txBody>
      </p:sp>
      <p:cxnSp>
        <p:nvCxnSpPr>
          <p:cNvPr id="101" name="Straight Connector 100">
            <a:extLst>
              <a:ext uri="{FF2B5EF4-FFF2-40B4-BE49-F238E27FC236}">
                <a16:creationId xmlns:a16="http://schemas.microsoft.com/office/drawing/2014/main" id="{F75BCAF0-DFEB-43B4-BF23-24F57E09A10B}"/>
              </a:ext>
            </a:extLst>
          </p:cNvPr>
          <p:cNvCxnSpPr/>
          <p:nvPr/>
        </p:nvCxnSpPr>
        <p:spPr>
          <a:xfrm flipV="1">
            <a:off x="8525720" y="4226954"/>
            <a:ext cx="1641914" cy="0"/>
          </a:xfrm>
          <a:prstGeom prst="line">
            <a:avLst/>
          </a:prstGeom>
          <a:noFill/>
          <a:ln w="6350" cap="flat" cmpd="sng" algn="ctr">
            <a:solidFill>
              <a:sysClr val="window" lastClr="FFFFFF"/>
            </a:solidFill>
            <a:prstDash val="solid"/>
            <a:miter lim="800000"/>
          </a:ln>
          <a:effectLst/>
        </p:spPr>
      </p:cxnSp>
      <p:cxnSp>
        <p:nvCxnSpPr>
          <p:cNvPr id="46" name="Straight Connector 45">
            <a:extLst>
              <a:ext uri="{FF2B5EF4-FFF2-40B4-BE49-F238E27FC236}">
                <a16:creationId xmlns:a16="http://schemas.microsoft.com/office/drawing/2014/main" id="{897829D0-480A-4615-B46A-3821BF3A6074}"/>
              </a:ext>
            </a:extLst>
          </p:cNvPr>
          <p:cNvCxnSpPr>
            <a:cxnSpLocks/>
          </p:cNvCxnSpPr>
          <p:nvPr/>
        </p:nvCxnSpPr>
        <p:spPr>
          <a:xfrm>
            <a:off x="7047557" y="4648888"/>
            <a:ext cx="1043320" cy="0"/>
          </a:xfrm>
          <a:prstGeom prst="line">
            <a:avLst/>
          </a:prstGeom>
          <a:noFill/>
          <a:ln w="6350" cap="flat" cmpd="sng" algn="ctr">
            <a:solidFill>
              <a:sysClr val="window" lastClr="FFFFFF"/>
            </a:solidFill>
            <a:prstDash val="solid"/>
            <a:miter lim="800000"/>
          </a:ln>
          <a:effectLst/>
        </p:spPr>
      </p:cxnSp>
      <p:cxnSp>
        <p:nvCxnSpPr>
          <p:cNvPr id="47" name="Straight Connector 46">
            <a:extLst>
              <a:ext uri="{FF2B5EF4-FFF2-40B4-BE49-F238E27FC236}">
                <a16:creationId xmlns:a16="http://schemas.microsoft.com/office/drawing/2014/main" id="{1D1B2791-E821-4C6A-BFFD-35A8A017A01A}"/>
              </a:ext>
            </a:extLst>
          </p:cNvPr>
          <p:cNvCxnSpPr>
            <a:cxnSpLocks/>
          </p:cNvCxnSpPr>
          <p:nvPr/>
        </p:nvCxnSpPr>
        <p:spPr>
          <a:xfrm>
            <a:off x="7189545" y="5420393"/>
            <a:ext cx="1075509" cy="0"/>
          </a:xfrm>
          <a:prstGeom prst="line">
            <a:avLst/>
          </a:prstGeom>
          <a:noFill/>
          <a:ln w="6350" cap="flat" cmpd="sng" algn="ctr">
            <a:solidFill>
              <a:sysClr val="window" lastClr="FFFFFF"/>
            </a:solidFill>
            <a:prstDash val="solid"/>
            <a:miter lim="800000"/>
          </a:ln>
          <a:effectLst/>
        </p:spPr>
      </p:cxnSp>
      <p:grpSp>
        <p:nvGrpSpPr>
          <p:cNvPr id="48" name="Group 47">
            <a:extLst>
              <a:ext uri="{FF2B5EF4-FFF2-40B4-BE49-F238E27FC236}">
                <a16:creationId xmlns:a16="http://schemas.microsoft.com/office/drawing/2014/main" id="{2227AEF9-32DA-4A34-B033-638EA104910E}"/>
              </a:ext>
            </a:extLst>
          </p:cNvPr>
          <p:cNvGrpSpPr/>
          <p:nvPr/>
        </p:nvGrpSpPr>
        <p:grpSpPr>
          <a:xfrm>
            <a:off x="-178510" y="2125566"/>
            <a:ext cx="7343237" cy="4106601"/>
            <a:chOff x="-45719" y="1416102"/>
            <a:chExt cx="8003791" cy="4539383"/>
          </a:xfrm>
        </p:grpSpPr>
        <p:sp>
          <p:nvSpPr>
            <p:cNvPr id="67" name="TextBox 14">
              <a:extLst>
                <a:ext uri="{FF2B5EF4-FFF2-40B4-BE49-F238E27FC236}">
                  <a16:creationId xmlns:a16="http://schemas.microsoft.com/office/drawing/2014/main" id="{A0A8DB50-D142-446F-B43A-AB30ED2615F6}"/>
                </a:ext>
              </a:extLst>
            </p:cNvPr>
            <p:cNvSpPr txBox="1"/>
            <p:nvPr/>
          </p:nvSpPr>
          <p:spPr>
            <a:xfrm>
              <a:off x="-45719" y="1439428"/>
              <a:ext cx="921677" cy="3064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fontAlgn="base">
                <a:spcBef>
                  <a:spcPts val="600"/>
                </a:spcBef>
                <a:spcAft>
                  <a:spcPct val="0"/>
                </a:spcAft>
              </a:pPr>
              <a:r>
                <a:rPr lang="en-US" sz="1200" b="1" cap="small">
                  <a:latin typeface="+mj-lt"/>
                  <a:cs typeface="Arial" charset="0"/>
                </a:rPr>
                <a:t>START</a:t>
              </a:r>
            </a:p>
          </p:txBody>
        </p:sp>
        <p:sp>
          <p:nvSpPr>
            <p:cNvPr id="68" name="U-Turn Arrow 17">
              <a:extLst>
                <a:ext uri="{FF2B5EF4-FFF2-40B4-BE49-F238E27FC236}">
                  <a16:creationId xmlns:a16="http://schemas.microsoft.com/office/drawing/2014/main" id="{8E415004-442C-43B0-BB42-9AC932FA3170}"/>
                </a:ext>
              </a:extLst>
            </p:cNvPr>
            <p:cNvSpPr/>
            <p:nvPr/>
          </p:nvSpPr>
          <p:spPr>
            <a:xfrm rot="16200000" flipH="1">
              <a:off x="2521394" y="826685"/>
              <a:ext cx="1844464" cy="6380708"/>
            </a:xfrm>
            <a:prstGeom prst="uturnArrow">
              <a:avLst>
                <a:gd name="adj1" fmla="val 6432"/>
                <a:gd name="adj2" fmla="val 3575"/>
                <a:gd name="adj3" fmla="val 948"/>
                <a:gd name="adj4" fmla="val 49821"/>
                <a:gd name="adj5" fmla="val 99372"/>
              </a:avLst>
            </a:prstGeom>
            <a:solidFill>
              <a:schemeClr val="bg1">
                <a:lumMod val="85000"/>
              </a:schemeClr>
            </a:solidFill>
            <a:ln w="12700" cap="flat" cmpd="sng" algn="ctr">
              <a:noFill/>
              <a:prstDash val="solid"/>
            </a:ln>
            <a:effectLst/>
          </p:spPr>
          <p:txBody>
            <a:bodyPr lIns="45720" r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20000"/>
                </a:spcBef>
                <a:defRPr/>
              </a:pPr>
              <a:endParaRPr lang="en-US" sz="1050" b="1" kern="0">
                <a:solidFill>
                  <a:srgbClr val="002776"/>
                </a:solidFill>
                <a:latin typeface="+mj-lt"/>
                <a:cs typeface="Arial" charset="0"/>
              </a:endParaRPr>
            </a:p>
          </p:txBody>
        </p:sp>
        <p:sp>
          <p:nvSpPr>
            <p:cNvPr id="69" name="U-Turn Arrow 18">
              <a:extLst>
                <a:ext uri="{FF2B5EF4-FFF2-40B4-BE49-F238E27FC236}">
                  <a16:creationId xmlns:a16="http://schemas.microsoft.com/office/drawing/2014/main" id="{DCAF45D6-95DD-4A02-BC1D-8AC4A04AB92A}"/>
                </a:ext>
              </a:extLst>
            </p:cNvPr>
            <p:cNvSpPr/>
            <p:nvPr/>
          </p:nvSpPr>
          <p:spPr>
            <a:xfrm rot="5400000">
              <a:off x="3331060" y="-972533"/>
              <a:ext cx="1664732" cy="6685869"/>
            </a:xfrm>
            <a:prstGeom prst="uturnArrow">
              <a:avLst>
                <a:gd name="adj1" fmla="val 6432"/>
                <a:gd name="adj2" fmla="val 3575"/>
                <a:gd name="adj3" fmla="val 948"/>
                <a:gd name="adj4" fmla="val 49821"/>
                <a:gd name="adj5" fmla="val 87010"/>
              </a:avLst>
            </a:prstGeom>
            <a:solidFill>
              <a:schemeClr val="bg1">
                <a:lumMod val="85000"/>
              </a:schemeClr>
            </a:solidFill>
            <a:ln w="12700" cap="flat" cmpd="sng" algn="ctr">
              <a:noFill/>
              <a:prstDash val="solid"/>
            </a:ln>
            <a:effectLst/>
          </p:spPr>
          <p:txBody>
            <a:bodyPr lIns="45720" r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20000"/>
                </a:spcBef>
                <a:defRPr/>
              </a:pPr>
              <a:endParaRPr lang="en-US" sz="1050" b="1" kern="0">
                <a:solidFill>
                  <a:srgbClr val="002776"/>
                </a:solidFill>
                <a:latin typeface="+mj-lt"/>
                <a:cs typeface="Arial" charset="0"/>
              </a:endParaRPr>
            </a:p>
          </p:txBody>
        </p:sp>
        <p:sp>
          <p:nvSpPr>
            <p:cNvPr id="70" name="Oval 69">
              <a:extLst>
                <a:ext uri="{FF2B5EF4-FFF2-40B4-BE49-F238E27FC236}">
                  <a16:creationId xmlns:a16="http://schemas.microsoft.com/office/drawing/2014/main" id="{21FF0CFC-4B1B-49F9-B220-143F915BD501}"/>
                </a:ext>
              </a:extLst>
            </p:cNvPr>
            <p:cNvSpPr>
              <a:spLocks noChangeAspect="1"/>
            </p:cNvSpPr>
            <p:nvPr/>
          </p:nvSpPr>
          <p:spPr>
            <a:xfrm>
              <a:off x="1350773" y="1431663"/>
              <a:ext cx="296169" cy="296169"/>
            </a:xfrm>
            <a:prstGeom prst="ellipse">
              <a:avLst/>
            </a:prstGeom>
            <a:solidFill>
              <a:schemeClr val="accent4">
                <a:lumMod val="40000"/>
                <a:lumOff val="60000"/>
              </a:schemeClr>
            </a:solidFill>
            <a:ln w="25400" cap="flat" cmpd="sng" algn="ctr">
              <a:solidFill>
                <a:schemeClr val="bg1"/>
              </a:solidFill>
              <a:prstDash val="solid"/>
            </a:ln>
            <a:effectLst/>
          </p:spPr>
          <p:txBody>
            <a:bodyPr lIns="45720" r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20000"/>
                </a:spcBef>
              </a:pPr>
              <a:r>
                <a:rPr lang="en-US" sz="1200" b="1" kern="0">
                  <a:latin typeface="+mj-lt"/>
                  <a:cs typeface="Arial" charset="0"/>
                </a:rPr>
                <a:t>1</a:t>
              </a:r>
            </a:p>
          </p:txBody>
        </p:sp>
        <p:sp>
          <p:nvSpPr>
            <p:cNvPr id="71" name="TextBox 18">
              <a:extLst>
                <a:ext uri="{FF2B5EF4-FFF2-40B4-BE49-F238E27FC236}">
                  <a16:creationId xmlns:a16="http://schemas.microsoft.com/office/drawing/2014/main" id="{C5CE2411-210B-4756-AFFE-44F79B0CC3F9}"/>
                </a:ext>
              </a:extLst>
            </p:cNvPr>
            <p:cNvSpPr txBox="1"/>
            <p:nvPr/>
          </p:nvSpPr>
          <p:spPr>
            <a:xfrm>
              <a:off x="446861" y="1825645"/>
              <a:ext cx="2030348" cy="4498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6000"/>
                </a:lnSpc>
                <a:buFont typeface="Wingdings 2" pitchFamily="18" charset="2"/>
                <a:buNone/>
              </a:pPr>
              <a:r>
                <a:rPr lang="en-US" sz="1000" dirty="0"/>
                <a:t>Gather Report requirements and rationalize reports</a:t>
              </a:r>
            </a:p>
          </p:txBody>
        </p:sp>
        <p:sp>
          <p:nvSpPr>
            <p:cNvPr id="72" name="Oval 71">
              <a:extLst>
                <a:ext uri="{FF2B5EF4-FFF2-40B4-BE49-F238E27FC236}">
                  <a16:creationId xmlns:a16="http://schemas.microsoft.com/office/drawing/2014/main" id="{8CDCF0C7-AE94-4E00-93DE-76B2000CB4CA}"/>
                </a:ext>
              </a:extLst>
            </p:cNvPr>
            <p:cNvSpPr>
              <a:spLocks noChangeAspect="1"/>
            </p:cNvSpPr>
            <p:nvPr/>
          </p:nvSpPr>
          <p:spPr>
            <a:xfrm>
              <a:off x="3043434" y="1416102"/>
              <a:ext cx="296169" cy="296168"/>
            </a:xfrm>
            <a:prstGeom prst="ellipse">
              <a:avLst/>
            </a:prstGeom>
            <a:solidFill>
              <a:schemeClr val="accent4">
                <a:lumMod val="40000"/>
                <a:lumOff val="60000"/>
              </a:schemeClr>
            </a:solidFill>
            <a:ln w="25400" cap="flat" cmpd="sng" algn="ctr">
              <a:solidFill>
                <a:schemeClr val="bg1"/>
              </a:solidFill>
              <a:prstDash val="solid"/>
            </a:ln>
            <a:effectLst/>
          </p:spPr>
          <p:txBody>
            <a:bodyPr lIns="45720" r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20000"/>
                </a:spcBef>
              </a:pPr>
              <a:r>
                <a:rPr lang="en-US" sz="1200" b="1" kern="0">
                  <a:latin typeface="+mj-lt"/>
                  <a:cs typeface="Arial" charset="0"/>
                </a:rPr>
                <a:t>2</a:t>
              </a:r>
            </a:p>
          </p:txBody>
        </p:sp>
        <p:sp>
          <p:nvSpPr>
            <p:cNvPr id="73" name="TextBox 20">
              <a:extLst>
                <a:ext uri="{FF2B5EF4-FFF2-40B4-BE49-F238E27FC236}">
                  <a16:creationId xmlns:a16="http://schemas.microsoft.com/office/drawing/2014/main" id="{15D27F9F-C653-41C4-A3F5-1FCF8D81A79F}"/>
                </a:ext>
              </a:extLst>
            </p:cNvPr>
            <p:cNvSpPr txBox="1"/>
            <p:nvPr/>
          </p:nvSpPr>
          <p:spPr>
            <a:xfrm>
              <a:off x="2311096" y="1808542"/>
              <a:ext cx="1582393" cy="1004345"/>
            </a:xfrm>
            <a:prstGeom prst="rect">
              <a:avLst/>
            </a:prstGeom>
            <a:noFill/>
          </p:spPr>
          <p:txBody>
            <a:bodyPr wrap="square" rtlCol="0">
              <a:spAutoFit/>
            </a:bodyPr>
            <a:lstStyle>
              <a:defPPr>
                <a:defRPr lang="en-US"/>
              </a:defPPr>
              <a:lvl1pPr algn="ctr" defTabSz="914400">
                <a:lnSpc>
                  <a:spcPct val="106000"/>
                </a:lnSpc>
                <a:buFont typeface="Wingdings 2" pitchFamily="18" charset="2"/>
                <a:buNone/>
                <a:defRPr sz="1000"/>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r>
                <a:rPr lang="en-US"/>
                <a:t>Perform fit gap analysis comparing with Oracle ERP Cloud out of box reports</a:t>
              </a:r>
            </a:p>
          </p:txBody>
        </p:sp>
        <p:sp>
          <p:nvSpPr>
            <p:cNvPr id="74" name="Oval 73">
              <a:extLst>
                <a:ext uri="{FF2B5EF4-FFF2-40B4-BE49-F238E27FC236}">
                  <a16:creationId xmlns:a16="http://schemas.microsoft.com/office/drawing/2014/main" id="{29E2D7C1-58EC-4954-BE4A-4C7A3AF8AC51}"/>
                </a:ext>
              </a:extLst>
            </p:cNvPr>
            <p:cNvSpPr>
              <a:spLocks noChangeAspect="1"/>
            </p:cNvSpPr>
            <p:nvPr/>
          </p:nvSpPr>
          <p:spPr>
            <a:xfrm>
              <a:off x="4859734" y="1416102"/>
              <a:ext cx="296169" cy="296169"/>
            </a:xfrm>
            <a:prstGeom prst="ellipse">
              <a:avLst/>
            </a:prstGeom>
            <a:solidFill>
              <a:schemeClr val="accent4">
                <a:lumMod val="40000"/>
                <a:lumOff val="60000"/>
              </a:schemeClr>
            </a:solidFill>
            <a:ln w="25400" cap="flat" cmpd="sng" algn="ctr">
              <a:solidFill>
                <a:schemeClr val="bg1"/>
              </a:solidFill>
              <a:prstDash val="solid"/>
            </a:ln>
            <a:effectLst/>
          </p:spPr>
          <p:txBody>
            <a:bodyPr lIns="45720" r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20000"/>
                </a:spcBef>
              </a:pPr>
              <a:r>
                <a:rPr lang="en-US" sz="1200" b="1" kern="0">
                  <a:latin typeface="+mj-lt"/>
                  <a:cs typeface="Arial" charset="0"/>
                </a:rPr>
                <a:t>3</a:t>
              </a:r>
            </a:p>
          </p:txBody>
        </p:sp>
        <p:sp>
          <p:nvSpPr>
            <p:cNvPr id="75" name="TextBox 22">
              <a:extLst>
                <a:ext uri="{FF2B5EF4-FFF2-40B4-BE49-F238E27FC236}">
                  <a16:creationId xmlns:a16="http://schemas.microsoft.com/office/drawing/2014/main" id="{90CB7A81-2714-43B5-BD6D-EF8DF54FF4F3}"/>
                </a:ext>
              </a:extLst>
            </p:cNvPr>
            <p:cNvSpPr txBox="1"/>
            <p:nvPr/>
          </p:nvSpPr>
          <p:spPr>
            <a:xfrm>
              <a:off x="4260987" y="1809923"/>
              <a:ext cx="1626421" cy="64346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6000"/>
                </a:lnSpc>
                <a:buFont typeface="Wingdings 2" pitchFamily="18" charset="2"/>
                <a:buNone/>
              </a:pPr>
              <a:r>
                <a:rPr lang="en-US" sz="1000"/>
                <a:t>Access User Stories to best fit the oracle reporting tool</a:t>
              </a:r>
            </a:p>
          </p:txBody>
        </p:sp>
        <p:sp>
          <p:nvSpPr>
            <p:cNvPr id="76" name="Oval 75">
              <a:extLst>
                <a:ext uri="{FF2B5EF4-FFF2-40B4-BE49-F238E27FC236}">
                  <a16:creationId xmlns:a16="http://schemas.microsoft.com/office/drawing/2014/main" id="{E3C6B027-B922-417D-AF29-E219E406FA0E}"/>
                </a:ext>
              </a:extLst>
            </p:cNvPr>
            <p:cNvSpPr>
              <a:spLocks noChangeAspect="1"/>
            </p:cNvSpPr>
            <p:nvPr/>
          </p:nvSpPr>
          <p:spPr>
            <a:xfrm>
              <a:off x="6473502" y="1416102"/>
              <a:ext cx="296169" cy="296169"/>
            </a:xfrm>
            <a:prstGeom prst="ellipse">
              <a:avLst/>
            </a:prstGeom>
            <a:solidFill>
              <a:schemeClr val="accent4">
                <a:lumMod val="40000"/>
                <a:lumOff val="60000"/>
              </a:schemeClr>
            </a:solidFill>
            <a:ln w="25400" cap="flat" cmpd="sng" algn="ctr">
              <a:solidFill>
                <a:schemeClr val="bg1"/>
              </a:solidFill>
              <a:prstDash val="solid"/>
            </a:ln>
            <a:effectLst/>
          </p:spPr>
          <p:txBody>
            <a:bodyPr lIns="45720" r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20000"/>
                </a:spcBef>
                <a:defRPr/>
              </a:pPr>
              <a:r>
                <a:rPr lang="en-US" sz="1200" b="1" kern="0">
                  <a:latin typeface="+mj-lt"/>
                  <a:cs typeface="Arial" charset="0"/>
                </a:rPr>
                <a:t>4</a:t>
              </a:r>
            </a:p>
          </p:txBody>
        </p:sp>
        <p:sp>
          <p:nvSpPr>
            <p:cNvPr id="77" name="TextBox 24">
              <a:extLst>
                <a:ext uri="{FF2B5EF4-FFF2-40B4-BE49-F238E27FC236}">
                  <a16:creationId xmlns:a16="http://schemas.microsoft.com/office/drawing/2014/main" id="{5DC646F4-05C3-47C6-BE6F-3A5BFD51E862}"/>
                </a:ext>
              </a:extLst>
            </p:cNvPr>
            <p:cNvSpPr txBox="1"/>
            <p:nvPr/>
          </p:nvSpPr>
          <p:spPr>
            <a:xfrm>
              <a:off x="6077928" y="1816952"/>
              <a:ext cx="1209521" cy="63017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6000"/>
                </a:lnSpc>
                <a:buFont typeface="Wingdings 2" pitchFamily="18" charset="2"/>
                <a:buNone/>
              </a:pPr>
              <a:r>
                <a:rPr lang="en-US" sz="1000"/>
                <a:t>Prepare Reports Inventory</a:t>
              </a:r>
            </a:p>
          </p:txBody>
        </p:sp>
        <p:sp>
          <p:nvSpPr>
            <p:cNvPr id="78" name="Oval 77">
              <a:extLst>
                <a:ext uri="{FF2B5EF4-FFF2-40B4-BE49-F238E27FC236}">
                  <a16:creationId xmlns:a16="http://schemas.microsoft.com/office/drawing/2014/main" id="{DB0D429F-5026-4956-8A2C-588EE143A6C8}"/>
                </a:ext>
              </a:extLst>
            </p:cNvPr>
            <p:cNvSpPr>
              <a:spLocks noChangeAspect="1"/>
            </p:cNvSpPr>
            <p:nvPr/>
          </p:nvSpPr>
          <p:spPr>
            <a:xfrm>
              <a:off x="6544041" y="3004705"/>
              <a:ext cx="296169" cy="296168"/>
            </a:xfrm>
            <a:prstGeom prst="ellipse">
              <a:avLst/>
            </a:prstGeom>
            <a:solidFill>
              <a:schemeClr val="accent3">
                <a:lumMod val="40000"/>
                <a:lumOff val="60000"/>
              </a:schemeClr>
            </a:solidFill>
            <a:ln w="25400" cap="flat" cmpd="sng" algn="ctr">
              <a:solidFill>
                <a:schemeClr val="bg1"/>
              </a:solidFill>
              <a:prstDash val="solid"/>
            </a:ln>
            <a:effectLst/>
          </p:spPr>
          <p:txBody>
            <a:bodyPr lIns="0" tIns="0" rIns="0" bIns="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20000"/>
                </a:spcBef>
              </a:pPr>
              <a:r>
                <a:rPr lang="en-US" sz="1200" b="1" kern="0">
                  <a:latin typeface="+mj-lt"/>
                  <a:cs typeface="Arial" charset="0"/>
                </a:rPr>
                <a:t>5</a:t>
              </a:r>
            </a:p>
          </p:txBody>
        </p:sp>
        <p:sp>
          <p:nvSpPr>
            <p:cNvPr id="79" name="TextBox 26">
              <a:extLst>
                <a:ext uri="{FF2B5EF4-FFF2-40B4-BE49-F238E27FC236}">
                  <a16:creationId xmlns:a16="http://schemas.microsoft.com/office/drawing/2014/main" id="{58AD740C-EEAA-4B0E-BD53-4EA0975C8F4F}"/>
                </a:ext>
              </a:extLst>
            </p:cNvPr>
            <p:cNvSpPr txBox="1"/>
            <p:nvPr/>
          </p:nvSpPr>
          <p:spPr>
            <a:xfrm>
              <a:off x="5887213" y="3486569"/>
              <a:ext cx="2002972" cy="63017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6000"/>
                </a:lnSpc>
              </a:pPr>
              <a:r>
                <a:rPr lang="en-US" sz="1000"/>
                <a:t>Perform required setups for folder structure, KFF segments and DFF attribute</a:t>
              </a:r>
            </a:p>
          </p:txBody>
        </p:sp>
        <p:sp>
          <p:nvSpPr>
            <p:cNvPr id="80" name="Oval 79">
              <a:extLst>
                <a:ext uri="{FF2B5EF4-FFF2-40B4-BE49-F238E27FC236}">
                  <a16:creationId xmlns:a16="http://schemas.microsoft.com/office/drawing/2014/main" id="{02B25B21-FB04-4FE5-B749-7A5F6763F5A7}"/>
                </a:ext>
              </a:extLst>
            </p:cNvPr>
            <p:cNvSpPr>
              <a:spLocks noChangeAspect="1"/>
            </p:cNvSpPr>
            <p:nvPr/>
          </p:nvSpPr>
          <p:spPr>
            <a:xfrm>
              <a:off x="4902734" y="2996704"/>
              <a:ext cx="296169" cy="296169"/>
            </a:xfrm>
            <a:prstGeom prst="ellipse">
              <a:avLst/>
            </a:prstGeom>
            <a:solidFill>
              <a:schemeClr val="accent3">
                <a:lumMod val="40000"/>
                <a:lumOff val="60000"/>
              </a:schemeClr>
            </a:solidFill>
            <a:ln w="25400" cap="flat" cmpd="sng" algn="ctr">
              <a:solidFill>
                <a:schemeClr val="bg1"/>
              </a:solidFill>
              <a:prstDash val="solid"/>
            </a:ln>
            <a:effectLst/>
          </p:spPr>
          <p:txBody>
            <a:bodyPr lIns="0" tIns="0" rIns="0" bIns="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20000"/>
                </a:spcBef>
              </a:pPr>
              <a:r>
                <a:rPr lang="en-US" sz="1200" b="1" kern="0">
                  <a:latin typeface="+mj-lt"/>
                  <a:cs typeface="Arial" charset="0"/>
                </a:rPr>
                <a:t>6</a:t>
              </a:r>
            </a:p>
          </p:txBody>
        </p:sp>
        <p:sp>
          <p:nvSpPr>
            <p:cNvPr id="81" name="TextBox 28">
              <a:extLst>
                <a:ext uri="{FF2B5EF4-FFF2-40B4-BE49-F238E27FC236}">
                  <a16:creationId xmlns:a16="http://schemas.microsoft.com/office/drawing/2014/main" id="{EE332D9B-4359-4D3A-9998-D231DF639FF6}"/>
                </a:ext>
              </a:extLst>
            </p:cNvPr>
            <p:cNvSpPr txBox="1"/>
            <p:nvPr/>
          </p:nvSpPr>
          <p:spPr>
            <a:xfrm>
              <a:off x="4163426" y="3475902"/>
              <a:ext cx="1823964" cy="44986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6000"/>
                </a:lnSpc>
                <a:buFont typeface="Wingdings 2" pitchFamily="18" charset="2"/>
                <a:buNone/>
              </a:pPr>
              <a:r>
                <a:rPr lang="en-US" sz="1000"/>
                <a:t>Develop the reports based on the User Stories</a:t>
              </a:r>
            </a:p>
          </p:txBody>
        </p:sp>
        <p:sp>
          <p:nvSpPr>
            <p:cNvPr id="82" name="Oval 81">
              <a:extLst>
                <a:ext uri="{FF2B5EF4-FFF2-40B4-BE49-F238E27FC236}">
                  <a16:creationId xmlns:a16="http://schemas.microsoft.com/office/drawing/2014/main" id="{C67E257A-5CF3-4CB4-9971-320A51C2B9A5}"/>
                </a:ext>
              </a:extLst>
            </p:cNvPr>
            <p:cNvSpPr>
              <a:spLocks noChangeAspect="1"/>
            </p:cNvSpPr>
            <p:nvPr/>
          </p:nvSpPr>
          <p:spPr>
            <a:xfrm>
              <a:off x="3118209" y="2999391"/>
              <a:ext cx="296169" cy="296169"/>
            </a:xfrm>
            <a:prstGeom prst="ellipse">
              <a:avLst/>
            </a:prstGeom>
            <a:solidFill>
              <a:schemeClr val="bg2">
                <a:lumMod val="75000"/>
              </a:schemeClr>
            </a:solidFill>
            <a:ln w="25400" cap="flat" cmpd="sng" algn="ctr">
              <a:solidFill>
                <a:schemeClr val="bg1"/>
              </a:solidFill>
              <a:prstDash val="solid"/>
            </a:ln>
            <a:effectLst/>
          </p:spPr>
          <p:txBody>
            <a:bodyPr lIns="0" tIns="0" rIns="0" bIns="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20000"/>
                </a:spcBef>
              </a:pPr>
              <a:r>
                <a:rPr lang="en-US" sz="1200" b="1" kern="0">
                  <a:latin typeface="+mj-lt"/>
                  <a:cs typeface="Arial" charset="0"/>
                </a:rPr>
                <a:t>7</a:t>
              </a:r>
            </a:p>
          </p:txBody>
        </p:sp>
        <p:sp>
          <p:nvSpPr>
            <p:cNvPr id="83" name="TextBox 30">
              <a:extLst>
                <a:ext uri="{FF2B5EF4-FFF2-40B4-BE49-F238E27FC236}">
                  <a16:creationId xmlns:a16="http://schemas.microsoft.com/office/drawing/2014/main" id="{B8E58CA0-FA63-407D-B38B-4DB21FC5E4B5}"/>
                </a:ext>
              </a:extLst>
            </p:cNvPr>
            <p:cNvSpPr txBox="1"/>
            <p:nvPr/>
          </p:nvSpPr>
          <p:spPr>
            <a:xfrm>
              <a:off x="2398186" y="3465725"/>
              <a:ext cx="1765239" cy="463020"/>
            </a:xfrm>
            <a:prstGeom prst="rect">
              <a:avLst/>
            </a:prstGeom>
            <a:noFill/>
          </p:spPr>
          <p:txBody>
            <a:bodyPr wrap="square" rtlCol="0">
              <a:spAutoFit/>
            </a:bodyPr>
            <a:lstStyle>
              <a:defPPr>
                <a:defRPr lang="en-US"/>
              </a:defPPr>
              <a:lvl1pPr algn="ctr" defTabSz="914400">
                <a:lnSpc>
                  <a:spcPct val="106000"/>
                </a:lnSpc>
                <a:defRPr sz="1000"/>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r>
                <a:rPr lang="en-US"/>
                <a:t>Validate the reports based on test cases</a:t>
              </a:r>
            </a:p>
          </p:txBody>
        </p:sp>
        <p:sp>
          <p:nvSpPr>
            <p:cNvPr id="84" name="Oval 83">
              <a:extLst>
                <a:ext uri="{FF2B5EF4-FFF2-40B4-BE49-F238E27FC236}">
                  <a16:creationId xmlns:a16="http://schemas.microsoft.com/office/drawing/2014/main" id="{F859FA5A-2417-4E17-8FA7-9B1A21664662}"/>
                </a:ext>
              </a:extLst>
            </p:cNvPr>
            <p:cNvSpPr>
              <a:spLocks noChangeAspect="1"/>
            </p:cNvSpPr>
            <p:nvPr/>
          </p:nvSpPr>
          <p:spPr>
            <a:xfrm>
              <a:off x="1372191" y="2999391"/>
              <a:ext cx="296169" cy="296169"/>
            </a:xfrm>
            <a:prstGeom prst="ellipse">
              <a:avLst/>
            </a:prstGeom>
            <a:solidFill>
              <a:schemeClr val="bg2">
                <a:lumMod val="75000"/>
              </a:schemeClr>
            </a:solidFill>
            <a:ln w="25400" cap="flat" cmpd="sng" algn="ctr">
              <a:solidFill>
                <a:schemeClr val="bg1"/>
              </a:solidFill>
              <a:prstDash val="solid"/>
            </a:ln>
            <a:effectLst/>
          </p:spPr>
          <p:txBody>
            <a:bodyPr lIns="0" tIns="0" rIns="0" bIns="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20000"/>
                </a:spcBef>
                <a:defRPr/>
              </a:pPr>
              <a:r>
                <a:rPr lang="en-US" sz="1200" b="1" kern="0">
                  <a:latin typeface="+mj-lt"/>
                  <a:cs typeface="Arial" charset="0"/>
                </a:rPr>
                <a:t>8</a:t>
              </a:r>
            </a:p>
          </p:txBody>
        </p:sp>
        <p:sp>
          <p:nvSpPr>
            <p:cNvPr id="85" name="TextBox 32">
              <a:extLst>
                <a:ext uri="{FF2B5EF4-FFF2-40B4-BE49-F238E27FC236}">
                  <a16:creationId xmlns:a16="http://schemas.microsoft.com/office/drawing/2014/main" id="{009FD959-69F4-4322-A059-FDBCFD090E86}"/>
                </a:ext>
              </a:extLst>
            </p:cNvPr>
            <p:cNvSpPr txBox="1"/>
            <p:nvPr/>
          </p:nvSpPr>
          <p:spPr>
            <a:xfrm>
              <a:off x="605473" y="3451764"/>
              <a:ext cx="1867650" cy="4630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6000"/>
                </a:lnSpc>
              </a:pPr>
              <a:r>
                <a:rPr lang="en-US" sz="1000"/>
                <a:t>Schedule reports Using FRS/BI Administrator</a:t>
              </a:r>
            </a:p>
          </p:txBody>
        </p:sp>
        <p:sp>
          <p:nvSpPr>
            <p:cNvPr id="87" name="Oval 86">
              <a:extLst>
                <a:ext uri="{FF2B5EF4-FFF2-40B4-BE49-F238E27FC236}">
                  <a16:creationId xmlns:a16="http://schemas.microsoft.com/office/drawing/2014/main" id="{CA669BB7-42F4-40D6-8582-F628D5747959}"/>
                </a:ext>
              </a:extLst>
            </p:cNvPr>
            <p:cNvSpPr>
              <a:spLocks noChangeAspect="1"/>
            </p:cNvSpPr>
            <p:nvPr/>
          </p:nvSpPr>
          <p:spPr>
            <a:xfrm>
              <a:off x="1450970" y="4719280"/>
              <a:ext cx="296169" cy="296169"/>
            </a:xfrm>
            <a:prstGeom prst="ellipse">
              <a:avLst/>
            </a:prstGeom>
            <a:solidFill>
              <a:schemeClr val="accent6">
                <a:lumMod val="40000"/>
                <a:lumOff val="60000"/>
              </a:schemeClr>
            </a:solidFill>
            <a:ln w="25400" cap="flat" cmpd="sng" algn="ctr">
              <a:solidFill>
                <a:schemeClr val="bg1"/>
              </a:solidFill>
              <a:prstDash val="solid"/>
            </a:ln>
            <a:effectLst/>
          </p:spPr>
          <p:txBody>
            <a:bodyPr lIns="0" tIns="0" rIns="0" bIns="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20000"/>
                </a:spcBef>
              </a:pPr>
              <a:r>
                <a:rPr lang="en-US" sz="1050" b="1" kern="0">
                  <a:latin typeface="+mj-lt"/>
                  <a:cs typeface="Arial" charset="0"/>
                </a:rPr>
                <a:t>9</a:t>
              </a:r>
            </a:p>
          </p:txBody>
        </p:sp>
        <p:sp>
          <p:nvSpPr>
            <p:cNvPr id="88" name="Oval 87">
              <a:extLst>
                <a:ext uri="{FF2B5EF4-FFF2-40B4-BE49-F238E27FC236}">
                  <a16:creationId xmlns:a16="http://schemas.microsoft.com/office/drawing/2014/main" id="{B4B1C75C-0DA4-43D2-8EDD-FD431B08674E}"/>
                </a:ext>
              </a:extLst>
            </p:cNvPr>
            <p:cNvSpPr>
              <a:spLocks noChangeAspect="1"/>
            </p:cNvSpPr>
            <p:nvPr/>
          </p:nvSpPr>
          <p:spPr>
            <a:xfrm>
              <a:off x="3159568" y="4741074"/>
              <a:ext cx="406787" cy="307216"/>
            </a:xfrm>
            <a:prstGeom prst="ellipse">
              <a:avLst/>
            </a:prstGeom>
            <a:solidFill>
              <a:schemeClr val="accent6">
                <a:lumMod val="40000"/>
                <a:lumOff val="60000"/>
              </a:schemeClr>
            </a:solidFill>
            <a:ln w="25400" cap="flat" cmpd="sng" algn="ctr">
              <a:solidFill>
                <a:schemeClr val="bg1"/>
              </a:solidFill>
              <a:prstDash val="solid"/>
            </a:ln>
            <a:effectLst/>
          </p:spPr>
          <p:txBody>
            <a:bodyPr lIns="0" tIns="0" rIns="0" bIns="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20000"/>
                </a:spcBef>
              </a:pPr>
              <a:r>
                <a:rPr lang="en-US" sz="1050" b="1" kern="0">
                  <a:latin typeface="+mj-lt"/>
                  <a:cs typeface="Arial" charset="0"/>
                </a:rPr>
                <a:t>10</a:t>
              </a:r>
            </a:p>
          </p:txBody>
        </p:sp>
        <p:sp>
          <p:nvSpPr>
            <p:cNvPr id="89" name="Oval 88">
              <a:extLst>
                <a:ext uri="{FF2B5EF4-FFF2-40B4-BE49-F238E27FC236}">
                  <a16:creationId xmlns:a16="http://schemas.microsoft.com/office/drawing/2014/main" id="{FDF9A76E-A647-4DD8-8591-44CB29A55645}"/>
                </a:ext>
              </a:extLst>
            </p:cNvPr>
            <p:cNvSpPr>
              <a:spLocks noChangeAspect="1"/>
            </p:cNvSpPr>
            <p:nvPr/>
          </p:nvSpPr>
          <p:spPr>
            <a:xfrm>
              <a:off x="4849233" y="4676311"/>
              <a:ext cx="394770" cy="377201"/>
            </a:xfrm>
            <a:prstGeom prst="ellipse">
              <a:avLst/>
            </a:prstGeom>
            <a:solidFill>
              <a:schemeClr val="accent6">
                <a:lumMod val="40000"/>
                <a:lumOff val="60000"/>
              </a:schemeClr>
            </a:solidFill>
            <a:ln w="25400" cap="flat" cmpd="sng" algn="ctr">
              <a:solidFill>
                <a:schemeClr val="bg1"/>
              </a:solidFill>
              <a:prstDash val="solid"/>
            </a:ln>
            <a:effectLst/>
          </p:spPr>
          <p:txBody>
            <a:bodyPr lIns="0" tIns="0" rIns="0" bIns="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20000"/>
                </a:spcBef>
                <a:defRPr/>
              </a:pPr>
              <a:r>
                <a:rPr lang="en-US" sz="1050" b="1" kern="0">
                  <a:latin typeface="+mj-lt"/>
                  <a:cs typeface="Arial" charset="0"/>
                </a:rPr>
                <a:t>11</a:t>
              </a:r>
              <a:endParaRPr lang="en-US" sz="1100" b="1" kern="0">
                <a:latin typeface="+mj-lt"/>
                <a:cs typeface="Arial" charset="0"/>
              </a:endParaRPr>
            </a:p>
          </p:txBody>
        </p:sp>
        <p:sp>
          <p:nvSpPr>
            <p:cNvPr id="90" name="TextBox 36">
              <a:extLst>
                <a:ext uri="{FF2B5EF4-FFF2-40B4-BE49-F238E27FC236}">
                  <a16:creationId xmlns:a16="http://schemas.microsoft.com/office/drawing/2014/main" id="{37812EB3-EBAD-403A-A3A7-1728D0105F35}"/>
                </a:ext>
              </a:extLst>
            </p:cNvPr>
            <p:cNvSpPr txBox="1"/>
            <p:nvPr/>
          </p:nvSpPr>
          <p:spPr>
            <a:xfrm>
              <a:off x="2629219" y="5144999"/>
              <a:ext cx="1631768" cy="8104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6000"/>
                </a:lnSpc>
                <a:buFont typeface="Wingdings 2" pitchFamily="18" charset="2"/>
                <a:buNone/>
              </a:pPr>
              <a:r>
                <a:rPr lang="en-US" sz="1000">
                  <a:latin typeface="+mj-lt"/>
                </a:rPr>
                <a:t>Assign General ledger Roles to user to run </a:t>
              </a:r>
              <a:r>
                <a:rPr lang="en-US" sz="1000"/>
                <a:t>custom</a:t>
              </a:r>
              <a:r>
                <a:rPr lang="en-US" sz="1000">
                  <a:latin typeface="+mj-lt"/>
                </a:rPr>
                <a:t> reports developed in FRS</a:t>
              </a:r>
            </a:p>
          </p:txBody>
        </p:sp>
        <p:pic>
          <p:nvPicPr>
            <p:cNvPr id="91" name="Picture 90">
              <a:extLst>
                <a:ext uri="{FF2B5EF4-FFF2-40B4-BE49-F238E27FC236}">
                  <a16:creationId xmlns:a16="http://schemas.microsoft.com/office/drawing/2014/main" id="{84392853-CC4D-463D-80D7-A482B68FB6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10707" y="4647858"/>
              <a:ext cx="659005" cy="659005"/>
            </a:xfrm>
            <a:prstGeom prst="rect">
              <a:avLst/>
            </a:prstGeom>
          </p:spPr>
        </p:pic>
        <p:sp>
          <p:nvSpPr>
            <p:cNvPr id="92" name="TextBox 38">
              <a:extLst>
                <a:ext uri="{FF2B5EF4-FFF2-40B4-BE49-F238E27FC236}">
                  <a16:creationId xmlns:a16="http://schemas.microsoft.com/office/drawing/2014/main" id="{C4240961-22CB-4C29-893C-EAF73B03B8AE}"/>
                </a:ext>
              </a:extLst>
            </p:cNvPr>
            <p:cNvSpPr txBox="1"/>
            <p:nvPr/>
          </p:nvSpPr>
          <p:spPr>
            <a:xfrm>
              <a:off x="6906287" y="4807136"/>
              <a:ext cx="1051785" cy="51068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ts val="600"/>
                </a:spcBef>
                <a:spcAft>
                  <a:spcPct val="0"/>
                </a:spcAft>
              </a:pPr>
              <a:r>
                <a:rPr lang="en-US" sz="1200" b="1" cap="small">
                  <a:solidFill>
                    <a:srgbClr val="FFFFFF">
                      <a:lumMod val="50000"/>
                    </a:srgbClr>
                  </a:solidFill>
                  <a:latin typeface="+mj-lt"/>
                  <a:cs typeface="Arial" pitchFamily="34" charset="0"/>
                </a:rPr>
                <a:t>   </a:t>
              </a:r>
              <a:r>
                <a:rPr lang="en-US" sz="1200" b="1" cap="small">
                  <a:latin typeface="+mj-lt"/>
                  <a:cs typeface="Arial" pitchFamily="34" charset="0"/>
                </a:rPr>
                <a:t>FINISH</a:t>
              </a:r>
            </a:p>
          </p:txBody>
        </p:sp>
        <p:sp>
          <p:nvSpPr>
            <p:cNvPr id="97" name="Oval 96">
              <a:extLst>
                <a:ext uri="{FF2B5EF4-FFF2-40B4-BE49-F238E27FC236}">
                  <a16:creationId xmlns:a16="http://schemas.microsoft.com/office/drawing/2014/main" id="{7935B9FE-762C-4F9A-A186-FB8A8A25C624}"/>
                </a:ext>
              </a:extLst>
            </p:cNvPr>
            <p:cNvSpPr>
              <a:spLocks noChangeAspect="1"/>
            </p:cNvSpPr>
            <p:nvPr/>
          </p:nvSpPr>
          <p:spPr>
            <a:xfrm>
              <a:off x="3119987" y="2997973"/>
              <a:ext cx="296169" cy="296169"/>
            </a:xfrm>
            <a:prstGeom prst="ellipse">
              <a:avLst/>
            </a:prstGeom>
            <a:solidFill>
              <a:schemeClr val="accent3">
                <a:lumMod val="40000"/>
                <a:lumOff val="60000"/>
              </a:schemeClr>
            </a:solidFill>
            <a:ln w="25400" cap="flat" cmpd="sng" algn="ctr">
              <a:solidFill>
                <a:schemeClr val="bg1"/>
              </a:solidFill>
              <a:prstDash val="solid"/>
            </a:ln>
            <a:effectLst/>
          </p:spPr>
          <p:txBody>
            <a:bodyPr lIns="0" tIns="0" rIns="0" bIns="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20000"/>
                </a:spcBef>
              </a:pPr>
              <a:r>
                <a:rPr lang="en-US" sz="1200" b="1" kern="0">
                  <a:latin typeface="+mj-lt"/>
                  <a:cs typeface="Arial" charset="0"/>
                </a:rPr>
                <a:t>7</a:t>
              </a:r>
            </a:p>
          </p:txBody>
        </p:sp>
        <p:sp>
          <p:nvSpPr>
            <p:cNvPr id="98" name="Oval 97">
              <a:extLst>
                <a:ext uri="{FF2B5EF4-FFF2-40B4-BE49-F238E27FC236}">
                  <a16:creationId xmlns:a16="http://schemas.microsoft.com/office/drawing/2014/main" id="{4FABFEE4-8E2A-4EBB-AD76-7F859F74D0CE}"/>
                </a:ext>
              </a:extLst>
            </p:cNvPr>
            <p:cNvSpPr>
              <a:spLocks noChangeAspect="1"/>
            </p:cNvSpPr>
            <p:nvPr/>
          </p:nvSpPr>
          <p:spPr>
            <a:xfrm>
              <a:off x="1373970" y="2997973"/>
              <a:ext cx="296169" cy="296169"/>
            </a:xfrm>
            <a:prstGeom prst="ellipse">
              <a:avLst/>
            </a:prstGeom>
            <a:solidFill>
              <a:schemeClr val="accent3">
                <a:lumMod val="40000"/>
                <a:lumOff val="60000"/>
              </a:schemeClr>
            </a:solidFill>
            <a:ln w="25400" cap="flat" cmpd="sng" algn="ctr">
              <a:solidFill>
                <a:schemeClr val="bg1"/>
              </a:solidFill>
              <a:prstDash val="solid"/>
            </a:ln>
            <a:effectLst/>
          </p:spPr>
          <p:txBody>
            <a:bodyPr lIns="0" tIns="0" rIns="0" bIns="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20000"/>
                </a:spcBef>
                <a:defRPr/>
              </a:pPr>
              <a:r>
                <a:rPr lang="en-US" sz="1200" b="1" kern="0">
                  <a:latin typeface="+mj-lt"/>
                  <a:cs typeface="Arial" charset="0"/>
                </a:rPr>
                <a:t>8</a:t>
              </a:r>
            </a:p>
          </p:txBody>
        </p:sp>
      </p:grpSp>
      <p:sp>
        <p:nvSpPr>
          <p:cNvPr id="51" name="TextBox 39">
            <a:extLst>
              <a:ext uri="{FF2B5EF4-FFF2-40B4-BE49-F238E27FC236}">
                <a16:creationId xmlns:a16="http://schemas.microsoft.com/office/drawing/2014/main" id="{89213975-0B81-445E-8B2B-E2EC96CA07C5}"/>
              </a:ext>
            </a:extLst>
          </p:cNvPr>
          <p:cNvSpPr txBox="1"/>
          <p:nvPr/>
        </p:nvSpPr>
        <p:spPr>
          <a:xfrm>
            <a:off x="503081" y="5487296"/>
            <a:ext cx="1513589" cy="73373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6000"/>
              </a:lnSpc>
              <a:buFont typeface="Wingdings 2" pitchFamily="18" charset="2"/>
              <a:buNone/>
            </a:pPr>
            <a:r>
              <a:rPr lang="en-US" sz="1000"/>
              <a:t>Configure folder level security using custom roles to provide read access to users</a:t>
            </a:r>
          </a:p>
        </p:txBody>
      </p:sp>
      <p:sp>
        <p:nvSpPr>
          <p:cNvPr id="52" name="TextBox 40">
            <a:extLst>
              <a:ext uri="{FF2B5EF4-FFF2-40B4-BE49-F238E27FC236}">
                <a16:creationId xmlns:a16="http://schemas.microsoft.com/office/drawing/2014/main" id="{923FE380-E76A-4C60-8146-12789BEA5DF2}"/>
              </a:ext>
            </a:extLst>
          </p:cNvPr>
          <p:cNvSpPr txBox="1"/>
          <p:nvPr/>
        </p:nvSpPr>
        <p:spPr>
          <a:xfrm>
            <a:off x="3994828" y="5532148"/>
            <a:ext cx="1451018" cy="74535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6000"/>
              </a:lnSpc>
              <a:buFont typeface="Wingdings 2" pitchFamily="18" charset="2"/>
              <a:buNone/>
            </a:pPr>
            <a:r>
              <a:rPr lang="en-US" sz="1000">
                <a:latin typeface="+mj-lt"/>
              </a:rPr>
              <a:t>Install Smart View, an Excel add-in, to each </a:t>
            </a:r>
            <a:r>
              <a:rPr lang="en-US" sz="1000"/>
              <a:t>client</a:t>
            </a:r>
            <a:r>
              <a:rPr lang="en-US" sz="1000">
                <a:latin typeface="+mj-lt"/>
              </a:rPr>
              <a:t> computer (*option)</a:t>
            </a:r>
          </a:p>
        </p:txBody>
      </p:sp>
      <p:grpSp>
        <p:nvGrpSpPr>
          <p:cNvPr id="53" name="Group 52">
            <a:extLst>
              <a:ext uri="{FF2B5EF4-FFF2-40B4-BE49-F238E27FC236}">
                <a16:creationId xmlns:a16="http://schemas.microsoft.com/office/drawing/2014/main" id="{799253C0-69FB-45E0-B22A-47C665518D0D}"/>
              </a:ext>
            </a:extLst>
          </p:cNvPr>
          <p:cNvGrpSpPr/>
          <p:nvPr/>
        </p:nvGrpSpPr>
        <p:grpSpPr>
          <a:xfrm>
            <a:off x="7112323" y="1671822"/>
            <a:ext cx="2279148" cy="5507828"/>
            <a:chOff x="8110343" y="1384563"/>
            <a:chExt cx="4087394" cy="3903509"/>
          </a:xfrm>
        </p:grpSpPr>
        <p:cxnSp>
          <p:nvCxnSpPr>
            <p:cNvPr id="62" name="Straight Connector 61">
              <a:extLst>
                <a:ext uri="{FF2B5EF4-FFF2-40B4-BE49-F238E27FC236}">
                  <a16:creationId xmlns:a16="http://schemas.microsoft.com/office/drawing/2014/main" id="{E1F32E28-947F-430C-9E2E-C6C7E29E2DCF}"/>
                </a:ext>
              </a:extLst>
            </p:cNvPr>
            <p:cNvCxnSpPr/>
            <p:nvPr/>
          </p:nvCxnSpPr>
          <p:spPr>
            <a:xfrm flipV="1">
              <a:off x="8657288" y="3585754"/>
              <a:ext cx="1463041" cy="0"/>
            </a:xfrm>
            <a:prstGeom prst="line">
              <a:avLst/>
            </a:prstGeom>
            <a:noFill/>
            <a:ln w="6350" cap="flat" cmpd="sng" algn="ctr">
              <a:solidFill>
                <a:sysClr val="window" lastClr="FFFFFF"/>
              </a:solidFill>
              <a:prstDash val="solid"/>
              <a:miter lim="800000"/>
            </a:ln>
            <a:effectLst/>
          </p:spPr>
        </p:cxnSp>
        <p:cxnSp>
          <p:nvCxnSpPr>
            <p:cNvPr id="63" name="Straight Connector 62">
              <a:extLst>
                <a:ext uri="{FF2B5EF4-FFF2-40B4-BE49-F238E27FC236}">
                  <a16:creationId xmlns:a16="http://schemas.microsoft.com/office/drawing/2014/main" id="{2486AC77-86F4-4324-9B32-14FA3B886D34}"/>
                </a:ext>
              </a:extLst>
            </p:cNvPr>
            <p:cNvCxnSpPr/>
            <p:nvPr/>
          </p:nvCxnSpPr>
          <p:spPr>
            <a:xfrm flipV="1">
              <a:off x="10110505" y="2576415"/>
              <a:ext cx="1463041" cy="0"/>
            </a:xfrm>
            <a:prstGeom prst="line">
              <a:avLst/>
            </a:prstGeom>
            <a:noFill/>
            <a:ln w="6350" cap="flat" cmpd="sng" algn="ctr">
              <a:solidFill>
                <a:sysClr val="window" lastClr="FFFFFF"/>
              </a:solidFill>
              <a:prstDash val="solid"/>
              <a:miter lim="800000"/>
            </a:ln>
            <a:effectLst/>
          </p:spPr>
        </p:cxnSp>
        <p:sp>
          <p:nvSpPr>
            <p:cNvPr id="64" name="Rectangle 63">
              <a:extLst>
                <a:ext uri="{FF2B5EF4-FFF2-40B4-BE49-F238E27FC236}">
                  <a16:creationId xmlns:a16="http://schemas.microsoft.com/office/drawing/2014/main" id="{1E0639EE-30F1-49CB-954E-C2C39433F17F}"/>
                </a:ext>
              </a:extLst>
            </p:cNvPr>
            <p:cNvSpPr/>
            <p:nvPr/>
          </p:nvSpPr>
          <p:spPr bwMode="gray">
            <a:xfrm>
              <a:off x="8110343" y="1384563"/>
              <a:ext cx="4087392" cy="930146"/>
            </a:xfrm>
            <a:prstGeom prst="rect">
              <a:avLst/>
            </a:prstGeom>
            <a:solidFill>
              <a:schemeClr val="accent4">
                <a:lumMod val="40000"/>
                <a:lumOff val="60000"/>
              </a:schemeClr>
            </a:solidFill>
            <a:ln w="19050" algn="ctr">
              <a:noFill/>
              <a:miter lim="800000"/>
              <a:headEnd/>
              <a:tailEnd/>
            </a:ln>
          </p:spPr>
          <p:txBody>
            <a:bodyPr wrap="square" lIns="88900" tIns="88900" rIns="88900" bIns="88900" rtlCol="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6000"/>
                </a:lnSpc>
              </a:pPr>
              <a:r>
                <a:rPr lang="en-US" sz="1000" b="1"/>
                <a:t>Mapping and Configurations Steps</a:t>
              </a:r>
            </a:p>
            <a:p>
              <a:pPr>
                <a:lnSpc>
                  <a:spcPct val="106000"/>
                </a:lnSpc>
              </a:pPr>
              <a:endParaRPr lang="en-US" sz="1000" b="1"/>
            </a:p>
            <a:p>
              <a:pPr marL="171450" indent="-171450">
                <a:lnSpc>
                  <a:spcPct val="106000"/>
                </a:lnSpc>
                <a:buFont typeface="Wingdings" panose="05000000000000000000" pitchFamily="2" charset="2"/>
                <a:buChar char="ü"/>
              </a:pPr>
              <a:r>
                <a:rPr lang="en-US" sz="1000"/>
                <a:t>Gather Report requirements</a:t>
              </a:r>
            </a:p>
            <a:p>
              <a:pPr marL="171450" indent="-171450">
                <a:lnSpc>
                  <a:spcPct val="106000"/>
                </a:lnSpc>
                <a:buFont typeface="Wingdings" panose="05000000000000000000" pitchFamily="2" charset="2"/>
                <a:buChar char="ü"/>
              </a:pPr>
              <a:r>
                <a:rPr lang="en-US" sz="1000"/>
                <a:t>Perform fit gap analysis</a:t>
              </a:r>
            </a:p>
            <a:p>
              <a:pPr marL="171450" indent="-171450">
                <a:lnSpc>
                  <a:spcPct val="106000"/>
                </a:lnSpc>
                <a:buFont typeface="Wingdings" panose="05000000000000000000" pitchFamily="2" charset="2"/>
                <a:buChar char="ü"/>
              </a:pPr>
              <a:r>
                <a:rPr lang="en-US" sz="1000"/>
                <a:t>Access reports to identify the best reporting tool.</a:t>
              </a:r>
            </a:p>
            <a:p>
              <a:pPr marL="171450" indent="-171450">
                <a:lnSpc>
                  <a:spcPct val="106000"/>
                </a:lnSpc>
                <a:buFont typeface="Wingdings" panose="05000000000000000000" pitchFamily="2" charset="2"/>
                <a:buChar char="ü"/>
              </a:pPr>
              <a:r>
                <a:rPr lang="en-US" sz="1000"/>
                <a:t>Prepare Inventory</a:t>
              </a:r>
            </a:p>
          </p:txBody>
        </p:sp>
        <p:sp>
          <p:nvSpPr>
            <p:cNvPr id="65" name="Rectangle 64">
              <a:extLst>
                <a:ext uri="{FF2B5EF4-FFF2-40B4-BE49-F238E27FC236}">
                  <a16:creationId xmlns:a16="http://schemas.microsoft.com/office/drawing/2014/main" id="{FEF3ECEA-8C42-426D-BC45-CAD29199BECD}"/>
                </a:ext>
              </a:extLst>
            </p:cNvPr>
            <p:cNvSpPr/>
            <p:nvPr/>
          </p:nvSpPr>
          <p:spPr bwMode="gray">
            <a:xfrm>
              <a:off x="8110343" y="2390262"/>
              <a:ext cx="4087394" cy="1436014"/>
            </a:xfrm>
            <a:prstGeom prst="rect">
              <a:avLst/>
            </a:prstGeom>
            <a:solidFill>
              <a:schemeClr val="accent3">
                <a:lumMod val="40000"/>
                <a:lumOff val="60000"/>
              </a:schemeClr>
            </a:solidFill>
            <a:ln w="19050" algn="ctr">
              <a:noFill/>
              <a:miter lim="800000"/>
              <a:headEnd/>
              <a:tailEnd/>
            </a:ln>
          </p:spPr>
          <p:txBody>
            <a:bodyPr wrap="square" lIns="88900" tIns="88900" rIns="88900" bIns="88900" rtlCol="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6000"/>
                </a:lnSpc>
              </a:pPr>
              <a:r>
                <a:rPr lang="en-US" sz="1000" b="1"/>
                <a:t>Data Extraction and Formatting Steps</a:t>
              </a:r>
            </a:p>
            <a:p>
              <a:pPr>
                <a:lnSpc>
                  <a:spcPct val="106000"/>
                </a:lnSpc>
              </a:pPr>
              <a:endParaRPr lang="en-US" sz="1000"/>
            </a:p>
            <a:p>
              <a:pPr marL="171450" indent="-171450">
                <a:lnSpc>
                  <a:spcPct val="106000"/>
                </a:lnSpc>
                <a:buFont typeface="Wingdings" panose="05000000000000000000" pitchFamily="2" charset="2"/>
                <a:buChar char="ü"/>
              </a:pPr>
              <a:r>
                <a:rPr lang="en-US" sz="1000"/>
                <a:t>Configure flex fields for OTBI reports.</a:t>
              </a:r>
            </a:p>
            <a:p>
              <a:pPr marL="171450" indent="-171450">
                <a:lnSpc>
                  <a:spcPct val="106000"/>
                </a:lnSpc>
                <a:buFont typeface="Wingdings" panose="05000000000000000000" pitchFamily="2" charset="2"/>
                <a:buChar char="ü"/>
              </a:pPr>
              <a:r>
                <a:rPr lang="en-US" sz="1000"/>
                <a:t>Create FRS reports for GL Balance for scheduling.</a:t>
              </a:r>
            </a:p>
            <a:p>
              <a:pPr marL="171450" indent="-171450">
                <a:lnSpc>
                  <a:spcPct val="106000"/>
                </a:lnSpc>
                <a:buFont typeface="Wingdings" panose="05000000000000000000" pitchFamily="2" charset="2"/>
                <a:buChar char="ü"/>
              </a:pPr>
              <a:r>
                <a:rPr lang="en-US" sz="1000"/>
                <a:t>Create Smart View Analysis for GL Balances Reports and ad hoc reporting.</a:t>
              </a:r>
            </a:p>
            <a:p>
              <a:pPr marL="171450" indent="-171450">
                <a:lnSpc>
                  <a:spcPct val="106000"/>
                </a:lnSpc>
                <a:buFont typeface="Wingdings" panose="05000000000000000000" pitchFamily="2" charset="2"/>
                <a:buChar char="ü"/>
              </a:pPr>
              <a:r>
                <a:rPr lang="en-US" sz="1000"/>
                <a:t>Create Data Models for BI Reports.</a:t>
              </a:r>
            </a:p>
          </p:txBody>
        </p:sp>
        <p:sp>
          <p:nvSpPr>
            <p:cNvPr id="66" name="Rectangle 65">
              <a:extLst>
                <a:ext uri="{FF2B5EF4-FFF2-40B4-BE49-F238E27FC236}">
                  <a16:creationId xmlns:a16="http://schemas.microsoft.com/office/drawing/2014/main" id="{E3A64D80-4B36-4C3F-9315-6ED786FB1D96}"/>
                </a:ext>
              </a:extLst>
            </p:cNvPr>
            <p:cNvSpPr/>
            <p:nvPr/>
          </p:nvSpPr>
          <p:spPr bwMode="gray">
            <a:xfrm>
              <a:off x="8110343" y="3922343"/>
              <a:ext cx="4087392" cy="1365729"/>
            </a:xfrm>
            <a:prstGeom prst="rect">
              <a:avLst/>
            </a:prstGeom>
            <a:solidFill>
              <a:schemeClr val="accent6">
                <a:lumMod val="40000"/>
                <a:lumOff val="60000"/>
              </a:schemeClr>
            </a:solidFill>
            <a:ln w="19050" algn="ctr">
              <a:noFill/>
              <a:miter lim="800000"/>
              <a:headEnd/>
              <a:tailEnd/>
            </a:ln>
          </p:spPr>
          <p:txBody>
            <a:bodyPr wrap="square" lIns="88900" tIns="88900" rIns="88900" bIns="88900" rtlCol="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6000"/>
                </a:lnSpc>
              </a:pPr>
              <a:r>
                <a:rPr lang="en-US" sz="1000" b="1"/>
                <a:t>Scheduling and Delivery Steps</a:t>
              </a:r>
            </a:p>
            <a:p>
              <a:pPr>
                <a:lnSpc>
                  <a:spcPct val="106000"/>
                </a:lnSpc>
              </a:pPr>
              <a:endParaRPr lang="en-US" sz="1000" b="1"/>
            </a:p>
            <a:p>
              <a:pPr marL="171450" indent="-171450">
                <a:lnSpc>
                  <a:spcPct val="106000"/>
                </a:lnSpc>
                <a:buFont typeface="Wingdings" panose="05000000000000000000" pitchFamily="2" charset="2"/>
                <a:buChar char="ü"/>
              </a:pPr>
              <a:r>
                <a:rPr lang="en-US" sz="1000"/>
                <a:t>Configure folder level security using custom role.</a:t>
              </a:r>
            </a:p>
            <a:p>
              <a:pPr marL="171450" indent="-171450">
                <a:lnSpc>
                  <a:spcPct val="106000"/>
                </a:lnSpc>
                <a:buFont typeface="Wingdings" panose="05000000000000000000" pitchFamily="2" charset="2"/>
                <a:buChar char="ü"/>
              </a:pPr>
              <a:r>
                <a:rPr lang="en-US" sz="1000"/>
                <a:t>Create Schedules as per the user stories.</a:t>
              </a:r>
            </a:p>
            <a:p>
              <a:pPr marL="171450" indent="-171450">
                <a:lnSpc>
                  <a:spcPct val="106000"/>
                </a:lnSpc>
                <a:buFont typeface="Wingdings" panose="05000000000000000000" pitchFamily="2" charset="2"/>
                <a:buChar char="ü"/>
              </a:pPr>
              <a:r>
                <a:rPr lang="en-US" sz="1000"/>
                <a:t>Provide access to users to run reports</a:t>
              </a:r>
            </a:p>
            <a:p>
              <a:pPr marL="171450" indent="-171450">
                <a:lnSpc>
                  <a:spcPct val="106000"/>
                </a:lnSpc>
                <a:buFont typeface="Wingdings" panose="05000000000000000000" pitchFamily="2" charset="2"/>
                <a:buChar char="ü"/>
              </a:pPr>
              <a:r>
                <a:rPr lang="en-US" sz="1000"/>
                <a:t>Configure Smart view for all the financial users for ad hoc reporting requirements</a:t>
              </a:r>
            </a:p>
          </p:txBody>
        </p:sp>
      </p:grpSp>
      <p:sp>
        <p:nvSpPr>
          <p:cNvPr id="59" name="Rectangle 58">
            <a:extLst>
              <a:ext uri="{FF2B5EF4-FFF2-40B4-BE49-F238E27FC236}">
                <a16:creationId xmlns:a16="http://schemas.microsoft.com/office/drawing/2014/main" id="{D7FB4B27-EABC-491F-9E88-08B485641B4B}"/>
              </a:ext>
            </a:extLst>
          </p:cNvPr>
          <p:cNvSpPr/>
          <p:nvPr/>
        </p:nvSpPr>
        <p:spPr bwMode="auto">
          <a:xfrm>
            <a:off x="605090" y="6484228"/>
            <a:ext cx="6194401" cy="713008"/>
          </a:xfrm>
          <a:prstGeom prst="rect">
            <a:avLst/>
          </a:prstGeom>
          <a:noFill/>
          <a:ln w="12700" cap="flat" cmpd="sng" algn="ctr">
            <a:solidFill>
              <a:srgbClr val="002776"/>
            </a:solidFill>
            <a:prstDash val="solid"/>
            <a:round/>
            <a:headEnd type="none" w="med" len="med"/>
            <a:tailEnd type="none" w="med" len="med"/>
          </a:ln>
          <a:effectLst/>
        </p:spPr>
        <p:txBody>
          <a:bodyPr vert="horz" wrap="square" lIns="73152" tIns="73152" rIns="73152" bIns="73152"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00" eaLnBrk="0" fontAlgn="base" hangingPunct="0">
              <a:lnSpc>
                <a:spcPct val="106000"/>
              </a:lnSpc>
              <a:spcBef>
                <a:spcPct val="50000"/>
              </a:spcBef>
              <a:spcAft>
                <a:spcPct val="0"/>
              </a:spcAft>
              <a:buSzPct val="100000"/>
              <a:defRPr/>
            </a:pPr>
            <a:r>
              <a:rPr lang="en-US" sz="1050" b="1" kern="0">
                <a:solidFill>
                  <a:prstClr val="black"/>
                </a:solidFill>
                <a:latin typeface="+mj-lt"/>
                <a:cs typeface="Arial" charset="0"/>
              </a:rPr>
              <a:t>Responsibility</a:t>
            </a:r>
            <a:r>
              <a:rPr lang="en-US" sz="1050" kern="0">
                <a:solidFill>
                  <a:prstClr val="black"/>
                </a:solidFill>
                <a:latin typeface="+mj-lt"/>
                <a:cs typeface="Arial" charset="0"/>
              </a:rPr>
              <a:t>						</a:t>
            </a:r>
          </a:p>
          <a:p>
            <a:pPr defTabSz="914400" eaLnBrk="0" fontAlgn="base" hangingPunct="0">
              <a:lnSpc>
                <a:spcPct val="106000"/>
              </a:lnSpc>
              <a:spcBef>
                <a:spcPct val="50000"/>
              </a:spcBef>
              <a:spcAft>
                <a:spcPct val="0"/>
              </a:spcAft>
              <a:buSzPct val="100000"/>
              <a:defRPr/>
            </a:pPr>
            <a:r>
              <a:rPr lang="en-US" sz="1050" kern="0">
                <a:solidFill>
                  <a:prstClr val="black"/>
                </a:solidFill>
                <a:latin typeface="+mj-lt"/>
                <a:cs typeface="Arial" charset="0"/>
              </a:rPr>
              <a:t>         </a:t>
            </a:r>
          </a:p>
        </p:txBody>
      </p:sp>
      <p:sp>
        <p:nvSpPr>
          <p:cNvPr id="2" name="Circle: Hollow 1">
            <a:extLst>
              <a:ext uri="{FF2B5EF4-FFF2-40B4-BE49-F238E27FC236}">
                <a16:creationId xmlns:a16="http://schemas.microsoft.com/office/drawing/2014/main" id="{F3C2AAF2-6F73-468E-9C57-8D69A538C373}"/>
              </a:ext>
            </a:extLst>
          </p:cNvPr>
          <p:cNvSpPr/>
          <p:nvPr/>
        </p:nvSpPr>
        <p:spPr>
          <a:xfrm>
            <a:off x="964157" y="2013857"/>
            <a:ext cx="533708" cy="507092"/>
          </a:xfrm>
          <a:prstGeom prst="donut">
            <a:avLst/>
          </a:prstGeom>
          <a:solidFill>
            <a:srgbClr val="7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3" name="Circle: Hollow 92">
            <a:extLst>
              <a:ext uri="{FF2B5EF4-FFF2-40B4-BE49-F238E27FC236}">
                <a16:creationId xmlns:a16="http://schemas.microsoft.com/office/drawing/2014/main" id="{0552FD2C-76E1-410F-BE0A-13E82AF35C30}"/>
              </a:ext>
            </a:extLst>
          </p:cNvPr>
          <p:cNvSpPr/>
          <p:nvPr/>
        </p:nvSpPr>
        <p:spPr>
          <a:xfrm>
            <a:off x="2519455" y="2001723"/>
            <a:ext cx="533708" cy="507092"/>
          </a:xfrm>
          <a:prstGeom prst="donut">
            <a:avLst/>
          </a:prstGeom>
          <a:solidFill>
            <a:srgbClr val="7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4" name="Circle: Hollow 93">
            <a:extLst>
              <a:ext uri="{FF2B5EF4-FFF2-40B4-BE49-F238E27FC236}">
                <a16:creationId xmlns:a16="http://schemas.microsoft.com/office/drawing/2014/main" id="{3E8FFB55-9199-4EA6-8362-4F65A6360A41}"/>
              </a:ext>
            </a:extLst>
          </p:cNvPr>
          <p:cNvSpPr/>
          <p:nvPr/>
        </p:nvSpPr>
        <p:spPr>
          <a:xfrm>
            <a:off x="4186453" y="1991462"/>
            <a:ext cx="533708" cy="507092"/>
          </a:xfrm>
          <a:prstGeom prst="donut">
            <a:avLst/>
          </a:prstGeom>
          <a:solidFill>
            <a:srgbClr val="7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5" name="Circle: Hollow 94">
            <a:extLst>
              <a:ext uri="{FF2B5EF4-FFF2-40B4-BE49-F238E27FC236}">
                <a16:creationId xmlns:a16="http://schemas.microsoft.com/office/drawing/2014/main" id="{820128EE-C6E8-4D43-8846-A2FB324B4B53}"/>
              </a:ext>
            </a:extLst>
          </p:cNvPr>
          <p:cNvSpPr/>
          <p:nvPr/>
        </p:nvSpPr>
        <p:spPr>
          <a:xfrm>
            <a:off x="5655327" y="2001723"/>
            <a:ext cx="533708" cy="507092"/>
          </a:xfrm>
          <a:prstGeom prst="donut">
            <a:avLst/>
          </a:prstGeom>
          <a:solidFill>
            <a:srgbClr val="7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6" name="Circle: Hollow 95">
            <a:extLst>
              <a:ext uri="{FF2B5EF4-FFF2-40B4-BE49-F238E27FC236}">
                <a16:creationId xmlns:a16="http://schemas.microsoft.com/office/drawing/2014/main" id="{5612E021-775B-4A1E-B185-DE7A911AA1ED}"/>
              </a:ext>
            </a:extLst>
          </p:cNvPr>
          <p:cNvSpPr/>
          <p:nvPr/>
        </p:nvSpPr>
        <p:spPr>
          <a:xfrm>
            <a:off x="5747825" y="3435894"/>
            <a:ext cx="533708" cy="507092"/>
          </a:xfrm>
          <a:prstGeom prst="donut">
            <a:avLst/>
          </a:prstGeom>
          <a:solidFill>
            <a:srgbClr val="7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9" name="Circle: Hollow 98">
            <a:extLst>
              <a:ext uri="{FF2B5EF4-FFF2-40B4-BE49-F238E27FC236}">
                <a16:creationId xmlns:a16="http://schemas.microsoft.com/office/drawing/2014/main" id="{C1151F99-3296-4D41-82D5-E9C998C546A3}"/>
              </a:ext>
            </a:extLst>
          </p:cNvPr>
          <p:cNvSpPr/>
          <p:nvPr/>
        </p:nvSpPr>
        <p:spPr>
          <a:xfrm>
            <a:off x="4243778" y="3445113"/>
            <a:ext cx="533708" cy="507092"/>
          </a:xfrm>
          <a:prstGeom prst="donu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0" name="Circle: Hollow 99">
            <a:extLst>
              <a:ext uri="{FF2B5EF4-FFF2-40B4-BE49-F238E27FC236}">
                <a16:creationId xmlns:a16="http://schemas.microsoft.com/office/drawing/2014/main" id="{348443A9-CC91-460C-950E-B4EBD7209C29}"/>
              </a:ext>
            </a:extLst>
          </p:cNvPr>
          <p:cNvSpPr/>
          <p:nvPr/>
        </p:nvSpPr>
        <p:spPr>
          <a:xfrm>
            <a:off x="2599292" y="3471429"/>
            <a:ext cx="533708" cy="457891"/>
          </a:xfrm>
          <a:prstGeom prst="donut">
            <a:avLst/>
          </a:prstGeom>
          <a:solidFill>
            <a:srgbClr val="7F7F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2" name="Circle: Hollow 101">
            <a:extLst>
              <a:ext uri="{FF2B5EF4-FFF2-40B4-BE49-F238E27FC236}">
                <a16:creationId xmlns:a16="http://schemas.microsoft.com/office/drawing/2014/main" id="{C8859FC2-5B51-4015-A59A-3F4906661442}"/>
              </a:ext>
            </a:extLst>
          </p:cNvPr>
          <p:cNvSpPr/>
          <p:nvPr/>
        </p:nvSpPr>
        <p:spPr>
          <a:xfrm>
            <a:off x="1002934" y="3471407"/>
            <a:ext cx="533708" cy="457891"/>
          </a:xfrm>
          <a:prstGeom prst="donu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3" name="Circle: Hollow 102">
            <a:extLst>
              <a:ext uri="{FF2B5EF4-FFF2-40B4-BE49-F238E27FC236}">
                <a16:creationId xmlns:a16="http://schemas.microsoft.com/office/drawing/2014/main" id="{97FEBD8A-D939-4174-B474-D3891653AAEE}"/>
              </a:ext>
            </a:extLst>
          </p:cNvPr>
          <p:cNvSpPr/>
          <p:nvPr/>
        </p:nvSpPr>
        <p:spPr>
          <a:xfrm>
            <a:off x="1060129" y="5016854"/>
            <a:ext cx="533708" cy="457891"/>
          </a:xfrm>
          <a:prstGeom prst="donut">
            <a:avLst/>
          </a:prstGeom>
          <a:solidFill>
            <a:srgbClr val="2C73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4" name="Circle: Hollow 103">
            <a:extLst>
              <a:ext uri="{FF2B5EF4-FFF2-40B4-BE49-F238E27FC236}">
                <a16:creationId xmlns:a16="http://schemas.microsoft.com/office/drawing/2014/main" id="{9DFB88B4-9665-457C-829B-876D97EA65CC}"/>
              </a:ext>
            </a:extLst>
          </p:cNvPr>
          <p:cNvSpPr/>
          <p:nvPr/>
        </p:nvSpPr>
        <p:spPr>
          <a:xfrm>
            <a:off x="2668996" y="5047871"/>
            <a:ext cx="533708" cy="457891"/>
          </a:xfrm>
          <a:prstGeom prst="donut">
            <a:avLst/>
          </a:prstGeom>
          <a:solidFill>
            <a:srgbClr val="2C73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5" name="Circle: Hollow 104">
            <a:extLst>
              <a:ext uri="{FF2B5EF4-FFF2-40B4-BE49-F238E27FC236}">
                <a16:creationId xmlns:a16="http://schemas.microsoft.com/office/drawing/2014/main" id="{2EAF9873-C294-473B-B463-EA7E346BBE9B}"/>
              </a:ext>
            </a:extLst>
          </p:cNvPr>
          <p:cNvSpPr/>
          <p:nvPr/>
        </p:nvSpPr>
        <p:spPr>
          <a:xfrm>
            <a:off x="4214261" y="5026333"/>
            <a:ext cx="533708" cy="457891"/>
          </a:xfrm>
          <a:prstGeom prst="don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Circle: Hollow 4">
            <a:extLst>
              <a:ext uri="{FF2B5EF4-FFF2-40B4-BE49-F238E27FC236}">
                <a16:creationId xmlns:a16="http://schemas.microsoft.com/office/drawing/2014/main" id="{ED645690-8E0F-4D3C-AF71-8DD8460BBDEE}"/>
              </a:ext>
            </a:extLst>
          </p:cNvPr>
          <p:cNvSpPr/>
          <p:nvPr/>
        </p:nvSpPr>
        <p:spPr>
          <a:xfrm>
            <a:off x="714317" y="6770221"/>
            <a:ext cx="288617" cy="267932"/>
          </a:xfrm>
          <a:prstGeom prst="donut">
            <a:avLst/>
          </a:prstGeom>
          <a:solidFill>
            <a:srgbClr val="7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BF3B44D6-1993-4718-9E86-DC827165E298}"/>
              </a:ext>
            </a:extLst>
          </p:cNvPr>
          <p:cNvSpPr txBox="1"/>
          <p:nvPr/>
        </p:nvSpPr>
        <p:spPr>
          <a:xfrm>
            <a:off x="1006649" y="6799185"/>
            <a:ext cx="1240135" cy="230832"/>
          </a:xfrm>
          <a:prstGeom prst="rect">
            <a:avLst/>
          </a:prstGeom>
          <a:noFill/>
        </p:spPr>
        <p:txBody>
          <a:bodyPr wrap="square" rtlCol="0">
            <a:spAutoFit/>
          </a:bodyPr>
          <a:lstStyle/>
          <a:p>
            <a:r>
              <a:rPr lang="en-US" sz="900" i="1">
                <a:latin typeface="+mj-lt"/>
              </a:rPr>
              <a:t>Functional</a:t>
            </a:r>
          </a:p>
        </p:txBody>
      </p:sp>
      <p:sp>
        <p:nvSpPr>
          <p:cNvPr id="109" name="Circle: Hollow 108">
            <a:extLst>
              <a:ext uri="{FF2B5EF4-FFF2-40B4-BE49-F238E27FC236}">
                <a16:creationId xmlns:a16="http://schemas.microsoft.com/office/drawing/2014/main" id="{940A8291-6F64-49C2-87F5-D160531CBE0F}"/>
              </a:ext>
            </a:extLst>
          </p:cNvPr>
          <p:cNvSpPr/>
          <p:nvPr/>
        </p:nvSpPr>
        <p:spPr>
          <a:xfrm>
            <a:off x="1909856" y="6777921"/>
            <a:ext cx="288617" cy="267932"/>
          </a:xfrm>
          <a:prstGeom prst="donut">
            <a:avLst>
              <a:gd name="adj" fmla="val 20937"/>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0" name="TextBox 109">
            <a:extLst>
              <a:ext uri="{FF2B5EF4-FFF2-40B4-BE49-F238E27FC236}">
                <a16:creationId xmlns:a16="http://schemas.microsoft.com/office/drawing/2014/main" id="{18FFD77D-8C9A-4464-AB94-9A72D6C64385}"/>
              </a:ext>
            </a:extLst>
          </p:cNvPr>
          <p:cNvSpPr txBox="1"/>
          <p:nvPr/>
        </p:nvSpPr>
        <p:spPr>
          <a:xfrm>
            <a:off x="2184384" y="6833509"/>
            <a:ext cx="1240135" cy="230832"/>
          </a:xfrm>
          <a:prstGeom prst="rect">
            <a:avLst/>
          </a:prstGeom>
          <a:noFill/>
        </p:spPr>
        <p:txBody>
          <a:bodyPr wrap="square" rtlCol="0">
            <a:spAutoFit/>
          </a:bodyPr>
          <a:lstStyle/>
          <a:p>
            <a:r>
              <a:rPr lang="en-US" sz="900" i="1">
                <a:latin typeface="+mj-lt"/>
              </a:rPr>
              <a:t>Tech </a:t>
            </a:r>
          </a:p>
        </p:txBody>
      </p:sp>
      <p:sp>
        <p:nvSpPr>
          <p:cNvPr id="111" name="Circle: Hollow 110">
            <a:extLst>
              <a:ext uri="{FF2B5EF4-FFF2-40B4-BE49-F238E27FC236}">
                <a16:creationId xmlns:a16="http://schemas.microsoft.com/office/drawing/2014/main" id="{EE0F81EC-2BC7-4BEB-BD6B-E027526B79C5}"/>
              </a:ext>
            </a:extLst>
          </p:cNvPr>
          <p:cNvSpPr/>
          <p:nvPr/>
        </p:nvSpPr>
        <p:spPr>
          <a:xfrm>
            <a:off x="2850489" y="6791633"/>
            <a:ext cx="288617" cy="267932"/>
          </a:xfrm>
          <a:prstGeom prst="donut">
            <a:avLst/>
          </a:prstGeom>
          <a:solidFill>
            <a:srgbClr val="7F7F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TextBox 111">
            <a:extLst>
              <a:ext uri="{FF2B5EF4-FFF2-40B4-BE49-F238E27FC236}">
                <a16:creationId xmlns:a16="http://schemas.microsoft.com/office/drawing/2014/main" id="{EAFB0C1F-7FCB-4C2C-A5A6-A0E9948936FE}"/>
              </a:ext>
            </a:extLst>
          </p:cNvPr>
          <p:cNvSpPr txBox="1"/>
          <p:nvPr/>
        </p:nvSpPr>
        <p:spPr>
          <a:xfrm>
            <a:off x="3119127" y="6828733"/>
            <a:ext cx="1536472" cy="230832"/>
          </a:xfrm>
          <a:prstGeom prst="rect">
            <a:avLst/>
          </a:prstGeom>
          <a:noFill/>
        </p:spPr>
        <p:txBody>
          <a:bodyPr wrap="square" rtlCol="0">
            <a:spAutoFit/>
          </a:bodyPr>
          <a:lstStyle/>
          <a:p>
            <a:r>
              <a:rPr lang="en-US" sz="900" i="1">
                <a:latin typeface="+mj-lt"/>
              </a:rPr>
              <a:t>Joint: Tech &amp; Functional </a:t>
            </a:r>
          </a:p>
        </p:txBody>
      </p:sp>
      <p:sp>
        <p:nvSpPr>
          <p:cNvPr id="113" name="Circle: Hollow 112">
            <a:extLst>
              <a:ext uri="{FF2B5EF4-FFF2-40B4-BE49-F238E27FC236}">
                <a16:creationId xmlns:a16="http://schemas.microsoft.com/office/drawing/2014/main" id="{386FD15B-C7D5-4066-9CE0-5511721C5EE5}"/>
              </a:ext>
            </a:extLst>
          </p:cNvPr>
          <p:cNvSpPr/>
          <p:nvPr/>
        </p:nvSpPr>
        <p:spPr>
          <a:xfrm>
            <a:off x="4547278" y="6803478"/>
            <a:ext cx="288617" cy="267932"/>
          </a:xfrm>
          <a:prstGeom prst="donut">
            <a:avLst/>
          </a:prstGeom>
          <a:solidFill>
            <a:srgbClr val="2C73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4" name="TextBox 113">
            <a:extLst>
              <a:ext uri="{FF2B5EF4-FFF2-40B4-BE49-F238E27FC236}">
                <a16:creationId xmlns:a16="http://schemas.microsoft.com/office/drawing/2014/main" id="{FC299FCD-F5BD-42F4-8660-5B4F1972A66D}"/>
              </a:ext>
            </a:extLst>
          </p:cNvPr>
          <p:cNvSpPr txBox="1"/>
          <p:nvPr/>
        </p:nvSpPr>
        <p:spPr>
          <a:xfrm>
            <a:off x="4903040" y="6828733"/>
            <a:ext cx="594381" cy="230832"/>
          </a:xfrm>
          <a:prstGeom prst="rect">
            <a:avLst/>
          </a:prstGeom>
          <a:noFill/>
        </p:spPr>
        <p:txBody>
          <a:bodyPr wrap="square" rtlCol="0">
            <a:spAutoFit/>
          </a:bodyPr>
          <a:lstStyle/>
          <a:p>
            <a:r>
              <a:rPr lang="en-US" sz="900" i="1">
                <a:latin typeface="+mj-lt"/>
              </a:rPr>
              <a:t>S&amp;C</a:t>
            </a:r>
          </a:p>
        </p:txBody>
      </p:sp>
      <p:sp>
        <p:nvSpPr>
          <p:cNvPr id="115" name="Circle: Hollow 114">
            <a:extLst>
              <a:ext uri="{FF2B5EF4-FFF2-40B4-BE49-F238E27FC236}">
                <a16:creationId xmlns:a16="http://schemas.microsoft.com/office/drawing/2014/main" id="{63575FBA-F100-4DE5-B132-B02A0BF5D5FB}"/>
              </a:ext>
            </a:extLst>
          </p:cNvPr>
          <p:cNvSpPr/>
          <p:nvPr/>
        </p:nvSpPr>
        <p:spPr>
          <a:xfrm>
            <a:off x="5459208" y="6803478"/>
            <a:ext cx="288617" cy="267932"/>
          </a:xfrm>
          <a:prstGeom prst="don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6" name="TextBox 115">
            <a:extLst>
              <a:ext uri="{FF2B5EF4-FFF2-40B4-BE49-F238E27FC236}">
                <a16:creationId xmlns:a16="http://schemas.microsoft.com/office/drawing/2014/main" id="{2408DC26-58D9-414E-BB09-678BE4A4EC0A}"/>
              </a:ext>
            </a:extLst>
          </p:cNvPr>
          <p:cNvSpPr txBox="1"/>
          <p:nvPr/>
        </p:nvSpPr>
        <p:spPr>
          <a:xfrm>
            <a:off x="5831158" y="6830688"/>
            <a:ext cx="807393" cy="232754"/>
          </a:xfrm>
          <a:prstGeom prst="rect">
            <a:avLst/>
          </a:prstGeom>
          <a:noFill/>
        </p:spPr>
        <p:txBody>
          <a:bodyPr wrap="square" rtlCol="0">
            <a:spAutoFit/>
          </a:bodyPr>
          <a:lstStyle/>
          <a:p>
            <a:r>
              <a:rPr lang="en-US" sz="900" i="1" dirty="0">
                <a:latin typeface="+mj-lt"/>
              </a:rPr>
              <a:t>XXXX IT</a:t>
            </a:r>
          </a:p>
        </p:txBody>
      </p:sp>
    </p:spTree>
    <p:extLst>
      <p:ext uri="{BB962C8B-B14F-4D97-AF65-F5344CB8AC3E}">
        <p14:creationId xmlns:p14="http://schemas.microsoft.com/office/powerpoint/2010/main" val="2850173775"/>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4A4A6A4-3171-452C-A3DC-F0667A264F6F}"/>
              </a:ext>
            </a:extLst>
          </p:cNvPr>
          <p:cNvSpPr>
            <a:spLocks noGrp="1"/>
          </p:cNvSpPr>
          <p:nvPr>
            <p:ph type="sldNum" sz="quarter" idx="4"/>
          </p:nvPr>
        </p:nvSpPr>
        <p:spPr/>
        <p:txBody>
          <a:bodyPr/>
          <a:lstStyle/>
          <a:p>
            <a:fld id="{BF059A51-1513-4722-B38F-49BCC75F15CA}" type="slidenum">
              <a:rPr lang="en-US" smtClean="0"/>
              <a:pPr/>
              <a:t>7</a:t>
            </a:fld>
            <a:endParaRPr lang="en-US"/>
          </a:p>
        </p:txBody>
      </p:sp>
      <p:sp>
        <p:nvSpPr>
          <p:cNvPr id="9" name="Text Placeholder 2">
            <a:extLst>
              <a:ext uri="{FF2B5EF4-FFF2-40B4-BE49-F238E27FC236}">
                <a16:creationId xmlns:a16="http://schemas.microsoft.com/office/drawing/2014/main" id="{D22F04FF-1249-4FCB-B18E-4BF5DDF88C8E}"/>
              </a:ext>
            </a:extLst>
          </p:cNvPr>
          <p:cNvSpPr>
            <a:spLocks noGrp="1"/>
          </p:cNvSpPr>
          <p:nvPr>
            <p:ph type="body" sz="quarter" idx="13"/>
          </p:nvPr>
        </p:nvSpPr>
        <p:spPr>
          <a:xfrm>
            <a:off x="203703" y="727452"/>
            <a:ext cx="9030878" cy="401321"/>
          </a:xfrm>
        </p:spPr>
        <p:txBody>
          <a:bodyPr/>
          <a:lstStyle/>
          <a:p>
            <a:r>
              <a:rPr lang="en-US" dirty="0"/>
              <a:t>XXXX Report Methodology : Stakeholders at various stages</a:t>
            </a:r>
          </a:p>
        </p:txBody>
      </p:sp>
      <p:grpSp>
        <p:nvGrpSpPr>
          <p:cNvPr id="18" name="Group 17">
            <a:extLst>
              <a:ext uri="{FF2B5EF4-FFF2-40B4-BE49-F238E27FC236}">
                <a16:creationId xmlns:a16="http://schemas.microsoft.com/office/drawing/2014/main" id="{0E924A15-24CF-4C95-8969-4B15BAEFC119}"/>
              </a:ext>
            </a:extLst>
          </p:cNvPr>
          <p:cNvGrpSpPr/>
          <p:nvPr/>
        </p:nvGrpSpPr>
        <p:grpSpPr>
          <a:xfrm>
            <a:off x="816448" y="1580873"/>
            <a:ext cx="5027875" cy="5006875"/>
            <a:chOff x="529243" y="1160474"/>
            <a:chExt cx="5321300" cy="5299074"/>
          </a:xfrm>
        </p:grpSpPr>
        <p:sp>
          <p:nvSpPr>
            <p:cNvPr id="19" name="Freeform 16">
              <a:extLst>
                <a:ext uri="{FF2B5EF4-FFF2-40B4-BE49-F238E27FC236}">
                  <a16:creationId xmlns:a16="http://schemas.microsoft.com/office/drawing/2014/main" id="{AF49EADD-1CAD-4DFE-91B1-E76D7170DCAA}"/>
                </a:ext>
              </a:extLst>
            </p:cNvPr>
            <p:cNvSpPr/>
            <p:nvPr/>
          </p:nvSpPr>
          <p:spPr>
            <a:xfrm>
              <a:off x="3323244" y="1160474"/>
              <a:ext cx="1673225" cy="1412875"/>
            </a:xfrm>
            <a:custGeom>
              <a:avLst/>
              <a:gdLst>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225" h="1412875">
                  <a:moveTo>
                    <a:pt x="0" y="0"/>
                  </a:moveTo>
                  <a:cubicBezTo>
                    <a:pt x="541867" y="21167"/>
                    <a:pt x="1185333" y="232833"/>
                    <a:pt x="1673225" y="701675"/>
                  </a:cubicBezTo>
                  <a:lnTo>
                    <a:pt x="958850" y="1412875"/>
                  </a:lnTo>
                  <a:cubicBezTo>
                    <a:pt x="701675" y="1212320"/>
                    <a:pt x="539750" y="1074473"/>
                    <a:pt x="6350" y="1016000"/>
                  </a:cubicBezTo>
                  <a:cubicBezTo>
                    <a:pt x="5292" y="677333"/>
                    <a:pt x="4233" y="338667"/>
                    <a:pt x="0" y="0"/>
                  </a:cubicBezTo>
                  <a:close/>
                </a:path>
              </a:pathLst>
            </a:custGeom>
            <a:solidFill>
              <a:srgbClr val="7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44546A"/>
                </a:solidFill>
                <a:effectLst/>
                <a:uLnTx/>
                <a:uFillTx/>
                <a:latin typeface="Arial" panose="020B0604020202020204" pitchFamily="34" charset="0"/>
                <a:cs typeface="Arial" panose="020B0604020202020204" pitchFamily="34" charset="0"/>
              </a:endParaRPr>
            </a:p>
          </p:txBody>
        </p:sp>
        <p:sp>
          <p:nvSpPr>
            <p:cNvPr id="20" name="Freeform 17">
              <a:extLst>
                <a:ext uri="{FF2B5EF4-FFF2-40B4-BE49-F238E27FC236}">
                  <a16:creationId xmlns:a16="http://schemas.microsoft.com/office/drawing/2014/main" id="{56605D1B-99C0-4C90-8727-26375F5551BD}"/>
                </a:ext>
              </a:extLst>
            </p:cNvPr>
            <p:cNvSpPr/>
            <p:nvPr/>
          </p:nvSpPr>
          <p:spPr>
            <a:xfrm>
              <a:off x="4459826" y="2043123"/>
              <a:ext cx="1387543" cy="1638300"/>
            </a:xfrm>
            <a:custGeom>
              <a:avLst/>
              <a:gdLst>
                <a:gd name="connsiteX0" fmla="*/ 720725 w 1387475"/>
                <a:gd name="connsiteY0" fmla="*/ 0 h 1638300"/>
                <a:gd name="connsiteX1" fmla="*/ 0 w 1387475"/>
                <a:gd name="connsiteY1" fmla="*/ 711200 h 1638300"/>
                <a:gd name="connsiteX2" fmla="*/ 374650 w 1387475"/>
                <a:gd name="connsiteY2" fmla="*/ 1638300 h 1638300"/>
                <a:gd name="connsiteX3" fmla="*/ 1387475 w 1387475"/>
                <a:gd name="connsiteY3" fmla="*/ 1635125 h 1638300"/>
                <a:gd name="connsiteX4" fmla="*/ 720725 w 1387475"/>
                <a:gd name="connsiteY4" fmla="*/ 0 h 1638300"/>
                <a:gd name="connsiteX0" fmla="*/ 720725 w 1387541"/>
                <a:gd name="connsiteY0" fmla="*/ 0 h 1638300"/>
                <a:gd name="connsiteX1" fmla="*/ 0 w 1387541"/>
                <a:gd name="connsiteY1" fmla="*/ 711200 h 1638300"/>
                <a:gd name="connsiteX2" fmla="*/ 374650 w 1387541"/>
                <a:gd name="connsiteY2" fmla="*/ 1638300 h 1638300"/>
                <a:gd name="connsiteX3" fmla="*/ 1387475 w 1387541"/>
                <a:gd name="connsiteY3" fmla="*/ 1635125 h 1638300"/>
                <a:gd name="connsiteX4" fmla="*/ 720725 w 1387541"/>
                <a:gd name="connsiteY4" fmla="*/ 0 h 1638300"/>
                <a:gd name="connsiteX0" fmla="*/ 720725 w 1387573"/>
                <a:gd name="connsiteY0" fmla="*/ 0 h 1638300"/>
                <a:gd name="connsiteX1" fmla="*/ 0 w 1387573"/>
                <a:gd name="connsiteY1" fmla="*/ 711200 h 1638300"/>
                <a:gd name="connsiteX2" fmla="*/ 374650 w 1387573"/>
                <a:gd name="connsiteY2" fmla="*/ 1638300 h 1638300"/>
                <a:gd name="connsiteX3" fmla="*/ 1387475 w 1387573"/>
                <a:gd name="connsiteY3" fmla="*/ 1635125 h 1638300"/>
                <a:gd name="connsiteX4" fmla="*/ 720725 w 1387573"/>
                <a:gd name="connsiteY4" fmla="*/ 0 h 1638300"/>
                <a:gd name="connsiteX0" fmla="*/ 720725 w 1387475"/>
                <a:gd name="connsiteY0" fmla="*/ 0 h 1638300"/>
                <a:gd name="connsiteX1" fmla="*/ 0 w 1387475"/>
                <a:gd name="connsiteY1" fmla="*/ 711200 h 1638300"/>
                <a:gd name="connsiteX2" fmla="*/ 374650 w 1387475"/>
                <a:gd name="connsiteY2" fmla="*/ 1638300 h 1638300"/>
                <a:gd name="connsiteX3" fmla="*/ 1387475 w 1387475"/>
                <a:gd name="connsiteY3" fmla="*/ 1635125 h 1638300"/>
                <a:gd name="connsiteX4" fmla="*/ 720725 w 1387475"/>
                <a:gd name="connsiteY4" fmla="*/ 0 h 1638300"/>
                <a:gd name="connsiteX0" fmla="*/ 720725 w 1387475"/>
                <a:gd name="connsiteY0" fmla="*/ 0 h 1638300"/>
                <a:gd name="connsiteX1" fmla="*/ 0 w 1387475"/>
                <a:gd name="connsiteY1" fmla="*/ 711200 h 1638300"/>
                <a:gd name="connsiteX2" fmla="*/ 374650 w 1387475"/>
                <a:gd name="connsiteY2" fmla="*/ 1638300 h 1638300"/>
                <a:gd name="connsiteX3" fmla="*/ 1387475 w 1387475"/>
                <a:gd name="connsiteY3" fmla="*/ 1635125 h 1638300"/>
                <a:gd name="connsiteX4" fmla="*/ 720725 w 1387475"/>
                <a:gd name="connsiteY4" fmla="*/ 0 h 1638300"/>
                <a:gd name="connsiteX0" fmla="*/ 757397 w 1424147"/>
                <a:gd name="connsiteY0" fmla="*/ 0 h 1638300"/>
                <a:gd name="connsiteX1" fmla="*/ 36672 w 1424147"/>
                <a:gd name="connsiteY1" fmla="*/ 711200 h 1638300"/>
                <a:gd name="connsiteX2" fmla="*/ 411322 w 1424147"/>
                <a:gd name="connsiteY2" fmla="*/ 1638300 h 1638300"/>
                <a:gd name="connsiteX3" fmla="*/ 1424147 w 1424147"/>
                <a:gd name="connsiteY3" fmla="*/ 1635125 h 1638300"/>
                <a:gd name="connsiteX4" fmla="*/ 757397 w 1424147"/>
                <a:gd name="connsiteY4" fmla="*/ 0 h 1638300"/>
                <a:gd name="connsiteX0" fmla="*/ 720813 w 1387563"/>
                <a:gd name="connsiteY0" fmla="*/ 0 h 1638300"/>
                <a:gd name="connsiteX1" fmla="*/ 88 w 1387563"/>
                <a:gd name="connsiteY1" fmla="*/ 711200 h 1638300"/>
                <a:gd name="connsiteX2" fmla="*/ 374738 w 1387563"/>
                <a:gd name="connsiteY2" fmla="*/ 1638300 h 1638300"/>
                <a:gd name="connsiteX3" fmla="*/ 1387563 w 1387563"/>
                <a:gd name="connsiteY3" fmla="*/ 1635125 h 1638300"/>
                <a:gd name="connsiteX4" fmla="*/ 720813 w 1387563"/>
                <a:gd name="connsiteY4" fmla="*/ 0 h 1638300"/>
                <a:gd name="connsiteX0" fmla="*/ 720793 w 1387543"/>
                <a:gd name="connsiteY0" fmla="*/ 0 h 1638300"/>
                <a:gd name="connsiteX1" fmla="*/ 68 w 1387543"/>
                <a:gd name="connsiteY1" fmla="*/ 711200 h 1638300"/>
                <a:gd name="connsiteX2" fmla="*/ 374718 w 1387543"/>
                <a:gd name="connsiteY2" fmla="*/ 1638300 h 1638300"/>
                <a:gd name="connsiteX3" fmla="*/ 1387543 w 1387543"/>
                <a:gd name="connsiteY3" fmla="*/ 1635125 h 1638300"/>
                <a:gd name="connsiteX4" fmla="*/ 720793 w 1387543"/>
                <a:gd name="connsiteY4" fmla="*/ 0 h 1638300"/>
                <a:gd name="connsiteX0" fmla="*/ 720793 w 1387543"/>
                <a:gd name="connsiteY0" fmla="*/ 0 h 1638300"/>
                <a:gd name="connsiteX1" fmla="*/ 68 w 1387543"/>
                <a:gd name="connsiteY1" fmla="*/ 711200 h 1638300"/>
                <a:gd name="connsiteX2" fmla="*/ 374718 w 1387543"/>
                <a:gd name="connsiteY2" fmla="*/ 1638300 h 1638300"/>
                <a:gd name="connsiteX3" fmla="*/ 1387543 w 1387543"/>
                <a:gd name="connsiteY3" fmla="*/ 1635125 h 1638300"/>
                <a:gd name="connsiteX4" fmla="*/ 720793 w 1387543"/>
                <a:gd name="connsiteY4" fmla="*/ 0 h 1638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7543" h="1638300">
                  <a:moveTo>
                    <a:pt x="720793" y="0"/>
                  </a:moveTo>
                  <a:cubicBezTo>
                    <a:pt x="480551" y="237067"/>
                    <a:pt x="-6563" y="702913"/>
                    <a:pt x="68" y="711200"/>
                  </a:cubicBezTo>
                  <a:cubicBezTo>
                    <a:pt x="241983" y="1013529"/>
                    <a:pt x="345085" y="1300692"/>
                    <a:pt x="374718" y="1638300"/>
                  </a:cubicBezTo>
                  <a:lnTo>
                    <a:pt x="1387543" y="1635125"/>
                  </a:lnTo>
                  <a:cubicBezTo>
                    <a:pt x="1374843" y="1039283"/>
                    <a:pt x="1092268" y="418042"/>
                    <a:pt x="720793" y="0"/>
                  </a:cubicBezTo>
                  <a:close/>
                </a:path>
              </a:pathLst>
            </a:custGeom>
            <a:solidFill>
              <a:srgbClr val="7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44546A"/>
                </a:solidFill>
                <a:effectLst/>
                <a:uLnTx/>
                <a:uFillTx/>
                <a:latin typeface="Arial" panose="020B0604020202020204" pitchFamily="34" charset="0"/>
                <a:cs typeface="Arial" panose="020B0604020202020204" pitchFamily="34" charset="0"/>
              </a:endParaRPr>
            </a:p>
          </p:txBody>
        </p:sp>
        <p:sp>
          <p:nvSpPr>
            <p:cNvPr id="21" name="Freeform 19">
              <a:extLst>
                <a:ext uri="{FF2B5EF4-FFF2-40B4-BE49-F238E27FC236}">
                  <a16:creationId xmlns:a16="http://schemas.microsoft.com/office/drawing/2014/main" id="{D4B90C5A-9D3B-4968-93C6-34C8CDCEF30B}"/>
                </a:ext>
              </a:extLst>
            </p:cNvPr>
            <p:cNvSpPr/>
            <p:nvPr/>
          </p:nvSpPr>
          <p:spPr>
            <a:xfrm>
              <a:off x="4453543" y="3935424"/>
              <a:ext cx="1397000" cy="1647825"/>
            </a:xfrm>
            <a:custGeom>
              <a:avLst/>
              <a:gdLst>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7000" h="1647825">
                  <a:moveTo>
                    <a:pt x="384175" y="0"/>
                  </a:moveTo>
                  <a:lnTo>
                    <a:pt x="1397000" y="3175"/>
                  </a:lnTo>
                  <a:cubicBezTo>
                    <a:pt x="1361017" y="748242"/>
                    <a:pt x="1074208" y="1223433"/>
                    <a:pt x="717550" y="1647825"/>
                  </a:cubicBezTo>
                  <a:lnTo>
                    <a:pt x="0" y="933450"/>
                  </a:lnTo>
                  <a:cubicBezTo>
                    <a:pt x="178858" y="688975"/>
                    <a:pt x="345017" y="434975"/>
                    <a:pt x="384175" y="0"/>
                  </a:cubicBezTo>
                  <a:close/>
                </a:path>
              </a:pathLst>
            </a:custGeom>
            <a:solidFill>
              <a:srgbClr val="7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44546A"/>
                </a:solidFill>
                <a:effectLst/>
                <a:uLnTx/>
                <a:uFillTx/>
                <a:latin typeface="Arial" panose="020B0604020202020204" pitchFamily="34" charset="0"/>
                <a:cs typeface="Arial" panose="020B0604020202020204" pitchFamily="34" charset="0"/>
              </a:endParaRPr>
            </a:p>
          </p:txBody>
        </p:sp>
        <p:sp>
          <p:nvSpPr>
            <p:cNvPr id="22" name="Freeform 20">
              <a:extLst>
                <a:ext uri="{FF2B5EF4-FFF2-40B4-BE49-F238E27FC236}">
                  <a16:creationId xmlns:a16="http://schemas.microsoft.com/office/drawing/2014/main" id="{93A8049E-CBC4-48F7-8EE0-DF2D3F9F5A14}"/>
                </a:ext>
              </a:extLst>
            </p:cNvPr>
            <p:cNvSpPr/>
            <p:nvPr/>
          </p:nvSpPr>
          <p:spPr>
            <a:xfrm>
              <a:off x="3329593" y="5049848"/>
              <a:ext cx="1657389" cy="1409700"/>
            </a:xfrm>
            <a:custGeom>
              <a:avLst/>
              <a:gdLst>
                <a:gd name="connsiteX0" fmla="*/ 939800 w 1657350"/>
                <a:gd name="connsiteY0" fmla="*/ 0 h 1409700"/>
                <a:gd name="connsiteX1" fmla="*/ 1657350 w 1657350"/>
                <a:gd name="connsiteY1" fmla="*/ 720725 h 1409700"/>
                <a:gd name="connsiteX2" fmla="*/ 0 w 1657350"/>
                <a:gd name="connsiteY2" fmla="*/ 1409700 h 1409700"/>
                <a:gd name="connsiteX3" fmla="*/ 0 w 1657350"/>
                <a:gd name="connsiteY3" fmla="*/ 400050 h 1409700"/>
                <a:gd name="connsiteX4" fmla="*/ 939800 w 1657350"/>
                <a:gd name="connsiteY4" fmla="*/ 0 h 1409700"/>
                <a:gd name="connsiteX0" fmla="*/ 939800 w 1657350"/>
                <a:gd name="connsiteY0" fmla="*/ 0 h 1409700"/>
                <a:gd name="connsiteX1" fmla="*/ 1657350 w 1657350"/>
                <a:gd name="connsiteY1" fmla="*/ 720725 h 1409700"/>
                <a:gd name="connsiteX2" fmla="*/ 0 w 1657350"/>
                <a:gd name="connsiteY2" fmla="*/ 1409700 h 1409700"/>
                <a:gd name="connsiteX3" fmla="*/ 0 w 1657350"/>
                <a:gd name="connsiteY3" fmla="*/ 400050 h 1409700"/>
                <a:gd name="connsiteX4" fmla="*/ 939800 w 1657350"/>
                <a:gd name="connsiteY4" fmla="*/ 0 h 1409700"/>
                <a:gd name="connsiteX0" fmla="*/ 939800 w 1657350"/>
                <a:gd name="connsiteY0" fmla="*/ 0 h 1409700"/>
                <a:gd name="connsiteX1" fmla="*/ 1657350 w 1657350"/>
                <a:gd name="connsiteY1" fmla="*/ 720725 h 1409700"/>
                <a:gd name="connsiteX2" fmla="*/ 0 w 1657350"/>
                <a:gd name="connsiteY2" fmla="*/ 1409700 h 1409700"/>
                <a:gd name="connsiteX3" fmla="*/ 0 w 1657350"/>
                <a:gd name="connsiteY3" fmla="*/ 400050 h 1409700"/>
                <a:gd name="connsiteX4" fmla="*/ 939800 w 1657350"/>
                <a:gd name="connsiteY4" fmla="*/ 0 h 1409700"/>
                <a:gd name="connsiteX0" fmla="*/ 939800 w 1657350"/>
                <a:gd name="connsiteY0" fmla="*/ 0 h 1409700"/>
                <a:gd name="connsiteX1" fmla="*/ 1657350 w 1657350"/>
                <a:gd name="connsiteY1" fmla="*/ 720725 h 1409700"/>
                <a:gd name="connsiteX2" fmla="*/ 0 w 1657350"/>
                <a:gd name="connsiteY2" fmla="*/ 1409700 h 1409700"/>
                <a:gd name="connsiteX3" fmla="*/ 0 w 1657350"/>
                <a:gd name="connsiteY3" fmla="*/ 400050 h 1409700"/>
                <a:gd name="connsiteX4" fmla="*/ 939800 w 1657350"/>
                <a:gd name="connsiteY4" fmla="*/ 0 h 1409700"/>
                <a:gd name="connsiteX0" fmla="*/ 939800 w 1657350"/>
                <a:gd name="connsiteY0" fmla="*/ 0 h 1409700"/>
                <a:gd name="connsiteX1" fmla="*/ 1657350 w 1657350"/>
                <a:gd name="connsiteY1" fmla="*/ 720725 h 1409700"/>
                <a:gd name="connsiteX2" fmla="*/ 0 w 1657350"/>
                <a:gd name="connsiteY2" fmla="*/ 1409700 h 1409700"/>
                <a:gd name="connsiteX3" fmla="*/ 0 w 1657350"/>
                <a:gd name="connsiteY3" fmla="*/ 400050 h 1409700"/>
                <a:gd name="connsiteX4" fmla="*/ 939800 w 1657350"/>
                <a:gd name="connsiteY4" fmla="*/ 0 h 1409700"/>
                <a:gd name="connsiteX0" fmla="*/ 939800 w 1704869"/>
                <a:gd name="connsiteY0" fmla="*/ 0 h 1409700"/>
                <a:gd name="connsiteX1" fmla="*/ 1657350 w 1704869"/>
                <a:gd name="connsiteY1" fmla="*/ 720725 h 1409700"/>
                <a:gd name="connsiteX2" fmla="*/ 0 w 1704869"/>
                <a:gd name="connsiteY2" fmla="*/ 1409700 h 1409700"/>
                <a:gd name="connsiteX3" fmla="*/ 0 w 1704869"/>
                <a:gd name="connsiteY3" fmla="*/ 400050 h 1409700"/>
                <a:gd name="connsiteX4" fmla="*/ 939800 w 1704869"/>
                <a:gd name="connsiteY4" fmla="*/ 0 h 1409700"/>
                <a:gd name="connsiteX0" fmla="*/ 939800 w 1657394"/>
                <a:gd name="connsiteY0" fmla="*/ 0 h 1409700"/>
                <a:gd name="connsiteX1" fmla="*/ 1657350 w 1657394"/>
                <a:gd name="connsiteY1" fmla="*/ 720725 h 1409700"/>
                <a:gd name="connsiteX2" fmla="*/ 0 w 1657394"/>
                <a:gd name="connsiteY2" fmla="*/ 1409700 h 1409700"/>
                <a:gd name="connsiteX3" fmla="*/ 0 w 1657394"/>
                <a:gd name="connsiteY3" fmla="*/ 400050 h 1409700"/>
                <a:gd name="connsiteX4" fmla="*/ 939800 w 1657394"/>
                <a:gd name="connsiteY4" fmla="*/ 0 h 1409700"/>
                <a:gd name="connsiteX0" fmla="*/ 939800 w 1657389"/>
                <a:gd name="connsiteY0" fmla="*/ 0 h 1409700"/>
                <a:gd name="connsiteX1" fmla="*/ 1657350 w 1657389"/>
                <a:gd name="connsiteY1" fmla="*/ 720725 h 1409700"/>
                <a:gd name="connsiteX2" fmla="*/ 0 w 1657389"/>
                <a:gd name="connsiteY2" fmla="*/ 1409700 h 1409700"/>
                <a:gd name="connsiteX3" fmla="*/ 0 w 1657389"/>
                <a:gd name="connsiteY3" fmla="*/ 400050 h 1409700"/>
                <a:gd name="connsiteX4" fmla="*/ 939800 w 1657389"/>
                <a:gd name="connsiteY4" fmla="*/ 0 h 1409700"/>
                <a:gd name="connsiteX0" fmla="*/ 939800 w 1657389"/>
                <a:gd name="connsiteY0" fmla="*/ 0 h 1409700"/>
                <a:gd name="connsiteX1" fmla="*/ 1657350 w 1657389"/>
                <a:gd name="connsiteY1" fmla="*/ 720725 h 1409700"/>
                <a:gd name="connsiteX2" fmla="*/ 0 w 1657389"/>
                <a:gd name="connsiteY2" fmla="*/ 1409700 h 1409700"/>
                <a:gd name="connsiteX3" fmla="*/ 0 w 1657389"/>
                <a:gd name="connsiteY3" fmla="*/ 400050 h 1409700"/>
                <a:gd name="connsiteX4" fmla="*/ 939800 w 1657389"/>
                <a:gd name="connsiteY4" fmla="*/ 0 h 1409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389" h="1409700">
                  <a:moveTo>
                    <a:pt x="939800" y="0"/>
                  </a:moveTo>
                  <a:cubicBezTo>
                    <a:pt x="1178983" y="240242"/>
                    <a:pt x="1662405" y="716205"/>
                    <a:pt x="1657350" y="720725"/>
                  </a:cubicBezTo>
                  <a:cubicBezTo>
                    <a:pt x="1073406" y="1242818"/>
                    <a:pt x="555625" y="1361017"/>
                    <a:pt x="0" y="1409700"/>
                  </a:cubicBezTo>
                  <a:lnTo>
                    <a:pt x="0" y="400050"/>
                  </a:lnTo>
                  <a:cubicBezTo>
                    <a:pt x="332317" y="342900"/>
                    <a:pt x="626533" y="279400"/>
                    <a:pt x="939800" y="0"/>
                  </a:cubicBezTo>
                  <a:close/>
                </a:path>
              </a:pathLst>
            </a:custGeom>
            <a:solidFill>
              <a:srgbClr val="7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44546A"/>
                </a:solidFill>
                <a:effectLst/>
                <a:uLnTx/>
                <a:uFillTx/>
                <a:latin typeface="Arial" panose="020B0604020202020204" pitchFamily="34" charset="0"/>
                <a:cs typeface="Arial" panose="020B0604020202020204" pitchFamily="34" charset="0"/>
              </a:endParaRPr>
            </a:p>
          </p:txBody>
        </p:sp>
        <p:sp>
          <p:nvSpPr>
            <p:cNvPr id="27" name="Freeform 21">
              <a:extLst>
                <a:ext uri="{FF2B5EF4-FFF2-40B4-BE49-F238E27FC236}">
                  <a16:creationId xmlns:a16="http://schemas.microsoft.com/office/drawing/2014/main" id="{8F9B8948-6179-40C3-8D2D-7BD29167AB53}"/>
                </a:ext>
              </a:extLst>
            </p:cNvPr>
            <p:cNvSpPr/>
            <p:nvPr/>
          </p:nvSpPr>
          <p:spPr>
            <a:xfrm flipH="1">
              <a:off x="1383319" y="1160474"/>
              <a:ext cx="1673225" cy="1412875"/>
            </a:xfrm>
            <a:custGeom>
              <a:avLst/>
              <a:gdLst>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225" h="1412875">
                  <a:moveTo>
                    <a:pt x="0" y="0"/>
                  </a:moveTo>
                  <a:cubicBezTo>
                    <a:pt x="541867" y="21167"/>
                    <a:pt x="1185333" y="232833"/>
                    <a:pt x="1673225" y="701675"/>
                  </a:cubicBezTo>
                  <a:lnTo>
                    <a:pt x="958850" y="1412875"/>
                  </a:lnTo>
                  <a:cubicBezTo>
                    <a:pt x="701675" y="1212320"/>
                    <a:pt x="539750" y="1074473"/>
                    <a:pt x="6350" y="1016000"/>
                  </a:cubicBezTo>
                  <a:cubicBezTo>
                    <a:pt x="5292" y="677333"/>
                    <a:pt x="4233" y="338667"/>
                    <a:pt x="0" y="0"/>
                  </a:cubicBezTo>
                  <a:close/>
                </a:path>
              </a:pathLst>
            </a:custGeom>
            <a:solidFill>
              <a:srgbClr val="7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44546A"/>
                </a:solidFill>
                <a:effectLst/>
                <a:uLnTx/>
                <a:uFillTx/>
                <a:latin typeface="Arial" panose="020B0604020202020204" pitchFamily="34" charset="0"/>
                <a:cs typeface="Arial" panose="020B0604020202020204" pitchFamily="34" charset="0"/>
              </a:endParaRPr>
            </a:p>
          </p:txBody>
        </p:sp>
        <p:sp>
          <p:nvSpPr>
            <p:cNvPr id="28" name="Freeform 22">
              <a:extLst>
                <a:ext uri="{FF2B5EF4-FFF2-40B4-BE49-F238E27FC236}">
                  <a16:creationId xmlns:a16="http://schemas.microsoft.com/office/drawing/2014/main" id="{AD42BBBF-D0AB-4912-90C8-5027B39D7BC1}"/>
                </a:ext>
              </a:extLst>
            </p:cNvPr>
            <p:cNvSpPr/>
            <p:nvPr/>
          </p:nvSpPr>
          <p:spPr>
            <a:xfrm flipH="1">
              <a:off x="532419" y="2043123"/>
              <a:ext cx="1387543" cy="1638300"/>
            </a:xfrm>
            <a:custGeom>
              <a:avLst/>
              <a:gdLst>
                <a:gd name="connsiteX0" fmla="*/ 720725 w 1387475"/>
                <a:gd name="connsiteY0" fmla="*/ 0 h 1638300"/>
                <a:gd name="connsiteX1" fmla="*/ 0 w 1387475"/>
                <a:gd name="connsiteY1" fmla="*/ 711200 h 1638300"/>
                <a:gd name="connsiteX2" fmla="*/ 374650 w 1387475"/>
                <a:gd name="connsiteY2" fmla="*/ 1638300 h 1638300"/>
                <a:gd name="connsiteX3" fmla="*/ 1387475 w 1387475"/>
                <a:gd name="connsiteY3" fmla="*/ 1635125 h 1638300"/>
                <a:gd name="connsiteX4" fmla="*/ 720725 w 1387475"/>
                <a:gd name="connsiteY4" fmla="*/ 0 h 1638300"/>
                <a:gd name="connsiteX0" fmla="*/ 720725 w 1387541"/>
                <a:gd name="connsiteY0" fmla="*/ 0 h 1638300"/>
                <a:gd name="connsiteX1" fmla="*/ 0 w 1387541"/>
                <a:gd name="connsiteY1" fmla="*/ 711200 h 1638300"/>
                <a:gd name="connsiteX2" fmla="*/ 374650 w 1387541"/>
                <a:gd name="connsiteY2" fmla="*/ 1638300 h 1638300"/>
                <a:gd name="connsiteX3" fmla="*/ 1387475 w 1387541"/>
                <a:gd name="connsiteY3" fmla="*/ 1635125 h 1638300"/>
                <a:gd name="connsiteX4" fmla="*/ 720725 w 1387541"/>
                <a:gd name="connsiteY4" fmla="*/ 0 h 1638300"/>
                <a:gd name="connsiteX0" fmla="*/ 720725 w 1387573"/>
                <a:gd name="connsiteY0" fmla="*/ 0 h 1638300"/>
                <a:gd name="connsiteX1" fmla="*/ 0 w 1387573"/>
                <a:gd name="connsiteY1" fmla="*/ 711200 h 1638300"/>
                <a:gd name="connsiteX2" fmla="*/ 374650 w 1387573"/>
                <a:gd name="connsiteY2" fmla="*/ 1638300 h 1638300"/>
                <a:gd name="connsiteX3" fmla="*/ 1387475 w 1387573"/>
                <a:gd name="connsiteY3" fmla="*/ 1635125 h 1638300"/>
                <a:gd name="connsiteX4" fmla="*/ 720725 w 1387573"/>
                <a:gd name="connsiteY4" fmla="*/ 0 h 1638300"/>
                <a:gd name="connsiteX0" fmla="*/ 720725 w 1387475"/>
                <a:gd name="connsiteY0" fmla="*/ 0 h 1638300"/>
                <a:gd name="connsiteX1" fmla="*/ 0 w 1387475"/>
                <a:gd name="connsiteY1" fmla="*/ 711200 h 1638300"/>
                <a:gd name="connsiteX2" fmla="*/ 374650 w 1387475"/>
                <a:gd name="connsiteY2" fmla="*/ 1638300 h 1638300"/>
                <a:gd name="connsiteX3" fmla="*/ 1387475 w 1387475"/>
                <a:gd name="connsiteY3" fmla="*/ 1635125 h 1638300"/>
                <a:gd name="connsiteX4" fmla="*/ 720725 w 1387475"/>
                <a:gd name="connsiteY4" fmla="*/ 0 h 1638300"/>
                <a:gd name="connsiteX0" fmla="*/ 720725 w 1387475"/>
                <a:gd name="connsiteY0" fmla="*/ 0 h 1638300"/>
                <a:gd name="connsiteX1" fmla="*/ 0 w 1387475"/>
                <a:gd name="connsiteY1" fmla="*/ 711200 h 1638300"/>
                <a:gd name="connsiteX2" fmla="*/ 374650 w 1387475"/>
                <a:gd name="connsiteY2" fmla="*/ 1638300 h 1638300"/>
                <a:gd name="connsiteX3" fmla="*/ 1387475 w 1387475"/>
                <a:gd name="connsiteY3" fmla="*/ 1635125 h 1638300"/>
                <a:gd name="connsiteX4" fmla="*/ 720725 w 1387475"/>
                <a:gd name="connsiteY4" fmla="*/ 0 h 1638300"/>
                <a:gd name="connsiteX0" fmla="*/ 757397 w 1424147"/>
                <a:gd name="connsiteY0" fmla="*/ 0 h 1638300"/>
                <a:gd name="connsiteX1" fmla="*/ 36672 w 1424147"/>
                <a:gd name="connsiteY1" fmla="*/ 711200 h 1638300"/>
                <a:gd name="connsiteX2" fmla="*/ 411322 w 1424147"/>
                <a:gd name="connsiteY2" fmla="*/ 1638300 h 1638300"/>
                <a:gd name="connsiteX3" fmla="*/ 1424147 w 1424147"/>
                <a:gd name="connsiteY3" fmla="*/ 1635125 h 1638300"/>
                <a:gd name="connsiteX4" fmla="*/ 757397 w 1424147"/>
                <a:gd name="connsiteY4" fmla="*/ 0 h 1638300"/>
                <a:gd name="connsiteX0" fmla="*/ 720813 w 1387563"/>
                <a:gd name="connsiteY0" fmla="*/ 0 h 1638300"/>
                <a:gd name="connsiteX1" fmla="*/ 88 w 1387563"/>
                <a:gd name="connsiteY1" fmla="*/ 711200 h 1638300"/>
                <a:gd name="connsiteX2" fmla="*/ 374738 w 1387563"/>
                <a:gd name="connsiteY2" fmla="*/ 1638300 h 1638300"/>
                <a:gd name="connsiteX3" fmla="*/ 1387563 w 1387563"/>
                <a:gd name="connsiteY3" fmla="*/ 1635125 h 1638300"/>
                <a:gd name="connsiteX4" fmla="*/ 720813 w 1387563"/>
                <a:gd name="connsiteY4" fmla="*/ 0 h 1638300"/>
                <a:gd name="connsiteX0" fmla="*/ 720793 w 1387543"/>
                <a:gd name="connsiteY0" fmla="*/ 0 h 1638300"/>
                <a:gd name="connsiteX1" fmla="*/ 68 w 1387543"/>
                <a:gd name="connsiteY1" fmla="*/ 711200 h 1638300"/>
                <a:gd name="connsiteX2" fmla="*/ 374718 w 1387543"/>
                <a:gd name="connsiteY2" fmla="*/ 1638300 h 1638300"/>
                <a:gd name="connsiteX3" fmla="*/ 1387543 w 1387543"/>
                <a:gd name="connsiteY3" fmla="*/ 1635125 h 1638300"/>
                <a:gd name="connsiteX4" fmla="*/ 720793 w 1387543"/>
                <a:gd name="connsiteY4" fmla="*/ 0 h 1638300"/>
                <a:gd name="connsiteX0" fmla="*/ 720793 w 1387543"/>
                <a:gd name="connsiteY0" fmla="*/ 0 h 1638300"/>
                <a:gd name="connsiteX1" fmla="*/ 68 w 1387543"/>
                <a:gd name="connsiteY1" fmla="*/ 711200 h 1638300"/>
                <a:gd name="connsiteX2" fmla="*/ 374718 w 1387543"/>
                <a:gd name="connsiteY2" fmla="*/ 1638300 h 1638300"/>
                <a:gd name="connsiteX3" fmla="*/ 1387543 w 1387543"/>
                <a:gd name="connsiteY3" fmla="*/ 1635125 h 1638300"/>
                <a:gd name="connsiteX4" fmla="*/ 720793 w 1387543"/>
                <a:gd name="connsiteY4" fmla="*/ 0 h 1638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7543" h="1638300">
                  <a:moveTo>
                    <a:pt x="720793" y="0"/>
                  </a:moveTo>
                  <a:cubicBezTo>
                    <a:pt x="480551" y="237067"/>
                    <a:pt x="-6563" y="702913"/>
                    <a:pt x="68" y="711200"/>
                  </a:cubicBezTo>
                  <a:cubicBezTo>
                    <a:pt x="241983" y="1013529"/>
                    <a:pt x="345085" y="1300692"/>
                    <a:pt x="374718" y="1638300"/>
                  </a:cubicBezTo>
                  <a:lnTo>
                    <a:pt x="1387543" y="1635125"/>
                  </a:lnTo>
                  <a:cubicBezTo>
                    <a:pt x="1374843" y="1039283"/>
                    <a:pt x="1092268" y="418042"/>
                    <a:pt x="720793" y="0"/>
                  </a:cubicBezTo>
                  <a:close/>
                </a:path>
              </a:pathLst>
            </a:cu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44546A"/>
                </a:solidFill>
                <a:effectLst/>
                <a:uLnTx/>
                <a:uFillTx/>
                <a:latin typeface="Arial" panose="020B0604020202020204" pitchFamily="34" charset="0"/>
                <a:cs typeface="Arial" panose="020B0604020202020204" pitchFamily="34" charset="0"/>
              </a:endParaRPr>
            </a:p>
          </p:txBody>
        </p:sp>
        <p:sp>
          <p:nvSpPr>
            <p:cNvPr id="29" name="Freeform 23">
              <a:extLst>
                <a:ext uri="{FF2B5EF4-FFF2-40B4-BE49-F238E27FC236}">
                  <a16:creationId xmlns:a16="http://schemas.microsoft.com/office/drawing/2014/main" id="{2C0EF687-63F5-4D38-AAA9-96EE0F57ABA4}"/>
                </a:ext>
              </a:extLst>
            </p:cNvPr>
            <p:cNvSpPr/>
            <p:nvPr/>
          </p:nvSpPr>
          <p:spPr>
            <a:xfrm flipH="1">
              <a:off x="529243" y="3935424"/>
              <a:ext cx="1397000" cy="1647825"/>
            </a:xfrm>
            <a:custGeom>
              <a:avLst/>
              <a:gdLst>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7000" h="1647825">
                  <a:moveTo>
                    <a:pt x="384175" y="0"/>
                  </a:moveTo>
                  <a:lnTo>
                    <a:pt x="1397000" y="3175"/>
                  </a:lnTo>
                  <a:cubicBezTo>
                    <a:pt x="1361017" y="748242"/>
                    <a:pt x="1074208" y="1223433"/>
                    <a:pt x="717550" y="1647825"/>
                  </a:cubicBezTo>
                  <a:lnTo>
                    <a:pt x="0" y="933450"/>
                  </a:lnTo>
                  <a:cubicBezTo>
                    <a:pt x="178858" y="688975"/>
                    <a:pt x="345017" y="434975"/>
                    <a:pt x="384175" y="0"/>
                  </a:cubicBez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44546A"/>
                </a:solidFill>
                <a:effectLst/>
                <a:uLnTx/>
                <a:uFillTx/>
                <a:latin typeface="Arial" panose="020B0604020202020204" pitchFamily="34" charset="0"/>
                <a:cs typeface="Arial" panose="020B0604020202020204" pitchFamily="34" charset="0"/>
              </a:endParaRPr>
            </a:p>
          </p:txBody>
        </p:sp>
        <p:sp>
          <p:nvSpPr>
            <p:cNvPr id="30" name="Freeform 24">
              <a:extLst>
                <a:ext uri="{FF2B5EF4-FFF2-40B4-BE49-F238E27FC236}">
                  <a16:creationId xmlns:a16="http://schemas.microsoft.com/office/drawing/2014/main" id="{7878BB38-8333-4868-8B0E-603CA4C0C413}"/>
                </a:ext>
              </a:extLst>
            </p:cNvPr>
            <p:cNvSpPr/>
            <p:nvPr/>
          </p:nvSpPr>
          <p:spPr>
            <a:xfrm flipH="1">
              <a:off x="1392806" y="5049848"/>
              <a:ext cx="1657389" cy="1409700"/>
            </a:xfrm>
            <a:custGeom>
              <a:avLst/>
              <a:gdLst>
                <a:gd name="connsiteX0" fmla="*/ 939800 w 1657350"/>
                <a:gd name="connsiteY0" fmla="*/ 0 h 1409700"/>
                <a:gd name="connsiteX1" fmla="*/ 1657350 w 1657350"/>
                <a:gd name="connsiteY1" fmla="*/ 720725 h 1409700"/>
                <a:gd name="connsiteX2" fmla="*/ 0 w 1657350"/>
                <a:gd name="connsiteY2" fmla="*/ 1409700 h 1409700"/>
                <a:gd name="connsiteX3" fmla="*/ 0 w 1657350"/>
                <a:gd name="connsiteY3" fmla="*/ 400050 h 1409700"/>
                <a:gd name="connsiteX4" fmla="*/ 939800 w 1657350"/>
                <a:gd name="connsiteY4" fmla="*/ 0 h 1409700"/>
                <a:gd name="connsiteX0" fmla="*/ 939800 w 1657350"/>
                <a:gd name="connsiteY0" fmla="*/ 0 h 1409700"/>
                <a:gd name="connsiteX1" fmla="*/ 1657350 w 1657350"/>
                <a:gd name="connsiteY1" fmla="*/ 720725 h 1409700"/>
                <a:gd name="connsiteX2" fmla="*/ 0 w 1657350"/>
                <a:gd name="connsiteY2" fmla="*/ 1409700 h 1409700"/>
                <a:gd name="connsiteX3" fmla="*/ 0 w 1657350"/>
                <a:gd name="connsiteY3" fmla="*/ 400050 h 1409700"/>
                <a:gd name="connsiteX4" fmla="*/ 939800 w 1657350"/>
                <a:gd name="connsiteY4" fmla="*/ 0 h 1409700"/>
                <a:gd name="connsiteX0" fmla="*/ 939800 w 1657350"/>
                <a:gd name="connsiteY0" fmla="*/ 0 h 1409700"/>
                <a:gd name="connsiteX1" fmla="*/ 1657350 w 1657350"/>
                <a:gd name="connsiteY1" fmla="*/ 720725 h 1409700"/>
                <a:gd name="connsiteX2" fmla="*/ 0 w 1657350"/>
                <a:gd name="connsiteY2" fmla="*/ 1409700 h 1409700"/>
                <a:gd name="connsiteX3" fmla="*/ 0 w 1657350"/>
                <a:gd name="connsiteY3" fmla="*/ 400050 h 1409700"/>
                <a:gd name="connsiteX4" fmla="*/ 939800 w 1657350"/>
                <a:gd name="connsiteY4" fmla="*/ 0 h 1409700"/>
                <a:gd name="connsiteX0" fmla="*/ 939800 w 1657350"/>
                <a:gd name="connsiteY0" fmla="*/ 0 h 1409700"/>
                <a:gd name="connsiteX1" fmla="*/ 1657350 w 1657350"/>
                <a:gd name="connsiteY1" fmla="*/ 720725 h 1409700"/>
                <a:gd name="connsiteX2" fmla="*/ 0 w 1657350"/>
                <a:gd name="connsiteY2" fmla="*/ 1409700 h 1409700"/>
                <a:gd name="connsiteX3" fmla="*/ 0 w 1657350"/>
                <a:gd name="connsiteY3" fmla="*/ 400050 h 1409700"/>
                <a:gd name="connsiteX4" fmla="*/ 939800 w 1657350"/>
                <a:gd name="connsiteY4" fmla="*/ 0 h 1409700"/>
                <a:gd name="connsiteX0" fmla="*/ 939800 w 1657350"/>
                <a:gd name="connsiteY0" fmla="*/ 0 h 1409700"/>
                <a:gd name="connsiteX1" fmla="*/ 1657350 w 1657350"/>
                <a:gd name="connsiteY1" fmla="*/ 720725 h 1409700"/>
                <a:gd name="connsiteX2" fmla="*/ 0 w 1657350"/>
                <a:gd name="connsiteY2" fmla="*/ 1409700 h 1409700"/>
                <a:gd name="connsiteX3" fmla="*/ 0 w 1657350"/>
                <a:gd name="connsiteY3" fmla="*/ 400050 h 1409700"/>
                <a:gd name="connsiteX4" fmla="*/ 939800 w 1657350"/>
                <a:gd name="connsiteY4" fmla="*/ 0 h 1409700"/>
                <a:gd name="connsiteX0" fmla="*/ 939800 w 1704869"/>
                <a:gd name="connsiteY0" fmla="*/ 0 h 1409700"/>
                <a:gd name="connsiteX1" fmla="*/ 1657350 w 1704869"/>
                <a:gd name="connsiteY1" fmla="*/ 720725 h 1409700"/>
                <a:gd name="connsiteX2" fmla="*/ 0 w 1704869"/>
                <a:gd name="connsiteY2" fmla="*/ 1409700 h 1409700"/>
                <a:gd name="connsiteX3" fmla="*/ 0 w 1704869"/>
                <a:gd name="connsiteY3" fmla="*/ 400050 h 1409700"/>
                <a:gd name="connsiteX4" fmla="*/ 939800 w 1704869"/>
                <a:gd name="connsiteY4" fmla="*/ 0 h 1409700"/>
                <a:gd name="connsiteX0" fmla="*/ 939800 w 1657394"/>
                <a:gd name="connsiteY0" fmla="*/ 0 h 1409700"/>
                <a:gd name="connsiteX1" fmla="*/ 1657350 w 1657394"/>
                <a:gd name="connsiteY1" fmla="*/ 720725 h 1409700"/>
                <a:gd name="connsiteX2" fmla="*/ 0 w 1657394"/>
                <a:gd name="connsiteY2" fmla="*/ 1409700 h 1409700"/>
                <a:gd name="connsiteX3" fmla="*/ 0 w 1657394"/>
                <a:gd name="connsiteY3" fmla="*/ 400050 h 1409700"/>
                <a:gd name="connsiteX4" fmla="*/ 939800 w 1657394"/>
                <a:gd name="connsiteY4" fmla="*/ 0 h 1409700"/>
                <a:gd name="connsiteX0" fmla="*/ 939800 w 1657389"/>
                <a:gd name="connsiteY0" fmla="*/ 0 h 1409700"/>
                <a:gd name="connsiteX1" fmla="*/ 1657350 w 1657389"/>
                <a:gd name="connsiteY1" fmla="*/ 720725 h 1409700"/>
                <a:gd name="connsiteX2" fmla="*/ 0 w 1657389"/>
                <a:gd name="connsiteY2" fmla="*/ 1409700 h 1409700"/>
                <a:gd name="connsiteX3" fmla="*/ 0 w 1657389"/>
                <a:gd name="connsiteY3" fmla="*/ 400050 h 1409700"/>
                <a:gd name="connsiteX4" fmla="*/ 939800 w 1657389"/>
                <a:gd name="connsiteY4" fmla="*/ 0 h 1409700"/>
                <a:gd name="connsiteX0" fmla="*/ 939800 w 1657389"/>
                <a:gd name="connsiteY0" fmla="*/ 0 h 1409700"/>
                <a:gd name="connsiteX1" fmla="*/ 1657350 w 1657389"/>
                <a:gd name="connsiteY1" fmla="*/ 720725 h 1409700"/>
                <a:gd name="connsiteX2" fmla="*/ 0 w 1657389"/>
                <a:gd name="connsiteY2" fmla="*/ 1409700 h 1409700"/>
                <a:gd name="connsiteX3" fmla="*/ 0 w 1657389"/>
                <a:gd name="connsiteY3" fmla="*/ 400050 h 1409700"/>
                <a:gd name="connsiteX4" fmla="*/ 939800 w 1657389"/>
                <a:gd name="connsiteY4" fmla="*/ 0 h 1409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389" h="1409700">
                  <a:moveTo>
                    <a:pt x="939800" y="0"/>
                  </a:moveTo>
                  <a:cubicBezTo>
                    <a:pt x="1178983" y="240242"/>
                    <a:pt x="1662405" y="716205"/>
                    <a:pt x="1657350" y="720725"/>
                  </a:cubicBezTo>
                  <a:cubicBezTo>
                    <a:pt x="1073406" y="1242818"/>
                    <a:pt x="555625" y="1361017"/>
                    <a:pt x="0" y="1409700"/>
                  </a:cubicBezTo>
                  <a:lnTo>
                    <a:pt x="0" y="400050"/>
                  </a:lnTo>
                  <a:cubicBezTo>
                    <a:pt x="332317" y="342900"/>
                    <a:pt x="626533" y="279400"/>
                    <a:pt x="939800" y="0"/>
                  </a:cubicBezTo>
                  <a:close/>
                </a:path>
              </a:pathLst>
            </a:custGeom>
            <a:solidFill>
              <a:srgbClr val="7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44546A"/>
                </a:solidFill>
                <a:effectLst/>
                <a:uLnTx/>
                <a:uFillTx/>
                <a:latin typeface="Arial" panose="020B0604020202020204" pitchFamily="34" charset="0"/>
                <a:cs typeface="Arial" panose="020B0604020202020204" pitchFamily="34" charset="0"/>
              </a:endParaRPr>
            </a:p>
          </p:txBody>
        </p:sp>
        <p:sp>
          <p:nvSpPr>
            <p:cNvPr id="31" name="Isosceles Triangle 30">
              <a:extLst>
                <a:ext uri="{FF2B5EF4-FFF2-40B4-BE49-F238E27FC236}">
                  <a16:creationId xmlns:a16="http://schemas.microsoft.com/office/drawing/2014/main" id="{F7AED6A1-C4C3-4632-994F-19B7DB423FEA}"/>
                </a:ext>
              </a:extLst>
            </p:cNvPr>
            <p:cNvSpPr/>
            <p:nvPr/>
          </p:nvSpPr>
          <p:spPr>
            <a:xfrm rot="12077977">
              <a:off x="3621692" y="2183738"/>
              <a:ext cx="333748" cy="476384"/>
            </a:xfrm>
            <a:prstGeom prst="triangle">
              <a:avLst/>
            </a:prstGeom>
            <a:solidFill>
              <a:srgbClr val="7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44546A"/>
                </a:solidFill>
                <a:effectLst/>
                <a:uLnTx/>
                <a:uFillTx/>
                <a:latin typeface="Arial" panose="020B0604020202020204" pitchFamily="34" charset="0"/>
                <a:cs typeface="Arial" panose="020B0604020202020204" pitchFamily="34" charset="0"/>
              </a:endParaRPr>
            </a:p>
          </p:txBody>
        </p:sp>
        <p:sp>
          <p:nvSpPr>
            <p:cNvPr id="32" name="Isosceles Triangle 31">
              <a:extLst>
                <a:ext uri="{FF2B5EF4-FFF2-40B4-BE49-F238E27FC236}">
                  <a16:creationId xmlns:a16="http://schemas.microsoft.com/office/drawing/2014/main" id="{015D57CA-1810-4406-B89A-A39343838CAA}"/>
                </a:ext>
              </a:extLst>
            </p:cNvPr>
            <p:cNvSpPr/>
            <p:nvPr/>
          </p:nvSpPr>
          <p:spPr>
            <a:xfrm rot="14801312">
              <a:off x="4421792" y="2983837"/>
              <a:ext cx="333748" cy="476384"/>
            </a:xfrm>
            <a:prstGeom prst="triangle">
              <a:avLst/>
            </a:prstGeom>
            <a:solidFill>
              <a:srgbClr val="7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44546A"/>
                </a:solidFill>
                <a:effectLst/>
                <a:uLnTx/>
                <a:uFillTx/>
                <a:latin typeface="Arial" panose="020B0604020202020204" pitchFamily="34" charset="0"/>
                <a:cs typeface="Arial" panose="020B0604020202020204" pitchFamily="34" charset="0"/>
              </a:endParaRPr>
            </a:p>
          </p:txBody>
        </p:sp>
        <p:sp>
          <p:nvSpPr>
            <p:cNvPr id="33" name="Isosceles Triangle 32">
              <a:extLst>
                <a:ext uri="{FF2B5EF4-FFF2-40B4-BE49-F238E27FC236}">
                  <a16:creationId xmlns:a16="http://schemas.microsoft.com/office/drawing/2014/main" id="{9D8DB73B-88FC-4FA7-BD3E-F1C5F4D499F2}"/>
                </a:ext>
              </a:extLst>
            </p:cNvPr>
            <p:cNvSpPr/>
            <p:nvPr/>
          </p:nvSpPr>
          <p:spPr>
            <a:xfrm rot="17659912">
              <a:off x="4431924" y="4133188"/>
              <a:ext cx="333748" cy="476384"/>
            </a:xfrm>
            <a:prstGeom prst="triangle">
              <a:avLst/>
            </a:prstGeom>
            <a:solidFill>
              <a:srgbClr val="7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44546A"/>
                </a:solidFill>
                <a:effectLst/>
                <a:uLnTx/>
                <a:uFillTx/>
                <a:latin typeface="Arial" panose="020B0604020202020204" pitchFamily="34" charset="0"/>
                <a:cs typeface="Arial" panose="020B0604020202020204" pitchFamily="34" charset="0"/>
              </a:endParaRPr>
            </a:p>
          </p:txBody>
        </p:sp>
        <p:sp>
          <p:nvSpPr>
            <p:cNvPr id="34" name="Isosceles Triangle 33">
              <a:extLst>
                <a:ext uri="{FF2B5EF4-FFF2-40B4-BE49-F238E27FC236}">
                  <a16:creationId xmlns:a16="http://schemas.microsoft.com/office/drawing/2014/main" id="{D87A7A59-64F9-4FCF-9CF0-4B633347EDF3}"/>
                </a:ext>
              </a:extLst>
            </p:cNvPr>
            <p:cNvSpPr/>
            <p:nvPr/>
          </p:nvSpPr>
          <p:spPr>
            <a:xfrm rot="20258485">
              <a:off x="3601320" y="4965828"/>
              <a:ext cx="333748" cy="476384"/>
            </a:xfrm>
            <a:prstGeom prst="triangle">
              <a:avLst/>
            </a:prstGeom>
            <a:solidFill>
              <a:srgbClr val="7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44546A"/>
                </a:solidFill>
                <a:effectLst/>
                <a:uLnTx/>
                <a:uFillTx/>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00CA8ADB-8B14-4EB9-B46B-3D3CB11F5616}"/>
                </a:ext>
              </a:extLst>
            </p:cNvPr>
            <p:cNvSpPr/>
            <p:nvPr/>
          </p:nvSpPr>
          <p:spPr>
            <a:xfrm rot="1358864">
              <a:off x="2432618" y="4965328"/>
              <a:ext cx="333748" cy="476384"/>
            </a:xfrm>
            <a:prstGeom prst="triangle">
              <a:avLst/>
            </a:prstGeom>
            <a:solidFill>
              <a:srgbClr val="7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44546A"/>
                </a:solidFill>
                <a:effectLst/>
                <a:uLnTx/>
                <a:uFillTx/>
                <a:latin typeface="Arial" panose="020B0604020202020204" pitchFamily="34" charset="0"/>
                <a:cs typeface="Arial" panose="020B0604020202020204" pitchFamily="34" charset="0"/>
              </a:endParaRPr>
            </a:p>
          </p:txBody>
        </p:sp>
        <p:sp>
          <p:nvSpPr>
            <p:cNvPr id="37" name="Isosceles Triangle 36">
              <a:extLst>
                <a:ext uri="{FF2B5EF4-FFF2-40B4-BE49-F238E27FC236}">
                  <a16:creationId xmlns:a16="http://schemas.microsoft.com/office/drawing/2014/main" id="{100D51B0-F2D3-4CDD-B4A2-CE2CF32981E1}"/>
                </a:ext>
              </a:extLst>
            </p:cNvPr>
            <p:cNvSpPr/>
            <p:nvPr/>
          </p:nvSpPr>
          <p:spPr>
            <a:xfrm rot="3981004">
              <a:off x="1619887" y="4131587"/>
              <a:ext cx="333748" cy="476384"/>
            </a:xfrm>
            <a:prstGeom prst="triangl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44546A"/>
                </a:solidFill>
                <a:effectLst/>
                <a:uLnTx/>
                <a:uFillTx/>
                <a:latin typeface="Arial" panose="020B0604020202020204" pitchFamily="34" charset="0"/>
                <a:cs typeface="Arial" panose="020B0604020202020204" pitchFamily="34" charset="0"/>
              </a:endParaRPr>
            </a:p>
          </p:txBody>
        </p:sp>
        <p:sp>
          <p:nvSpPr>
            <p:cNvPr id="38" name="Isosceles Triangle 37">
              <a:extLst>
                <a:ext uri="{FF2B5EF4-FFF2-40B4-BE49-F238E27FC236}">
                  <a16:creationId xmlns:a16="http://schemas.microsoft.com/office/drawing/2014/main" id="{A83FCC68-C6EA-4C18-ABD7-1C6D250BAB99}"/>
                </a:ext>
              </a:extLst>
            </p:cNvPr>
            <p:cNvSpPr/>
            <p:nvPr/>
          </p:nvSpPr>
          <p:spPr>
            <a:xfrm rot="6619441">
              <a:off x="1622636" y="3002500"/>
              <a:ext cx="333748" cy="476384"/>
            </a:xfrm>
            <a:prstGeom prst="triangle">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44546A"/>
                </a:solidFill>
                <a:effectLst/>
                <a:uLnTx/>
                <a:uFillTx/>
                <a:latin typeface="Arial" panose="020B0604020202020204" pitchFamily="34" charset="0"/>
                <a:cs typeface="Arial" panose="020B0604020202020204" pitchFamily="34" charset="0"/>
              </a:endParaRPr>
            </a:p>
          </p:txBody>
        </p:sp>
        <p:sp>
          <p:nvSpPr>
            <p:cNvPr id="39" name="Isosceles Triangle 38">
              <a:extLst>
                <a:ext uri="{FF2B5EF4-FFF2-40B4-BE49-F238E27FC236}">
                  <a16:creationId xmlns:a16="http://schemas.microsoft.com/office/drawing/2014/main" id="{DE0201E6-5898-452E-AFD4-FB2B380D619B}"/>
                </a:ext>
              </a:extLst>
            </p:cNvPr>
            <p:cNvSpPr/>
            <p:nvPr/>
          </p:nvSpPr>
          <p:spPr>
            <a:xfrm rot="9321448">
              <a:off x="2424598" y="2181545"/>
              <a:ext cx="333748" cy="476384"/>
            </a:xfrm>
            <a:prstGeom prst="triangle">
              <a:avLst/>
            </a:prstGeom>
            <a:solidFill>
              <a:srgbClr val="7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44546A"/>
                </a:solidFill>
                <a:effectLst/>
                <a:uLnTx/>
                <a:uFillTx/>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6CACFF59-D7A5-4E31-9EAF-DF9DE89A2D0C}"/>
                </a:ext>
              </a:extLst>
            </p:cNvPr>
            <p:cNvSpPr/>
            <p:nvPr/>
          </p:nvSpPr>
          <p:spPr>
            <a:xfrm>
              <a:off x="1836225" y="3217289"/>
              <a:ext cx="2762573" cy="1026075"/>
            </a:xfrm>
            <a:prstGeom prst="rect">
              <a:avLst/>
            </a:prstGeom>
            <a:noFill/>
          </p:spPr>
          <p:txBody>
            <a:bodyPr wrap="square" lIns="0" tIns="0" rIns="0" bIns="0">
              <a:spAutoFit/>
            </a:bodyPr>
            <a:lstStyle/>
            <a:p>
              <a:pPr marL="0" marR="0" lvl="0" indent="0" algn="ctr" defTabSz="1219170"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a:ln>
                    <a:noFill/>
                  </a:ln>
                  <a:solidFill>
                    <a:srgbClr val="000000"/>
                  </a:solidFill>
                  <a:effectLst/>
                  <a:uLnTx/>
                  <a:uFillTx/>
                  <a:latin typeface="Arial" panose="020B0604020202020204" pitchFamily="34" charset="0"/>
                  <a:cs typeface="Arial" panose="020B0604020202020204" pitchFamily="34" charset="0"/>
                </a:rPr>
                <a:t>Operational reporting</a:t>
              </a:r>
            </a:p>
            <a:p>
              <a:pPr marL="0" marR="0" lvl="0" indent="0" algn="ctr" defTabSz="1219170"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a:ln>
                    <a:noFill/>
                  </a:ln>
                  <a:solidFill>
                    <a:srgbClr val="000000"/>
                  </a:solidFill>
                  <a:effectLst/>
                  <a:uLnTx/>
                  <a:uFillTx/>
                  <a:latin typeface="Arial" panose="020B0604020202020204" pitchFamily="34" charset="0"/>
                  <a:cs typeface="Arial" panose="020B0604020202020204" pitchFamily="34" charset="0"/>
                </a:rPr>
                <a:t>Statutory reporting</a:t>
              </a:r>
            </a:p>
            <a:p>
              <a:pPr marL="0" marR="0" lvl="0" indent="0" algn="ctr" defTabSz="1219170"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a:ln>
                    <a:noFill/>
                  </a:ln>
                  <a:solidFill>
                    <a:srgbClr val="000000"/>
                  </a:solidFill>
                  <a:effectLst/>
                  <a:uLnTx/>
                  <a:uFillTx/>
                  <a:latin typeface="Arial" panose="020B0604020202020204" pitchFamily="34" charset="0"/>
                  <a:cs typeface="Arial" panose="020B0604020202020204" pitchFamily="34" charset="0"/>
                </a:rPr>
                <a:t>Analytical modeling</a:t>
              </a:r>
            </a:p>
            <a:p>
              <a:pPr marL="0" marR="0" lvl="0" indent="0" algn="ctr" defTabSz="1219170"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a:ln>
                    <a:noFill/>
                  </a:ln>
                  <a:solidFill>
                    <a:srgbClr val="000000"/>
                  </a:solidFill>
                  <a:effectLst/>
                  <a:uLnTx/>
                  <a:uFillTx/>
                  <a:latin typeface="Arial" panose="020B0604020202020204" pitchFamily="34" charset="0"/>
                  <a:cs typeface="Arial" panose="020B0604020202020204" pitchFamily="34" charset="0"/>
                </a:rPr>
                <a:t>Business process monitoring</a:t>
              </a:r>
            </a:p>
          </p:txBody>
        </p:sp>
        <p:sp>
          <p:nvSpPr>
            <p:cNvPr id="43" name="Rectangle 42">
              <a:extLst>
                <a:ext uri="{FF2B5EF4-FFF2-40B4-BE49-F238E27FC236}">
                  <a16:creationId xmlns:a16="http://schemas.microsoft.com/office/drawing/2014/main" id="{8D904C8A-B76B-417D-BBFD-4362E6E3ED77}"/>
                </a:ext>
              </a:extLst>
            </p:cNvPr>
            <p:cNvSpPr/>
            <p:nvPr/>
          </p:nvSpPr>
          <p:spPr>
            <a:xfrm>
              <a:off x="1805666" y="1661408"/>
              <a:ext cx="1090615" cy="325739"/>
            </a:xfrm>
            <a:prstGeom prst="rect">
              <a:avLst/>
            </a:prstGeom>
          </p:spPr>
          <p:txBody>
            <a:bodyPr wrap="square" lIns="0" tIns="0" rIns="0" bIns="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Arial" panose="020B0604020202020204" pitchFamily="34" charset="0"/>
                  <a:cs typeface="Arial" panose="020B0604020202020204" pitchFamily="34" charset="0"/>
                </a:rPr>
                <a:t>Identify report requirements</a:t>
              </a:r>
              <a:endParaRPr kumimoji="0" lang="en-US" sz="1000" b="0" i="0" u="none" strike="noStrike" kern="1200" cap="none" spc="0" normalizeH="0" baseline="0" noProof="0">
                <a:ln>
                  <a:noFill/>
                </a:ln>
                <a:solidFill>
                  <a:srgbClr val="FFFFFF"/>
                </a:solidFill>
                <a:effectLst/>
                <a:uLnTx/>
                <a:uFillTx/>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1CEF9DE0-B58E-4AA9-B81A-258A35CB4575}"/>
                </a:ext>
              </a:extLst>
            </p:cNvPr>
            <p:cNvSpPr/>
            <p:nvPr/>
          </p:nvSpPr>
          <p:spPr>
            <a:xfrm>
              <a:off x="3485255" y="1720112"/>
              <a:ext cx="1090615" cy="325739"/>
            </a:xfrm>
            <a:prstGeom prst="rect">
              <a:avLst/>
            </a:prstGeom>
          </p:spPr>
          <p:txBody>
            <a:bodyPr wrap="square" lIns="0" tIns="0" rIns="0" bIns="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Arial" panose="020B0604020202020204" pitchFamily="34" charset="0"/>
                  <a:cs typeface="Arial" panose="020B0604020202020204" pitchFamily="34" charset="0"/>
                </a:rPr>
                <a:t>Prioritize report requirements</a:t>
              </a:r>
              <a:endParaRPr kumimoji="0" lang="en-US" sz="1000" b="0" i="0" u="none" strike="noStrike" kern="1200" cap="none" spc="0" normalizeH="0" baseline="0" noProof="0">
                <a:ln>
                  <a:noFill/>
                </a:ln>
                <a:solidFill>
                  <a:srgbClr val="FFFFFF"/>
                </a:solidFill>
                <a:effectLst/>
                <a:uLnTx/>
                <a:uFillTx/>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E50B425C-2EBA-4CA6-9A70-EC5107E94D2F}"/>
                </a:ext>
              </a:extLst>
            </p:cNvPr>
            <p:cNvSpPr/>
            <p:nvPr/>
          </p:nvSpPr>
          <p:spPr>
            <a:xfrm>
              <a:off x="4815534" y="2838606"/>
              <a:ext cx="825579" cy="325739"/>
            </a:xfrm>
            <a:prstGeom prst="rect">
              <a:avLst/>
            </a:prstGeom>
          </p:spPr>
          <p:txBody>
            <a:bodyPr wrap="square" lIns="0" tIns="0" rIns="0" bIns="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Arial" panose="020B0604020202020204" pitchFamily="34" charset="0"/>
                  <a:cs typeface="Arial" panose="020B0604020202020204" pitchFamily="34" charset="0"/>
                </a:rPr>
                <a:t>Perform fit-gap analysis</a:t>
              </a:r>
              <a:endParaRPr kumimoji="0" lang="en-US" sz="1000" b="0" i="0" u="none" strike="noStrike" kern="1200" cap="none" spc="0" normalizeH="0" baseline="0" noProof="0" dirty="0">
                <a:ln>
                  <a:noFill/>
                </a:ln>
                <a:solidFill>
                  <a:srgbClr val="FFFFFF"/>
                </a:solidFill>
                <a:effectLst/>
                <a:uLnTx/>
                <a:uFillTx/>
                <a:latin typeface="Arial" panose="020B0604020202020204" pitchFamily="34" charset="0"/>
                <a:cs typeface="Arial" panose="020B0604020202020204" pitchFamily="34" charset="0"/>
              </a:endParaRPr>
            </a:p>
          </p:txBody>
        </p:sp>
        <p:sp>
          <p:nvSpPr>
            <p:cNvPr id="47" name="Rectangle 46">
              <a:extLst>
                <a:ext uri="{FF2B5EF4-FFF2-40B4-BE49-F238E27FC236}">
                  <a16:creationId xmlns:a16="http://schemas.microsoft.com/office/drawing/2014/main" id="{ECE3609A-228B-4978-BAD0-4E62022C4CC9}"/>
                </a:ext>
              </a:extLst>
            </p:cNvPr>
            <p:cNvSpPr/>
            <p:nvPr/>
          </p:nvSpPr>
          <p:spPr>
            <a:xfrm>
              <a:off x="4705988" y="4401769"/>
              <a:ext cx="892108" cy="488608"/>
            </a:xfrm>
            <a:prstGeom prst="rect">
              <a:avLst/>
            </a:prstGeom>
          </p:spPr>
          <p:txBody>
            <a:bodyPr wrap="square" lIns="0" tIns="0" rIns="0" bIns="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Arial" panose="020B0604020202020204" pitchFamily="34" charset="0"/>
                  <a:cs typeface="Arial" panose="020B0604020202020204" pitchFamily="34" charset="0"/>
                </a:rPr>
                <a:t>Disposition reports by tools</a:t>
              </a:r>
              <a:endParaRPr kumimoji="0" lang="en-US" sz="1000" b="0" i="0" u="none" strike="noStrike" kern="1200" cap="none" spc="0" normalizeH="0" baseline="0" noProof="0">
                <a:ln>
                  <a:noFill/>
                </a:ln>
                <a:solidFill>
                  <a:srgbClr val="FFFFFF"/>
                </a:solidFill>
                <a:effectLst/>
                <a:uLnTx/>
                <a:uFillTx/>
                <a:latin typeface="Arial" panose="020B060402020202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id="{2B7D5D45-0505-40CF-988C-8D21C46563B7}"/>
                </a:ext>
              </a:extLst>
            </p:cNvPr>
            <p:cNvSpPr/>
            <p:nvPr/>
          </p:nvSpPr>
          <p:spPr>
            <a:xfrm>
              <a:off x="3502002" y="5621175"/>
              <a:ext cx="1090615" cy="325739"/>
            </a:xfrm>
            <a:prstGeom prst="rect">
              <a:avLst/>
            </a:prstGeom>
          </p:spPr>
          <p:txBody>
            <a:bodyPr wrap="square" lIns="0" tIns="0" rIns="0" bIns="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Arial" panose="020B0604020202020204" pitchFamily="34" charset="0"/>
                  <a:cs typeface="Arial" panose="020B0604020202020204" pitchFamily="34" charset="0"/>
                </a:rPr>
                <a:t>Build reports inventory</a:t>
              </a:r>
              <a:endParaRPr kumimoji="0" lang="en-US" sz="1000" b="0" i="0" u="none" strike="noStrike" kern="1200" cap="none" spc="0" normalizeH="0" baseline="0" noProof="0">
                <a:ln>
                  <a:noFill/>
                </a:ln>
                <a:solidFill>
                  <a:srgbClr val="FFFFFF"/>
                </a:solidFill>
                <a:effectLst/>
                <a:uLnTx/>
                <a:uFillTx/>
                <a:latin typeface="Arial" panose="020B0604020202020204" pitchFamily="34" charset="0"/>
                <a:cs typeface="Arial" panose="020B0604020202020204" pitchFamily="34" charset="0"/>
              </a:endParaRPr>
            </a:p>
          </p:txBody>
        </p:sp>
        <p:sp>
          <p:nvSpPr>
            <p:cNvPr id="49" name="Rectangle 48">
              <a:extLst>
                <a:ext uri="{FF2B5EF4-FFF2-40B4-BE49-F238E27FC236}">
                  <a16:creationId xmlns:a16="http://schemas.microsoft.com/office/drawing/2014/main" id="{89B23BD9-2DD0-4D39-A60A-0E725E8A243D}"/>
                </a:ext>
              </a:extLst>
            </p:cNvPr>
            <p:cNvSpPr/>
            <p:nvPr/>
          </p:nvSpPr>
          <p:spPr>
            <a:xfrm>
              <a:off x="774395" y="4455318"/>
              <a:ext cx="860714" cy="325739"/>
            </a:xfrm>
            <a:prstGeom prst="rect">
              <a:avLst/>
            </a:prstGeom>
          </p:spPr>
          <p:txBody>
            <a:bodyPr wrap="square" lIns="0" tIns="0" rIns="0" bIns="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Arial" panose="020B0604020202020204" pitchFamily="34" charset="0"/>
                  <a:cs typeface="Arial" panose="020B0604020202020204" pitchFamily="34" charset="0"/>
                </a:rPr>
                <a:t>Build &amp; unit test reports</a:t>
              </a:r>
              <a:endParaRPr kumimoji="0" lang="en-US" sz="1000" b="0" i="0" u="none" strike="noStrike" kern="1200" cap="none" spc="0" normalizeH="0" baseline="0" noProof="0">
                <a:ln>
                  <a:noFill/>
                </a:ln>
                <a:solidFill>
                  <a:srgbClr val="FFFFFF"/>
                </a:solidFill>
                <a:effectLst/>
                <a:uLnTx/>
                <a:uFillTx/>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1539D0D1-10BC-43F5-A3BE-1CBF51234202}"/>
                </a:ext>
              </a:extLst>
            </p:cNvPr>
            <p:cNvSpPr/>
            <p:nvPr/>
          </p:nvSpPr>
          <p:spPr>
            <a:xfrm>
              <a:off x="783511" y="2541865"/>
              <a:ext cx="842484" cy="814345"/>
            </a:xfrm>
            <a:prstGeom prst="rect">
              <a:avLst/>
            </a:prstGeom>
          </p:spPr>
          <p:txBody>
            <a:bodyPr wrap="square" lIns="0" tIns="0" rIns="0" bIns="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Arial" panose="020B0604020202020204" pitchFamily="34" charset="0"/>
                  <a:cs typeface="Arial" panose="020B0604020202020204" pitchFamily="34" charset="0"/>
                </a:rPr>
                <a:t>Perform integration testing &amp; deploy reports</a:t>
              </a:r>
              <a:endParaRPr kumimoji="0" lang="en-US" sz="1000" b="0" i="0" u="none" strike="noStrike" kern="1200" cap="none" spc="0" normalizeH="0" baseline="0" noProof="0">
                <a:ln>
                  <a:noFill/>
                </a:ln>
                <a:solidFill>
                  <a:srgbClr val="FFFFFF"/>
                </a:solidFill>
                <a:effectLst/>
                <a:uLnTx/>
                <a:uFillTx/>
                <a:latin typeface="Arial" panose="020B0604020202020204" pitchFamily="34" charset="0"/>
                <a:cs typeface="Arial" panose="020B0604020202020204" pitchFamily="34" charset="0"/>
              </a:endParaRPr>
            </a:p>
          </p:txBody>
        </p:sp>
        <p:sp>
          <p:nvSpPr>
            <p:cNvPr id="51" name="Rectangle 50">
              <a:extLst>
                <a:ext uri="{FF2B5EF4-FFF2-40B4-BE49-F238E27FC236}">
                  <a16:creationId xmlns:a16="http://schemas.microsoft.com/office/drawing/2014/main" id="{E860DC3C-8C0D-443C-B943-7B519A932B0C}"/>
                </a:ext>
              </a:extLst>
            </p:cNvPr>
            <p:cNvSpPr/>
            <p:nvPr/>
          </p:nvSpPr>
          <p:spPr>
            <a:xfrm>
              <a:off x="1812716" y="5499815"/>
              <a:ext cx="1090615" cy="488608"/>
            </a:xfrm>
            <a:prstGeom prst="rect">
              <a:avLst/>
            </a:prstGeom>
          </p:spPr>
          <p:txBody>
            <a:bodyPr wrap="square" lIns="0" tIns="0" rIns="0" bIns="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Arial" panose="020B0604020202020204" pitchFamily="34" charset="0"/>
                  <a:cs typeface="Arial" panose="020B0604020202020204" pitchFamily="34" charset="0"/>
                </a:rPr>
                <a:t>Develop lean specifications for reports </a:t>
              </a:r>
              <a:endParaRPr kumimoji="0" lang="en-US" sz="1000" b="0" i="0" u="none" strike="noStrike" kern="1200" cap="none" spc="0" normalizeH="0" baseline="0" noProof="0">
                <a:ln>
                  <a:noFill/>
                </a:ln>
                <a:solidFill>
                  <a:srgbClr val="FFFFFF"/>
                </a:solidFill>
                <a:effectLst/>
                <a:uLnTx/>
                <a:uFillTx/>
                <a:latin typeface="Arial" panose="020B0604020202020204" pitchFamily="34" charset="0"/>
                <a:cs typeface="Arial" panose="020B0604020202020204" pitchFamily="34" charset="0"/>
              </a:endParaRPr>
            </a:p>
          </p:txBody>
        </p:sp>
      </p:grpSp>
      <p:grpSp>
        <p:nvGrpSpPr>
          <p:cNvPr id="36" name="Group 35">
            <a:extLst>
              <a:ext uri="{FF2B5EF4-FFF2-40B4-BE49-F238E27FC236}">
                <a16:creationId xmlns:a16="http://schemas.microsoft.com/office/drawing/2014/main" id="{EA0C4E8D-A84E-4782-8760-F3DE5D97AF0F}"/>
              </a:ext>
            </a:extLst>
          </p:cNvPr>
          <p:cNvGrpSpPr/>
          <p:nvPr/>
        </p:nvGrpSpPr>
        <p:grpSpPr>
          <a:xfrm>
            <a:off x="6017670" y="5285486"/>
            <a:ext cx="2941273" cy="1556961"/>
            <a:chOff x="2137225" y="5658344"/>
            <a:chExt cx="4009276" cy="2050699"/>
          </a:xfrm>
        </p:grpSpPr>
        <p:sp>
          <p:nvSpPr>
            <p:cNvPr id="41" name="TextBox 48">
              <a:extLst>
                <a:ext uri="{FF2B5EF4-FFF2-40B4-BE49-F238E27FC236}">
                  <a16:creationId xmlns:a16="http://schemas.microsoft.com/office/drawing/2014/main" id="{7B1B341A-3D68-4257-BB0F-989361D172D1}"/>
                </a:ext>
              </a:extLst>
            </p:cNvPr>
            <p:cNvSpPr txBox="1"/>
            <p:nvPr/>
          </p:nvSpPr>
          <p:spPr>
            <a:xfrm>
              <a:off x="2929278" y="6003890"/>
              <a:ext cx="1953418" cy="172464"/>
            </a:xfrm>
            <a:prstGeom prst="rect">
              <a:avLst/>
            </a:prstGeom>
            <a:no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6000"/>
                </a:lnSpc>
                <a:buFont typeface="Wingdings 2" pitchFamily="18" charset="2"/>
                <a:buNone/>
              </a:pPr>
              <a:r>
                <a:rPr lang="en-US" sz="900" i="1">
                  <a:latin typeface="+mj-lt"/>
                </a:rPr>
                <a:t>Functional Team</a:t>
              </a:r>
            </a:p>
          </p:txBody>
        </p:sp>
        <p:sp>
          <p:nvSpPr>
            <p:cNvPr id="42" name="Rectangle 41">
              <a:extLst>
                <a:ext uri="{FF2B5EF4-FFF2-40B4-BE49-F238E27FC236}">
                  <a16:creationId xmlns:a16="http://schemas.microsoft.com/office/drawing/2014/main" id="{CA921124-6BD4-456E-A071-572193373017}"/>
                </a:ext>
              </a:extLst>
            </p:cNvPr>
            <p:cNvSpPr/>
            <p:nvPr/>
          </p:nvSpPr>
          <p:spPr bwMode="auto">
            <a:xfrm>
              <a:off x="2137225" y="5658344"/>
              <a:ext cx="4009276" cy="2050699"/>
            </a:xfrm>
            <a:prstGeom prst="rect">
              <a:avLst/>
            </a:prstGeom>
            <a:noFill/>
            <a:ln w="12700" cap="flat" cmpd="sng" algn="ctr">
              <a:solidFill>
                <a:srgbClr val="002776"/>
              </a:solidFill>
              <a:prstDash val="solid"/>
              <a:round/>
              <a:headEnd type="none" w="med" len="med"/>
              <a:tailEnd type="none" w="med" len="med"/>
            </a:ln>
            <a:effectLst/>
          </p:spPr>
          <p:txBody>
            <a:bodyPr vert="horz" wrap="square" lIns="73152" tIns="73152" rIns="73152" bIns="73152"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00" eaLnBrk="0" fontAlgn="base" hangingPunct="0">
                <a:lnSpc>
                  <a:spcPct val="106000"/>
                </a:lnSpc>
                <a:spcBef>
                  <a:spcPct val="50000"/>
                </a:spcBef>
                <a:spcAft>
                  <a:spcPct val="0"/>
                </a:spcAft>
                <a:buSzPct val="100000"/>
                <a:defRPr/>
              </a:pPr>
              <a:endParaRPr lang="en-US" sz="1050" kern="0">
                <a:solidFill>
                  <a:prstClr val="black"/>
                </a:solidFill>
                <a:latin typeface="+mj-lt"/>
                <a:cs typeface="Arial" charset="0"/>
              </a:endParaRPr>
            </a:p>
          </p:txBody>
        </p:sp>
        <p:sp>
          <p:nvSpPr>
            <p:cNvPr id="46" name="Rectangle 45">
              <a:extLst>
                <a:ext uri="{FF2B5EF4-FFF2-40B4-BE49-F238E27FC236}">
                  <a16:creationId xmlns:a16="http://schemas.microsoft.com/office/drawing/2014/main" id="{F1B8ED81-1F9B-4A35-B7E1-91A4169AF209}"/>
                </a:ext>
              </a:extLst>
            </p:cNvPr>
            <p:cNvSpPr/>
            <p:nvPr/>
          </p:nvSpPr>
          <p:spPr>
            <a:xfrm>
              <a:off x="2819373" y="6405946"/>
              <a:ext cx="2306995" cy="17770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6000"/>
                </a:lnSpc>
                <a:buFont typeface="Wingdings 2" pitchFamily="18" charset="2"/>
                <a:buNone/>
              </a:pPr>
              <a:r>
                <a:rPr lang="en-US" sz="900" i="1">
                  <a:latin typeface="+mj-lt"/>
                </a:rPr>
                <a:t>Tech Team</a:t>
              </a:r>
            </a:p>
          </p:txBody>
        </p:sp>
        <p:sp>
          <p:nvSpPr>
            <p:cNvPr id="52" name="Rectangle 51">
              <a:extLst>
                <a:ext uri="{FF2B5EF4-FFF2-40B4-BE49-F238E27FC236}">
                  <a16:creationId xmlns:a16="http://schemas.microsoft.com/office/drawing/2014/main" id="{59BD1504-CBBD-4081-9577-D1A791F2CD42}"/>
                </a:ext>
              </a:extLst>
            </p:cNvPr>
            <p:cNvSpPr/>
            <p:nvPr/>
          </p:nvSpPr>
          <p:spPr>
            <a:xfrm>
              <a:off x="2834155" y="6908932"/>
              <a:ext cx="2562601" cy="17770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6000"/>
                </a:lnSpc>
              </a:pPr>
              <a:r>
                <a:rPr lang="en-US" sz="900" i="1">
                  <a:latin typeface="+mj-lt"/>
                </a:rPr>
                <a:t>Joint – Functional and Technical</a:t>
              </a:r>
            </a:p>
          </p:txBody>
        </p:sp>
      </p:grpSp>
      <p:sp>
        <p:nvSpPr>
          <p:cNvPr id="53" name="Oval 52">
            <a:extLst>
              <a:ext uri="{FF2B5EF4-FFF2-40B4-BE49-F238E27FC236}">
                <a16:creationId xmlns:a16="http://schemas.microsoft.com/office/drawing/2014/main" id="{B443D5C5-EA1A-4C63-B430-445D4440FF48}"/>
              </a:ext>
            </a:extLst>
          </p:cNvPr>
          <p:cNvSpPr>
            <a:spLocks noChangeAspect="1"/>
          </p:cNvSpPr>
          <p:nvPr/>
        </p:nvSpPr>
        <p:spPr>
          <a:xfrm>
            <a:off x="6135515" y="5837362"/>
            <a:ext cx="280685" cy="267932"/>
          </a:xfrm>
          <a:prstGeom prst="ellipse">
            <a:avLst/>
          </a:prstGeom>
          <a:solidFill>
            <a:schemeClr val="accent1"/>
          </a:solidFill>
          <a:ln w="25400" cap="flat" cmpd="sng" algn="ctr">
            <a:solidFill>
              <a:schemeClr val="bg1"/>
            </a:solidFill>
            <a:prstDash val="solid"/>
          </a:ln>
          <a:effectLst/>
        </p:spPr>
        <p:txBody>
          <a:bodyPr lIns="0" tIns="0" rIns="0" bIns="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20000"/>
              </a:spcBef>
            </a:pPr>
            <a:endParaRPr lang="en-US" sz="1200" b="1" kern="0">
              <a:latin typeface="+mj-lt"/>
              <a:cs typeface="Arial" charset="0"/>
            </a:endParaRPr>
          </a:p>
        </p:txBody>
      </p:sp>
      <p:sp>
        <p:nvSpPr>
          <p:cNvPr id="54" name="Oval 53">
            <a:extLst>
              <a:ext uri="{FF2B5EF4-FFF2-40B4-BE49-F238E27FC236}">
                <a16:creationId xmlns:a16="http://schemas.microsoft.com/office/drawing/2014/main" id="{7F69C807-61BB-4C50-9B5A-5A8F473EF430}"/>
              </a:ext>
            </a:extLst>
          </p:cNvPr>
          <p:cNvSpPr>
            <a:spLocks noChangeAspect="1"/>
          </p:cNvSpPr>
          <p:nvPr/>
        </p:nvSpPr>
        <p:spPr>
          <a:xfrm>
            <a:off x="6131604" y="6191277"/>
            <a:ext cx="280685" cy="267932"/>
          </a:xfrm>
          <a:prstGeom prst="ellipse">
            <a:avLst/>
          </a:prstGeom>
          <a:solidFill>
            <a:srgbClr val="7F7F7F"/>
          </a:solidFill>
          <a:ln w="25400" cap="flat" cmpd="sng" algn="ctr">
            <a:solidFill>
              <a:schemeClr val="bg1"/>
            </a:solidFill>
            <a:prstDash val="solid"/>
          </a:ln>
          <a:effectLst/>
        </p:spPr>
        <p:txBody>
          <a:bodyPr lIns="0" tIns="0" rIns="0" bIns="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20000"/>
              </a:spcBef>
            </a:pPr>
            <a:endParaRPr lang="en-US" sz="1200" b="1" kern="0">
              <a:latin typeface="+mj-lt"/>
              <a:cs typeface="Arial" charset="0"/>
            </a:endParaRPr>
          </a:p>
        </p:txBody>
      </p:sp>
      <p:sp>
        <p:nvSpPr>
          <p:cNvPr id="55" name="Oval 54">
            <a:extLst>
              <a:ext uri="{FF2B5EF4-FFF2-40B4-BE49-F238E27FC236}">
                <a16:creationId xmlns:a16="http://schemas.microsoft.com/office/drawing/2014/main" id="{41A7C7E2-1BDD-4566-BF7D-03DA1E0004F2}"/>
              </a:ext>
            </a:extLst>
          </p:cNvPr>
          <p:cNvSpPr>
            <a:spLocks noChangeAspect="1"/>
          </p:cNvSpPr>
          <p:nvPr/>
        </p:nvSpPr>
        <p:spPr>
          <a:xfrm>
            <a:off x="6135515" y="5462909"/>
            <a:ext cx="280685" cy="267932"/>
          </a:xfrm>
          <a:prstGeom prst="ellipse">
            <a:avLst/>
          </a:prstGeom>
          <a:solidFill>
            <a:srgbClr val="7F0000"/>
          </a:solidFill>
          <a:ln w="25400" cap="flat" cmpd="sng" algn="ctr">
            <a:solidFill>
              <a:schemeClr val="bg1"/>
            </a:solidFill>
            <a:prstDash val="solid"/>
          </a:ln>
          <a:effectLst/>
        </p:spPr>
        <p:txBody>
          <a:bodyPr lIns="0" tIns="0" rIns="0" bIns="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20000"/>
              </a:spcBef>
            </a:pPr>
            <a:endParaRPr lang="en-US" sz="1200" b="1" kern="0">
              <a:latin typeface="+mj-lt"/>
              <a:cs typeface="Arial" charset="0"/>
            </a:endParaRPr>
          </a:p>
        </p:txBody>
      </p:sp>
    </p:spTree>
    <p:extLst>
      <p:ext uri="{BB962C8B-B14F-4D97-AF65-F5344CB8AC3E}">
        <p14:creationId xmlns:p14="http://schemas.microsoft.com/office/powerpoint/2010/main" val="3504907341"/>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Placeholder 1">
            <a:extLst>
              <a:ext uri="{FF2B5EF4-FFF2-40B4-BE49-F238E27FC236}">
                <a16:creationId xmlns:a16="http://schemas.microsoft.com/office/drawing/2014/main" id="{F0037619-AF75-463E-AD60-635F9E436F54}"/>
              </a:ext>
            </a:extLst>
          </p:cNvPr>
          <p:cNvSpPr txBox="1">
            <a:spLocks/>
          </p:cNvSpPr>
          <p:nvPr/>
        </p:nvSpPr>
        <p:spPr>
          <a:xfrm>
            <a:off x="303524" y="735384"/>
            <a:ext cx="8857625" cy="307746"/>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Font typeface="Arial" pitchFamily="34" charset="0"/>
              <a:buNone/>
              <a:defRPr sz="2000" b="0" kern="1200">
                <a:solidFill>
                  <a:schemeClr val="tx2"/>
                </a:solidFill>
                <a:latin typeface="+mn-lt"/>
                <a:ea typeface="+mn-ea"/>
                <a:cs typeface="Arial" panose="020B0604020202020204" pitchFamily="34" charset="0"/>
              </a:defRPr>
            </a:lvl1pPr>
            <a:lvl2pPr marL="166688" indent="-166688" algn="l" defTabSz="914400" rtl="0" eaLnBrk="1" latinLnBrk="0" hangingPunct="1">
              <a:spcBef>
                <a:spcPts val="0"/>
              </a:spcBef>
              <a:spcAft>
                <a:spcPts val="1000"/>
              </a:spcAft>
              <a:buFont typeface="Arial" panose="020B0604020202020204" pitchFamily="34" charset="0"/>
              <a:buChar char="•"/>
              <a:defRPr sz="1600" kern="1200">
                <a:solidFill>
                  <a:schemeClr val="tx1"/>
                </a:solidFill>
                <a:latin typeface="+mn-lt"/>
                <a:ea typeface="+mn-ea"/>
                <a:cs typeface="Arial" panose="020B0604020202020204" pitchFamily="34" charset="0"/>
              </a:defRPr>
            </a:lvl2pPr>
            <a:lvl3pPr marL="403225" indent="-177800" algn="l" defTabSz="914400" rtl="0" eaLnBrk="1" latinLnBrk="0" hangingPunct="1">
              <a:spcBef>
                <a:spcPts val="0"/>
              </a:spcBef>
              <a:spcAft>
                <a:spcPts val="1000"/>
              </a:spcAft>
              <a:buFont typeface="Calibri" panose="020F0502020204030204" pitchFamily="34" charset="0"/>
              <a:buChar char="–"/>
              <a:defRPr sz="1600" kern="1200">
                <a:solidFill>
                  <a:schemeClr val="tx1"/>
                </a:solidFill>
                <a:latin typeface="+mn-lt"/>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Tx/>
              <a:buFont typeface="Arial" pitchFamily="34" charset="0"/>
              <a:buNone/>
              <a:tabLst/>
              <a:defRPr/>
            </a:pPr>
            <a:endParaRPr kumimoji="0" lang="en-US" sz="1400" b="0" i="0" u="none" strike="noStrike" kern="1200" cap="none" spc="0" normalizeH="0" baseline="0" noProof="0">
              <a:ln>
                <a:noFill/>
              </a:ln>
              <a:solidFill>
                <a:srgbClr val="313131"/>
              </a:solidFill>
              <a:effectLst/>
              <a:uLnTx/>
              <a:uFillTx/>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1000"/>
              </a:spcAft>
              <a:buClrTx/>
              <a:buSzTx/>
              <a:buFont typeface="Arial" pitchFamily="34" charset="0"/>
              <a:buNone/>
              <a:tabLst/>
              <a:defRPr/>
            </a:pPr>
            <a:r>
              <a:rPr kumimoji="0" lang="en-US" sz="1400" b="0" i="0" u="none" strike="noStrike" kern="1200" cap="none" spc="0" normalizeH="0" baseline="0" noProof="0">
                <a:ln>
                  <a:noFill/>
                </a:ln>
                <a:solidFill>
                  <a:srgbClr val="313131"/>
                </a:solidFill>
                <a:effectLst/>
                <a:uLnTx/>
                <a:uFillTx/>
                <a:ea typeface="Verdana" panose="020B0604030504040204" pitchFamily="34" charset="0"/>
                <a:cs typeface="Verdana" panose="020B0604030504040204" pitchFamily="34" charset="0"/>
              </a:rPr>
              <a:t>Below matrix represent various parameters taken into consideration for report classification</a:t>
            </a:r>
          </a:p>
        </p:txBody>
      </p:sp>
      <p:sp>
        <p:nvSpPr>
          <p:cNvPr id="16" name="Title 2">
            <a:extLst>
              <a:ext uri="{FF2B5EF4-FFF2-40B4-BE49-F238E27FC236}">
                <a16:creationId xmlns:a16="http://schemas.microsoft.com/office/drawing/2014/main" id="{74151F5C-D9C7-4AEA-ADA5-89FA7C834ACB}"/>
              </a:ext>
            </a:extLst>
          </p:cNvPr>
          <p:cNvSpPr txBox="1">
            <a:spLocks/>
          </p:cNvSpPr>
          <p:nvPr/>
        </p:nvSpPr>
        <p:spPr>
          <a:xfrm>
            <a:off x="421664" y="161564"/>
            <a:ext cx="8391525" cy="33410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2800" b="0" kern="1200">
                <a:solidFill>
                  <a:schemeClr val="bg2"/>
                </a:solidFill>
                <a:latin typeface="+mj-lt"/>
                <a:ea typeface="+mj-ea"/>
                <a:cs typeface="Arial" panose="020B0604020202020204" pitchFamily="34" charset="0"/>
              </a:defRPr>
            </a:lvl1pPr>
          </a:lstStyle>
          <a:p>
            <a:endParaRPr lang="en-US">
              <a:solidFill>
                <a:srgbClr val="8C8C8C"/>
              </a:solidFill>
              <a:latin typeface="Verdana" panose="020B0604030504040204" pitchFamily="34" charset="0"/>
              <a:ea typeface="Verdana" panose="020B0604030504040204" pitchFamily="34" charset="0"/>
              <a:cs typeface="Verdana" panose="020B0604030504040204" pitchFamily="34" charset="0"/>
            </a:endParaRPr>
          </a:p>
        </p:txBody>
      </p:sp>
      <p:grpSp>
        <p:nvGrpSpPr>
          <p:cNvPr id="17" name="Group 8">
            <a:extLst>
              <a:ext uri="{FF2B5EF4-FFF2-40B4-BE49-F238E27FC236}">
                <a16:creationId xmlns:a16="http://schemas.microsoft.com/office/drawing/2014/main" id="{0F9C94C4-D794-4521-B911-B16D9CB15308}"/>
              </a:ext>
            </a:extLst>
          </p:cNvPr>
          <p:cNvGrpSpPr>
            <a:grpSpLocks noChangeAspect="1"/>
          </p:cNvGrpSpPr>
          <p:nvPr/>
        </p:nvGrpSpPr>
        <p:grpSpPr bwMode="auto">
          <a:xfrm>
            <a:off x="1019804" y="1432603"/>
            <a:ext cx="6487280" cy="5447380"/>
            <a:chOff x="3347" y="1272"/>
            <a:chExt cx="2303" cy="2126"/>
          </a:xfrm>
          <a:solidFill>
            <a:srgbClr val="00A1DE"/>
          </a:solidFill>
        </p:grpSpPr>
        <p:sp>
          <p:nvSpPr>
            <p:cNvPr id="18" name="Freeform 38">
              <a:extLst>
                <a:ext uri="{FF2B5EF4-FFF2-40B4-BE49-F238E27FC236}">
                  <a16:creationId xmlns:a16="http://schemas.microsoft.com/office/drawing/2014/main" id="{BEE5C3FE-7FF8-4987-8386-DFC32B8C5623}"/>
                </a:ext>
              </a:extLst>
            </p:cNvPr>
            <p:cNvSpPr>
              <a:spLocks/>
            </p:cNvSpPr>
            <p:nvPr/>
          </p:nvSpPr>
          <p:spPr bwMode="auto">
            <a:xfrm>
              <a:off x="3917" y="1792"/>
              <a:ext cx="974" cy="897"/>
            </a:xfrm>
            <a:custGeom>
              <a:avLst/>
              <a:gdLst>
                <a:gd name="T0" fmla="*/ 307 w 850"/>
                <a:gd name="T1" fmla="*/ 735 h 853"/>
                <a:gd name="T2" fmla="*/ 256 w 850"/>
                <a:gd name="T3" fmla="*/ 745 h 853"/>
                <a:gd name="T4" fmla="*/ 163 w 850"/>
                <a:gd name="T5" fmla="*/ 767 h 853"/>
                <a:gd name="T6" fmla="*/ 73 w 850"/>
                <a:gd name="T7" fmla="*/ 741 h 853"/>
                <a:gd name="T8" fmla="*/ 10 w 850"/>
                <a:gd name="T9" fmla="*/ 679 h 853"/>
                <a:gd name="T10" fmla="*/ 0 w 850"/>
                <a:gd name="T11" fmla="*/ 585 h 853"/>
                <a:gd name="T12" fmla="*/ 47 w 850"/>
                <a:gd name="T13" fmla="*/ 528 h 853"/>
                <a:gd name="T14" fmla="*/ 141 w 850"/>
                <a:gd name="T15" fmla="*/ 496 h 853"/>
                <a:gd name="T16" fmla="*/ 249 w 850"/>
                <a:gd name="T17" fmla="*/ 521 h 853"/>
                <a:gd name="T18" fmla="*/ 307 w 850"/>
                <a:gd name="T19" fmla="*/ 522 h 853"/>
                <a:gd name="T20" fmla="*/ 746 w 850"/>
                <a:gd name="T21" fmla="*/ 218 h 853"/>
                <a:gd name="T22" fmla="*/ 730 w 850"/>
                <a:gd name="T23" fmla="*/ 188 h 853"/>
                <a:gd name="T24" fmla="*/ 690 w 850"/>
                <a:gd name="T25" fmla="*/ 136 h 853"/>
                <a:gd name="T26" fmla="*/ 693 w 850"/>
                <a:gd name="T27" fmla="*/ 89 h 853"/>
                <a:gd name="T28" fmla="*/ 723 w 850"/>
                <a:gd name="T29" fmla="*/ 47 h 853"/>
                <a:gd name="T30" fmla="*/ 827 w 850"/>
                <a:gd name="T31" fmla="*/ 4 h 853"/>
                <a:gd name="T32" fmla="*/ 927 w 850"/>
                <a:gd name="T33" fmla="*/ 1 h 853"/>
                <a:gd name="T34" fmla="*/ 1031 w 850"/>
                <a:gd name="T35" fmla="*/ 34 h 853"/>
                <a:gd name="T36" fmla="*/ 1066 w 850"/>
                <a:gd name="T37" fmla="*/ 103 h 853"/>
                <a:gd name="T38" fmla="*/ 1047 w 850"/>
                <a:gd name="T39" fmla="*/ 159 h 853"/>
                <a:gd name="T40" fmla="*/ 1008 w 850"/>
                <a:gd name="T41" fmla="*/ 206 h 853"/>
                <a:gd name="T42" fmla="*/ 1466 w 850"/>
                <a:gd name="T43" fmla="*/ 218 h 853"/>
                <a:gd name="T44" fmla="*/ 1443 w 850"/>
                <a:gd name="T45" fmla="*/ 533 h 853"/>
                <a:gd name="T46" fmla="*/ 1360 w 850"/>
                <a:gd name="T47" fmla="*/ 502 h 853"/>
                <a:gd name="T48" fmla="*/ 1267 w 850"/>
                <a:gd name="T49" fmla="*/ 498 h 853"/>
                <a:gd name="T50" fmla="*/ 1196 w 850"/>
                <a:gd name="T51" fmla="*/ 532 h 853"/>
                <a:gd name="T52" fmla="*/ 1160 w 850"/>
                <a:gd name="T53" fmla="*/ 588 h 853"/>
                <a:gd name="T54" fmla="*/ 1160 w 850"/>
                <a:gd name="T55" fmla="*/ 672 h 853"/>
                <a:gd name="T56" fmla="*/ 1220 w 850"/>
                <a:gd name="T57" fmla="*/ 735 h 853"/>
                <a:gd name="T58" fmla="*/ 1309 w 850"/>
                <a:gd name="T59" fmla="*/ 765 h 853"/>
                <a:gd name="T60" fmla="*/ 1392 w 850"/>
                <a:gd name="T61" fmla="*/ 753 h 853"/>
                <a:gd name="T62" fmla="*/ 1453 w 850"/>
                <a:gd name="T63" fmla="*/ 720 h 853"/>
                <a:gd name="T64" fmla="*/ 1466 w 850"/>
                <a:gd name="T65" fmla="*/ 1043 h 853"/>
                <a:gd name="T66" fmla="*/ 1014 w 850"/>
                <a:gd name="T67" fmla="*/ 1028 h 853"/>
                <a:gd name="T68" fmla="*/ 1055 w 850"/>
                <a:gd name="T69" fmla="*/ 999 h 853"/>
                <a:gd name="T70" fmla="*/ 1081 w 850"/>
                <a:gd name="T71" fmla="*/ 947 h 853"/>
                <a:gd name="T72" fmla="*/ 1061 w 850"/>
                <a:gd name="T73" fmla="*/ 897 h 853"/>
                <a:gd name="T74" fmla="*/ 1000 w 850"/>
                <a:gd name="T75" fmla="*/ 853 h 853"/>
                <a:gd name="T76" fmla="*/ 879 w 850"/>
                <a:gd name="T77" fmla="*/ 827 h 853"/>
                <a:gd name="T78" fmla="*/ 795 w 850"/>
                <a:gd name="T79" fmla="*/ 836 h 853"/>
                <a:gd name="T80" fmla="*/ 730 w 850"/>
                <a:gd name="T81" fmla="*/ 872 h 853"/>
                <a:gd name="T82" fmla="*/ 699 w 850"/>
                <a:gd name="T83" fmla="*/ 935 h 853"/>
                <a:gd name="T84" fmla="*/ 720 w 850"/>
                <a:gd name="T85" fmla="*/ 991 h 853"/>
                <a:gd name="T86" fmla="*/ 753 w 850"/>
                <a:gd name="T87" fmla="*/ 1031 h 853"/>
                <a:gd name="T88" fmla="*/ 307 w 850"/>
                <a:gd name="T89" fmla="*/ 1043 h 85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50"/>
                <a:gd name="T136" fmla="*/ 0 h 853"/>
                <a:gd name="T137" fmla="*/ 850 w 850"/>
                <a:gd name="T138" fmla="*/ 853 h 85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50" h="853">
                  <a:moveTo>
                    <a:pt x="178" y="853"/>
                  </a:moveTo>
                  <a:lnTo>
                    <a:pt x="178" y="601"/>
                  </a:lnTo>
                  <a:lnTo>
                    <a:pt x="165" y="592"/>
                  </a:lnTo>
                  <a:lnTo>
                    <a:pt x="148" y="609"/>
                  </a:lnTo>
                  <a:lnTo>
                    <a:pt x="124" y="621"/>
                  </a:lnTo>
                  <a:lnTo>
                    <a:pt x="94" y="627"/>
                  </a:lnTo>
                  <a:lnTo>
                    <a:pt x="69" y="621"/>
                  </a:lnTo>
                  <a:lnTo>
                    <a:pt x="43" y="606"/>
                  </a:lnTo>
                  <a:lnTo>
                    <a:pt x="22" y="583"/>
                  </a:lnTo>
                  <a:lnTo>
                    <a:pt x="6" y="555"/>
                  </a:lnTo>
                  <a:lnTo>
                    <a:pt x="0" y="520"/>
                  </a:lnTo>
                  <a:lnTo>
                    <a:pt x="0" y="478"/>
                  </a:lnTo>
                  <a:lnTo>
                    <a:pt x="13" y="447"/>
                  </a:lnTo>
                  <a:lnTo>
                    <a:pt x="27" y="432"/>
                  </a:lnTo>
                  <a:lnTo>
                    <a:pt x="43" y="417"/>
                  </a:lnTo>
                  <a:lnTo>
                    <a:pt x="81" y="406"/>
                  </a:lnTo>
                  <a:lnTo>
                    <a:pt x="115" y="411"/>
                  </a:lnTo>
                  <a:lnTo>
                    <a:pt x="144" y="426"/>
                  </a:lnTo>
                  <a:lnTo>
                    <a:pt x="166" y="439"/>
                  </a:lnTo>
                  <a:lnTo>
                    <a:pt x="178" y="427"/>
                  </a:lnTo>
                  <a:lnTo>
                    <a:pt x="178" y="178"/>
                  </a:lnTo>
                  <a:lnTo>
                    <a:pt x="433" y="178"/>
                  </a:lnTo>
                  <a:lnTo>
                    <a:pt x="438" y="168"/>
                  </a:lnTo>
                  <a:lnTo>
                    <a:pt x="423" y="154"/>
                  </a:lnTo>
                  <a:lnTo>
                    <a:pt x="409" y="138"/>
                  </a:lnTo>
                  <a:lnTo>
                    <a:pt x="400" y="111"/>
                  </a:lnTo>
                  <a:lnTo>
                    <a:pt x="399" y="93"/>
                  </a:lnTo>
                  <a:lnTo>
                    <a:pt x="402" y="73"/>
                  </a:lnTo>
                  <a:lnTo>
                    <a:pt x="406" y="57"/>
                  </a:lnTo>
                  <a:lnTo>
                    <a:pt x="420" y="39"/>
                  </a:lnTo>
                  <a:lnTo>
                    <a:pt x="447" y="18"/>
                  </a:lnTo>
                  <a:lnTo>
                    <a:pt x="480" y="4"/>
                  </a:lnTo>
                  <a:lnTo>
                    <a:pt x="507" y="0"/>
                  </a:lnTo>
                  <a:lnTo>
                    <a:pt x="538" y="1"/>
                  </a:lnTo>
                  <a:lnTo>
                    <a:pt x="568" y="7"/>
                  </a:lnTo>
                  <a:lnTo>
                    <a:pt x="598" y="28"/>
                  </a:lnTo>
                  <a:lnTo>
                    <a:pt x="613" y="55"/>
                  </a:lnTo>
                  <a:lnTo>
                    <a:pt x="619" y="84"/>
                  </a:lnTo>
                  <a:lnTo>
                    <a:pt x="615" y="109"/>
                  </a:lnTo>
                  <a:lnTo>
                    <a:pt x="607" y="130"/>
                  </a:lnTo>
                  <a:lnTo>
                    <a:pt x="594" y="151"/>
                  </a:lnTo>
                  <a:lnTo>
                    <a:pt x="585" y="168"/>
                  </a:lnTo>
                  <a:lnTo>
                    <a:pt x="595" y="178"/>
                  </a:lnTo>
                  <a:lnTo>
                    <a:pt x="850" y="178"/>
                  </a:lnTo>
                  <a:lnTo>
                    <a:pt x="850" y="421"/>
                  </a:lnTo>
                  <a:lnTo>
                    <a:pt x="837" y="436"/>
                  </a:lnTo>
                  <a:lnTo>
                    <a:pt x="820" y="429"/>
                  </a:lnTo>
                  <a:lnTo>
                    <a:pt x="789" y="411"/>
                  </a:lnTo>
                  <a:lnTo>
                    <a:pt x="759" y="405"/>
                  </a:lnTo>
                  <a:lnTo>
                    <a:pt x="735" y="408"/>
                  </a:lnTo>
                  <a:lnTo>
                    <a:pt x="712" y="418"/>
                  </a:lnTo>
                  <a:lnTo>
                    <a:pt x="694" y="435"/>
                  </a:lnTo>
                  <a:lnTo>
                    <a:pt x="682" y="453"/>
                  </a:lnTo>
                  <a:lnTo>
                    <a:pt x="673" y="481"/>
                  </a:lnTo>
                  <a:lnTo>
                    <a:pt x="667" y="513"/>
                  </a:lnTo>
                  <a:lnTo>
                    <a:pt x="673" y="550"/>
                  </a:lnTo>
                  <a:lnTo>
                    <a:pt x="690" y="579"/>
                  </a:lnTo>
                  <a:lnTo>
                    <a:pt x="708" y="601"/>
                  </a:lnTo>
                  <a:lnTo>
                    <a:pt x="733" y="618"/>
                  </a:lnTo>
                  <a:lnTo>
                    <a:pt x="759" y="625"/>
                  </a:lnTo>
                  <a:lnTo>
                    <a:pt x="781" y="625"/>
                  </a:lnTo>
                  <a:lnTo>
                    <a:pt x="807" y="616"/>
                  </a:lnTo>
                  <a:lnTo>
                    <a:pt x="825" y="601"/>
                  </a:lnTo>
                  <a:lnTo>
                    <a:pt x="843" y="589"/>
                  </a:lnTo>
                  <a:lnTo>
                    <a:pt x="850" y="601"/>
                  </a:lnTo>
                  <a:lnTo>
                    <a:pt x="850" y="853"/>
                  </a:lnTo>
                  <a:lnTo>
                    <a:pt x="592" y="853"/>
                  </a:lnTo>
                  <a:lnTo>
                    <a:pt x="588" y="841"/>
                  </a:lnTo>
                  <a:lnTo>
                    <a:pt x="600" y="831"/>
                  </a:lnTo>
                  <a:lnTo>
                    <a:pt x="613" y="817"/>
                  </a:lnTo>
                  <a:lnTo>
                    <a:pt x="621" y="798"/>
                  </a:lnTo>
                  <a:lnTo>
                    <a:pt x="627" y="775"/>
                  </a:lnTo>
                  <a:lnTo>
                    <a:pt x="621" y="753"/>
                  </a:lnTo>
                  <a:lnTo>
                    <a:pt x="615" y="733"/>
                  </a:lnTo>
                  <a:lnTo>
                    <a:pt x="601" y="715"/>
                  </a:lnTo>
                  <a:lnTo>
                    <a:pt x="580" y="697"/>
                  </a:lnTo>
                  <a:lnTo>
                    <a:pt x="550" y="682"/>
                  </a:lnTo>
                  <a:lnTo>
                    <a:pt x="510" y="675"/>
                  </a:lnTo>
                  <a:lnTo>
                    <a:pt x="487" y="678"/>
                  </a:lnTo>
                  <a:lnTo>
                    <a:pt x="462" y="684"/>
                  </a:lnTo>
                  <a:lnTo>
                    <a:pt x="439" y="697"/>
                  </a:lnTo>
                  <a:lnTo>
                    <a:pt x="423" y="712"/>
                  </a:lnTo>
                  <a:lnTo>
                    <a:pt x="411" y="736"/>
                  </a:lnTo>
                  <a:lnTo>
                    <a:pt x="405" y="765"/>
                  </a:lnTo>
                  <a:lnTo>
                    <a:pt x="408" y="787"/>
                  </a:lnTo>
                  <a:lnTo>
                    <a:pt x="417" y="810"/>
                  </a:lnTo>
                  <a:lnTo>
                    <a:pt x="429" y="828"/>
                  </a:lnTo>
                  <a:lnTo>
                    <a:pt x="436" y="843"/>
                  </a:lnTo>
                  <a:lnTo>
                    <a:pt x="427" y="853"/>
                  </a:lnTo>
                  <a:lnTo>
                    <a:pt x="178" y="853"/>
                  </a:lnTo>
                  <a:close/>
                </a:path>
              </a:pathLst>
            </a:custGeom>
            <a:solidFill>
              <a:schemeClr val="accent1">
                <a:lumMod val="50000"/>
              </a:schemeClr>
            </a:solidFill>
            <a:ln w="9525">
              <a:solidFill>
                <a:schemeClr val="bg1"/>
              </a:solidFill>
              <a:round/>
              <a:headEnd/>
              <a:tailEnd/>
            </a:ln>
          </p:spPr>
          <p:txBody>
            <a:bodyPr wrap="none" lIns="88900" tIns="88900" rIns="88900" bIns="889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00" b="0" i="0" u="none" strike="noStrike" kern="0" cap="none" spc="0" normalizeH="0" baseline="0" noProof="0">
                <a:ln>
                  <a:noFill/>
                </a:ln>
                <a:solidFill>
                  <a:srgbClr val="FFFFFF"/>
                </a:solidFill>
                <a:effectLst/>
                <a:uLnTx/>
                <a:uFillTx/>
                <a:latin typeface="+mn-lt"/>
              </a:endParaRPr>
            </a:p>
          </p:txBody>
        </p:sp>
        <p:sp>
          <p:nvSpPr>
            <p:cNvPr id="19" name="Freeform 10">
              <a:extLst>
                <a:ext uri="{FF2B5EF4-FFF2-40B4-BE49-F238E27FC236}">
                  <a16:creationId xmlns:a16="http://schemas.microsoft.com/office/drawing/2014/main" id="{FC2645BB-6C21-43D7-A67B-25E9FA636602}"/>
                </a:ext>
              </a:extLst>
            </p:cNvPr>
            <p:cNvSpPr>
              <a:spLocks/>
            </p:cNvSpPr>
            <p:nvPr/>
          </p:nvSpPr>
          <p:spPr bwMode="auto">
            <a:xfrm>
              <a:off x="4118" y="1273"/>
              <a:ext cx="980" cy="706"/>
            </a:xfrm>
            <a:custGeom>
              <a:avLst/>
              <a:gdLst>
                <a:gd name="T0" fmla="*/ 0 w 2312"/>
                <a:gd name="T1" fmla="*/ 0 h 1823"/>
                <a:gd name="T2" fmla="*/ 25 w 2312"/>
                <a:gd name="T3" fmla="*/ 0 h 1823"/>
                <a:gd name="T4" fmla="*/ 25 w 2312"/>
                <a:gd name="T5" fmla="*/ 6 h 1823"/>
                <a:gd name="T6" fmla="*/ 28 w 2312"/>
                <a:gd name="T7" fmla="*/ 5 h 1823"/>
                <a:gd name="T8" fmla="*/ 32 w 2312"/>
                <a:gd name="T9" fmla="*/ 8 h 1823"/>
                <a:gd name="T10" fmla="*/ 28 w 2312"/>
                <a:gd name="T11" fmla="*/ 10 h 1823"/>
                <a:gd name="T12" fmla="*/ 25 w 2312"/>
                <a:gd name="T13" fmla="*/ 10 h 1823"/>
                <a:gd name="T14" fmla="*/ 25 w 2312"/>
                <a:gd name="T15" fmla="*/ 16 h 1823"/>
                <a:gd name="T16" fmla="*/ 16 w 2312"/>
                <a:gd name="T17" fmla="*/ 16 h 1823"/>
                <a:gd name="T18" fmla="*/ 17 w 2312"/>
                <a:gd name="T19" fmla="*/ 14 h 1823"/>
                <a:gd name="T20" fmla="*/ 13 w 2312"/>
                <a:gd name="T21" fmla="*/ 12 h 1823"/>
                <a:gd name="T22" fmla="*/ 8 w 2312"/>
                <a:gd name="T23" fmla="*/ 14 h 1823"/>
                <a:gd name="T24" fmla="*/ 9 w 2312"/>
                <a:gd name="T25" fmla="*/ 16 h 1823"/>
                <a:gd name="T26" fmla="*/ 0 w 2312"/>
                <a:gd name="T27" fmla="*/ 16 h 1823"/>
                <a:gd name="T28" fmla="*/ 0 w 2312"/>
                <a:gd name="T29" fmla="*/ 0 h 18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312"/>
                <a:gd name="T46" fmla="*/ 0 h 1823"/>
                <a:gd name="T47" fmla="*/ 2312 w 2312"/>
                <a:gd name="T48" fmla="*/ 1823 h 18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312" h="1823">
                  <a:moveTo>
                    <a:pt x="0" y="0"/>
                  </a:moveTo>
                  <a:lnTo>
                    <a:pt x="1822" y="0"/>
                  </a:lnTo>
                  <a:lnTo>
                    <a:pt x="1822" y="672"/>
                  </a:lnTo>
                  <a:cubicBezTo>
                    <a:pt x="1854" y="772"/>
                    <a:pt x="1882" y="612"/>
                    <a:pt x="2020" y="606"/>
                  </a:cubicBezTo>
                  <a:cubicBezTo>
                    <a:pt x="2158" y="600"/>
                    <a:pt x="2312" y="738"/>
                    <a:pt x="2308" y="921"/>
                  </a:cubicBezTo>
                  <a:cubicBezTo>
                    <a:pt x="2304" y="1105"/>
                    <a:pt x="2194" y="1195"/>
                    <a:pt x="2058" y="1203"/>
                  </a:cubicBezTo>
                  <a:cubicBezTo>
                    <a:pt x="1922" y="1211"/>
                    <a:pt x="1864" y="1053"/>
                    <a:pt x="1822" y="1159"/>
                  </a:cubicBezTo>
                  <a:lnTo>
                    <a:pt x="1822" y="1823"/>
                  </a:lnTo>
                  <a:lnTo>
                    <a:pt x="1151" y="1823"/>
                  </a:lnTo>
                  <a:cubicBezTo>
                    <a:pt x="1047" y="1783"/>
                    <a:pt x="1204" y="1736"/>
                    <a:pt x="1200" y="1584"/>
                  </a:cubicBezTo>
                  <a:cubicBezTo>
                    <a:pt x="1196" y="1432"/>
                    <a:pt x="1085" y="1343"/>
                    <a:pt x="916" y="1344"/>
                  </a:cubicBezTo>
                  <a:cubicBezTo>
                    <a:pt x="747" y="1345"/>
                    <a:pt x="608" y="1468"/>
                    <a:pt x="608" y="1620"/>
                  </a:cubicBezTo>
                  <a:cubicBezTo>
                    <a:pt x="608" y="1772"/>
                    <a:pt x="767" y="1791"/>
                    <a:pt x="671" y="1823"/>
                  </a:cubicBezTo>
                  <a:lnTo>
                    <a:pt x="0" y="1823"/>
                  </a:lnTo>
                  <a:lnTo>
                    <a:pt x="0" y="0"/>
                  </a:lnTo>
                  <a:close/>
                </a:path>
              </a:pathLst>
            </a:custGeom>
            <a:solidFill>
              <a:schemeClr val="accent1">
                <a:lumMod val="40000"/>
                <a:lumOff val="60000"/>
              </a:schemeClr>
            </a:solidFill>
            <a:ln w="9525">
              <a:solidFill>
                <a:schemeClr val="bg1"/>
              </a:solidFill>
              <a:round/>
              <a:headEnd/>
              <a:tailEnd/>
            </a:ln>
          </p:spPr>
          <p:txBody>
            <a:bodyPr wrap="none" lIns="88900" tIns="88900" rIns="88900" bIns="889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00" b="0" i="0" u="none" strike="noStrike" kern="0" cap="none" spc="0" normalizeH="0" baseline="0" noProof="0">
                <a:ln>
                  <a:noFill/>
                </a:ln>
                <a:solidFill>
                  <a:srgbClr val="FFFFFF"/>
                </a:solidFill>
                <a:effectLst/>
                <a:uLnTx/>
                <a:uFillTx/>
                <a:latin typeface="+mn-lt"/>
              </a:endParaRPr>
            </a:p>
          </p:txBody>
        </p:sp>
        <p:sp>
          <p:nvSpPr>
            <p:cNvPr id="20" name="Freeform 11">
              <a:extLst>
                <a:ext uri="{FF2B5EF4-FFF2-40B4-BE49-F238E27FC236}">
                  <a16:creationId xmlns:a16="http://schemas.microsoft.com/office/drawing/2014/main" id="{E362DB5E-E3D0-4895-B49A-131677531081}"/>
                </a:ext>
              </a:extLst>
            </p:cNvPr>
            <p:cNvSpPr>
              <a:spLocks/>
            </p:cNvSpPr>
            <p:nvPr/>
          </p:nvSpPr>
          <p:spPr bwMode="auto">
            <a:xfrm>
              <a:off x="3347" y="1272"/>
              <a:ext cx="980" cy="706"/>
            </a:xfrm>
            <a:custGeom>
              <a:avLst/>
              <a:gdLst>
                <a:gd name="T0" fmla="*/ 0 w 2312"/>
                <a:gd name="T1" fmla="*/ 0 h 1823"/>
                <a:gd name="T2" fmla="*/ 25 w 2312"/>
                <a:gd name="T3" fmla="*/ 0 h 1823"/>
                <a:gd name="T4" fmla="*/ 25 w 2312"/>
                <a:gd name="T5" fmla="*/ 6 h 1823"/>
                <a:gd name="T6" fmla="*/ 28 w 2312"/>
                <a:gd name="T7" fmla="*/ 5 h 1823"/>
                <a:gd name="T8" fmla="*/ 32 w 2312"/>
                <a:gd name="T9" fmla="*/ 8 h 1823"/>
                <a:gd name="T10" fmla="*/ 28 w 2312"/>
                <a:gd name="T11" fmla="*/ 10 h 1823"/>
                <a:gd name="T12" fmla="*/ 25 w 2312"/>
                <a:gd name="T13" fmla="*/ 10 h 1823"/>
                <a:gd name="T14" fmla="*/ 25 w 2312"/>
                <a:gd name="T15" fmla="*/ 16 h 1823"/>
                <a:gd name="T16" fmla="*/ 16 w 2312"/>
                <a:gd name="T17" fmla="*/ 16 h 1823"/>
                <a:gd name="T18" fmla="*/ 17 w 2312"/>
                <a:gd name="T19" fmla="*/ 14 h 1823"/>
                <a:gd name="T20" fmla="*/ 13 w 2312"/>
                <a:gd name="T21" fmla="*/ 12 h 1823"/>
                <a:gd name="T22" fmla="*/ 8 w 2312"/>
                <a:gd name="T23" fmla="*/ 14 h 1823"/>
                <a:gd name="T24" fmla="*/ 9 w 2312"/>
                <a:gd name="T25" fmla="*/ 16 h 1823"/>
                <a:gd name="T26" fmla="*/ 0 w 2312"/>
                <a:gd name="T27" fmla="*/ 16 h 1823"/>
                <a:gd name="T28" fmla="*/ 0 w 2312"/>
                <a:gd name="T29" fmla="*/ 0 h 18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312"/>
                <a:gd name="T46" fmla="*/ 0 h 1823"/>
                <a:gd name="T47" fmla="*/ 2312 w 2312"/>
                <a:gd name="T48" fmla="*/ 1823 h 18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312" h="1823">
                  <a:moveTo>
                    <a:pt x="0" y="0"/>
                  </a:moveTo>
                  <a:lnTo>
                    <a:pt x="1822" y="0"/>
                  </a:lnTo>
                  <a:lnTo>
                    <a:pt x="1822" y="672"/>
                  </a:lnTo>
                  <a:cubicBezTo>
                    <a:pt x="1854" y="772"/>
                    <a:pt x="1882" y="612"/>
                    <a:pt x="2020" y="606"/>
                  </a:cubicBezTo>
                  <a:cubicBezTo>
                    <a:pt x="2158" y="600"/>
                    <a:pt x="2312" y="738"/>
                    <a:pt x="2308" y="921"/>
                  </a:cubicBezTo>
                  <a:cubicBezTo>
                    <a:pt x="2304" y="1105"/>
                    <a:pt x="2194" y="1195"/>
                    <a:pt x="2058" y="1203"/>
                  </a:cubicBezTo>
                  <a:cubicBezTo>
                    <a:pt x="1922" y="1211"/>
                    <a:pt x="1864" y="1053"/>
                    <a:pt x="1822" y="1159"/>
                  </a:cubicBezTo>
                  <a:lnTo>
                    <a:pt x="1822" y="1823"/>
                  </a:lnTo>
                  <a:lnTo>
                    <a:pt x="1151" y="1823"/>
                  </a:lnTo>
                  <a:cubicBezTo>
                    <a:pt x="1047" y="1783"/>
                    <a:pt x="1204" y="1736"/>
                    <a:pt x="1200" y="1584"/>
                  </a:cubicBezTo>
                  <a:cubicBezTo>
                    <a:pt x="1196" y="1432"/>
                    <a:pt x="1085" y="1343"/>
                    <a:pt x="916" y="1344"/>
                  </a:cubicBezTo>
                  <a:cubicBezTo>
                    <a:pt x="747" y="1345"/>
                    <a:pt x="608" y="1468"/>
                    <a:pt x="608" y="1620"/>
                  </a:cubicBezTo>
                  <a:cubicBezTo>
                    <a:pt x="608" y="1772"/>
                    <a:pt x="767" y="1791"/>
                    <a:pt x="671" y="1823"/>
                  </a:cubicBezTo>
                  <a:lnTo>
                    <a:pt x="0" y="1823"/>
                  </a:lnTo>
                  <a:lnTo>
                    <a:pt x="0" y="0"/>
                  </a:lnTo>
                  <a:close/>
                </a:path>
              </a:pathLst>
            </a:custGeom>
            <a:solidFill>
              <a:schemeClr val="accent2">
                <a:lumMod val="50000"/>
              </a:schemeClr>
            </a:solidFill>
            <a:ln w="9525">
              <a:solidFill>
                <a:schemeClr val="bg1"/>
              </a:solidFill>
              <a:round/>
              <a:headEnd/>
              <a:tailEnd/>
            </a:ln>
          </p:spPr>
          <p:txBody>
            <a:bodyPr wrap="none" lIns="88900" tIns="88900" rIns="88900" bIns="889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00" b="0" i="0" u="none" strike="noStrike" kern="0" cap="none" spc="0" normalizeH="0" baseline="0" noProof="0">
                <a:ln>
                  <a:noFill/>
                </a:ln>
                <a:solidFill>
                  <a:srgbClr val="FFFFFF"/>
                </a:solidFill>
                <a:effectLst/>
                <a:uLnTx/>
                <a:uFillTx/>
                <a:latin typeface="+mn-lt"/>
              </a:endParaRPr>
            </a:p>
          </p:txBody>
        </p:sp>
        <p:sp>
          <p:nvSpPr>
            <p:cNvPr id="21" name="Freeform 41">
              <a:extLst>
                <a:ext uri="{FF2B5EF4-FFF2-40B4-BE49-F238E27FC236}">
                  <a16:creationId xmlns:a16="http://schemas.microsoft.com/office/drawing/2014/main" id="{E25DB8B5-F0DE-4C4A-902F-9C836E82E19E}"/>
                </a:ext>
              </a:extLst>
            </p:cNvPr>
            <p:cNvSpPr>
              <a:spLocks/>
            </p:cNvSpPr>
            <p:nvPr/>
          </p:nvSpPr>
          <p:spPr bwMode="auto">
            <a:xfrm>
              <a:off x="3347" y="1787"/>
              <a:ext cx="774" cy="1090"/>
            </a:xfrm>
            <a:custGeom>
              <a:avLst/>
              <a:gdLst>
                <a:gd name="T0" fmla="*/ 0 w 673"/>
                <a:gd name="T1" fmla="*/ 904 h 1036"/>
                <a:gd name="T2" fmla="*/ 0 w 673"/>
                <a:gd name="T3" fmla="*/ 190 h 1036"/>
                <a:gd name="T4" fmla="*/ 285 w 673"/>
                <a:gd name="T5" fmla="*/ 190 h 1036"/>
                <a:gd name="T6" fmla="*/ 257 w 673"/>
                <a:gd name="T7" fmla="*/ 114 h 1036"/>
                <a:gd name="T8" fmla="*/ 391 w 673"/>
                <a:gd name="T9" fmla="*/ 1 h 1036"/>
                <a:gd name="T10" fmla="*/ 510 w 673"/>
                <a:gd name="T11" fmla="*/ 99 h 1036"/>
                <a:gd name="T12" fmla="*/ 492 w 673"/>
                <a:gd name="T13" fmla="*/ 190 h 1036"/>
                <a:gd name="T14" fmla="*/ 773 w 673"/>
                <a:gd name="T15" fmla="*/ 190 h 1036"/>
                <a:gd name="T16" fmla="*/ 773 w 673"/>
                <a:gd name="T17" fmla="*/ 450 h 1036"/>
                <a:gd name="T18" fmla="*/ 672 w 673"/>
                <a:gd name="T19" fmla="*/ 431 h 1036"/>
                <a:gd name="T20" fmla="*/ 570 w 673"/>
                <a:gd name="T21" fmla="*/ 542 h 1036"/>
                <a:gd name="T22" fmla="*/ 687 w 673"/>
                <a:gd name="T23" fmla="*/ 662 h 1036"/>
                <a:gd name="T24" fmla="*/ 773 w 673"/>
                <a:gd name="T25" fmla="*/ 637 h 1036"/>
                <a:gd name="T26" fmla="*/ 773 w 673"/>
                <a:gd name="T27" fmla="*/ 904 h 1036"/>
                <a:gd name="T28" fmla="*/ 484 w 673"/>
                <a:gd name="T29" fmla="*/ 904 h 1036"/>
                <a:gd name="T30" fmla="*/ 470 w 673"/>
                <a:gd name="T31" fmla="*/ 917 h 1036"/>
                <a:gd name="T32" fmla="*/ 482 w 673"/>
                <a:gd name="T33" fmla="*/ 935 h 1036"/>
                <a:gd name="T34" fmla="*/ 497 w 673"/>
                <a:gd name="T35" fmla="*/ 954 h 1036"/>
                <a:gd name="T36" fmla="*/ 507 w 673"/>
                <a:gd name="T37" fmla="*/ 971 h 1036"/>
                <a:gd name="T38" fmla="*/ 511 w 673"/>
                <a:gd name="T39" fmla="*/ 995 h 1036"/>
                <a:gd name="T40" fmla="*/ 508 w 673"/>
                <a:gd name="T41" fmla="*/ 1022 h 1036"/>
                <a:gd name="T42" fmla="*/ 497 w 673"/>
                <a:gd name="T43" fmla="*/ 1044 h 1036"/>
                <a:gd name="T44" fmla="*/ 480 w 673"/>
                <a:gd name="T45" fmla="*/ 1063 h 1036"/>
                <a:gd name="T46" fmla="*/ 455 w 673"/>
                <a:gd name="T47" fmla="*/ 1081 h 1036"/>
                <a:gd name="T48" fmla="*/ 417 w 673"/>
                <a:gd name="T49" fmla="*/ 1087 h 1036"/>
                <a:gd name="T50" fmla="*/ 386 w 673"/>
                <a:gd name="T51" fmla="*/ 1090 h 1036"/>
                <a:gd name="T52" fmla="*/ 355 w 673"/>
                <a:gd name="T53" fmla="*/ 1087 h 1036"/>
                <a:gd name="T54" fmla="*/ 327 w 673"/>
                <a:gd name="T55" fmla="*/ 1077 h 1036"/>
                <a:gd name="T56" fmla="*/ 301 w 673"/>
                <a:gd name="T57" fmla="*/ 1059 h 1036"/>
                <a:gd name="T58" fmla="*/ 279 w 673"/>
                <a:gd name="T59" fmla="*/ 1046 h 1036"/>
                <a:gd name="T60" fmla="*/ 263 w 673"/>
                <a:gd name="T61" fmla="*/ 1015 h 1036"/>
                <a:gd name="T62" fmla="*/ 260 w 673"/>
                <a:gd name="T63" fmla="*/ 990 h 1036"/>
                <a:gd name="T64" fmla="*/ 258 w 673"/>
                <a:gd name="T65" fmla="*/ 967 h 1036"/>
                <a:gd name="T66" fmla="*/ 272 w 673"/>
                <a:gd name="T67" fmla="*/ 933 h 1036"/>
                <a:gd name="T68" fmla="*/ 296 w 673"/>
                <a:gd name="T69" fmla="*/ 916 h 1036"/>
                <a:gd name="T70" fmla="*/ 287 w 673"/>
                <a:gd name="T71" fmla="*/ 904 h 1036"/>
                <a:gd name="T72" fmla="*/ 0 w 673"/>
                <a:gd name="T73" fmla="*/ 904 h 10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73"/>
                <a:gd name="T112" fmla="*/ 0 h 1036"/>
                <a:gd name="T113" fmla="*/ 673 w 673"/>
                <a:gd name="T114" fmla="*/ 1036 h 10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73" h="1036">
                  <a:moveTo>
                    <a:pt x="0" y="859"/>
                  </a:moveTo>
                  <a:lnTo>
                    <a:pt x="0" y="181"/>
                  </a:lnTo>
                  <a:lnTo>
                    <a:pt x="248" y="181"/>
                  </a:lnTo>
                  <a:cubicBezTo>
                    <a:pt x="285" y="169"/>
                    <a:pt x="226" y="159"/>
                    <a:pt x="224" y="108"/>
                  </a:cubicBezTo>
                  <a:cubicBezTo>
                    <a:pt x="222" y="57"/>
                    <a:pt x="272" y="0"/>
                    <a:pt x="340" y="1"/>
                  </a:cubicBezTo>
                  <a:cubicBezTo>
                    <a:pt x="408" y="3"/>
                    <a:pt x="441" y="44"/>
                    <a:pt x="444" y="94"/>
                  </a:cubicBezTo>
                  <a:cubicBezTo>
                    <a:pt x="447" y="144"/>
                    <a:pt x="389" y="165"/>
                    <a:pt x="428" y="181"/>
                  </a:cubicBezTo>
                  <a:lnTo>
                    <a:pt x="673" y="181"/>
                  </a:lnTo>
                  <a:lnTo>
                    <a:pt x="673" y="428"/>
                  </a:lnTo>
                  <a:cubicBezTo>
                    <a:pt x="658" y="467"/>
                    <a:pt x="641" y="409"/>
                    <a:pt x="585" y="410"/>
                  </a:cubicBezTo>
                  <a:cubicBezTo>
                    <a:pt x="529" y="412"/>
                    <a:pt x="496" y="453"/>
                    <a:pt x="496" y="515"/>
                  </a:cubicBezTo>
                  <a:cubicBezTo>
                    <a:pt x="497" y="577"/>
                    <a:pt x="542" y="629"/>
                    <a:pt x="598" y="629"/>
                  </a:cubicBezTo>
                  <a:cubicBezTo>
                    <a:pt x="654" y="629"/>
                    <a:pt x="661" y="570"/>
                    <a:pt x="673" y="605"/>
                  </a:cubicBezTo>
                  <a:lnTo>
                    <a:pt x="673" y="859"/>
                  </a:lnTo>
                  <a:lnTo>
                    <a:pt x="421" y="859"/>
                  </a:lnTo>
                  <a:lnTo>
                    <a:pt x="409" y="872"/>
                  </a:lnTo>
                  <a:lnTo>
                    <a:pt x="420" y="889"/>
                  </a:lnTo>
                  <a:lnTo>
                    <a:pt x="433" y="907"/>
                  </a:lnTo>
                  <a:lnTo>
                    <a:pt x="441" y="923"/>
                  </a:lnTo>
                  <a:lnTo>
                    <a:pt x="445" y="946"/>
                  </a:lnTo>
                  <a:lnTo>
                    <a:pt x="442" y="971"/>
                  </a:lnTo>
                  <a:lnTo>
                    <a:pt x="433" y="992"/>
                  </a:lnTo>
                  <a:lnTo>
                    <a:pt x="418" y="1010"/>
                  </a:lnTo>
                  <a:lnTo>
                    <a:pt x="396" y="1027"/>
                  </a:lnTo>
                  <a:lnTo>
                    <a:pt x="363" y="1033"/>
                  </a:lnTo>
                  <a:lnTo>
                    <a:pt x="336" y="1036"/>
                  </a:lnTo>
                  <a:lnTo>
                    <a:pt x="309" y="1033"/>
                  </a:lnTo>
                  <a:lnTo>
                    <a:pt x="285" y="1024"/>
                  </a:lnTo>
                  <a:lnTo>
                    <a:pt x="262" y="1007"/>
                  </a:lnTo>
                  <a:lnTo>
                    <a:pt x="243" y="994"/>
                  </a:lnTo>
                  <a:lnTo>
                    <a:pt x="229" y="965"/>
                  </a:lnTo>
                  <a:lnTo>
                    <a:pt x="226" y="941"/>
                  </a:lnTo>
                  <a:lnTo>
                    <a:pt x="225" y="919"/>
                  </a:lnTo>
                  <a:lnTo>
                    <a:pt x="237" y="887"/>
                  </a:lnTo>
                  <a:lnTo>
                    <a:pt x="258" y="871"/>
                  </a:lnTo>
                  <a:lnTo>
                    <a:pt x="250" y="859"/>
                  </a:lnTo>
                  <a:lnTo>
                    <a:pt x="0" y="859"/>
                  </a:lnTo>
                  <a:close/>
                </a:path>
              </a:pathLst>
            </a:custGeom>
            <a:solidFill>
              <a:schemeClr val="accent2">
                <a:lumMod val="75000"/>
              </a:schemeClr>
            </a:solidFill>
            <a:ln w="9525">
              <a:solidFill>
                <a:schemeClr val="bg1"/>
              </a:solidFill>
              <a:round/>
              <a:headEnd/>
              <a:tailEnd/>
            </a:ln>
          </p:spPr>
          <p:txBody>
            <a:bodyPr wrap="none" lIns="88900" tIns="88900" rIns="88900" bIns="889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00" b="0" i="0" u="none" strike="noStrike" kern="0" cap="none" spc="0" normalizeH="0" baseline="0" noProof="0">
                <a:ln>
                  <a:noFill/>
                </a:ln>
                <a:solidFill>
                  <a:srgbClr val="FFFFFF"/>
                </a:solidFill>
                <a:effectLst/>
                <a:uLnTx/>
                <a:uFillTx/>
                <a:latin typeface="+mn-lt"/>
              </a:endParaRPr>
            </a:p>
          </p:txBody>
        </p:sp>
        <p:sp>
          <p:nvSpPr>
            <p:cNvPr id="22" name="Freeform 42">
              <a:extLst>
                <a:ext uri="{FF2B5EF4-FFF2-40B4-BE49-F238E27FC236}">
                  <a16:creationId xmlns:a16="http://schemas.microsoft.com/office/drawing/2014/main" id="{4F7E0B5C-F8B1-42B5-A43B-77BA9E5D84D8}"/>
                </a:ext>
              </a:extLst>
            </p:cNvPr>
            <p:cNvSpPr>
              <a:spLocks/>
            </p:cNvSpPr>
            <p:nvPr/>
          </p:nvSpPr>
          <p:spPr bwMode="auto">
            <a:xfrm>
              <a:off x="3347" y="2497"/>
              <a:ext cx="771" cy="901"/>
            </a:xfrm>
            <a:custGeom>
              <a:avLst/>
              <a:gdLst>
                <a:gd name="T0" fmla="*/ 0 w 673"/>
                <a:gd name="T1" fmla="*/ 1045 h 857"/>
                <a:gd name="T2" fmla="*/ 1 w 673"/>
                <a:gd name="T3" fmla="*/ 221 h 857"/>
                <a:gd name="T4" fmla="*/ 430 w 673"/>
                <a:gd name="T5" fmla="*/ 221 h 857"/>
                <a:gd name="T6" fmla="*/ 386 w 673"/>
                <a:gd name="T7" fmla="*/ 132 h 857"/>
                <a:gd name="T8" fmla="*/ 588 w 673"/>
                <a:gd name="T9" fmla="*/ 1 h 857"/>
                <a:gd name="T10" fmla="*/ 765 w 673"/>
                <a:gd name="T11" fmla="*/ 115 h 857"/>
                <a:gd name="T12" fmla="*/ 737 w 673"/>
                <a:gd name="T13" fmla="*/ 221 h 857"/>
                <a:gd name="T14" fmla="*/ 1159 w 673"/>
                <a:gd name="T15" fmla="*/ 221 h 857"/>
                <a:gd name="T16" fmla="*/ 1159 w 673"/>
                <a:gd name="T17" fmla="*/ 524 h 857"/>
                <a:gd name="T18" fmla="*/ 1159 w 673"/>
                <a:gd name="T19" fmla="*/ 740 h 857"/>
                <a:gd name="T20" fmla="*/ 1159 w 673"/>
                <a:gd name="T21" fmla="*/ 1047 h 857"/>
                <a:gd name="T22" fmla="*/ 0 w 673"/>
                <a:gd name="T23" fmla="*/ 1045 h 85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73"/>
                <a:gd name="T37" fmla="*/ 0 h 857"/>
                <a:gd name="T38" fmla="*/ 673 w 673"/>
                <a:gd name="T39" fmla="*/ 857 h 85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73" h="857">
                  <a:moveTo>
                    <a:pt x="0" y="855"/>
                  </a:moveTo>
                  <a:lnTo>
                    <a:pt x="1" y="181"/>
                  </a:lnTo>
                  <a:lnTo>
                    <a:pt x="249" y="181"/>
                  </a:lnTo>
                  <a:cubicBezTo>
                    <a:pt x="286" y="169"/>
                    <a:pt x="227" y="159"/>
                    <a:pt x="224" y="108"/>
                  </a:cubicBezTo>
                  <a:cubicBezTo>
                    <a:pt x="222" y="57"/>
                    <a:pt x="273" y="0"/>
                    <a:pt x="341" y="1"/>
                  </a:cubicBezTo>
                  <a:cubicBezTo>
                    <a:pt x="408" y="3"/>
                    <a:pt x="442" y="44"/>
                    <a:pt x="444" y="94"/>
                  </a:cubicBezTo>
                  <a:cubicBezTo>
                    <a:pt x="447" y="144"/>
                    <a:pt x="389" y="165"/>
                    <a:pt x="428" y="181"/>
                  </a:cubicBezTo>
                  <a:lnTo>
                    <a:pt x="673" y="181"/>
                  </a:lnTo>
                  <a:lnTo>
                    <a:pt x="673" y="429"/>
                  </a:lnTo>
                  <a:cubicBezTo>
                    <a:pt x="673" y="500"/>
                    <a:pt x="673" y="535"/>
                    <a:pt x="673" y="606"/>
                  </a:cubicBezTo>
                  <a:lnTo>
                    <a:pt x="673" y="857"/>
                  </a:lnTo>
                  <a:lnTo>
                    <a:pt x="0" y="855"/>
                  </a:lnTo>
                  <a:close/>
                </a:path>
              </a:pathLst>
            </a:custGeom>
            <a:solidFill>
              <a:schemeClr val="accent2">
                <a:lumMod val="60000"/>
                <a:lumOff val="40000"/>
              </a:schemeClr>
            </a:solidFill>
            <a:ln w="9525">
              <a:solidFill>
                <a:schemeClr val="bg1"/>
              </a:solidFill>
              <a:round/>
              <a:headEnd/>
              <a:tailEnd/>
            </a:ln>
          </p:spPr>
          <p:txBody>
            <a:bodyPr wrap="none" lIns="88900" tIns="88900" rIns="88900" bIns="889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00" b="0" i="0" u="none" strike="noStrike" kern="0" cap="none" spc="0" normalizeH="0" baseline="0" noProof="0">
                <a:ln>
                  <a:noFill/>
                </a:ln>
                <a:solidFill>
                  <a:srgbClr val="FFFFFF"/>
                </a:solidFill>
                <a:effectLst/>
                <a:uLnTx/>
                <a:uFillTx/>
                <a:latin typeface="+mn-lt"/>
              </a:endParaRPr>
            </a:p>
          </p:txBody>
        </p:sp>
        <p:sp>
          <p:nvSpPr>
            <p:cNvPr id="23" name="Freeform 43">
              <a:extLst>
                <a:ext uri="{FF2B5EF4-FFF2-40B4-BE49-F238E27FC236}">
                  <a16:creationId xmlns:a16="http://schemas.microsoft.com/office/drawing/2014/main" id="{28A38F0B-FAFF-4475-84DC-74BC1C8AE1D1}"/>
                </a:ext>
              </a:extLst>
            </p:cNvPr>
            <p:cNvSpPr>
              <a:spLocks/>
            </p:cNvSpPr>
            <p:nvPr/>
          </p:nvSpPr>
          <p:spPr bwMode="auto">
            <a:xfrm>
              <a:off x="3908" y="2500"/>
              <a:ext cx="987" cy="898"/>
            </a:xfrm>
            <a:custGeom>
              <a:avLst/>
              <a:gdLst>
                <a:gd name="T0" fmla="*/ 983 w 857"/>
                <a:gd name="T1" fmla="*/ 898 h 853"/>
                <a:gd name="T2" fmla="*/ 983 w 857"/>
                <a:gd name="T3" fmla="*/ 191 h 853"/>
                <a:gd name="T4" fmla="*/ 699 w 857"/>
                <a:gd name="T5" fmla="*/ 191 h 853"/>
                <a:gd name="T6" fmla="*/ 726 w 857"/>
                <a:gd name="T7" fmla="*/ 114 h 853"/>
                <a:gd name="T8" fmla="*/ 593 w 857"/>
                <a:gd name="T9" fmla="*/ 1 h 853"/>
                <a:gd name="T10" fmla="*/ 474 w 857"/>
                <a:gd name="T11" fmla="*/ 99 h 853"/>
                <a:gd name="T12" fmla="*/ 492 w 857"/>
                <a:gd name="T13" fmla="*/ 191 h 853"/>
                <a:gd name="T14" fmla="*/ 211 w 857"/>
                <a:gd name="T15" fmla="*/ 191 h 853"/>
                <a:gd name="T16" fmla="*/ 211 w 857"/>
                <a:gd name="T17" fmla="*/ 451 h 853"/>
                <a:gd name="T18" fmla="*/ 154 w 857"/>
                <a:gd name="T19" fmla="*/ 439 h 853"/>
                <a:gd name="T20" fmla="*/ 68 w 857"/>
                <a:gd name="T21" fmla="*/ 436 h 853"/>
                <a:gd name="T22" fmla="*/ 18 w 857"/>
                <a:gd name="T23" fmla="*/ 480 h 853"/>
                <a:gd name="T24" fmla="*/ 5 w 857"/>
                <a:gd name="T25" fmla="*/ 558 h 853"/>
                <a:gd name="T26" fmla="*/ 49 w 857"/>
                <a:gd name="T27" fmla="*/ 635 h 853"/>
                <a:gd name="T28" fmla="*/ 123 w 857"/>
                <a:gd name="T29" fmla="*/ 650 h 853"/>
                <a:gd name="T30" fmla="*/ 209 w 857"/>
                <a:gd name="T31" fmla="*/ 632 h 853"/>
                <a:gd name="T32" fmla="*/ 209 w 857"/>
                <a:gd name="T33" fmla="*/ 897 h 853"/>
                <a:gd name="T34" fmla="*/ 983 w 857"/>
                <a:gd name="T35" fmla="*/ 898 h 8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57"/>
                <a:gd name="T55" fmla="*/ 0 h 853"/>
                <a:gd name="T56" fmla="*/ 857 w 857"/>
                <a:gd name="T57" fmla="*/ 853 h 85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57" h="853">
                  <a:moveTo>
                    <a:pt x="857" y="853"/>
                  </a:moveTo>
                  <a:lnTo>
                    <a:pt x="857" y="181"/>
                  </a:lnTo>
                  <a:lnTo>
                    <a:pt x="609" y="181"/>
                  </a:lnTo>
                  <a:cubicBezTo>
                    <a:pt x="572" y="169"/>
                    <a:pt x="631" y="159"/>
                    <a:pt x="633" y="108"/>
                  </a:cubicBezTo>
                  <a:cubicBezTo>
                    <a:pt x="635" y="57"/>
                    <a:pt x="585" y="0"/>
                    <a:pt x="517" y="1"/>
                  </a:cubicBezTo>
                  <a:cubicBezTo>
                    <a:pt x="449" y="3"/>
                    <a:pt x="416" y="44"/>
                    <a:pt x="413" y="94"/>
                  </a:cubicBezTo>
                  <a:cubicBezTo>
                    <a:pt x="410" y="144"/>
                    <a:pt x="468" y="165"/>
                    <a:pt x="429" y="181"/>
                  </a:cubicBezTo>
                  <a:lnTo>
                    <a:pt x="184" y="181"/>
                  </a:lnTo>
                  <a:lnTo>
                    <a:pt x="184" y="428"/>
                  </a:lnTo>
                  <a:cubicBezTo>
                    <a:pt x="176" y="467"/>
                    <a:pt x="152" y="424"/>
                    <a:pt x="134" y="417"/>
                  </a:cubicBezTo>
                  <a:cubicBezTo>
                    <a:pt x="116" y="410"/>
                    <a:pt x="83" y="404"/>
                    <a:pt x="59" y="414"/>
                  </a:cubicBezTo>
                  <a:cubicBezTo>
                    <a:pt x="40" y="421"/>
                    <a:pt x="26" y="440"/>
                    <a:pt x="16" y="456"/>
                  </a:cubicBezTo>
                  <a:cubicBezTo>
                    <a:pt x="7" y="475"/>
                    <a:pt x="0" y="506"/>
                    <a:pt x="4" y="530"/>
                  </a:cubicBezTo>
                  <a:cubicBezTo>
                    <a:pt x="8" y="554"/>
                    <a:pt x="26" y="589"/>
                    <a:pt x="43" y="603"/>
                  </a:cubicBezTo>
                  <a:cubicBezTo>
                    <a:pt x="60" y="617"/>
                    <a:pt x="84" y="617"/>
                    <a:pt x="107" y="617"/>
                  </a:cubicBezTo>
                  <a:cubicBezTo>
                    <a:pt x="130" y="617"/>
                    <a:pt x="170" y="561"/>
                    <a:pt x="182" y="600"/>
                  </a:cubicBezTo>
                  <a:lnTo>
                    <a:pt x="182" y="852"/>
                  </a:lnTo>
                  <a:lnTo>
                    <a:pt x="857" y="853"/>
                  </a:lnTo>
                  <a:close/>
                </a:path>
              </a:pathLst>
            </a:custGeom>
            <a:solidFill>
              <a:schemeClr val="accent2">
                <a:lumMod val="40000"/>
                <a:lumOff val="60000"/>
              </a:schemeClr>
            </a:solidFill>
            <a:ln w="9525">
              <a:solidFill>
                <a:schemeClr val="bg1"/>
              </a:solidFill>
              <a:round/>
              <a:headEnd/>
              <a:tailEnd/>
            </a:ln>
          </p:spPr>
          <p:txBody>
            <a:bodyPr wrap="none" lIns="88900" tIns="88900" rIns="88900" bIns="889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00" b="0" i="0" u="none" strike="noStrike" kern="0" cap="none" spc="0" normalizeH="0" baseline="0" noProof="0">
                <a:ln>
                  <a:noFill/>
                </a:ln>
                <a:solidFill>
                  <a:srgbClr val="FFFFFF"/>
                </a:solidFill>
                <a:effectLst/>
                <a:uLnTx/>
                <a:uFillTx/>
                <a:latin typeface="+mn-lt"/>
              </a:endParaRPr>
            </a:p>
          </p:txBody>
        </p:sp>
        <p:sp>
          <p:nvSpPr>
            <p:cNvPr id="24" name="Freeform 44">
              <a:extLst>
                <a:ext uri="{FF2B5EF4-FFF2-40B4-BE49-F238E27FC236}">
                  <a16:creationId xmlns:a16="http://schemas.microsoft.com/office/drawing/2014/main" id="{A5798DA4-2E58-45AE-8A5A-63BFD5D149B4}"/>
                </a:ext>
              </a:extLst>
            </p:cNvPr>
            <p:cNvSpPr>
              <a:spLocks/>
            </p:cNvSpPr>
            <p:nvPr/>
          </p:nvSpPr>
          <p:spPr bwMode="auto">
            <a:xfrm>
              <a:off x="4687" y="1978"/>
              <a:ext cx="963" cy="898"/>
            </a:xfrm>
            <a:custGeom>
              <a:avLst/>
              <a:gdLst>
                <a:gd name="T0" fmla="*/ 1469 w 854"/>
                <a:gd name="T1" fmla="*/ 832 h 853"/>
                <a:gd name="T2" fmla="*/ 1039 w 854"/>
                <a:gd name="T3" fmla="*/ 832 h 853"/>
                <a:gd name="T4" fmla="*/ 1020 w 854"/>
                <a:gd name="T5" fmla="*/ 846 h 853"/>
                <a:gd name="T6" fmla="*/ 1046 w 854"/>
                <a:gd name="T7" fmla="*/ 860 h 853"/>
                <a:gd name="T8" fmla="*/ 1063 w 854"/>
                <a:gd name="T9" fmla="*/ 879 h 853"/>
                <a:gd name="T10" fmla="*/ 1075 w 854"/>
                <a:gd name="T11" fmla="*/ 898 h 853"/>
                <a:gd name="T12" fmla="*/ 1079 w 854"/>
                <a:gd name="T13" fmla="*/ 919 h 853"/>
                <a:gd name="T14" fmla="*/ 1082 w 854"/>
                <a:gd name="T15" fmla="*/ 941 h 853"/>
                <a:gd name="T16" fmla="*/ 1068 w 854"/>
                <a:gd name="T17" fmla="*/ 963 h 853"/>
                <a:gd name="T18" fmla="*/ 1055 w 854"/>
                <a:gd name="T19" fmla="*/ 985 h 853"/>
                <a:gd name="T20" fmla="*/ 1031 w 854"/>
                <a:gd name="T21" fmla="*/ 1003 h 853"/>
                <a:gd name="T22" fmla="*/ 1000 w 854"/>
                <a:gd name="T23" fmla="*/ 1022 h 853"/>
                <a:gd name="T24" fmla="*/ 968 w 854"/>
                <a:gd name="T25" fmla="*/ 1037 h 853"/>
                <a:gd name="T26" fmla="*/ 931 w 854"/>
                <a:gd name="T27" fmla="*/ 1046 h 853"/>
                <a:gd name="T28" fmla="*/ 889 w 854"/>
                <a:gd name="T29" fmla="*/ 1047 h 853"/>
                <a:gd name="T30" fmla="*/ 839 w 854"/>
                <a:gd name="T31" fmla="*/ 1046 h 853"/>
                <a:gd name="T32" fmla="*/ 797 w 854"/>
                <a:gd name="T33" fmla="*/ 1039 h 853"/>
                <a:gd name="T34" fmla="*/ 759 w 854"/>
                <a:gd name="T35" fmla="*/ 1024 h 853"/>
                <a:gd name="T36" fmla="*/ 734 w 854"/>
                <a:gd name="T37" fmla="*/ 1005 h 853"/>
                <a:gd name="T38" fmla="*/ 713 w 854"/>
                <a:gd name="T39" fmla="*/ 976 h 853"/>
                <a:gd name="T40" fmla="*/ 703 w 854"/>
                <a:gd name="T41" fmla="*/ 949 h 853"/>
                <a:gd name="T42" fmla="*/ 711 w 854"/>
                <a:gd name="T43" fmla="*/ 910 h 853"/>
                <a:gd name="T44" fmla="*/ 724 w 854"/>
                <a:gd name="T45" fmla="*/ 887 h 853"/>
                <a:gd name="T46" fmla="*/ 744 w 854"/>
                <a:gd name="T47" fmla="*/ 866 h 853"/>
                <a:gd name="T48" fmla="*/ 757 w 854"/>
                <a:gd name="T49" fmla="*/ 843 h 853"/>
                <a:gd name="T50" fmla="*/ 742 w 854"/>
                <a:gd name="T51" fmla="*/ 832 h 853"/>
                <a:gd name="T52" fmla="*/ 310 w 854"/>
                <a:gd name="T53" fmla="*/ 832 h 853"/>
                <a:gd name="T54" fmla="*/ 310 w 854"/>
                <a:gd name="T55" fmla="*/ 521 h 853"/>
                <a:gd name="T56" fmla="*/ 187 w 854"/>
                <a:gd name="T57" fmla="*/ 552 h 853"/>
                <a:gd name="T58" fmla="*/ 1 w 854"/>
                <a:gd name="T59" fmla="*/ 407 h 853"/>
                <a:gd name="T60" fmla="*/ 163 w 854"/>
                <a:gd name="T61" fmla="*/ 281 h 853"/>
                <a:gd name="T62" fmla="*/ 310 w 854"/>
                <a:gd name="T63" fmla="*/ 301 h 853"/>
                <a:gd name="T64" fmla="*/ 310 w 854"/>
                <a:gd name="T65" fmla="*/ 0 h 853"/>
                <a:gd name="T66" fmla="*/ 738 w 854"/>
                <a:gd name="T67" fmla="*/ 0 h 853"/>
                <a:gd name="T68" fmla="*/ 707 w 854"/>
                <a:gd name="T69" fmla="*/ 108 h 853"/>
                <a:gd name="T70" fmla="*/ 888 w 854"/>
                <a:gd name="T71" fmla="*/ 217 h 853"/>
                <a:gd name="T72" fmla="*/ 1082 w 854"/>
                <a:gd name="T73" fmla="*/ 92 h 853"/>
                <a:gd name="T74" fmla="*/ 1042 w 854"/>
                <a:gd name="T75" fmla="*/ 0 h 853"/>
                <a:gd name="T76" fmla="*/ 1469 w 854"/>
                <a:gd name="T77" fmla="*/ 0 h 853"/>
                <a:gd name="T78" fmla="*/ 1469 w 854"/>
                <a:gd name="T79" fmla="*/ 832 h 85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54"/>
                <a:gd name="T121" fmla="*/ 0 h 853"/>
                <a:gd name="T122" fmla="*/ 854 w 854"/>
                <a:gd name="T123" fmla="*/ 853 h 85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54" h="853">
                  <a:moveTo>
                    <a:pt x="854" y="676"/>
                  </a:moveTo>
                  <a:lnTo>
                    <a:pt x="604" y="676"/>
                  </a:lnTo>
                  <a:lnTo>
                    <a:pt x="593" y="690"/>
                  </a:lnTo>
                  <a:lnTo>
                    <a:pt x="608" y="700"/>
                  </a:lnTo>
                  <a:lnTo>
                    <a:pt x="617" y="715"/>
                  </a:lnTo>
                  <a:lnTo>
                    <a:pt x="625" y="730"/>
                  </a:lnTo>
                  <a:lnTo>
                    <a:pt x="628" y="748"/>
                  </a:lnTo>
                  <a:lnTo>
                    <a:pt x="629" y="766"/>
                  </a:lnTo>
                  <a:lnTo>
                    <a:pt x="622" y="784"/>
                  </a:lnTo>
                  <a:lnTo>
                    <a:pt x="613" y="802"/>
                  </a:lnTo>
                  <a:lnTo>
                    <a:pt x="599" y="817"/>
                  </a:lnTo>
                  <a:lnTo>
                    <a:pt x="581" y="832"/>
                  </a:lnTo>
                  <a:lnTo>
                    <a:pt x="562" y="844"/>
                  </a:lnTo>
                  <a:lnTo>
                    <a:pt x="541" y="852"/>
                  </a:lnTo>
                  <a:lnTo>
                    <a:pt x="517" y="853"/>
                  </a:lnTo>
                  <a:lnTo>
                    <a:pt x="488" y="852"/>
                  </a:lnTo>
                  <a:lnTo>
                    <a:pt x="464" y="846"/>
                  </a:lnTo>
                  <a:lnTo>
                    <a:pt x="442" y="834"/>
                  </a:lnTo>
                  <a:lnTo>
                    <a:pt x="427" y="819"/>
                  </a:lnTo>
                  <a:lnTo>
                    <a:pt x="415" y="795"/>
                  </a:lnTo>
                  <a:lnTo>
                    <a:pt x="409" y="772"/>
                  </a:lnTo>
                  <a:lnTo>
                    <a:pt x="413" y="741"/>
                  </a:lnTo>
                  <a:lnTo>
                    <a:pt x="421" y="723"/>
                  </a:lnTo>
                  <a:lnTo>
                    <a:pt x="433" y="706"/>
                  </a:lnTo>
                  <a:lnTo>
                    <a:pt x="440" y="687"/>
                  </a:lnTo>
                  <a:lnTo>
                    <a:pt x="431" y="676"/>
                  </a:lnTo>
                  <a:lnTo>
                    <a:pt x="181" y="676"/>
                  </a:lnTo>
                  <a:lnTo>
                    <a:pt x="181" y="424"/>
                  </a:lnTo>
                  <a:cubicBezTo>
                    <a:pt x="169" y="386"/>
                    <a:pt x="159" y="446"/>
                    <a:pt x="108" y="449"/>
                  </a:cubicBezTo>
                  <a:cubicBezTo>
                    <a:pt x="57" y="451"/>
                    <a:pt x="0" y="400"/>
                    <a:pt x="1" y="332"/>
                  </a:cubicBezTo>
                  <a:cubicBezTo>
                    <a:pt x="3" y="265"/>
                    <a:pt x="44" y="231"/>
                    <a:pt x="94" y="229"/>
                  </a:cubicBezTo>
                  <a:cubicBezTo>
                    <a:pt x="144" y="226"/>
                    <a:pt x="165" y="284"/>
                    <a:pt x="181" y="245"/>
                  </a:cubicBezTo>
                  <a:lnTo>
                    <a:pt x="181" y="0"/>
                  </a:lnTo>
                  <a:lnTo>
                    <a:pt x="429" y="0"/>
                  </a:lnTo>
                  <a:cubicBezTo>
                    <a:pt x="467" y="15"/>
                    <a:pt x="409" y="32"/>
                    <a:pt x="411" y="88"/>
                  </a:cubicBezTo>
                  <a:cubicBezTo>
                    <a:pt x="412" y="144"/>
                    <a:pt x="453" y="177"/>
                    <a:pt x="516" y="177"/>
                  </a:cubicBezTo>
                  <a:cubicBezTo>
                    <a:pt x="578" y="176"/>
                    <a:pt x="629" y="131"/>
                    <a:pt x="629" y="75"/>
                  </a:cubicBezTo>
                  <a:cubicBezTo>
                    <a:pt x="629" y="19"/>
                    <a:pt x="571" y="12"/>
                    <a:pt x="606" y="0"/>
                  </a:cubicBezTo>
                  <a:lnTo>
                    <a:pt x="854" y="0"/>
                  </a:lnTo>
                  <a:lnTo>
                    <a:pt x="854" y="676"/>
                  </a:lnTo>
                  <a:close/>
                </a:path>
              </a:pathLst>
            </a:custGeom>
            <a:solidFill>
              <a:schemeClr val="accent1">
                <a:lumMod val="75000"/>
              </a:schemeClr>
            </a:solidFill>
            <a:ln w="9525">
              <a:solidFill>
                <a:schemeClr val="bg1"/>
              </a:solidFill>
              <a:round/>
              <a:headEnd/>
              <a:tailEnd/>
            </a:ln>
          </p:spPr>
          <p:txBody>
            <a:bodyPr wrap="none" lIns="88900" tIns="88900" rIns="88900" bIns="889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00" b="0" i="0" u="none" strike="noStrike" kern="0" cap="none" spc="0" normalizeH="0" baseline="0" noProof="0">
                <a:ln>
                  <a:noFill/>
                </a:ln>
                <a:solidFill>
                  <a:srgbClr val="FFFFFF"/>
                </a:solidFill>
                <a:effectLst/>
                <a:uLnTx/>
                <a:uFillTx/>
                <a:latin typeface="+mn-lt"/>
              </a:endParaRPr>
            </a:p>
          </p:txBody>
        </p:sp>
        <p:sp>
          <p:nvSpPr>
            <p:cNvPr id="25" name="Freeform 45">
              <a:extLst>
                <a:ext uri="{FF2B5EF4-FFF2-40B4-BE49-F238E27FC236}">
                  <a16:creationId xmlns:a16="http://schemas.microsoft.com/office/drawing/2014/main" id="{8BC75FA8-5204-41FF-A0A8-70D43AB058AA}"/>
                </a:ext>
              </a:extLst>
            </p:cNvPr>
            <p:cNvSpPr>
              <a:spLocks/>
            </p:cNvSpPr>
            <p:nvPr/>
          </p:nvSpPr>
          <p:spPr bwMode="auto">
            <a:xfrm rot="5400000">
              <a:off x="4822" y="1342"/>
              <a:ext cx="897" cy="758"/>
            </a:xfrm>
            <a:custGeom>
              <a:avLst/>
              <a:gdLst>
                <a:gd name="T0" fmla="*/ 0 w 2312"/>
                <a:gd name="T1" fmla="*/ 0 h 1823"/>
                <a:gd name="T2" fmla="*/ 708 w 2312"/>
                <a:gd name="T3" fmla="*/ 0 h 1823"/>
                <a:gd name="T4" fmla="*/ 708 w 2312"/>
                <a:gd name="T5" fmla="*/ 284 h 1823"/>
                <a:gd name="T6" fmla="*/ 785 w 2312"/>
                <a:gd name="T7" fmla="*/ 256 h 1823"/>
                <a:gd name="T8" fmla="*/ 896 w 2312"/>
                <a:gd name="T9" fmla="*/ 390 h 1823"/>
                <a:gd name="T10" fmla="*/ 799 w 2312"/>
                <a:gd name="T11" fmla="*/ 509 h 1823"/>
                <a:gd name="T12" fmla="*/ 708 w 2312"/>
                <a:gd name="T13" fmla="*/ 490 h 1823"/>
                <a:gd name="T14" fmla="*/ 708 w 2312"/>
                <a:gd name="T15" fmla="*/ 771 h 1823"/>
                <a:gd name="T16" fmla="*/ 447 w 2312"/>
                <a:gd name="T17" fmla="*/ 771 h 1823"/>
                <a:gd name="T18" fmla="*/ 466 w 2312"/>
                <a:gd name="T19" fmla="*/ 670 h 1823"/>
                <a:gd name="T20" fmla="*/ 356 w 2312"/>
                <a:gd name="T21" fmla="*/ 568 h 1823"/>
                <a:gd name="T22" fmla="*/ 236 w 2312"/>
                <a:gd name="T23" fmla="*/ 685 h 1823"/>
                <a:gd name="T24" fmla="*/ 261 w 2312"/>
                <a:gd name="T25" fmla="*/ 771 h 1823"/>
                <a:gd name="T26" fmla="*/ 0 w 2312"/>
                <a:gd name="T27" fmla="*/ 771 h 1823"/>
                <a:gd name="T28" fmla="*/ 0 w 2312"/>
                <a:gd name="T29" fmla="*/ 0 h 18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312"/>
                <a:gd name="T46" fmla="*/ 0 h 1823"/>
                <a:gd name="T47" fmla="*/ 2312 w 2312"/>
                <a:gd name="T48" fmla="*/ 1823 h 18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312" h="1823">
                  <a:moveTo>
                    <a:pt x="0" y="0"/>
                  </a:moveTo>
                  <a:lnTo>
                    <a:pt x="1822" y="0"/>
                  </a:lnTo>
                  <a:lnTo>
                    <a:pt x="1822" y="672"/>
                  </a:lnTo>
                  <a:cubicBezTo>
                    <a:pt x="1854" y="772"/>
                    <a:pt x="1882" y="612"/>
                    <a:pt x="2020" y="606"/>
                  </a:cubicBezTo>
                  <a:cubicBezTo>
                    <a:pt x="2158" y="600"/>
                    <a:pt x="2312" y="738"/>
                    <a:pt x="2308" y="921"/>
                  </a:cubicBezTo>
                  <a:cubicBezTo>
                    <a:pt x="2304" y="1105"/>
                    <a:pt x="2194" y="1195"/>
                    <a:pt x="2058" y="1203"/>
                  </a:cubicBezTo>
                  <a:cubicBezTo>
                    <a:pt x="1922" y="1211"/>
                    <a:pt x="1864" y="1053"/>
                    <a:pt x="1822" y="1159"/>
                  </a:cubicBezTo>
                  <a:lnTo>
                    <a:pt x="1822" y="1823"/>
                  </a:lnTo>
                  <a:lnTo>
                    <a:pt x="1151" y="1823"/>
                  </a:lnTo>
                  <a:cubicBezTo>
                    <a:pt x="1047" y="1783"/>
                    <a:pt x="1204" y="1736"/>
                    <a:pt x="1200" y="1584"/>
                  </a:cubicBezTo>
                  <a:cubicBezTo>
                    <a:pt x="1196" y="1432"/>
                    <a:pt x="1085" y="1343"/>
                    <a:pt x="916" y="1344"/>
                  </a:cubicBezTo>
                  <a:cubicBezTo>
                    <a:pt x="747" y="1345"/>
                    <a:pt x="608" y="1468"/>
                    <a:pt x="608" y="1620"/>
                  </a:cubicBezTo>
                  <a:cubicBezTo>
                    <a:pt x="608" y="1772"/>
                    <a:pt x="767" y="1791"/>
                    <a:pt x="671" y="1823"/>
                  </a:cubicBezTo>
                  <a:lnTo>
                    <a:pt x="0" y="1823"/>
                  </a:lnTo>
                  <a:lnTo>
                    <a:pt x="0" y="0"/>
                  </a:lnTo>
                  <a:close/>
                </a:path>
              </a:pathLst>
            </a:custGeom>
            <a:solidFill>
              <a:schemeClr val="accent1">
                <a:lumMod val="60000"/>
                <a:lumOff val="40000"/>
              </a:schemeClr>
            </a:solidFill>
            <a:ln w="9525">
              <a:solidFill>
                <a:schemeClr val="bg1"/>
              </a:solidFill>
              <a:round/>
              <a:headEnd/>
              <a:tailEnd/>
            </a:ln>
          </p:spPr>
          <p:txBody>
            <a:bodyPr wrap="none" lIns="88900" tIns="88900" rIns="88900" bIns="889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00" b="0" i="0" u="none" strike="noStrike" kern="0" cap="none" spc="0" normalizeH="0" baseline="0" noProof="0">
                <a:ln>
                  <a:noFill/>
                </a:ln>
                <a:solidFill>
                  <a:srgbClr val="FFFFFF"/>
                </a:solidFill>
                <a:effectLst/>
                <a:uLnTx/>
                <a:uFillTx/>
                <a:latin typeface="+mn-lt"/>
              </a:endParaRPr>
            </a:p>
          </p:txBody>
        </p:sp>
        <p:sp>
          <p:nvSpPr>
            <p:cNvPr id="26" name="Freeform 46">
              <a:extLst>
                <a:ext uri="{FF2B5EF4-FFF2-40B4-BE49-F238E27FC236}">
                  <a16:creationId xmlns:a16="http://schemas.microsoft.com/office/drawing/2014/main" id="{70403BDA-A91E-4804-8D66-0AFBBA9528F6}"/>
                </a:ext>
              </a:extLst>
            </p:cNvPr>
            <p:cNvSpPr>
              <a:spLocks/>
            </p:cNvSpPr>
            <p:nvPr/>
          </p:nvSpPr>
          <p:spPr bwMode="auto">
            <a:xfrm flipH="1" flipV="1">
              <a:off x="4687" y="2692"/>
              <a:ext cx="962" cy="702"/>
            </a:xfrm>
            <a:custGeom>
              <a:avLst/>
              <a:gdLst>
                <a:gd name="T0" fmla="*/ 0 w 2312"/>
                <a:gd name="T1" fmla="*/ 0 h 1823"/>
                <a:gd name="T2" fmla="*/ 770 w 2312"/>
                <a:gd name="T3" fmla="*/ 0 h 1823"/>
                <a:gd name="T4" fmla="*/ 770 w 2312"/>
                <a:gd name="T5" fmla="*/ 261 h 1823"/>
                <a:gd name="T6" fmla="*/ 854 w 2312"/>
                <a:gd name="T7" fmla="*/ 236 h 1823"/>
                <a:gd name="T8" fmla="*/ 975 w 2312"/>
                <a:gd name="T9" fmla="*/ 358 h 1823"/>
                <a:gd name="T10" fmla="*/ 870 w 2312"/>
                <a:gd name="T11" fmla="*/ 468 h 1823"/>
                <a:gd name="T12" fmla="*/ 770 w 2312"/>
                <a:gd name="T13" fmla="*/ 451 h 1823"/>
                <a:gd name="T14" fmla="*/ 770 w 2312"/>
                <a:gd name="T15" fmla="*/ 709 h 1823"/>
                <a:gd name="T16" fmla="*/ 486 w 2312"/>
                <a:gd name="T17" fmla="*/ 709 h 1823"/>
                <a:gd name="T18" fmla="*/ 507 w 2312"/>
                <a:gd name="T19" fmla="*/ 616 h 1823"/>
                <a:gd name="T20" fmla="*/ 387 w 2312"/>
                <a:gd name="T21" fmla="*/ 523 h 1823"/>
                <a:gd name="T22" fmla="*/ 257 w 2312"/>
                <a:gd name="T23" fmla="*/ 630 h 1823"/>
                <a:gd name="T24" fmla="*/ 284 w 2312"/>
                <a:gd name="T25" fmla="*/ 709 h 1823"/>
                <a:gd name="T26" fmla="*/ 0 w 2312"/>
                <a:gd name="T27" fmla="*/ 709 h 1823"/>
                <a:gd name="T28" fmla="*/ 0 w 2312"/>
                <a:gd name="T29" fmla="*/ 0 h 18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312"/>
                <a:gd name="T46" fmla="*/ 0 h 1823"/>
                <a:gd name="T47" fmla="*/ 2312 w 2312"/>
                <a:gd name="T48" fmla="*/ 1823 h 18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312" h="1823">
                  <a:moveTo>
                    <a:pt x="0" y="0"/>
                  </a:moveTo>
                  <a:lnTo>
                    <a:pt x="1822" y="0"/>
                  </a:lnTo>
                  <a:lnTo>
                    <a:pt x="1822" y="672"/>
                  </a:lnTo>
                  <a:cubicBezTo>
                    <a:pt x="1854" y="772"/>
                    <a:pt x="1882" y="612"/>
                    <a:pt x="2020" y="606"/>
                  </a:cubicBezTo>
                  <a:cubicBezTo>
                    <a:pt x="2158" y="600"/>
                    <a:pt x="2312" y="738"/>
                    <a:pt x="2308" y="921"/>
                  </a:cubicBezTo>
                  <a:cubicBezTo>
                    <a:pt x="2304" y="1105"/>
                    <a:pt x="2194" y="1195"/>
                    <a:pt x="2058" y="1203"/>
                  </a:cubicBezTo>
                  <a:cubicBezTo>
                    <a:pt x="1922" y="1211"/>
                    <a:pt x="1864" y="1053"/>
                    <a:pt x="1822" y="1159"/>
                  </a:cubicBezTo>
                  <a:lnTo>
                    <a:pt x="1822" y="1823"/>
                  </a:lnTo>
                  <a:lnTo>
                    <a:pt x="1151" y="1823"/>
                  </a:lnTo>
                  <a:cubicBezTo>
                    <a:pt x="1047" y="1783"/>
                    <a:pt x="1204" y="1736"/>
                    <a:pt x="1200" y="1584"/>
                  </a:cubicBezTo>
                  <a:cubicBezTo>
                    <a:pt x="1196" y="1432"/>
                    <a:pt x="1085" y="1343"/>
                    <a:pt x="916" y="1344"/>
                  </a:cubicBezTo>
                  <a:cubicBezTo>
                    <a:pt x="747" y="1345"/>
                    <a:pt x="608" y="1468"/>
                    <a:pt x="608" y="1620"/>
                  </a:cubicBezTo>
                  <a:cubicBezTo>
                    <a:pt x="608" y="1772"/>
                    <a:pt x="767" y="1791"/>
                    <a:pt x="671" y="1823"/>
                  </a:cubicBezTo>
                  <a:lnTo>
                    <a:pt x="0" y="1823"/>
                  </a:lnTo>
                  <a:lnTo>
                    <a:pt x="0" y="0"/>
                  </a:lnTo>
                  <a:close/>
                </a:path>
              </a:pathLst>
            </a:custGeom>
            <a:solidFill>
              <a:schemeClr val="tx1"/>
            </a:solidFill>
            <a:ln w="9525">
              <a:solidFill>
                <a:schemeClr val="bg1"/>
              </a:solidFill>
              <a:round/>
              <a:headEnd/>
              <a:tailEnd/>
            </a:ln>
          </p:spPr>
          <p:txBody>
            <a:bodyPr wrap="none" lIns="88900" tIns="88900" rIns="88900" bIns="889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00" b="0" i="0" u="none" strike="noStrike" kern="0" cap="none" spc="0" normalizeH="0" baseline="0" noProof="0">
                <a:ln>
                  <a:noFill/>
                </a:ln>
                <a:solidFill>
                  <a:schemeClr val="bg1"/>
                </a:solidFill>
                <a:effectLst/>
                <a:uLnTx/>
                <a:uFillTx/>
                <a:latin typeface="+mn-lt"/>
              </a:endParaRPr>
            </a:p>
          </p:txBody>
        </p:sp>
      </p:grpSp>
      <p:sp>
        <p:nvSpPr>
          <p:cNvPr id="27" name="TextBox 26">
            <a:extLst>
              <a:ext uri="{FF2B5EF4-FFF2-40B4-BE49-F238E27FC236}">
                <a16:creationId xmlns:a16="http://schemas.microsoft.com/office/drawing/2014/main" id="{66D64947-EB70-4AEB-81E3-0535B3E0D985}"/>
              </a:ext>
            </a:extLst>
          </p:cNvPr>
          <p:cNvSpPr txBox="1"/>
          <p:nvPr/>
        </p:nvSpPr>
        <p:spPr>
          <a:xfrm>
            <a:off x="1180090" y="1524835"/>
            <a:ext cx="1632071" cy="1092607"/>
          </a:xfrm>
          <a:prstGeom prst="rect">
            <a:avLst/>
          </a:prstGeom>
          <a:noFill/>
          <a:ln>
            <a:noFill/>
          </a:ln>
        </p:spPr>
        <p:txBody>
          <a:bodyPr wrap="square" rtlCol="0">
            <a:spAutoFit/>
          </a:bodyPr>
          <a:lstStyle/>
          <a:p>
            <a:pPr defTabSz="914400"/>
            <a:r>
              <a:rPr lang="en-US" sz="1300" b="1">
                <a:solidFill>
                  <a:schemeClr val="bg1"/>
                </a:solidFill>
                <a:latin typeface="+mn-lt"/>
              </a:rPr>
              <a:t>Audience</a:t>
            </a:r>
          </a:p>
          <a:p>
            <a:pPr marL="171450" indent="-171450" defTabSz="914400">
              <a:buFont typeface="Arial" panose="020B0604020202020204" pitchFamily="34" charset="0"/>
              <a:buChar char="•"/>
            </a:pPr>
            <a:r>
              <a:rPr lang="en-US" sz="1300">
                <a:solidFill>
                  <a:schemeClr val="bg1"/>
                </a:solidFill>
                <a:latin typeface="+mn-lt"/>
              </a:rPr>
              <a:t>Internal / audit</a:t>
            </a:r>
          </a:p>
          <a:p>
            <a:pPr marL="171450" indent="-171450" defTabSz="914400">
              <a:buFont typeface="Arial" panose="020B0604020202020204" pitchFamily="34" charset="0"/>
              <a:buChar char="•"/>
            </a:pPr>
            <a:r>
              <a:rPr lang="en-US" sz="1300">
                <a:solidFill>
                  <a:schemeClr val="bg1"/>
                </a:solidFill>
                <a:latin typeface="+mn-lt"/>
              </a:rPr>
              <a:t>External Party</a:t>
            </a:r>
          </a:p>
          <a:p>
            <a:pPr marL="171450" indent="-171450" defTabSz="914400">
              <a:buFont typeface="Arial" panose="020B0604020202020204" pitchFamily="34" charset="0"/>
              <a:buChar char="•"/>
            </a:pPr>
            <a:r>
              <a:rPr lang="en-US" sz="1300">
                <a:solidFill>
                  <a:schemeClr val="bg1"/>
                </a:solidFill>
                <a:latin typeface="+mn-lt"/>
              </a:rPr>
              <a:t>Regulatory agency</a:t>
            </a:r>
          </a:p>
        </p:txBody>
      </p:sp>
      <p:sp>
        <p:nvSpPr>
          <p:cNvPr id="28" name="TextBox 27">
            <a:extLst>
              <a:ext uri="{FF2B5EF4-FFF2-40B4-BE49-F238E27FC236}">
                <a16:creationId xmlns:a16="http://schemas.microsoft.com/office/drawing/2014/main" id="{07CD9CBC-A774-440F-8B8A-A09778859AA4}"/>
              </a:ext>
            </a:extLst>
          </p:cNvPr>
          <p:cNvSpPr txBox="1"/>
          <p:nvPr/>
        </p:nvSpPr>
        <p:spPr>
          <a:xfrm>
            <a:off x="3851158" y="1497992"/>
            <a:ext cx="1632071" cy="1092607"/>
          </a:xfrm>
          <a:prstGeom prst="rect">
            <a:avLst/>
          </a:prstGeom>
          <a:noFill/>
          <a:ln>
            <a:noFill/>
          </a:ln>
        </p:spPr>
        <p:txBody>
          <a:bodyPr wrap="square" rtlCol="0">
            <a:spAutoFit/>
          </a:bodyPr>
          <a:lstStyle/>
          <a:p>
            <a:pPr defTabSz="914400"/>
            <a:r>
              <a:rPr lang="en-US" sz="1300" b="1">
                <a:latin typeface="+mn-lt"/>
              </a:rPr>
              <a:t>Formatting</a:t>
            </a:r>
          </a:p>
          <a:p>
            <a:pPr marL="171450" indent="-171450" defTabSz="914400">
              <a:buFont typeface="Arial" panose="020B0604020202020204" pitchFamily="34" charset="0"/>
              <a:buChar char="•"/>
            </a:pPr>
            <a:r>
              <a:rPr lang="en-US" sz="1300">
                <a:latin typeface="+mn-lt"/>
              </a:rPr>
              <a:t>HTML</a:t>
            </a:r>
          </a:p>
          <a:p>
            <a:pPr marL="171450" indent="-171450" defTabSz="914400">
              <a:buFont typeface="Arial" panose="020B0604020202020204" pitchFamily="34" charset="0"/>
              <a:buChar char="•"/>
            </a:pPr>
            <a:r>
              <a:rPr lang="en-US" sz="1300">
                <a:latin typeface="+mn-lt"/>
              </a:rPr>
              <a:t>Excel</a:t>
            </a:r>
          </a:p>
          <a:p>
            <a:pPr marL="171450" indent="-171450" defTabSz="914400">
              <a:buFont typeface="Arial" panose="020B0604020202020204" pitchFamily="34" charset="0"/>
              <a:buChar char="•"/>
            </a:pPr>
            <a:r>
              <a:rPr lang="en-US" sz="1300">
                <a:latin typeface="+mn-lt"/>
              </a:rPr>
              <a:t>PDF </a:t>
            </a:r>
          </a:p>
          <a:p>
            <a:pPr marL="171450" indent="-171450" defTabSz="914400">
              <a:buFont typeface="Arial" panose="020B0604020202020204" pitchFamily="34" charset="0"/>
              <a:buChar char="•"/>
            </a:pPr>
            <a:r>
              <a:rPr lang="en-US" sz="1300">
                <a:latin typeface="+mn-lt"/>
              </a:rPr>
              <a:t>Dashboard</a:t>
            </a:r>
          </a:p>
        </p:txBody>
      </p:sp>
      <p:sp>
        <p:nvSpPr>
          <p:cNvPr id="29" name="TextBox 28">
            <a:extLst>
              <a:ext uri="{FF2B5EF4-FFF2-40B4-BE49-F238E27FC236}">
                <a16:creationId xmlns:a16="http://schemas.microsoft.com/office/drawing/2014/main" id="{43A16815-A9EC-47FC-88C1-1F9277ADF10A}"/>
              </a:ext>
            </a:extLst>
          </p:cNvPr>
          <p:cNvSpPr txBox="1"/>
          <p:nvPr/>
        </p:nvSpPr>
        <p:spPr>
          <a:xfrm>
            <a:off x="5883453" y="1524835"/>
            <a:ext cx="1632071" cy="1492716"/>
          </a:xfrm>
          <a:prstGeom prst="rect">
            <a:avLst/>
          </a:prstGeom>
          <a:noFill/>
          <a:ln>
            <a:noFill/>
          </a:ln>
        </p:spPr>
        <p:txBody>
          <a:bodyPr wrap="square" rtlCol="0">
            <a:spAutoFit/>
          </a:bodyPr>
          <a:lstStyle/>
          <a:p>
            <a:pPr defTabSz="914400"/>
            <a:r>
              <a:rPr lang="en-US" sz="1300" b="1">
                <a:solidFill>
                  <a:schemeClr val="bg1"/>
                </a:solidFill>
                <a:latin typeface="+mn-lt"/>
              </a:rPr>
              <a:t>Scope</a:t>
            </a:r>
          </a:p>
          <a:p>
            <a:pPr marL="171450" indent="-171450" defTabSz="914400">
              <a:buFont typeface="Arial" panose="020B0604020202020204" pitchFamily="34" charset="0"/>
              <a:buChar char="•"/>
            </a:pPr>
            <a:r>
              <a:rPr lang="en-US" sz="1300">
                <a:solidFill>
                  <a:schemeClr val="bg1"/>
                </a:solidFill>
                <a:latin typeface="+mn-lt"/>
              </a:rPr>
              <a:t>Operational data</a:t>
            </a:r>
          </a:p>
          <a:p>
            <a:pPr marL="171450" indent="-171450" defTabSz="914400">
              <a:buFont typeface="Arial" panose="020B0604020202020204" pitchFamily="34" charset="0"/>
              <a:buChar char="•"/>
            </a:pPr>
            <a:r>
              <a:rPr lang="en-US" sz="1300">
                <a:solidFill>
                  <a:schemeClr val="bg1"/>
                </a:solidFill>
                <a:latin typeface="+mn-lt"/>
              </a:rPr>
              <a:t>Consolidated financial data</a:t>
            </a:r>
          </a:p>
          <a:p>
            <a:pPr marL="171450" indent="-171450" defTabSz="914400">
              <a:buFont typeface="Arial" panose="020B0604020202020204" pitchFamily="34" charset="0"/>
              <a:buChar char="•"/>
            </a:pPr>
            <a:r>
              <a:rPr lang="en-US" sz="1300">
                <a:solidFill>
                  <a:schemeClr val="bg1"/>
                </a:solidFill>
                <a:latin typeface="+mn-lt"/>
              </a:rPr>
              <a:t>Aggregation / KPI calculations</a:t>
            </a:r>
          </a:p>
        </p:txBody>
      </p:sp>
      <p:sp>
        <p:nvSpPr>
          <p:cNvPr id="30" name="TextBox 29">
            <a:extLst>
              <a:ext uri="{FF2B5EF4-FFF2-40B4-BE49-F238E27FC236}">
                <a16:creationId xmlns:a16="http://schemas.microsoft.com/office/drawing/2014/main" id="{A8BBA969-E81D-4E8C-BDAF-1CED3EB27742}"/>
              </a:ext>
            </a:extLst>
          </p:cNvPr>
          <p:cNvSpPr txBox="1"/>
          <p:nvPr/>
        </p:nvSpPr>
        <p:spPr>
          <a:xfrm>
            <a:off x="1051248" y="3333796"/>
            <a:ext cx="1632071" cy="1292662"/>
          </a:xfrm>
          <a:prstGeom prst="rect">
            <a:avLst/>
          </a:prstGeom>
          <a:noFill/>
          <a:ln>
            <a:noFill/>
          </a:ln>
        </p:spPr>
        <p:txBody>
          <a:bodyPr wrap="square" rtlCol="0">
            <a:spAutoFit/>
          </a:bodyPr>
          <a:lstStyle/>
          <a:p>
            <a:pPr defTabSz="914400"/>
            <a:r>
              <a:rPr lang="en-US" sz="1300" b="1">
                <a:solidFill>
                  <a:srgbClr val="FFFFFF"/>
                </a:solidFill>
                <a:latin typeface="+mn-lt"/>
              </a:rPr>
              <a:t>Timeliness</a:t>
            </a:r>
          </a:p>
          <a:p>
            <a:pPr marL="171450" indent="-171450" defTabSz="914400">
              <a:buFont typeface="Arial" panose="020B0604020202020204" pitchFamily="34" charset="0"/>
              <a:buChar char="•"/>
            </a:pPr>
            <a:r>
              <a:rPr lang="en-US" sz="1300">
                <a:solidFill>
                  <a:srgbClr val="FFFFFF"/>
                </a:solidFill>
                <a:latin typeface="+mn-lt"/>
              </a:rPr>
              <a:t>Real-time</a:t>
            </a:r>
          </a:p>
          <a:p>
            <a:pPr marL="171450" indent="-171450" defTabSz="914400">
              <a:buFont typeface="Arial" panose="020B0604020202020204" pitchFamily="34" charset="0"/>
              <a:buChar char="•"/>
            </a:pPr>
            <a:r>
              <a:rPr lang="en-US" sz="1300">
                <a:solidFill>
                  <a:srgbClr val="FFFFFF"/>
                </a:solidFill>
                <a:latin typeface="+mn-lt"/>
              </a:rPr>
              <a:t>Near real time</a:t>
            </a:r>
          </a:p>
          <a:p>
            <a:pPr marL="171450" indent="-171450" defTabSz="914400">
              <a:buFont typeface="Arial" panose="020B0604020202020204" pitchFamily="34" charset="0"/>
              <a:buChar char="•"/>
            </a:pPr>
            <a:r>
              <a:rPr lang="en-US" sz="1300">
                <a:solidFill>
                  <a:srgbClr val="FFFFFF"/>
                </a:solidFill>
                <a:latin typeface="+mn-lt"/>
              </a:rPr>
              <a:t>Batch processing schedule</a:t>
            </a:r>
          </a:p>
        </p:txBody>
      </p:sp>
      <p:sp>
        <p:nvSpPr>
          <p:cNvPr id="31" name="TextBox 30">
            <a:extLst>
              <a:ext uri="{FF2B5EF4-FFF2-40B4-BE49-F238E27FC236}">
                <a16:creationId xmlns:a16="http://schemas.microsoft.com/office/drawing/2014/main" id="{0B5A7D44-CBDD-4D78-875F-87E41252D130}"/>
              </a:ext>
            </a:extLst>
          </p:cNvPr>
          <p:cNvSpPr txBox="1"/>
          <p:nvPr/>
        </p:nvSpPr>
        <p:spPr>
          <a:xfrm>
            <a:off x="3163021" y="3331512"/>
            <a:ext cx="1802715" cy="1292662"/>
          </a:xfrm>
          <a:prstGeom prst="rect">
            <a:avLst/>
          </a:prstGeom>
          <a:noFill/>
          <a:ln>
            <a:noFill/>
          </a:ln>
        </p:spPr>
        <p:txBody>
          <a:bodyPr wrap="square" rtlCol="0">
            <a:spAutoFit/>
          </a:bodyPr>
          <a:lstStyle/>
          <a:p>
            <a:pPr defTabSz="914400"/>
            <a:r>
              <a:rPr lang="en-US" sz="1300" b="1">
                <a:solidFill>
                  <a:srgbClr val="FFFFFF"/>
                </a:solidFill>
                <a:latin typeface="+mn-lt"/>
              </a:rPr>
              <a:t>Interactivity</a:t>
            </a:r>
          </a:p>
          <a:p>
            <a:pPr marL="171450" indent="-171450" defTabSz="914400">
              <a:buFont typeface="Arial" panose="020B0604020202020204" pitchFamily="34" charset="0"/>
              <a:buChar char="•"/>
            </a:pPr>
            <a:r>
              <a:rPr lang="en-US" sz="1300">
                <a:solidFill>
                  <a:srgbClr val="FFFFFF"/>
                </a:solidFill>
                <a:latin typeface="+mn-lt"/>
              </a:rPr>
              <a:t>Dashboard needs</a:t>
            </a:r>
          </a:p>
          <a:p>
            <a:pPr marL="171450" indent="-171450" defTabSz="914400">
              <a:buFont typeface="Arial" panose="020B0604020202020204" pitchFamily="34" charset="0"/>
              <a:buChar char="•"/>
            </a:pPr>
            <a:r>
              <a:rPr lang="en-US" sz="1300">
                <a:solidFill>
                  <a:srgbClr val="FFFFFF"/>
                </a:solidFill>
                <a:latin typeface="+mn-lt"/>
              </a:rPr>
              <a:t>Dependency on data inputs</a:t>
            </a:r>
          </a:p>
          <a:p>
            <a:pPr marL="171450" indent="-171450" defTabSz="914400">
              <a:buFont typeface="Arial" panose="020B0604020202020204" pitchFamily="34" charset="0"/>
              <a:buChar char="•"/>
            </a:pPr>
            <a:r>
              <a:rPr lang="en-US" sz="1300">
                <a:solidFill>
                  <a:srgbClr val="FFFFFF"/>
                </a:solidFill>
                <a:latin typeface="+mn-lt"/>
              </a:rPr>
              <a:t>Varying attributes / dimensions</a:t>
            </a:r>
          </a:p>
        </p:txBody>
      </p:sp>
      <p:sp>
        <p:nvSpPr>
          <p:cNvPr id="32" name="TextBox 31">
            <a:extLst>
              <a:ext uri="{FF2B5EF4-FFF2-40B4-BE49-F238E27FC236}">
                <a16:creationId xmlns:a16="http://schemas.microsoft.com/office/drawing/2014/main" id="{642D5863-C4F4-4473-9A8F-501D59975D3C}"/>
              </a:ext>
            </a:extLst>
          </p:cNvPr>
          <p:cNvSpPr txBox="1"/>
          <p:nvPr/>
        </p:nvSpPr>
        <p:spPr>
          <a:xfrm>
            <a:off x="5614071" y="3821909"/>
            <a:ext cx="1899339" cy="1092607"/>
          </a:xfrm>
          <a:prstGeom prst="rect">
            <a:avLst/>
          </a:prstGeom>
          <a:noFill/>
          <a:ln>
            <a:noFill/>
          </a:ln>
        </p:spPr>
        <p:txBody>
          <a:bodyPr wrap="square" rtlCol="0">
            <a:spAutoFit/>
          </a:bodyPr>
          <a:lstStyle/>
          <a:p>
            <a:pPr defTabSz="914400"/>
            <a:r>
              <a:rPr lang="en-US" sz="1300" b="1">
                <a:solidFill>
                  <a:schemeClr val="bg1"/>
                </a:solidFill>
                <a:latin typeface="+mn-lt"/>
              </a:rPr>
              <a:t>Security</a:t>
            </a:r>
          </a:p>
          <a:p>
            <a:pPr marL="171450" indent="-171450" defTabSz="914400">
              <a:buFont typeface="Arial" panose="020B0604020202020204" pitchFamily="34" charset="0"/>
              <a:buChar char="•"/>
            </a:pPr>
            <a:r>
              <a:rPr lang="en-US" sz="1300">
                <a:solidFill>
                  <a:schemeClr val="bg1"/>
                </a:solidFill>
                <a:latin typeface="+mn-lt"/>
              </a:rPr>
              <a:t>Data level security restrictions.</a:t>
            </a:r>
          </a:p>
          <a:p>
            <a:pPr marL="171450" indent="-171450" defTabSz="914400">
              <a:buFont typeface="Arial" panose="020B0604020202020204" pitchFamily="34" charset="0"/>
              <a:buChar char="•"/>
            </a:pPr>
            <a:r>
              <a:rPr lang="en-US" sz="1300">
                <a:solidFill>
                  <a:schemeClr val="bg1"/>
                </a:solidFill>
                <a:latin typeface="+mn-lt"/>
              </a:rPr>
              <a:t>Role based access to the report</a:t>
            </a:r>
          </a:p>
        </p:txBody>
      </p:sp>
      <p:sp>
        <p:nvSpPr>
          <p:cNvPr id="33" name="TextBox 32">
            <a:extLst>
              <a:ext uri="{FF2B5EF4-FFF2-40B4-BE49-F238E27FC236}">
                <a16:creationId xmlns:a16="http://schemas.microsoft.com/office/drawing/2014/main" id="{E5FC4A0E-468D-41E7-A6A2-2CCFC4A38683}"/>
              </a:ext>
            </a:extLst>
          </p:cNvPr>
          <p:cNvSpPr txBox="1"/>
          <p:nvPr/>
        </p:nvSpPr>
        <p:spPr>
          <a:xfrm>
            <a:off x="1002500" y="5257976"/>
            <a:ext cx="1809661" cy="1492716"/>
          </a:xfrm>
          <a:prstGeom prst="rect">
            <a:avLst/>
          </a:prstGeom>
          <a:noFill/>
          <a:ln>
            <a:noFill/>
          </a:ln>
        </p:spPr>
        <p:txBody>
          <a:bodyPr wrap="square" rtlCol="0">
            <a:spAutoFit/>
          </a:bodyPr>
          <a:lstStyle/>
          <a:p>
            <a:pPr defTabSz="914400"/>
            <a:r>
              <a:rPr lang="en-US" sz="1300" b="1">
                <a:solidFill>
                  <a:schemeClr val="bg1"/>
                </a:solidFill>
                <a:latin typeface="+mn-lt"/>
              </a:rPr>
              <a:t>Globalization</a:t>
            </a:r>
          </a:p>
          <a:p>
            <a:pPr marL="171450" indent="-171450" defTabSz="914400">
              <a:buFont typeface="Arial" panose="020B0604020202020204" pitchFamily="34" charset="0"/>
              <a:buChar char="•"/>
            </a:pPr>
            <a:r>
              <a:rPr lang="en-US" sz="1300">
                <a:solidFill>
                  <a:schemeClr val="bg1"/>
                </a:solidFill>
                <a:latin typeface="+mn-lt"/>
              </a:rPr>
              <a:t>Global requirements</a:t>
            </a:r>
          </a:p>
          <a:p>
            <a:pPr marL="171450" indent="-171450" defTabSz="914400">
              <a:buFont typeface="Arial" panose="020B0604020202020204" pitchFamily="34" charset="0"/>
              <a:buChar char="•"/>
            </a:pPr>
            <a:r>
              <a:rPr lang="en-US" sz="1300">
                <a:solidFill>
                  <a:schemeClr val="bg1"/>
                </a:solidFill>
                <a:latin typeface="+mn-lt"/>
              </a:rPr>
              <a:t>Local statutory considerations</a:t>
            </a:r>
          </a:p>
          <a:p>
            <a:pPr marL="171450" indent="-171450" defTabSz="914400">
              <a:buFont typeface="Arial" panose="020B0604020202020204" pitchFamily="34" charset="0"/>
              <a:buChar char="•"/>
            </a:pPr>
            <a:r>
              <a:rPr lang="en-US" sz="1300">
                <a:solidFill>
                  <a:schemeClr val="bg1"/>
                </a:solidFill>
                <a:latin typeface="+mn-lt"/>
              </a:rPr>
              <a:t>Translation such as currencies</a:t>
            </a:r>
          </a:p>
        </p:txBody>
      </p:sp>
      <p:sp>
        <p:nvSpPr>
          <p:cNvPr id="34" name="TextBox 33">
            <a:extLst>
              <a:ext uri="{FF2B5EF4-FFF2-40B4-BE49-F238E27FC236}">
                <a16:creationId xmlns:a16="http://schemas.microsoft.com/office/drawing/2014/main" id="{CDC7D760-C90B-4822-8CD2-ED4622E639C3}"/>
              </a:ext>
            </a:extLst>
          </p:cNvPr>
          <p:cNvSpPr txBox="1"/>
          <p:nvPr/>
        </p:nvSpPr>
        <p:spPr>
          <a:xfrm>
            <a:off x="3296916" y="5237719"/>
            <a:ext cx="1730289" cy="1492716"/>
          </a:xfrm>
          <a:prstGeom prst="rect">
            <a:avLst/>
          </a:prstGeom>
          <a:noFill/>
          <a:ln>
            <a:noFill/>
          </a:ln>
        </p:spPr>
        <p:txBody>
          <a:bodyPr wrap="square" rtlCol="0">
            <a:spAutoFit/>
          </a:bodyPr>
          <a:lstStyle/>
          <a:p>
            <a:pPr defTabSz="914400"/>
            <a:r>
              <a:rPr lang="en-US" sz="1300" b="1">
                <a:latin typeface="+mn-lt"/>
              </a:rPr>
              <a:t>Metadata</a:t>
            </a:r>
          </a:p>
          <a:p>
            <a:pPr marL="171450" indent="-171450" defTabSz="914400">
              <a:buFont typeface="Arial" panose="020B0604020202020204" pitchFamily="34" charset="0"/>
              <a:buChar char="•"/>
            </a:pPr>
            <a:r>
              <a:rPr lang="en-US" sz="1300">
                <a:latin typeface="+mn-lt"/>
              </a:rPr>
              <a:t>Master data from source systems</a:t>
            </a:r>
          </a:p>
          <a:p>
            <a:pPr marL="171450" indent="-171450" defTabSz="914400">
              <a:buFont typeface="Arial" panose="020B0604020202020204" pitchFamily="34" charset="0"/>
              <a:buChar char="•"/>
            </a:pPr>
            <a:r>
              <a:rPr lang="en-US" sz="1300">
                <a:latin typeface="+mn-lt"/>
              </a:rPr>
              <a:t>Standard data hierarchies from the source system</a:t>
            </a:r>
          </a:p>
        </p:txBody>
      </p:sp>
      <p:sp>
        <p:nvSpPr>
          <p:cNvPr id="35" name="TextBox 34">
            <a:extLst>
              <a:ext uri="{FF2B5EF4-FFF2-40B4-BE49-F238E27FC236}">
                <a16:creationId xmlns:a16="http://schemas.microsoft.com/office/drawing/2014/main" id="{586145F4-06C5-4B44-B947-A3FBBF742D22}"/>
              </a:ext>
            </a:extLst>
          </p:cNvPr>
          <p:cNvSpPr txBox="1"/>
          <p:nvPr/>
        </p:nvSpPr>
        <p:spPr>
          <a:xfrm>
            <a:off x="5511329" y="5538638"/>
            <a:ext cx="2002081" cy="1092607"/>
          </a:xfrm>
          <a:prstGeom prst="rect">
            <a:avLst/>
          </a:prstGeom>
          <a:noFill/>
          <a:ln>
            <a:noFill/>
          </a:ln>
        </p:spPr>
        <p:txBody>
          <a:bodyPr wrap="square" rtlCol="0">
            <a:spAutoFit/>
          </a:bodyPr>
          <a:lstStyle/>
          <a:p>
            <a:pPr defTabSz="914400"/>
            <a:r>
              <a:rPr lang="en-US" sz="1300" b="1">
                <a:solidFill>
                  <a:schemeClr val="bg1"/>
                </a:solidFill>
                <a:latin typeface="+mn-lt"/>
              </a:rPr>
              <a:t>Functionality</a:t>
            </a:r>
          </a:p>
          <a:p>
            <a:pPr marL="171450" indent="-171450" defTabSz="914400">
              <a:buFont typeface="Arial" panose="020B0604020202020204" pitchFamily="34" charset="0"/>
              <a:buChar char="•"/>
            </a:pPr>
            <a:r>
              <a:rPr lang="en-US" sz="1300">
                <a:solidFill>
                  <a:schemeClr val="bg1"/>
                </a:solidFill>
                <a:latin typeface="+mn-lt"/>
              </a:rPr>
              <a:t>Any downstream business process that this report should serve</a:t>
            </a:r>
          </a:p>
        </p:txBody>
      </p:sp>
      <p:sp>
        <p:nvSpPr>
          <p:cNvPr id="38" name="Text Placeholder 2">
            <a:extLst>
              <a:ext uri="{FF2B5EF4-FFF2-40B4-BE49-F238E27FC236}">
                <a16:creationId xmlns:a16="http://schemas.microsoft.com/office/drawing/2014/main" id="{F258D57F-7BC5-4109-A2A7-02C2A17BCA27}"/>
              </a:ext>
            </a:extLst>
          </p:cNvPr>
          <p:cNvSpPr>
            <a:spLocks noGrp="1"/>
          </p:cNvSpPr>
          <p:nvPr>
            <p:ph type="body" sz="quarter" idx="13"/>
          </p:nvPr>
        </p:nvSpPr>
        <p:spPr>
          <a:xfrm>
            <a:off x="203703" y="727452"/>
            <a:ext cx="9030878" cy="401321"/>
          </a:xfrm>
        </p:spPr>
        <p:txBody>
          <a:bodyPr/>
          <a:lstStyle/>
          <a:p>
            <a:r>
              <a:rPr lang="en-US"/>
              <a:t>Report Classification</a:t>
            </a:r>
          </a:p>
        </p:txBody>
      </p:sp>
    </p:spTree>
    <p:extLst>
      <p:ext uri="{BB962C8B-B14F-4D97-AF65-F5344CB8AC3E}">
        <p14:creationId xmlns:p14="http://schemas.microsoft.com/office/powerpoint/2010/main" val="2460748589"/>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C389390-51EA-496E-B168-4FBE1AB05573}"/>
              </a:ext>
            </a:extLst>
          </p:cNvPr>
          <p:cNvSpPr>
            <a:spLocks noGrp="1"/>
          </p:cNvSpPr>
          <p:nvPr>
            <p:ph type="sldNum" sz="quarter" idx="4"/>
          </p:nvPr>
        </p:nvSpPr>
        <p:spPr>
          <a:xfrm>
            <a:off x="7239003" y="6925734"/>
            <a:ext cx="2129552" cy="389466"/>
          </a:xfrm>
        </p:spPr>
        <p:txBody>
          <a:bodyPr/>
          <a:lstStyle/>
          <a:p>
            <a:fld id="{BF059A51-1513-4722-B38F-49BCC75F15CA}" type="slidenum">
              <a:rPr lang="en-US" smtClean="0"/>
              <a:pPr/>
              <a:t>9</a:t>
            </a:fld>
            <a:endParaRPr lang="en-US"/>
          </a:p>
        </p:txBody>
      </p:sp>
      <p:sp>
        <p:nvSpPr>
          <p:cNvPr id="10" name="Text Placeholder 3">
            <a:extLst>
              <a:ext uri="{FF2B5EF4-FFF2-40B4-BE49-F238E27FC236}">
                <a16:creationId xmlns:a16="http://schemas.microsoft.com/office/drawing/2014/main" id="{87EA2725-9FD7-4100-9E9B-4E2B79167248}"/>
              </a:ext>
            </a:extLst>
          </p:cNvPr>
          <p:cNvSpPr>
            <a:spLocks noGrp="1"/>
          </p:cNvSpPr>
          <p:nvPr>
            <p:ph type="body" sz="quarter" idx="13"/>
          </p:nvPr>
        </p:nvSpPr>
        <p:spPr>
          <a:xfrm>
            <a:off x="186578" y="722669"/>
            <a:ext cx="9030878" cy="401321"/>
          </a:xfrm>
        </p:spPr>
        <p:txBody>
          <a:bodyPr/>
          <a:lstStyle/>
          <a:p>
            <a:r>
              <a:rPr lang="en-US"/>
              <a:t>Identifying the best-fit Reporting Platform </a:t>
            </a:r>
          </a:p>
          <a:p>
            <a:endParaRPr lang="en-US"/>
          </a:p>
        </p:txBody>
      </p:sp>
      <p:sp>
        <p:nvSpPr>
          <p:cNvPr id="106" name="Freeform 76">
            <a:extLst>
              <a:ext uri="{FF2B5EF4-FFF2-40B4-BE49-F238E27FC236}">
                <a16:creationId xmlns:a16="http://schemas.microsoft.com/office/drawing/2014/main" id="{7E716134-7D35-4E74-AB36-6B6442300D1F}"/>
              </a:ext>
            </a:extLst>
          </p:cNvPr>
          <p:cNvSpPr>
            <a:spLocks/>
          </p:cNvSpPr>
          <p:nvPr/>
        </p:nvSpPr>
        <p:spPr bwMode="auto">
          <a:xfrm>
            <a:off x="4135122" y="1588954"/>
            <a:ext cx="1633050" cy="537425"/>
          </a:xfrm>
          <a:custGeom>
            <a:avLst/>
            <a:gdLst>
              <a:gd name="T0" fmla="*/ 0 w 898"/>
              <a:gd name="T1" fmla="*/ 188 h 376"/>
              <a:gd name="T2" fmla="*/ 449 w 898"/>
              <a:gd name="T3" fmla="*/ 0 h 376"/>
              <a:gd name="T4" fmla="*/ 898 w 898"/>
              <a:gd name="T5" fmla="*/ 188 h 376"/>
              <a:gd name="T6" fmla="*/ 449 w 898"/>
              <a:gd name="T7" fmla="*/ 376 h 376"/>
              <a:gd name="T8" fmla="*/ 0 w 898"/>
              <a:gd name="T9" fmla="*/ 188 h 376"/>
            </a:gdLst>
            <a:ahLst/>
            <a:cxnLst>
              <a:cxn ang="0">
                <a:pos x="T0" y="T1"/>
              </a:cxn>
              <a:cxn ang="0">
                <a:pos x="T2" y="T3"/>
              </a:cxn>
              <a:cxn ang="0">
                <a:pos x="T4" y="T5"/>
              </a:cxn>
              <a:cxn ang="0">
                <a:pos x="T6" y="T7"/>
              </a:cxn>
              <a:cxn ang="0">
                <a:pos x="T8" y="T9"/>
              </a:cxn>
            </a:cxnLst>
            <a:rect l="0" t="0" r="r" b="b"/>
            <a:pathLst>
              <a:path w="898" h="376">
                <a:moveTo>
                  <a:pt x="0" y="188"/>
                </a:moveTo>
                <a:lnTo>
                  <a:pt x="449" y="0"/>
                </a:lnTo>
                <a:lnTo>
                  <a:pt x="898" y="188"/>
                </a:lnTo>
                <a:lnTo>
                  <a:pt x="449" y="376"/>
                </a:lnTo>
                <a:lnTo>
                  <a:pt x="0" y="188"/>
                </a:lnTo>
                <a:close/>
              </a:path>
            </a:pathLst>
          </a:custGeom>
          <a:solidFill>
            <a:schemeClr val="accent3">
              <a:lumMod val="40000"/>
              <a:lumOff val="60000"/>
            </a:schemeClr>
          </a:solidFill>
          <a:ln w="3175" cap="sq">
            <a:solidFill>
              <a:srgbClr val="C8C8C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07" name="Rectangle 106">
            <a:extLst>
              <a:ext uri="{FF2B5EF4-FFF2-40B4-BE49-F238E27FC236}">
                <a16:creationId xmlns:a16="http://schemas.microsoft.com/office/drawing/2014/main" id="{33D33274-5392-48A7-8B06-2AB0D224498A}"/>
              </a:ext>
            </a:extLst>
          </p:cNvPr>
          <p:cNvSpPr>
            <a:spLocks noChangeArrowheads="1"/>
          </p:cNvSpPr>
          <p:nvPr/>
        </p:nvSpPr>
        <p:spPr bwMode="auto">
          <a:xfrm>
            <a:off x="4591240" y="1719990"/>
            <a:ext cx="6508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ctr" defTabSz="914400" fontAlgn="base">
              <a:spcBef>
                <a:spcPct val="0"/>
              </a:spcBef>
              <a:spcAft>
                <a:spcPct val="0"/>
              </a:spcAft>
            </a:pPr>
            <a:r>
              <a:rPr lang="en-US" altLang="en-US" sz="800">
                <a:latin typeface="Verdana" panose="020B0604030504040204" pitchFamily="34" charset="0"/>
                <a:ea typeface="Verdana" panose="020B0604030504040204" pitchFamily="34" charset="0"/>
                <a:cs typeface="Verdana" panose="020B0604030504040204" pitchFamily="34" charset="0"/>
              </a:rPr>
              <a:t>Is the report</a:t>
            </a:r>
          </a:p>
          <a:p>
            <a:pPr algn="ctr" defTabSz="914400" fontAlgn="base">
              <a:spcBef>
                <a:spcPct val="0"/>
              </a:spcBef>
              <a:spcAft>
                <a:spcPct val="0"/>
              </a:spcAft>
            </a:pPr>
            <a:r>
              <a:rPr lang="en-US" altLang="en-US" sz="800">
                <a:latin typeface="Verdana" panose="020B0604030504040204" pitchFamily="34" charset="0"/>
                <a:ea typeface="Verdana" panose="020B0604030504040204" pitchFamily="34" charset="0"/>
                <a:cs typeface="Verdana" panose="020B0604030504040204" pitchFamily="34" charset="0"/>
              </a:rPr>
              <a:t> Analytical?</a:t>
            </a:r>
          </a:p>
        </p:txBody>
      </p:sp>
      <p:sp>
        <p:nvSpPr>
          <p:cNvPr id="108" name="Freeform 36">
            <a:extLst>
              <a:ext uri="{FF2B5EF4-FFF2-40B4-BE49-F238E27FC236}">
                <a16:creationId xmlns:a16="http://schemas.microsoft.com/office/drawing/2014/main" id="{132937B5-1F13-414B-BC6C-C733C42D7F23}"/>
              </a:ext>
            </a:extLst>
          </p:cNvPr>
          <p:cNvSpPr>
            <a:spLocks/>
          </p:cNvSpPr>
          <p:nvPr/>
        </p:nvSpPr>
        <p:spPr bwMode="auto">
          <a:xfrm>
            <a:off x="556381" y="1630082"/>
            <a:ext cx="900178" cy="453518"/>
          </a:xfrm>
          <a:custGeom>
            <a:avLst/>
            <a:gdLst>
              <a:gd name="T0" fmla="*/ 288 w 1536"/>
              <a:gd name="T1" fmla="*/ 576 h 576"/>
              <a:gd name="T2" fmla="*/ 1248 w 1536"/>
              <a:gd name="T3" fmla="*/ 576 h 576"/>
              <a:gd name="T4" fmla="*/ 1536 w 1536"/>
              <a:gd name="T5" fmla="*/ 288 h 576"/>
              <a:gd name="T6" fmla="*/ 1248 w 1536"/>
              <a:gd name="T7" fmla="*/ 0 h 576"/>
              <a:gd name="T8" fmla="*/ 1248 w 1536"/>
              <a:gd name="T9" fmla="*/ 0 h 576"/>
              <a:gd name="T10" fmla="*/ 1248 w 1536"/>
              <a:gd name="T11" fmla="*/ 0 h 576"/>
              <a:gd name="T12" fmla="*/ 288 w 1536"/>
              <a:gd name="T13" fmla="*/ 0 h 576"/>
              <a:gd name="T14" fmla="*/ 0 w 1536"/>
              <a:gd name="T15" fmla="*/ 288 h 576"/>
              <a:gd name="T16" fmla="*/ 288 w 1536"/>
              <a:gd name="T17" fmla="*/ 576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6" h="576">
                <a:moveTo>
                  <a:pt x="288" y="576"/>
                </a:moveTo>
                <a:lnTo>
                  <a:pt x="1248" y="576"/>
                </a:lnTo>
                <a:cubicBezTo>
                  <a:pt x="1407" y="576"/>
                  <a:pt x="1536" y="448"/>
                  <a:pt x="1536" y="288"/>
                </a:cubicBezTo>
                <a:cubicBezTo>
                  <a:pt x="1536" y="129"/>
                  <a:pt x="1407" y="0"/>
                  <a:pt x="1248" y="0"/>
                </a:cubicBezTo>
                <a:cubicBezTo>
                  <a:pt x="1248" y="0"/>
                  <a:pt x="1248" y="0"/>
                  <a:pt x="1248" y="0"/>
                </a:cubicBezTo>
                <a:lnTo>
                  <a:pt x="1248" y="0"/>
                </a:lnTo>
                <a:lnTo>
                  <a:pt x="288" y="0"/>
                </a:lnTo>
                <a:cubicBezTo>
                  <a:pt x="129" y="0"/>
                  <a:pt x="0" y="129"/>
                  <a:pt x="0" y="288"/>
                </a:cubicBezTo>
                <a:cubicBezTo>
                  <a:pt x="0" y="448"/>
                  <a:pt x="129" y="576"/>
                  <a:pt x="288" y="576"/>
                </a:cubicBezTo>
              </a:path>
            </a:pathLst>
          </a:custGeom>
          <a:noFill/>
          <a:ln w="7938" cap="sq">
            <a:solidFill>
              <a:srgbClr val="41719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10" name="Rectangle 109">
            <a:extLst>
              <a:ext uri="{FF2B5EF4-FFF2-40B4-BE49-F238E27FC236}">
                <a16:creationId xmlns:a16="http://schemas.microsoft.com/office/drawing/2014/main" id="{5E436DF4-04ED-436F-8F40-416B7D89026F}"/>
              </a:ext>
            </a:extLst>
          </p:cNvPr>
          <p:cNvSpPr>
            <a:spLocks noChangeArrowheads="1"/>
          </p:cNvSpPr>
          <p:nvPr/>
        </p:nvSpPr>
        <p:spPr bwMode="auto">
          <a:xfrm>
            <a:off x="911689" y="1781195"/>
            <a:ext cx="254877"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ctr" defTabSz="914400" fontAlgn="base">
              <a:spcBef>
                <a:spcPct val="0"/>
              </a:spcBef>
              <a:spcAft>
                <a:spcPct val="0"/>
              </a:spcAft>
            </a:pPr>
            <a:r>
              <a:rPr lang="en-US" altLang="en-US" sz="800">
                <a:latin typeface="Verdana" panose="020B0604030504040204" pitchFamily="34" charset="0"/>
                <a:ea typeface="Verdana" panose="020B0604030504040204" pitchFamily="34" charset="0"/>
                <a:cs typeface="Verdana" panose="020B0604030504040204" pitchFamily="34" charset="0"/>
              </a:rPr>
              <a:t>Start</a:t>
            </a:r>
          </a:p>
        </p:txBody>
      </p:sp>
      <p:sp>
        <p:nvSpPr>
          <p:cNvPr id="114" name="Freeform 76">
            <a:extLst>
              <a:ext uri="{FF2B5EF4-FFF2-40B4-BE49-F238E27FC236}">
                <a16:creationId xmlns:a16="http://schemas.microsoft.com/office/drawing/2014/main" id="{6865887F-DD86-4DC1-B7E0-8C7DE8FF1CB2}"/>
              </a:ext>
            </a:extLst>
          </p:cNvPr>
          <p:cNvSpPr>
            <a:spLocks/>
          </p:cNvSpPr>
          <p:nvPr/>
        </p:nvSpPr>
        <p:spPr bwMode="auto">
          <a:xfrm>
            <a:off x="1943215" y="1523399"/>
            <a:ext cx="1633050" cy="658821"/>
          </a:xfrm>
          <a:custGeom>
            <a:avLst/>
            <a:gdLst>
              <a:gd name="T0" fmla="*/ 0 w 898"/>
              <a:gd name="T1" fmla="*/ 188 h 376"/>
              <a:gd name="T2" fmla="*/ 449 w 898"/>
              <a:gd name="T3" fmla="*/ 0 h 376"/>
              <a:gd name="T4" fmla="*/ 898 w 898"/>
              <a:gd name="T5" fmla="*/ 188 h 376"/>
              <a:gd name="T6" fmla="*/ 449 w 898"/>
              <a:gd name="T7" fmla="*/ 376 h 376"/>
              <a:gd name="T8" fmla="*/ 0 w 898"/>
              <a:gd name="T9" fmla="*/ 188 h 376"/>
            </a:gdLst>
            <a:ahLst/>
            <a:cxnLst>
              <a:cxn ang="0">
                <a:pos x="T0" y="T1"/>
              </a:cxn>
              <a:cxn ang="0">
                <a:pos x="T2" y="T3"/>
              </a:cxn>
              <a:cxn ang="0">
                <a:pos x="T4" y="T5"/>
              </a:cxn>
              <a:cxn ang="0">
                <a:pos x="T6" y="T7"/>
              </a:cxn>
              <a:cxn ang="0">
                <a:pos x="T8" y="T9"/>
              </a:cxn>
            </a:cxnLst>
            <a:rect l="0" t="0" r="r" b="b"/>
            <a:pathLst>
              <a:path w="898" h="376">
                <a:moveTo>
                  <a:pt x="0" y="188"/>
                </a:moveTo>
                <a:lnTo>
                  <a:pt x="449" y="0"/>
                </a:lnTo>
                <a:lnTo>
                  <a:pt x="898" y="188"/>
                </a:lnTo>
                <a:lnTo>
                  <a:pt x="449" y="376"/>
                </a:lnTo>
                <a:lnTo>
                  <a:pt x="0" y="188"/>
                </a:lnTo>
                <a:close/>
              </a:path>
            </a:pathLst>
          </a:custGeom>
          <a:solidFill>
            <a:schemeClr val="accent3">
              <a:lumMod val="40000"/>
              <a:lumOff val="60000"/>
            </a:schemeClr>
          </a:solidFill>
          <a:ln w="3175" cap="sq">
            <a:solidFill>
              <a:srgbClr val="C8C8C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15" name="Rectangle 114">
            <a:extLst>
              <a:ext uri="{FF2B5EF4-FFF2-40B4-BE49-F238E27FC236}">
                <a16:creationId xmlns:a16="http://schemas.microsoft.com/office/drawing/2014/main" id="{AE10CF78-B0F8-4D28-B59D-B2DFAE145E27}"/>
              </a:ext>
            </a:extLst>
          </p:cNvPr>
          <p:cNvSpPr>
            <a:spLocks noChangeArrowheads="1"/>
          </p:cNvSpPr>
          <p:nvPr/>
        </p:nvSpPr>
        <p:spPr bwMode="auto">
          <a:xfrm>
            <a:off x="2444974" y="1680639"/>
            <a:ext cx="6508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ctr" defTabSz="914400" fontAlgn="base">
              <a:spcBef>
                <a:spcPct val="0"/>
              </a:spcBef>
              <a:spcAft>
                <a:spcPct val="0"/>
              </a:spcAft>
            </a:pPr>
            <a:r>
              <a:rPr lang="en-US" altLang="en-US" sz="800">
                <a:latin typeface="Verdana" panose="020B0604030504040204" pitchFamily="34" charset="0"/>
                <a:ea typeface="Verdana" panose="020B0604030504040204" pitchFamily="34" charset="0"/>
                <a:cs typeface="Verdana" panose="020B0604030504040204" pitchFamily="34" charset="0"/>
              </a:rPr>
              <a:t>Is the report</a:t>
            </a:r>
          </a:p>
          <a:p>
            <a:pPr algn="ctr" defTabSz="914400" fontAlgn="base">
              <a:spcBef>
                <a:spcPct val="0"/>
              </a:spcBef>
              <a:spcAft>
                <a:spcPct val="0"/>
              </a:spcAft>
            </a:pPr>
            <a:r>
              <a:rPr lang="en-US" altLang="en-US" sz="800">
                <a:latin typeface="Verdana" panose="020B0604030504040204" pitchFamily="34" charset="0"/>
                <a:ea typeface="Verdana" panose="020B0604030504040204" pitchFamily="34" charset="0"/>
                <a:cs typeface="Verdana" panose="020B0604030504040204" pitchFamily="34" charset="0"/>
              </a:rPr>
              <a:t> Real Time?</a:t>
            </a:r>
          </a:p>
        </p:txBody>
      </p:sp>
      <p:sp>
        <p:nvSpPr>
          <p:cNvPr id="116" name="Freeform 76">
            <a:extLst>
              <a:ext uri="{FF2B5EF4-FFF2-40B4-BE49-F238E27FC236}">
                <a16:creationId xmlns:a16="http://schemas.microsoft.com/office/drawing/2014/main" id="{C71330EB-4BA1-428D-8DBF-45572847EC4F}"/>
              </a:ext>
            </a:extLst>
          </p:cNvPr>
          <p:cNvSpPr>
            <a:spLocks/>
          </p:cNvSpPr>
          <p:nvPr/>
        </p:nvSpPr>
        <p:spPr bwMode="auto">
          <a:xfrm>
            <a:off x="1934525" y="3404391"/>
            <a:ext cx="1633050" cy="831370"/>
          </a:xfrm>
          <a:custGeom>
            <a:avLst/>
            <a:gdLst>
              <a:gd name="T0" fmla="*/ 0 w 898"/>
              <a:gd name="T1" fmla="*/ 188 h 376"/>
              <a:gd name="T2" fmla="*/ 449 w 898"/>
              <a:gd name="T3" fmla="*/ 0 h 376"/>
              <a:gd name="T4" fmla="*/ 898 w 898"/>
              <a:gd name="T5" fmla="*/ 188 h 376"/>
              <a:gd name="T6" fmla="*/ 449 w 898"/>
              <a:gd name="T7" fmla="*/ 376 h 376"/>
              <a:gd name="T8" fmla="*/ 0 w 898"/>
              <a:gd name="T9" fmla="*/ 188 h 376"/>
            </a:gdLst>
            <a:ahLst/>
            <a:cxnLst>
              <a:cxn ang="0">
                <a:pos x="T0" y="T1"/>
              </a:cxn>
              <a:cxn ang="0">
                <a:pos x="T2" y="T3"/>
              </a:cxn>
              <a:cxn ang="0">
                <a:pos x="T4" y="T5"/>
              </a:cxn>
              <a:cxn ang="0">
                <a:pos x="T6" y="T7"/>
              </a:cxn>
              <a:cxn ang="0">
                <a:pos x="T8" y="T9"/>
              </a:cxn>
            </a:cxnLst>
            <a:rect l="0" t="0" r="r" b="b"/>
            <a:pathLst>
              <a:path w="898" h="376">
                <a:moveTo>
                  <a:pt x="0" y="188"/>
                </a:moveTo>
                <a:lnTo>
                  <a:pt x="449" y="0"/>
                </a:lnTo>
                <a:lnTo>
                  <a:pt x="898" y="188"/>
                </a:lnTo>
                <a:lnTo>
                  <a:pt x="449" y="376"/>
                </a:lnTo>
                <a:lnTo>
                  <a:pt x="0" y="188"/>
                </a:lnTo>
                <a:close/>
              </a:path>
            </a:pathLst>
          </a:custGeom>
          <a:solidFill>
            <a:schemeClr val="accent3">
              <a:lumMod val="40000"/>
              <a:lumOff val="60000"/>
            </a:schemeClr>
          </a:solidFill>
          <a:ln w="3175" cap="sq">
            <a:solidFill>
              <a:srgbClr val="C8C8C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17" name="Rectangle 116">
            <a:extLst>
              <a:ext uri="{FF2B5EF4-FFF2-40B4-BE49-F238E27FC236}">
                <a16:creationId xmlns:a16="http://schemas.microsoft.com/office/drawing/2014/main" id="{E2A43E3A-451A-4142-841D-2EF87E20FFF0}"/>
              </a:ext>
            </a:extLst>
          </p:cNvPr>
          <p:cNvSpPr>
            <a:spLocks noChangeArrowheads="1"/>
          </p:cNvSpPr>
          <p:nvPr/>
        </p:nvSpPr>
        <p:spPr bwMode="auto">
          <a:xfrm>
            <a:off x="2516297" y="3588919"/>
            <a:ext cx="52578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ctr" defTabSz="914400" fontAlgn="base">
              <a:spcBef>
                <a:spcPct val="0"/>
              </a:spcBef>
              <a:spcAft>
                <a:spcPct val="0"/>
              </a:spcAft>
            </a:pPr>
            <a:r>
              <a:rPr lang="en-US" altLang="en-US" sz="800">
                <a:latin typeface="Verdana" panose="020B0604030504040204" pitchFamily="34" charset="0"/>
                <a:ea typeface="Verdana" panose="020B0604030504040204" pitchFamily="34" charset="0"/>
                <a:cs typeface="Verdana" panose="020B0604030504040204" pitchFamily="34" charset="0"/>
              </a:rPr>
              <a:t>Is this a</a:t>
            </a:r>
          </a:p>
          <a:p>
            <a:pPr algn="ctr" defTabSz="914400" fontAlgn="base">
              <a:spcBef>
                <a:spcPct val="0"/>
              </a:spcBef>
              <a:spcAft>
                <a:spcPct val="0"/>
              </a:spcAft>
            </a:pPr>
            <a:r>
              <a:rPr lang="en-US" altLang="en-US" sz="800">
                <a:latin typeface="Verdana" panose="020B0604030504040204" pitchFamily="34" charset="0"/>
                <a:ea typeface="Verdana" panose="020B0604030504040204" pitchFamily="34" charset="0"/>
                <a:cs typeface="Verdana" panose="020B0604030504040204" pitchFamily="34" charset="0"/>
              </a:rPr>
              <a:t> GL report</a:t>
            </a:r>
          </a:p>
        </p:txBody>
      </p:sp>
      <p:sp>
        <p:nvSpPr>
          <p:cNvPr id="118" name="Freeform 76">
            <a:extLst>
              <a:ext uri="{FF2B5EF4-FFF2-40B4-BE49-F238E27FC236}">
                <a16:creationId xmlns:a16="http://schemas.microsoft.com/office/drawing/2014/main" id="{0C737BBA-2FC9-4F51-BC30-8528DAC98AAF}"/>
              </a:ext>
            </a:extLst>
          </p:cNvPr>
          <p:cNvSpPr>
            <a:spLocks/>
          </p:cNvSpPr>
          <p:nvPr/>
        </p:nvSpPr>
        <p:spPr bwMode="auto">
          <a:xfrm>
            <a:off x="4008062" y="3479915"/>
            <a:ext cx="1899310" cy="658821"/>
          </a:xfrm>
          <a:custGeom>
            <a:avLst/>
            <a:gdLst>
              <a:gd name="T0" fmla="*/ 0 w 898"/>
              <a:gd name="T1" fmla="*/ 188 h 376"/>
              <a:gd name="T2" fmla="*/ 449 w 898"/>
              <a:gd name="T3" fmla="*/ 0 h 376"/>
              <a:gd name="T4" fmla="*/ 898 w 898"/>
              <a:gd name="T5" fmla="*/ 188 h 376"/>
              <a:gd name="T6" fmla="*/ 449 w 898"/>
              <a:gd name="T7" fmla="*/ 376 h 376"/>
              <a:gd name="T8" fmla="*/ 0 w 898"/>
              <a:gd name="T9" fmla="*/ 188 h 376"/>
            </a:gdLst>
            <a:ahLst/>
            <a:cxnLst>
              <a:cxn ang="0">
                <a:pos x="T0" y="T1"/>
              </a:cxn>
              <a:cxn ang="0">
                <a:pos x="T2" y="T3"/>
              </a:cxn>
              <a:cxn ang="0">
                <a:pos x="T4" y="T5"/>
              </a:cxn>
              <a:cxn ang="0">
                <a:pos x="T6" y="T7"/>
              </a:cxn>
              <a:cxn ang="0">
                <a:pos x="T8" y="T9"/>
              </a:cxn>
            </a:cxnLst>
            <a:rect l="0" t="0" r="r" b="b"/>
            <a:pathLst>
              <a:path w="898" h="376">
                <a:moveTo>
                  <a:pt x="0" y="188"/>
                </a:moveTo>
                <a:lnTo>
                  <a:pt x="449" y="0"/>
                </a:lnTo>
                <a:lnTo>
                  <a:pt x="898" y="188"/>
                </a:lnTo>
                <a:lnTo>
                  <a:pt x="449" y="376"/>
                </a:lnTo>
                <a:lnTo>
                  <a:pt x="0" y="188"/>
                </a:lnTo>
                <a:close/>
              </a:path>
            </a:pathLst>
          </a:custGeom>
          <a:solidFill>
            <a:schemeClr val="accent3">
              <a:lumMod val="40000"/>
              <a:lumOff val="60000"/>
            </a:schemeClr>
          </a:solidFill>
          <a:ln w="3175" cap="sq">
            <a:solidFill>
              <a:srgbClr val="C8C8C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19" name="Rectangle 118">
            <a:extLst>
              <a:ext uri="{FF2B5EF4-FFF2-40B4-BE49-F238E27FC236}">
                <a16:creationId xmlns:a16="http://schemas.microsoft.com/office/drawing/2014/main" id="{9D54567E-5B95-4762-B2DD-23D0B96AE4A2}"/>
              </a:ext>
            </a:extLst>
          </p:cNvPr>
          <p:cNvSpPr>
            <a:spLocks noChangeArrowheads="1"/>
          </p:cNvSpPr>
          <p:nvPr/>
        </p:nvSpPr>
        <p:spPr bwMode="auto">
          <a:xfrm>
            <a:off x="4372964" y="3591145"/>
            <a:ext cx="128240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ctr" defTabSz="914400" fontAlgn="base">
              <a:spcBef>
                <a:spcPct val="0"/>
              </a:spcBef>
              <a:spcAft>
                <a:spcPct val="0"/>
              </a:spcAft>
            </a:pPr>
            <a:r>
              <a:rPr lang="en-US" altLang="en-US" sz="800">
                <a:latin typeface="Verdana" panose="020B0604030504040204" pitchFamily="34" charset="0"/>
                <a:ea typeface="Verdana" panose="020B0604030504040204" pitchFamily="34" charset="0"/>
                <a:cs typeface="Verdana" panose="020B0604030504040204" pitchFamily="34" charset="0"/>
              </a:rPr>
              <a:t>Does </a:t>
            </a:r>
          </a:p>
          <a:p>
            <a:pPr algn="ctr" defTabSz="914400" fontAlgn="base">
              <a:spcBef>
                <a:spcPct val="0"/>
              </a:spcBef>
              <a:spcAft>
                <a:spcPct val="0"/>
              </a:spcAft>
            </a:pPr>
            <a:r>
              <a:rPr lang="en-US" altLang="en-US" sz="800">
                <a:latin typeface="Verdana" panose="020B0604030504040204" pitchFamily="34" charset="0"/>
                <a:ea typeface="Verdana" panose="020B0604030504040204" pitchFamily="34" charset="0"/>
                <a:cs typeface="Verdana" panose="020B0604030504040204" pitchFamily="34" charset="0"/>
              </a:rPr>
              <a:t>this require history data </a:t>
            </a:r>
          </a:p>
          <a:p>
            <a:pPr algn="ctr" defTabSz="914400" fontAlgn="base">
              <a:spcBef>
                <a:spcPct val="0"/>
              </a:spcBef>
              <a:spcAft>
                <a:spcPct val="0"/>
              </a:spcAft>
            </a:pPr>
            <a:r>
              <a:rPr lang="en-US" altLang="en-US" sz="800">
                <a:latin typeface="Verdana" panose="020B0604030504040204" pitchFamily="34" charset="0"/>
                <a:ea typeface="Verdana" panose="020B0604030504040204" pitchFamily="34" charset="0"/>
                <a:cs typeface="Verdana" panose="020B0604030504040204" pitchFamily="34" charset="0"/>
              </a:rPr>
              <a:t>Not converted to </a:t>
            </a:r>
          </a:p>
          <a:p>
            <a:pPr algn="ctr" defTabSz="914400" fontAlgn="base">
              <a:spcBef>
                <a:spcPct val="0"/>
              </a:spcBef>
              <a:spcAft>
                <a:spcPct val="0"/>
              </a:spcAft>
            </a:pPr>
            <a:r>
              <a:rPr lang="en-US" altLang="en-US" sz="800">
                <a:latin typeface="Verdana" panose="020B0604030504040204" pitchFamily="34" charset="0"/>
                <a:ea typeface="Verdana" panose="020B0604030504040204" pitchFamily="34" charset="0"/>
                <a:cs typeface="Verdana" panose="020B0604030504040204" pitchFamily="34" charset="0"/>
              </a:rPr>
              <a:t>ERP?</a:t>
            </a:r>
          </a:p>
        </p:txBody>
      </p:sp>
      <p:sp>
        <p:nvSpPr>
          <p:cNvPr id="120" name="Freeform 76">
            <a:extLst>
              <a:ext uri="{FF2B5EF4-FFF2-40B4-BE49-F238E27FC236}">
                <a16:creationId xmlns:a16="http://schemas.microsoft.com/office/drawing/2014/main" id="{FBA0111C-D726-4BC6-A603-6B803CB72418}"/>
              </a:ext>
            </a:extLst>
          </p:cNvPr>
          <p:cNvSpPr>
            <a:spLocks/>
          </p:cNvSpPr>
          <p:nvPr/>
        </p:nvSpPr>
        <p:spPr bwMode="auto">
          <a:xfrm>
            <a:off x="56881" y="3491884"/>
            <a:ext cx="1633050" cy="658821"/>
          </a:xfrm>
          <a:custGeom>
            <a:avLst/>
            <a:gdLst>
              <a:gd name="T0" fmla="*/ 0 w 898"/>
              <a:gd name="T1" fmla="*/ 188 h 376"/>
              <a:gd name="T2" fmla="*/ 449 w 898"/>
              <a:gd name="T3" fmla="*/ 0 h 376"/>
              <a:gd name="T4" fmla="*/ 898 w 898"/>
              <a:gd name="T5" fmla="*/ 188 h 376"/>
              <a:gd name="T6" fmla="*/ 449 w 898"/>
              <a:gd name="T7" fmla="*/ 376 h 376"/>
              <a:gd name="T8" fmla="*/ 0 w 898"/>
              <a:gd name="T9" fmla="*/ 188 h 376"/>
            </a:gdLst>
            <a:ahLst/>
            <a:cxnLst>
              <a:cxn ang="0">
                <a:pos x="T0" y="T1"/>
              </a:cxn>
              <a:cxn ang="0">
                <a:pos x="T2" y="T3"/>
              </a:cxn>
              <a:cxn ang="0">
                <a:pos x="T4" y="T5"/>
              </a:cxn>
              <a:cxn ang="0">
                <a:pos x="T6" y="T7"/>
              </a:cxn>
              <a:cxn ang="0">
                <a:pos x="T8" y="T9"/>
              </a:cxn>
            </a:cxnLst>
            <a:rect l="0" t="0" r="r" b="b"/>
            <a:pathLst>
              <a:path w="898" h="376">
                <a:moveTo>
                  <a:pt x="0" y="188"/>
                </a:moveTo>
                <a:lnTo>
                  <a:pt x="449" y="0"/>
                </a:lnTo>
                <a:lnTo>
                  <a:pt x="898" y="188"/>
                </a:lnTo>
                <a:lnTo>
                  <a:pt x="449" y="376"/>
                </a:lnTo>
                <a:lnTo>
                  <a:pt x="0" y="188"/>
                </a:lnTo>
                <a:close/>
              </a:path>
            </a:pathLst>
          </a:custGeom>
          <a:solidFill>
            <a:schemeClr val="accent3">
              <a:lumMod val="40000"/>
              <a:lumOff val="60000"/>
            </a:schemeClr>
          </a:solidFill>
          <a:ln w="3175" cap="sq">
            <a:solidFill>
              <a:srgbClr val="C8C8C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21" name="Rectangle 120">
            <a:extLst>
              <a:ext uri="{FF2B5EF4-FFF2-40B4-BE49-F238E27FC236}">
                <a16:creationId xmlns:a16="http://schemas.microsoft.com/office/drawing/2014/main" id="{255EADFE-9F1C-42F7-8598-94536A7C5254}"/>
              </a:ext>
            </a:extLst>
          </p:cNvPr>
          <p:cNvSpPr>
            <a:spLocks noChangeArrowheads="1"/>
          </p:cNvSpPr>
          <p:nvPr/>
        </p:nvSpPr>
        <p:spPr bwMode="auto">
          <a:xfrm>
            <a:off x="395016" y="3517839"/>
            <a:ext cx="9249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ctr" defTabSz="914400" fontAlgn="base">
              <a:spcBef>
                <a:spcPct val="0"/>
              </a:spcBef>
              <a:spcAft>
                <a:spcPct val="0"/>
              </a:spcAft>
            </a:pPr>
            <a:r>
              <a:rPr lang="en-US" altLang="en-US" sz="800">
                <a:latin typeface="Verdana" panose="020B0604030504040204" pitchFamily="34" charset="0"/>
                <a:ea typeface="Verdana" panose="020B0604030504040204" pitchFamily="34" charset="0"/>
                <a:cs typeface="Verdana" panose="020B0604030504040204" pitchFamily="34" charset="0"/>
              </a:rPr>
              <a:t>Is </a:t>
            </a:r>
          </a:p>
          <a:p>
            <a:pPr algn="ctr" defTabSz="914400" fontAlgn="base">
              <a:spcBef>
                <a:spcPct val="0"/>
              </a:spcBef>
              <a:spcAft>
                <a:spcPct val="0"/>
              </a:spcAft>
            </a:pPr>
            <a:r>
              <a:rPr lang="en-US" altLang="en-US" sz="800">
                <a:latin typeface="Verdana" panose="020B0604030504040204" pitchFamily="34" charset="0"/>
                <a:ea typeface="Verdana" panose="020B0604030504040204" pitchFamily="34" charset="0"/>
                <a:cs typeface="Verdana" panose="020B0604030504040204" pitchFamily="34" charset="0"/>
              </a:rPr>
              <a:t>this transactional </a:t>
            </a:r>
          </a:p>
          <a:p>
            <a:pPr algn="ctr" defTabSz="914400" fontAlgn="base">
              <a:spcBef>
                <a:spcPct val="0"/>
              </a:spcBef>
              <a:spcAft>
                <a:spcPct val="0"/>
              </a:spcAft>
            </a:pPr>
            <a:r>
              <a:rPr lang="en-US" altLang="en-US" sz="800">
                <a:latin typeface="Verdana" panose="020B0604030504040204" pitchFamily="34" charset="0"/>
                <a:ea typeface="Verdana" panose="020B0604030504040204" pitchFamily="34" charset="0"/>
                <a:cs typeface="Verdana" panose="020B0604030504040204" pitchFamily="34" charset="0"/>
              </a:rPr>
              <a:t>Analysis?</a:t>
            </a:r>
          </a:p>
        </p:txBody>
      </p:sp>
      <p:sp>
        <p:nvSpPr>
          <p:cNvPr id="124" name="Freeform 76">
            <a:extLst>
              <a:ext uri="{FF2B5EF4-FFF2-40B4-BE49-F238E27FC236}">
                <a16:creationId xmlns:a16="http://schemas.microsoft.com/office/drawing/2014/main" id="{BA3F4D12-4E93-4582-81C5-04B56A3DD821}"/>
              </a:ext>
            </a:extLst>
          </p:cNvPr>
          <p:cNvSpPr>
            <a:spLocks/>
          </p:cNvSpPr>
          <p:nvPr/>
        </p:nvSpPr>
        <p:spPr bwMode="auto">
          <a:xfrm>
            <a:off x="3230050" y="5097125"/>
            <a:ext cx="1899310" cy="748579"/>
          </a:xfrm>
          <a:custGeom>
            <a:avLst/>
            <a:gdLst>
              <a:gd name="T0" fmla="*/ 0 w 898"/>
              <a:gd name="T1" fmla="*/ 188 h 376"/>
              <a:gd name="T2" fmla="*/ 449 w 898"/>
              <a:gd name="T3" fmla="*/ 0 h 376"/>
              <a:gd name="T4" fmla="*/ 898 w 898"/>
              <a:gd name="T5" fmla="*/ 188 h 376"/>
              <a:gd name="T6" fmla="*/ 449 w 898"/>
              <a:gd name="T7" fmla="*/ 376 h 376"/>
              <a:gd name="T8" fmla="*/ 0 w 898"/>
              <a:gd name="T9" fmla="*/ 188 h 376"/>
            </a:gdLst>
            <a:ahLst/>
            <a:cxnLst>
              <a:cxn ang="0">
                <a:pos x="T0" y="T1"/>
              </a:cxn>
              <a:cxn ang="0">
                <a:pos x="T2" y="T3"/>
              </a:cxn>
              <a:cxn ang="0">
                <a:pos x="T4" y="T5"/>
              </a:cxn>
              <a:cxn ang="0">
                <a:pos x="T6" y="T7"/>
              </a:cxn>
              <a:cxn ang="0">
                <a:pos x="T8" y="T9"/>
              </a:cxn>
            </a:cxnLst>
            <a:rect l="0" t="0" r="r" b="b"/>
            <a:pathLst>
              <a:path w="898" h="376">
                <a:moveTo>
                  <a:pt x="0" y="188"/>
                </a:moveTo>
                <a:lnTo>
                  <a:pt x="449" y="0"/>
                </a:lnTo>
                <a:lnTo>
                  <a:pt x="898" y="188"/>
                </a:lnTo>
                <a:lnTo>
                  <a:pt x="449" y="376"/>
                </a:lnTo>
                <a:lnTo>
                  <a:pt x="0" y="188"/>
                </a:lnTo>
                <a:close/>
              </a:path>
            </a:pathLst>
          </a:custGeom>
          <a:solidFill>
            <a:schemeClr val="accent3">
              <a:lumMod val="40000"/>
              <a:lumOff val="60000"/>
            </a:schemeClr>
          </a:solidFill>
          <a:ln w="3175" cap="sq">
            <a:solidFill>
              <a:srgbClr val="C8C8C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25" name="Rectangle 124">
            <a:extLst>
              <a:ext uri="{FF2B5EF4-FFF2-40B4-BE49-F238E27FC236}">
                <a16:creationId xmlns:a16="http://schemas.microsoft.com/office/drawing/2014/main" id="{6FB1AF29-2396-48C8-BDA0-39591F01EE18}"/>
              </a:ext>
            </a:extLst>
          </p:cNvPr>
          <p:cNvSpPr>
            <a:spLocks noChangeArrowheads="1"/>
          </p:cNvSpPr>
          <p:nvPr/>
        </p:nvSpPr>
        <p:spPr bwMode="auto">
          <a:xfrm>
            <a:off x="3690329" y="5262471"/>
            <a:ext cx="8447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ctr" defTabSz="914400" fontAlgn="base">
              <a:spcBef>
                <a:spcPct val="0"/>
              </a:spcBef>
              <a:spcAft>
                <a:spcPct val="0"/>
              </a:spcAft>
            </a:pPr>
            <a:r>
              <a:rPr lang="en-US" altLang="en-US" sz="800">
                <a:latin typeface="Verdana" panose="020B0604030504040204" pitchFamily="34" charset="0"/>
                <a:ea typeface="Verdana" panose="020B0604030504040204" pitchFamily="34" charset="0"/>
                <a:cs typeface="Verdana" panose="020B0604030504040204" pitchFamily="34" charset="0"/>
              </a:rPr>
              <a:t>Can a standard</a:t>
            </a:r>
          </a:p>
          <a:p>
            <a:pPr algn="ctr" defTabSz="914400" fontAlgn="base">
              <a:spcBef>
                <a:spcPct val="0"/>
              </a:spcBef>
              <a:spcAft>
                <a:spcPct val="0"/>
              </a:spcAft>
            </a:pPr>
            <a:r>
              <a:rPr lang="en-US" altLang="en-US" sz="800">
                <a:latin typeface="Verdana" panose="020B0604030504040204" pitchFamily="34" charset="0"/>
                <a:ea typeface="Verdana" panose="020B0604030504040204" pitchFamily="34" charset="0"/>
                <a:cs typeface="Verdana" panose="020B0604030504040204" pitchFamily="34" charset="0"/>
              </a:rPr>
              <a:t>Report meet the</a:t>
            </a:r>
          </a:p>
          <a:p>
            <a:pPr algn="ctr" defTabSz="914400" fontAlgn="base">
              <a:spcBef>
                <a:spcPct val="0"/>
              </a:spcBef>
              <a:spcAft>
                <a:spcPct val="0"/>
              </a:spcAft>
            </a:pPr>
            <a:r>
              <a:rPr lang="en-US" altLang="en-US" sz="800">
                <a:latin typeface="Verdana" panose="020B0604030504040204" pitchFamily="34" charset="0"/>
                <a:ea typeface="Verdana" panose="020B0604030504040204" pitchFamily="34" charset="0"/>
                <a:cs typeface="Verdana" panose="020B0604030504040204" pitchFamily="34" charset="0"/>
              </a:rPr>
              <a:t>requirement</a:t>
            </a:r>
          </a:p>
        </p:txBody>
      </p:sp>
      <p:sp>
        <p:nvSpPr>
          <p:cNvPr id="130" name="Freeform 76">
            <a:extLst>
              <a:ext uri="{FF2B5EF4-FFF2-40B4-BE49-F238E27FC236}">
                <a16:creationId xmlns:a16="http://schemas.microsoft.com/office/drawing/2014/main" id="{9AD7CFB4-E44B-482F-B159-91DE86E8BFDB}"/>
              </a:ext>
            </a:extLst>
          </p:cNvPr>
          <p:cNvSpPr>
            <a:spLocks/>
          </p:cNvSpPr>
          <p:nvPr/>
        </p:nvSpPr>
        <p:spPr bwMode="auto">
          <a:xfrm>
            <a:off x="7194" y="5201696"/>
            <a:ext cx="1729318" cy="748579"/>
          </a:xfrm>
          <a:custGeom>
            <a:avLst/>
            <a:gdLst>
              <a:gd name="T0" fmla="*/ 0 w 898"/>
              <a:gd name="T1" fmla="*/ 188 h 376"/>
              <a:gd name="T2" fmla="*/ 449 w 898"/>
              <a:gd name="T3" fmla="*/ 0 h 376"/>
              <a:gd name="T4" fmla="*/ 898 w 898"/>
              <a:gd name="T5" fmla="*/ 188 h 376"/>
              <a:gd name="T6" fmla="*/ 449 w 898"/>
              <a:gd name="T7" fmla="*/ 376 h 376"/>
              <a:gd name="T8" fmla="*/ 0 w 898"/>
              <a:gd name="T9" fmla="*/ 188 h 376"/>
            </a:gdLst>
            <a:ahLst/>
            <a:cxnLst>
              <a:cxn ang="0">
                <a:pos x="T0" y="T1"/>
              </a:cxn>
              <a:cxn ang="0">
                <a:pos x="T2" y="T3"/>
              </a:cxn>
              <a:cxn ang="0">
                <a:pos x="T4" y="T5"/>
              </a:cxn>
              <a:cxn ang="0">
                <a:pos x="T6" y="T7"/>
              </a:cxn>
              <a:cxn ang="0">
                <a:pos x="T8" y="T9"/>
              </a:cxn>
            </a:cxnLst>
            <a:rect l="0" t="0" r="r" b="b"/>
            <a:pathLst>
              <a:path w="898" h="376">
                <a:moveTo>
                  <a:pt x="0" y="188"/>
                </a:moveTo>
                <a:lnTo>
                  <a:pt x="449" y="0"/>
                </a:lnTo>
                <a:lnTo>
                  <a:pt x="898" y="188"/>
                </a:lnTo>
                <a:lnTo>
                  <a:pt x="449" y="376"/>
                </a:lnTo>
                <a:lnTo>
                  <a:pt x="0" y="188"/>
                </a:lnTo>
                <a:close/>
              </a:path>
            </a:pathLst>
          </a:custGeom>
          <a:solidFill>
            <a:schemeClr val="accent3">
              <a:lumMod val="40000"/>
              <a:lumOff val="60000"/>
            </a:schemeClr>
          </a:solidFill>
          <a:ln w="3175" cap="sq">
            <a:solidFill>
              <a:srgbClr val="C8C8C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31" name="Rectangle 130">
            <a:extLst>
              <a:ext uri="{FF2B5EF4-FFF2-40B4-BE49-F238E27FC236}">
                <a16:creationId xmlns:a16="http://schemas.microsoft.com/office/drawing/2014/main" id="{C3599D14-F96E-438F-A3F4-26BBD1BBBC47}"/>
              </a:ext>
            </a:extLst>
          </p:cNvPr>
          <p:cNvSpPr>
            <a:spLocks noChangeArrowheads="1"/>
          </p:cNvSpPr>
          <p:nvPr/>
        </p:nvSpPr>
        <p:spPr bwMode="auto">
          <a:xfrm>
            <a:off x="427828" y="5353261"/>
            <a:ext cx="88447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ctr" defTabSz="914400" fontAlgn="base">
              <a:spcBef>
                <a:spcPct val="0"/>
              </a:spcBef>
              <a:spcAft>
                <a:spcPct val="0"/>
              </a:spcAft>
            </a:pPr>
            <a:r>
              <a:rPr lang="en-US" altLang="en-US" sz="800">
                <a:latin typeface="Verdana" panose="020B0604030504040204" pitchFamily="34" charset="0"/>
                <a:ea typeface="Verdana" panose="020B0604030504040204" pitchFamily="34" charset="0"/>
                <a:cs typeface="Verdana" panose="020B0604030504040204" pitchFamily="34" charset="0"/>
              </a:rPr>
              <a:t>Does this require</a:t>
            </a:r>
          </a:p>
          <a:p>
            <a:pPr algn="ctr" defTabSz="914400" fontAlgn="base">
              <a:spcBef>
                <a:spcPct val="0"/>
              </a:spcBef>
              <a:spcAft>
                <a:spcPct val="0"/>
              </a:spcAft>
            </a:pPr>
            <a:r>
              <a:rPr lang="en-US" altLang="en-US" sz="800">
                <a:latin typeface="Verdana" panose="020B0604030504040204" pitchFamily="34" charset="0"/>
                <a:ea typeface="Verdana" panose="020B0604030504040204" pitchFamily="34" charset="0"/>
                <a:cs typeface="Verdana" panose="020B0604030504040204" pitchFamily="34" charset="0"/>
              </a:rPr>
              <a:t>Excel based </a:t>
            </a:r>
            <a:r>
              <a:rPr lang="en-US" altLang="en-US" sz="800" err="1">
                <a:latin typeface="Verdana" panose="020B0604030504040204" pitchFamily="34" charset="0"/>
                <a:ea typeface="Verdana" panose="020B0604030504040204" pitchFamily="34" charset="0"/>
                <a:cs typeface="Verdana" panose="020B0604030504040204" pitchFamily="34" charset="0"/>
              </a:rPr>
              <a:t>AdHoc</a:t>
            </a:r>
            <a:endParaRPr lang="en-US" altLang="en-US" sz="800">
              <a:latin typeface="Verdana" panose="020B0604030504040204" pitchFamily="34" charset="0"/>
              <a:ea typeface="Verdana" panose="020B0604030504040204" pitchFamily="34" charset="0"/>
              <a:cs typeface="Verdana" panose="020B0604030504040204" pitchFamily="34" charset="0"/>
            </a:endParaRPr>
          </a:p>
          <a:p>
            <a:pPr algn="ctr" defTabSz="914400" fontAlgn="base">
              <a:spcBef>
                <a:spcPct val="0"/>
              </a:spcBef>
              <a:spcAft>
                <a:spcPct val="0"/>
              </a:spcAft>
            </a:pPr>
            <a:r>
              <a:rPr lang="en-US" altLang="en-US" sz="800">
                <a:latin typeface="Verdana" panose="020B0604030504040204" pitchFamily="34" charset="0"/>
                <a:ea typeface="Verdana" panose="020B0604030504040204" pitchFamily="34" charset="0"/>
                <a:cs typeface="Verdana" panose="020B0604030504040204" pitchFamily="34" charset="0"/>
              </a:rPr>
              <a:t>Analysis?</a:t>
            </a:r>
          </a:p>
        </p:txBody>
      </p:sp>
      <p:sp>
        <p:nvSpPr>
          <p:cNvPr id="132" name="Freeform 36">
            <a:extLst>
              <a:ext uri="{FF2B5EF4-FFF2-40B4-BE49-F238E27FC236}">
                <a16:creationId xmlns:a16="http://schemas.microsoft.com/office/drawing/2014/main" id="{41EB1A92-66F7-4A18-AB00-E7FB7E0CA6F0}"/>
              </a:ext>
            </a:extLst>
          </p:cNvPr>
          <p:cNvSpPr>
            <a:spLocks/>
          </p:cNvSpPr>
          <p:nvPr/>
        </p:nvSpPr>
        <p:spPr bwMode="auto">
          <a:xfrm>
            <a:off x="6265871" y="1642782"/>
            <a:ext cx="1158192" cy="426395"/>
          </a:xfrm>
          <a:custGeom>
            <a:avLst/>
            <a:gdLst>
              <a:gd name="T0" fmla="*/ 288 w 1536"/>
              <a:gd name="T1" fmla="*/ 576 h 576"/>
              <a:gd name="T2" fmla="*/ 1248 w 1536"/>
              <a:gd name="T3" fmla="*/ 576 h 576"/>
              <a:gd name="T4" fmla="*/ 1536 w 1536"/>
              <a:gd name="T5" fmla="*/ 288 h 576"/>
              <a:gd name="T6" fmla="*/ 1248 w 1536"/>
              <a:gd name="T7" fmla="*/ 0 h 576"/>
              <a:gd name="T8" fmla="*/ 1248 w 1536"/>
              <a:gd name="T9" fmla="*/ 0 h 576"/>
              <a:gd name="T10" fmla="*/ 1248 w 1536"/>
              <a:gd name="T11" fmla="*/ 0 h 576"/>
              <a:gd name="T12" fmla="*/ 288 w 1536"/>
              <a:gd name="T13" fmla="*/ 0 h 576"/>
              <a:gd name="T14" fmla="*/ 0 w 1536"/>
              <a:gd name="T15" fmla="*/ 288 h 576"/>
              <a:gd name="T16" fmla="*/ 288 w 1536"/>
              <a:gd name="T17" fmla="*/ 576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6" h="576">
                <a:moveTo>
                  <a:pt x="288" y="576"/>
                </a:moveTo>
                <a:lnTo>
                  <a:pt x="1248" y="576"/>
                </a:lnTo>
                <a:cubicBezTo>
                  <a:pt x="1407" y="576"/>
                  <a:pt x="1536" y="448"/>
                  <a:pt x="1536" y="288"/>
                </a:cubicBezTo>
                <a:cubicBezTo>
                  <a:pt x="1536" y="129"/>
                  <a:pt x="1407" y="0"/>
                  <a:pt x="1248" y="0"/>
                </a:cubicBezTo>
                <a:cubicBezTo>
                  <a:pt x="1248" y="0"/>
                  <a:pt x="1248" y="0"/>
                  <a:pt x="1248" y="0"/>
                </a:cubicBezTo>
                <a:lnTo>
                  <a:pt x="1248" y="0"/>
                </a:lnTo>
                <a:lnTo>
                  <a:pt x="288" y="0"/>
                </a:lnTo>
                <a:cubicBezTo>
                  <a:pt x="129" y="0"/>
                  <a:pt x="0" y="129"/>
                  <a:pt x="0" y="288"/>
                </a:cubicBezTo>
                <a:cubicBezTo>
                  <a:pt x="0" y="448"/>
                  <a:pt x="129" y="576"/>
                  <a:pt x="288" y="576"/>
                </a:cubicBezTo>
              </a:path>
            </a:pathLst>
          </a:custGeom>
          <a:solidFill>
            <a:schemeClr val="accent6">
              <a:lumMod val="40000"/>
              <a:lumOff val="60000"/>
            </a:schemeClr>
          </a:solidFill>
          <a:ln w="7938" cap="sq">
            <a:solidFill>
              <a:srgbClr val="41719C"/>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33" name="Rectangle 132">
            <a:extLst>
              <a:ext uri="{FF2B5EF4-FFF2-40B4-BE49-F238E27FC236}">
                <a16:creationId xmlns:a16="http://schemas.microsoft.com/office/drawing/2014/main" id="{47A40618-93E4-4FED-8A92-912C1EBB432B}"/>
              </a:ext>
            </a:extLst>
          </p:cNvPr>
          <p:cNvSpPr>
            <a:spLocks noChangeArrowheads="1"/>
          </p:cNvSpPr>
          <p:nvPr/>
        </p:nvSpPr>
        <p:spPr bwMode="auto">
          <a:xfrm>
            <a:off x="6412621" y="1719990"/>
            <a:ext cx="8646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ctr" defTabSz="914400" fontAlgn="base">
              <a:spcBef>
                <a:spcPct val="0"/>
              </a:spcBef>
              <a:spcAft>
                <a:spcPct val="0"/>
              </a:spcAft>
            </a:pPr>
            <a:r>
              <a:rPr lang="en-US" altLang="en-US" sz="800">
                <a:latin typeface="Verdana" panose="020B0604030504040204" pitchFamily="34" charset="0"/>
                <a:ea typeface="Verdana" panose="020B0604030504040204" pitchFamily="34" charset="0"/>
                <a:cs typeface="Verdana" panose="020B0604030504040204" pitchFamily="34" charset="0"/>
              </a:rPr>
              <a:t>Analytics </a:t>
            </a:r>
          </a:p>
          <a:p>
            <a:pPr algn="ctr" defTabSz="914400" fontAlgn="base">
              <a:spcBef>
                <a:spcPct val="0"/>
              </a:spcBef>
              <a:spcAft>
                <a:spcPct val="0"/>
              </a:spcAft>
            </a:pPr>
            <a:r>
              <a:rPr lang="en-US" altLang="en-US" sz="800">
                <a:latin typeface="Verdana" panose="020B0604030504040204" pitchFamily="34" charset="0"/>
                <a:ea typeface="Verdana" panose="020B0604030504040204" pitchFamily="34" charset="0"/>
                <a:cs typeface="Verdana" panose="020B0604030504040204" pitchFamily="34" charset="0"/>
              </a:rPr>
              <a:t>Tool</a:t>
            </a:r>
          </a:p>
        </p:txBody>
      </p:sp>
      <p:sp>
        <p:nvSpPr>
          <p:cNvPr id="134" name="Freeform 76">
            <a:extLst>
              <a:ext uri="{FF2B5EF4-FFF2-40B4-BE49-F238E27FC236}">
                <a16:creationId xmlns:a16="http://schemas.microsoft.com/office/drawing/2014/main" id="{7CB2B972-8A5B-48CE-96F7-75A8D5146A5C}"/>
              </a:ext>
            </a:extLst>
          </p:cNvPr>
          <p:cNvSpPr>
            <a:spLocks/>
          </p:cNvSpPr>
          <p:nvPr/>
        </p:nvSpPr>
        <p:spPr bwMode="auto">
          <a:xfrm>
            <a:off x="4045777" y="2522453"/>
            <a:ext cx="1809988" cy="537425"/>
          </a:xfrm>
          <a:custGeom>
            <a:avLst/>
            <a:gdLst>
              <a:gd name="T0" fmla="*/ 0 w 898"/>
              <a:gd name="T1" fmla="*/ 188 h 376"/>
              <a:gd name="T2" fmla="*/ 449 w 898"/>
              <a:gd name="T3" fmla="*/ 0 h 376"/>
              <a:gd name="T4" fmla="*/ 898 w 898"/>
              <a:gd name="T5" fmla="*/ 188 h 376"/>
              <a:gd name="T6" fmla="*/ 449 w 898"/>
              <a:gd name="T7" fmla="*/ 376 h 376"/>
              <a:gd name="T8" fmla="*/ 0 w 898"/>
              <a:gd name="T9" fmla="*/ 188 h 376"/>
            </a:gdLst>
            <a:ahLst/>
            <a:cxnLst>
              <a:cxn ang="0">
                <a:pos x="T0" y="T1"/>
              </a:cxn>
              <a:cxn ang="0">
                <a:pos x="T2" y="T3"/>
              </a:cxn>
              <a:cxn ang="0">
                <a:pos x="T4" y="T5"/>
              </a:cxn>
              <a:cxn ang="0">
                <a:pos x="T6" y="T7"/>
              </a:cxn>
              <a:cxn ang="0">
                <a:pos x="T8" y="T9"/>
              </a:cxn>
            </a:cxnLst>
            <a:rect l="0" t="0" r="r" b="b"/>
            <a:pathLst>
              <a:path w="898" h="376">
                <a:moveTo>
                  <a:pt x="0" y="188"/>
                </a:moveTo>
                <a:lnTo>
                  <a:pt x="449" y="0"/>
                </a:lnTo>
                <a:lnTo>
                  <a:pt x="898" y="188"/>
                </a:lnTo>
                <a:lnTo>
                  <a:pt x="449" y="376"/>
                </a:lnTo>
                <a:lnTo>
                  <a:pt x="0" y="188"/>
                </a:lnTo>
                <a:close/>
              </a:path>
            </a:pathLst>
          </a:custGeom>
          <a:solidFill>
            <a:schemeClr val="accent3">
              <a:lumMod val="40000"/>
              <a:lumOff val="60000"/>
            </a:schemeClr>
          </a:solidFill>
          <a:ln w="3175" cap="sq">
            <a:solidFill>
              <a:srgbClr val="C8C8C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35" name="Rectangle 134">
            <a:extLst>
              <a:ext uri="{FF2B5EF4-FFF2-40B4-BE49-F238E27FC236}">
                <a16:creationId xmlns:a16="http://schemas.microsoft.com/office/drawing/2014/main" id="{ECA55C06-916A-4D87-B685-9A17BFC40E54}"/>
              </a:ext>
            </a:extLst>
          </p:cNvPr>
          <p:cNvSpPr>
            <a:spLocks noChangeArrowheads="1"/>
          </p:cNvSpPr>
          <p:nvPr/>
        </p:nvSpPr>
        <p:spPr bwMode="auto">
          <a:xfrm>
            <a:off x="4301629" y="2611753"/>
            <a:ext cx="13000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ctr" defTabSz="914400" fontAlgn="base">
              <a:spcBef>
                <a:spcPct val="0"/>
              </a:spcBef>
              <a:spcAft>
                <a:spcPct val="0"/>
              </a:spcAft>
            </a:pPr>
            <a:r>
              <a:rPr lang="en-US" altLang="en-US" sz="800">
                <a:latin typeface="Verdana" panose="020B0604030504040204" pitchFamily="34" charset="0"/>
                <a:ea typeface="Verdana" panose="020B0604030504040204" pitchFamily="34" charset="0"/>
                <a:cs typeface="Verdana" panose="020B0604030504040204" pitchFamily="34" charset="0"/>
              </a:rPr>
              <a:t>Does this </a:t>
            </a:r>
          </a:p>
          <a:p>
            <a:pPr algn="ctr" defTabSz="914400" fontAlgn="base">
              <a:spcBef>
                <a:spcPct val="0"/>
              </a:spcBef>
              <a:spcAft>
                <a:spcPct val="0"/>
              </a:spcAft>
            </a:pPr>
            <a:r>
              <a:rPr lang="en-US" altLang="en-US" sz="800">
                <a:latin typeface="Verdana" panose="020B0604030504040204" pitchFamily="34" charset="0"/>
                <a:ea typeface="Verdana" panose="020B0604030504040204" pitchFamily="34" charset="0"/>
                <a:cs typeface="Verdana" panose="020B0604030504040204" pitchFamily="34" charset="0"/>
              </a:rPr>
              <a:t>require cross  application</a:t>
            </a:r>
          </a:p>
          <a:p>
            <a:pPr algn="ctr" defTabSz="914400" fontAlgn="base">
              <a:spcBef>
                <a:spcPct val="0"/>
              </a:spcBef>
              <a:spcAft>
                <a:spcPct val="0"/>
              </a:spcAft>
            </a:pPr>
            <a:r>
              <a:rPr lang="en-US" altLang="en-US" sz="800">
                <a:latin typeface="Verdana" panose="020B0604030504040204" pitchFamily="34" charset="0"/>
                <a:ea typeface="Verdana" panose="020B0604030504040204" pitchFamily="34" charset="0"/>
                <a:cs typeface="Verdana" panose="020B0604030504040204" pitchFamily="34" charset="0"/>
              </a:rPr>
              <a:t> analysis?</a:t>
            </a:r>
          </a:p>
        </p:txBody>
      </p:sp>
      <p:sp>
        <p:nvSpPr>
          <p:cNvPr id="136" name="Freeform 76">
            <a:extLst>
              <a:ext uri="{FF2B5EF4-FFF2-40B4-BE49-F238E27FC236}">
                <a16:creationId xmlns:a16="http://schemas.microsoft.com/office/drawing/2014/main" id="{409F4E90-4B22-4268-A5DB-9A0648FA94F2}"/>
              </a:ext>
            </a:extLst>
          </p:cNvPr>
          <p:cNvSpPr>
            <a:spLocks/>
          </p:cNvSpPr>
          <p:nvPr/>
        </p:nvSpPr>
        <p:spPr bwMode="auto">
          <a:xfrm>
            <a:off x="5630257" y="4288792"/>
            <a:ext cx="2782563" cy="748579"/>
          </a:xfrm>
          <a:custGeom>
            <a:avLst/>
            <a:gdLst>
              <a:gd name="T0" fmla="*/ 0 w 898"/>
              <a:gd name="T1" fmla="*/ 188 h 376"/>
              <a:gd name="T2" fmla="*/ 449 w 898"/>
              <a:gd name="T3" fmla="*/ 0 h 376"/>
              <a:gd name="T4" fmla="*/ 898 w 898"/>
              <a:gd name="T5" fmla="*/ 188 h 376"/>
              <a:gd name="T6" fmla="*/ 449 w 898"/>
              <a:gd name="T7" fmla="*/ 376 h 376"/>
              <a:gd name="T8" fmla="*/ 0 w 898"/>
              <a:gd name="T9" fmla="*/ 188 h 376"/>
            </a:gdLst>
            <a:ahLst/>
            <a:cxnLst>
              <a:cxn ang="0">
                <a:pos x="T0" y="T1"/>
              </a:cxn>
              <a:cxn ang="0">
                <a:pos x="T2" y="T3"/>
              </a:cxn>
              <a:cxn ang="0">
                <a:pos x="T4" y="T5"/>
              </a:cxn>
              <a:cxn ang="0">
                <a:pos x="T6" y="T7"/>
              </a:cxn>
              <a:cxn ang="0">
                <a:pos x="T8" y="T9"/>
              </a:cxn>
            </a:cxnLst>
            <a:rect l="0" t="0" r="r" b="b"/>
            <a:pathLst>
              <a:path w="898" h="376">
                <a:moveTo>
                  <a:pt x="0" y="188"/>
                </a:moveTo>
                <a:lnTo>
                  <a:pt x="449" y="0"/>
                </a:lnTo>
                <a:lnTo>
                  <a:pt x="898" y="188"/>
                </a:lnTo>
                <a:lnTo>
                  <a:pt x="449" y="376"/>
                </a:lnTo>
                <a:lnTo>
                  <a:pt x="0" y="188"/>
                </a:lnTo>
                <a:close/>
              </a:path>
            </a:pathLst>
          </a:custGeom>
          <a:solidFill>
            <a:schemeClr val="accent3">
              <a:lumMod val="40000"/>
              <a:lumOff val="60000"/>
            </a:schemeClr>
          </a:solidFill>
          <a:ln w="3175" cap="sq">
            <a:solidFill>
              <a:srgbClr val="C8C8C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37" name="Rectangle 136">
            <a:extLst>
              <a:ext uri="{FF2B5EF4-FFF2-40B4-BE49-F238E27FC236}">
                <a16:creationId xmlns:a16="http://schemas.microsoft.com/office/drawing/2014/main" id="{3C1A65AD-0962-4D88-8C4E-74BF517EBF4F}"/>
              </a:ext>
            </a:extLst>
          </p:cNvPr>
          <p:cNvSpPr>
            <a:spLocks noChangeArrowheads="1"/>
          </p:cNvSpPr>
          <p:nvPr/>
        </p:nvSpPr>
        <p:spPr bwMode="auto">
          <a:xfrm>
            <a:off x="6398601" y="4369037"/>
            <a:ext cx="130324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ctr" defTabSz="914400" fontAlgn="base">
              <a:spcBef>
                <a:spcPct val="0"/>
              </a:spcBef>
              <a:spcAft>
                <a:spcPct val="0"/>
              </a:spcAft>
            </a:pPr>
            <a:r>
              <a:rPr lang="en-US" altLang="en-US" sz="800">
                <a:latin typeface="Verdana" panose="020B0604030504040204" pitchFamily="34" charset="0"/>
                <a:ea typeface="Verdana" panose="020B0604030504040204" pitchFamily="34" charset="0"/>
                <a:cs typeface="Verdana" panose="020B0604030504040204" pitchFamily="34" charset="0"/>
              </a:rPr>
              <a:t>Does</a:t>
            </a:r>
          </a:p>
          <a:p>
            <a:pPr algn="ctr" defTabSz="914400" fontAlgn="base">
              <a:spcBef>
                <a:spcPct val="0"/>
              </a:spcBef>
              <a:spcAft>
                <a:spcPct val="0"/>
              </a:spcAft>
            </a:pPr>
            <a:r>
              <a:rPr lang="en-US" altLang="en-US" sz="800">
                <a:latin typeface="Verdana" panose="020B0604030504040204" pitchFamily="34" charset="0"/>
                <a:ea typeface="Verdana" panose="020B0604030504040204" pitchFamily="34" charset="0"/>
                <a:cs typeface="Verdana" panose="020B0604030504040204" pitchFamily="34" charset="0"/>
              </a:rPr>
              <a:t> this require Pixel perfect</a:t>
            </a:r>
          </a:p>
          <a:p>
            <a:pPr algn="ctr" defTabSz="914400" fontAlgn="base">
              <a:spcBef>
                <a:spcPct val="0"/>
              </a:spcBef>
              <a:spcAft>
                <a:spcPct val="0"/>
              </a:spcAft>
            </a:pPr>
            <a:r>
              <a:rPr lang="en-US" altLang="en-US" sz="800">
                <a:latin typeface="Verdana" panose="020B0604030504040204" pitchFamily="34" charset="0"/>
                <a:ea typeface="Verdana" panose="020B0604030504040204" pitchFamily="34" charset="0"/>
                <a:cs typeface="Verdana" panose="020B0604030504040204" pitchFamily="34" charset="0"/>
              </a:rPr>
              <a:t>Formatting/High Volume</a:t>
            </a:r>
          </a:p>
          <a:p>
            <a:pPr algn="ctr" defTabSz="914400" fontAlgn="base">
              <a:spcBef>
                <a:spcPct val="0"/>
              </a:spcBef>
              <a:spcAft>
                <a:spcPct val="0"/>
              </a:spcAft>
            </a:pPr>
            <a:r>
              <a:rPr lang="en-US" altLang="en-US" sz="800">
                <a:latin typeface="Verdana" panose="020B0604030504040204" pitchFamily="34" charset="0"/>
                <a:ea typeface="Verdana" panose="020B0604030504040204" pitchFamily="34" charset="0"/>
                <a:cs typeface="Verdana" panose="020B0604030504040204" pitchFamily="34" charset="0"/>
              </a:rPr>
              <a:t>/Complex Calculation?</a:t>
            </a:r>
          </a:p>
        </p:txBody>
      </p:sp>
      <p:sp>
        <p:nvSpPr>
          <p:cNvPr id="138" name="Freeform 76">
            <a:extLst>
              <a:ext uri="{FF2B5EF4-FFF2-40B4-BE49-F238E27FC236}">
                <a16:creationId xmlns:a16="http://schemas.microsoft.com/office/drawing/2014/main" id="{B5466E39-491B-4AB5-B0E2-CAEC5195CD8B}"/>
              </a:ext>
            </a:extLst>
          </p:cNvPr>
          <p:cNvSpPr>
            <a:spLocks/>
          </p:cNvSpPr>
          <p:nvPr/>
        </p:nvSpPr>
        <p:spPr bwMode="auto">
          <a:xfrm>
            <a:off x="6502624" y="5224515"/>
            <a:ext cx="1899310" cy="748579"/>
          </a:xfrm>
          <a:custGeom>
            <a:avLst/>
            <a:gdLst>
              <a:gd name="T0" fmla="*/ 0 w 898"/>
              <a:gd name="T1" fmla="*/ 188 h 376"/>
              <a:gd name="T2" fmla="*/ 449 w 898"/>
              <a:gd name="T3" fmla="*/ 0 h 376"/>
              <a:gd name="T4" fmla="*/ 898 w 898"/>
              <a:gd name="T5" fmla="*/ 188 h 376"/>
              <a:gd name="T6" fmla="*/ 449 w 898"/>
              <a:gd name="T7" fmla="*/ 376 h 376"/>
              <a:gd name="T8" fmla="*/ 0 w 898"/>
              <a:gd name="T9" fmla="*/ 188 h 376"/>
            </a:gdLst>
            <a:ahLst/>
            <a:cxnLst>
              <a:cxn ang="0">
                <a:pos x="T0" y="T1"/>
              </a:cxn>
              <a:cxn ang="0">
                <a:pos x="T2" y="T3"/>
              </a:cxn>
              <a:cxn ang="0">
                <a:pos x="T4" y="T5"/>
              </a:cxn>
              <a:cxn ang="0">
                <a:pos x="T6" y="T7"/>
              </a:cxn>
              <a:cxn ang="0">
                <a:pos x="T8" y="T9"/>
              </a:cxn>
            </a:cxnLst>
            <a:rect l="0" t="0" r="r" b="b"/>
            <a:pathLst>
              <a:path w="898" h="376">
                <a:moveTo>
                  <a:pt x="0" y="188"/>
                </a:moveTo>
                <a:lnTo>
                  <a:pt x="449" y="0"/>
                </a:lnTo>
                <a:lnTo>
                  <a:pt x="898" y="188"/>
                </a:lnTo>
                <a:lnTo>
                  <a:pt x="449" y="376"/>
                </a:lnTo>
                <a:lnTo>
                  <a:pt x="0" y="188"/>
                </a:lnTo>
                <a:close/>
              </a:path>
            </a:pathLst>
          </a:custGeom>
          <a:solidFill>
            <a:schemeClr val="accent3">
              <a:lumMod val="40000"/>
              <a:lumOff val="60000"/>
            </a:schemeClr>
          </a:solidFill>
          <a:ln w="3175" cap="sq">
            <a:solidFill>
              <a:srgbClr val="C8C8C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39" name="Rectangle 138">
            <a:extLst>
              <a:ext uri="{FF2B5EF4-FFF2-40B4-BE49-F238E27FC236}">
                <a16:creationId xmlns:a16="http://schemas.microsoft.com/office/drawing/2014/main" id="{E7DCEDEF-6CD7-440C-A96D-948939E5595A}"/>
              </a:ext>
            </a:extLst>
          </p:cNvPr>
          <p:cNvSpPr>
            <a:spLocks noChangeArrowheads="1"/>
          </p:cNvSpPr>
          <p:nvPr/>
        </p:nvSpPr>
        <p:spPr bwMode="auto">
          <a:xfrm>
            <a:off x="7083474" y="5431056"/>
            <a:ext cx="8447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ctr" defTabSz="914400" fontAlgn="base">
              <a:spcBef>
                <a:spcPct val="0"/>
              </a:spcBef>
              <a:spcAft>
                <a:spcPct val="0"/>
              </a:spcAft>
            </a:pPr>
            <a:r>
              <a:rPr lang="en-US" altLang="en-US" sz="800">
                <a:latin typeface="Verdana" panose="020B0604030504040204" pitchFamily="34" charset="0"/>
                <a:ea typeface="Verdana" panose="020B0604030504040204" pitchFamily="34" charset="0"/>
                <a:cs typeface="Verdana" panose="020B0604030504040204" pitchFamily="34" charset="0"/>
              </a:rPr>
              <a:t>Can a standard</a:t>
            </a:r>
          </a:p>
          <a:p>
            <a:pPr algn="ctr" defTabSz="914400" fontAlgn="base">
              <a:spcBef>
                <a:spcPct val="0"/>
              </a:spcBef>
              <a:spcAft>
                <a:spcPct val="0"/>
              </a:spcAft>
            </a:pPr>
            <a:r>
              <a:rPr lang="en-US" altLang="en-US" sz="800">
                <a:latin typeface="Verdana" panose="020B0604030504040204" pitchFamily="34" charset="0"/>
                <a:ea typeface="Verdana" panose="020B0604030504040204" pitchFamily="34" charset="0"/>
                <a:cs typeface="Verdana" panose="020B0604030504040204" pitchFamily="34" charset="0"/>
              </a:rPr>
              <a:t>Report meet the</a:t>
            </a:r>
          </a:p>
          <a:p>
            <a:pPr algn="ctr" defTabSz="914400" fontAlgn="base">
              <a:spcBef>
                <a:spcPct val="0"/>
              </a:spcBef>
              <a:spcAft>
                <a:spcPct val="0"/>
              </a:spcAft>
            </a:pPr>
            <a:r>
              <a:rPr lang="en-US" altLang="en-US" sz="800">
                <a:latin typeface="Verdana" panose="020B0604030504040204" pitchFamily="34" charset="0"/>
                <a:ea typeface="Verdana" panose="020B0604030504040204" pitchFamily="34" charset="0"/>
                <a:cs typeface="Verdana" panose="020B0604030504040204" pitchFamily="34" charset="0"/>
              </a:rPr>
              <a:t>requirement</a:t>
            </a:r>
          </a:p>
        </p:txBody>
      </p:sp>
      <p:sp>
        <p:nvSpPr>
          <p:cNvPr id="140" name="Freeform 36">
            <a:extLst>
              <a:ext uri="{FF2B5EF4-FFF2-40B4-BE49-F238E27FC236}">
                <a16:creationId xmlns:a16="http://schemas.microsoft.com/office/drawing/2014/main" id="{B1DFFB04-2246-4699-9BF8-331418D53186}"/>
              </a:ext>
            </a:extLst>
          </p:cNvPr>
          <p:cNvSpPr>
            <a:spLocks/>
          </p:cNvSpPr>
          <p:nvPr/>
        </p:nvSpPr>
        <p:spPr bwMode="auto">
          <a:xfrm>
            <a:off x="435971" y="6658773"/>
            <a:ext cx="900178" cy="549854"/>
          </a:xfrm>
          <a:custGeom>
            <a:avLst/>
            <a:gdLst>
              <a:gd name="T0" fmla="*/ 288 w 1536"/>
              <a:gd name="T1" fmla="*/ 576 h 576"/>
              <a:gd name="T2" fmla="*/ 1248 w 1536"/>
              <a:gd name="T3" fmla="*/ 576 h 576"/>
              <a:gd name="T4" fmla="*/ 1536 w 1536"/>
              <a:gd name="T5" fmla="*/ 288 h 576"/>
              <a:gd name="T6" fmla="*/ 1248 w 1536"/>
              <a:gd name="T7" fmla="*/ 0 h 576"/>
              <a:gd name="T8" fmla="*/ 1248 w 1536"/>
              <a:gd name="T9" fmla="*/ 0 h 576"/>
              <a:gd name="T10" fmla="*/ 1248 w 1536"/>
              <a:gd name="T11" fmla="*/ 0 h 576"/>
              <a:gd name="T12" fmla="*/ 288 w 1536"/>
              <a:gd name="T13" fmla="*/ 0 h 576"/>
              <a:gd name="T14" fmla="*/ 0 w 1536"/>
              <a:gd name="T15" fmla="*/ 288 h 576"/>
              <a:gd name="T16" fmla="*/ 288 w 1536"/>
              <a:gd name="T17" fmla="*/ 576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6" h="576">
                <a:moveTo>
                  <a:pt x="288" y="576"/>
                </a:moveTo>
                <a:lnTo>
                  <a:pt x="1248" y="576"/>
                </a:lnTo>
                <a:cubicBezTo>
                  <a:pt x="1407" y="576"/>
                  <a:pt x="1536" y="448"/>
                  <a:pt x="1536" y="288"/>
                </a:cubicBezTo>
                <a:cubicBezTo>
                  <a:pt x="1536" y="129"/>
                  <a:pt x="1407" y="0"/>
                  <a:pt x="1248" y="0"/>
                </a:cubicBezTo>
                <a:cubicBezTo>
                  <a:pt x="1248" y="0"/>
                  <a:pt x="1248" y="0"/>
                  <a:pt x="1248" y="0"/>
                </a:cubicBezTo>
                <a:lnTo>
                  <a:pt x="1248" y="0"/>
                </a:lnTo>
                <a:lnTo>
                  <a:pt x="288" y="0"/>
                </a:lnTo>
                <a:cubicBezTo>
                  <a:pt x="129" y="0"/>
                  <a:pt x="0" y="129"/>
                  <a:pt x="0" y="288"/>
                </a:cubicBezTo>
                <a:cubicBezTo>
                  <a:pt x="0" y="448"/>
                  <a:pt x="129" y="576"/>
                  <a:pt x="288" y="576"/>
                </a:cubicBezTo>
              </a:path>
            </a:pathLst>
          </a:custGeom>
          <a:solidFill>
            <a:schemeClr val="accent6">
              <a:lumMod val="40000"/>
              <a:lumOff val="60000"/>
            </a:schemeClr>
          </a:solidFill>
          <a:ln w="7938" cap="sq">
            <a:solidFill>
              <a:srgbClr val="41719C"/>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41" name="Rectangle 140">
            <a:extLst>
              <a:ext uri="{FF2B5EF4-FFF2-40B4-BE49-F238E27FC236}">
                <a16:creationId xmlns:a16="http://schemas.microsoft.com/office/drawing/2014/main" id="{A624DEF9-98D4-4AF9-BD5F-60A5595E2811}"/>
              </a:ext>
            </a:extLst>
          </p:cNvPr>
          <p:cNvSpPr>
            <a:spLocks noChangeArrowheads="1"/>
          </p:cNvSpPr>
          <p:nvPr/>
        </p:nvSpPr>
        <p:spPr bwMode="auto">
          <a:xfrm>
            <a:off x="601041" y="6858850"/>
            <a:ext cx="55784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ctr" defTabSz="914400" fontAlgn="base">
              <a:spcBef>
                <a:spcPct val="0"/>
              </a:spcBef>
              <a:spcAft>
                <a:spcPct val="0"/>
              </a:spcAft>
            </a:pPr>
            <a:r>
              <a:rPr lang="en-US" altLang="en-US" sz="800">
                <a:latin typeface="Verdana" panose="020B0604030504040204" pitchFamily="34" charset="0"/>
                <a:ea typeface="Verdana" panose="020B0604030504040204" pitchFamily="34" charset="0"/>
                <a:cs typeface="Verdana" panose="020B0604030504040204" pitchFamily="34" charset="0"/>
              </a:rPr>
              <a:t>SmartView</a:t>
            </a:r>
          </a:p>
        </p:txBody>
      </p:sp>
      <p:sp>
        <p:nvSpPr>
          <p:cNvPr id="142" name="Freeform 36">
            <a:extLst>
              <a:ext uri="{FF2B5EF4-FFF2-40B4-BE49-F238E27FC236}">
                <a16:creationId xmlns:a16="http://schemas.microsoft.com/office/drawing/2014/main" id="{79AFF3AA-5840-499C-8A48-CA5050348494}"/>
              </a:ext>
            </a:extLst>
          </p:cNvPr>
          <p:cNvSpPr>
            <a:spLocks/>
          </p:cNvSpPr>
          <p:nvPr/>
        </p:nvSpPr>
        <p:spPr bwMode="auto">
          <a:xfrm>
            <a:off x="3117131" y="6642839"/>
            <a:ext cx="1069056" cy="565788"/>
          </a:xfrm>
          <a:custGeom>
            <a:avLst/>
            <a:gdLst>
              <a:gd name="T0" fmla="*/ 288 w 1536"/>
              <a:gd name="T1" fmla="*/ 576 h 576"/>
              <a:gd name="T2" fmla="*/ 1248 w 1536"/>
              <a:gd name="T3" fmla="*/ 576 h 576"/>
              <a:gd name="T4" fmla="*/ 1536 w 1536"/>
              <a:gd name="T5" fmla="*/ 288 h 576"/>
              <a:gd name="T6" fmla="*/ 1248 w 1536"/>
              <a:gd name="T7" fmla="*/ 0 h 576"/>
              <a:gd name="T8" fmla="*/ 1248 w 1536"/>
              <a:gd name="T9" fmla="*/ 0 h 576"/>
              <a:gd name="T10" fmla="*/ 1248 w 1536"/>
              <a:gd name="T11" fmla="*/ 0 h 576"/>
              <a:gd name="T12" fmla="*/ 288 w 1536"/>
              <a:gd name="T13" fmla="*/ 0 h 576"/>
              <a:gd name="T14" fmla="*/ 0 w 1536"/>
              <a:gd name="T15" fmla="*/ 288 h 576"/>
              <a:gd name="T16" fmla="*/ 288 w 1536"/>
              <a:gd name="T17" fmla="*/ 576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6" h="576">
                <a:moveTo>
                  <a:pt x="288" y="576"/>
                </a:moveTo>
                <a:lnTo>
                  <a:pt x="1248" y="576"/>
                </a:lnTo>
                <a:cubicBezTo>
                  <a:pt x="1407" y="576"/>
                  <a:pt x="1536" y="448"/>
                  <a:pt x="1536" y="288"/>
                </a:cubicBezTo>
                <a:cubicBezTo>
                  <a:pt x="1536" y="129"/>
                  <a:pt x="1407" y="0"/>
                  <a:pt x="1248" y="0"/>
                </a:cubicBezTo>
                <a:cubicBezTo>
                  <a:pt x="1248" y="0"/>
                  <a:pt x="1248" y="0"/>
                  <a:pt x="1248" y="0"/>
                </a:cubicBezTo>
                <a:lnTo>
                  <a:pt x="1248" y="0"/>
                </a:lnTo>
                <a:lnTo>
                  <a:pt x="288" y="0"/>
                </a:lnTo>
                <a:cubicBezTo>
                  <a:pt x="129" y="0"/>
                  <a:pt x="0" y="129"/>
                  <a:pt x="0" y="288"/>
                </a:cubicBezTo>
                <a:cubicBezTo>
                  <a:pt x="0" y="448"/>
                  <a:pt x="129" y="576"/>
                  <a:pt x="288" y="576"/>
                </a:cubicBezTo>
              </a:path>
            </a:pathLst>
          </a:custGeom>
          <a:solidFill>
            <a:schemeClr val="accent6">
              <a:lumMod val="40000"/>
              <a:lumOff val="60000"/>
            </a:schemeClr>
          </a:solidFill>
          <a:ln w="7938" cap="sq">
            <a:solidFill>
              <a:srgbClr val="41719C"/>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43" name="Rectangle 142">
            <a:extLst>
              <a:ext uri="{FF2B5EF4-FFF2-40B4-BE49-F238E27FC236}">
                <a16:creationId xmlns:a16="http://schemas.microsoft.com/office/drawing/2014/main" id="{F0C87F1E-75B9-4770-940A-9C5D1FAC230D}"/>
              </a:ext>
            </a:extLst>
          </p:cNvPr>
          <p:cNvSpPr>
            <a:spLocks noChangeArrowheads="1"/>
          </p:cNvSpPr>
          <p:nvPr/>
        </p:nvSpPr>
        <p:spPr bwMode="auto">
          <a:xfrm>
            <a:off x="3144166" y="6778037"/>
            <a:ext cx="88317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ctr" defTabSz="914400" fontAlgn="base">
              <a:spcBef>
                <a:spcPct val="0"/>
              </a:spcBef>
              <a:spcAft>
                <a:spcPct val="0"/>
              </a:spcAft>
            </a:pPr>
            <a:r>
              <a:rPr lang="en-US" altLang="en-US" sz="800">
                <a:latin typeface="Verdana" panose="020B0604030504040204" pitchFamily="34" charset="0"/>
                <a:ea typeface="Verdana" panose="020B0604030504040204" pitchFamily="34" charset="0"/>
                <a:cs typeface="Verdana" panose="020B0604030504040204" pitchFamily="34" charset="0"/>
              </a:rPr>
              <a:t>Custom </a:t>
            </a:r>
          </a:p>
          <a:p>
            <a:pPr algn="ctr" defTabSz="914400" fontAlgn="base">
              <a:spcBef>
                <a:spcPct val="0"/>
              </a:spcBef>
              <a:spcAft>
                <a:spcPct val="0"/>
              </a:spcAft>
            </a:pPr>
            <a:r>
              <a:rPr lang="en-US" altLang="en-US" sz="800">
                <a:latin typeface="Verdana" panose="020B0604030504040204" pitchFamily="34" charset="0"/>
                <a:ea typeface="Verdana" panose="020B0604030504040204" pitchFamily="34" charset="0"/>
                <a:cs typeface="Verdana" panose="020B0604030504040204" pitchFamily="34" charset="0"/>
              </a:rPr>
              <a:t>OTBI report</a:t>
            </a:r>
          </a:p>
        </p:txBody>
      </p:sp>
      <p:sp>
        <p:nvSpPr>
          <p:cNvPr id="146" name="Freeform 36">
            <a:extLst>
              <a:ext uri="{FF2B5EF4-FFF2-40B4-BE49-F238E27FC236}">
                <a16:creationId xmlns:a16="http://schemas.microsoft.com/office/drawing/2014/main" id="{940CF054-4703-43D4-83A8-48725EE8FA13}"/>
              </a:ext>
            </a:extLst>
          </p:cNvPr>
          <p:cNvSpPr>
            <a:spLocks/>
          </p:cNvSpPr>
          <p:nvPr/>
        </p:nvSpPr>
        <p:spPr bwMode="auto">
          <a:xfrm>
            <a:off x="4607710" y="6651579"/>
            <a:ext cx="1069056" cy="565789"/>
          </a:xfrm>
          <a:custGeom>
            <a:avLst/>
            <a:gdLst>
              <a:gd name="T0" fmla="*/ 288 w 1536"/>
              <a:gd name="T1" fmla="*/ 576 h 576"/>
              <a:gd name="T2" fmla="*/ 1248 w 1536"/>
              <a:gd name="T3" fmla="*/ 576 h 576"/>
              <a:gd name="T4" fmla="*/ 1536 w 1536"/>
              <a:gd name="T5" fmla="*/ 288 h 576"/>
              <a:gd name="T6" fmla="*/ 1248 w 1536"/>
              <a:gd name="T7" fmla="*/ 0 h 576"/>
              <a:gd name="T8" fmla="*/ 1248 w 1536"/>
              <a:gd name="T9" fmla="*/ 0 h 576"/>
              <a:gd name="T10" fmla="*/ 1248 w 1536"/>
              <a:gd name="T11" fmla="*/ 0 h 576"/>
              <a:gd name="T12" fmla="*/ 288 w 1536"/>
              <a:gd name="T13" fmla="*/ 0 h 576"/>
              <a:gd name="T14" fmla="*/ 0 w 1536"/>
              <a:gd name="T15" fmla="*/ 288 h 576"/>
              <a:gd name="T16" fmla="*/ 288 w 1536"/>
              <a:gd name="T17" fmla="*/ 576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6" h="576">
                <a:moveTo>
                  <a:pt x="288" y="576"/>
                </a:moveTo>
                <a:lnTo>
                  <a:pt x="1248" y="576"/>
                </a:lnTo>
                <a:cubicBezTo>
                  <a:pt x="1407" y="576"/>
                  <a:pt x="1536" y="448"/>
                  <a:pt x="1536" y="288"/>
                </a:cubicBezTo>
                <a:cubicBezTo>
                  <a:pt x="1536" y="129"/>
                  <a:pt x="1407" y="0"/>
                  <a:pt x="1248" y="0"/>
                </a:cubicBezTo>
                <a:cubicBezTo>
                  <a:pt x="1248" y="0"/>
                  <a:pt x="1248" y="0"/>
                  <a:pt x="1248" y="0"/>
                </a:cubicBezTo>
                <a:lnTo>
                  <a:pt x="1248" y="0"/>
                </a:lnTo>
                <a:lnTo>
                  <a:pt x="288" y="0"/>
                </a:lnTo>
                <a:cubicBezTo>
                  <a:pt x="129" y="0"/>
                  <a:pt x="0" y="129"/>
                  <a:pt x="0" y="288"/>
                </a:cubicBezTo>
                <a:cubicBezTo>
                  <a:pt x="0" y="448"/>
                  <a:pt x="129" y="576"/>
                  <a:pt x="288" y="576"/>
                </a:cubicBezTo>
              </a:path>
            </a:pathLst>
          </a:custGeom>
          <a:solidFill>
            <a:schemeClr val="accent6">
              <a:lumMod val="40000"/>
              <a:lumOff val="60000"/>
            </a:schemeClr>
          </a:solidFill>
          <a:ln w="7938" cap="sq">
            <a:solidFill>
              <a:srgbClr val="41719C"/>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47" name="Rectangle 146">
            <a:extLst>
              <a:ext uri="{FF2B5EF4-FFF2-40B4-BE49-F238E27FC236}">
                <a16:creationId xmlns:a16="http://schemas.microsoft.com/office/drawing/2014/main" id="{8B4A3F04-0A9D-4967-97A2-9C558757ADF4}"/>
              </a:ext>
            </a:extLst>
          </p:cNvPr>
          <p:cNvSpPr>
            <a:spLocks noChangeArrowheads="1"/>
          </p:cNvSpPr>
          <p:nvPr/>
        </p:nvSpPr>
        <p:spPr bwMode="auto">
          <a:xfrm>
            <a:off x="4813626" y="6783808"/>
            <a:ext cx="60753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ctr" defTabSz="914400" fontAlgn="base">
              <a:spcBef>
                <a:spcPct val="0"/>
              </a:spcBef>
              <a:spcAft>
                <a:spcPct val="0"/>
              </a:spcAft>
            </a:pPr>
            <a:r>
              <a:rPr lang="en-US" altLang="en-US" sz="800">
                <a:latin typeface="Verdana" panose="020B0604030504040204" pitchFamily="34" charset="0"/>
                <a:ea typeface="Verdana" panose="020B0604030504040204" pitchFamily="34" charset="0"/>
                <a:cs typeface="Verdana" panose="020B0604030504040204" pitchFamily="34" charset="0"/>
              </a:rPr>
              <a:t>Standard </a:t>
            </a:r>
          </a:p>
          <a:p>
            <a:pPr algn="ctr" defTabSz="914400" fontAlgn="base">
              <a:spcBef>
                <a:spcPct val="0"/>
              </a:spcBef>
              <a:spcAft>
                <a:spcPct val="0"/>
              </a:spcAft>
            </a:pPr>
            <a:r>
              <a:rPr lang="en-US" altLang="en-US" sz="800">
                <a:latin typeface="Verdana" panose="020B0604030504040204" pitchFamily="34" charset="0"/>
                <a:ea typeface="Verdana" panose="020B0604030504040204" pitchFamily="34" charset="0"/>
                <a:cs typeface="Verdana" panose="020B0604030504040204" pitchFamily="34" charset="0"/>
              </a:rPr>
              <a:t>OTBI report</a:t>
            </a:r>
          </a:p>
        </p:txBody>
      </p:sp>
      <p:sp>
        <p:nvSpPr>
          <p:cNvPr id="148" name="Freeform 36">
            <a:extLst>
              <a:ext uri="{FF2B5EF4-FFF2-40B4-BE49-F238E27FC236}">
                <a16:creationId xmlns:a16="http://schemas.microsoft.com/office/drawing/2014/main" id="{C5C18281-0DD9-4C22-AA9B-24EA53A446C5}"/>
              </a:ext>
            </a:extLst>
          </p:cNvPr>
          <p:cNvSpPr>
            <a:spLocks/>
          </p:cNvSpPr>
          <p:nvPr/>
        </p:nvSpPr>
        <p:spPr bwMode="auto">
          <a:xfrm>
            <a:off x="6224172" y="6642839"/>
            <a:ext cx="1193050" cy="565790"/>
          </a:xfrm>
          <a:custGeom>
            <a:avLst/>
            <a:gdLst>
              <a:gd name="T0" fmla="*/ 288 w 1536"/>
              <a:gd name="T1" fmla="*/ 576 h 576"/>
              <a:gd name="T2" fmla="*/ 1248 w 1536"/>
              <a:gd name="T3" fmla="*/ 576 h 576"/>
              <a:gd name="T4" fmla="*/ 1536 w 1536"/>
              <a:gd name="T5" fmla="*/ 288 h 576"/>
              <a:gd name="T6" fmla="*/ 1248 w 1536"/>
              <a:gd name="T7" fmla="*/ 0 h 576"/>
              <a:gd name="T8" fmla="*/ 1248 w 1536"/>
              <a:gd name="T9" fmla="*/ 0 h 576"/>
              <a:gd name="T10" fmla="*/ 1248 w 1536"/>
              <a:gd name="T11" fmla="*/ 0 h 576"/>
              <a:gd name="T12" fmla="*/ 288 w 1536"/>
              <a:gd name="T13" fmla="*/ 0 h 576"/>
              <a:gd name="T14" fmla="*/ 0 w 1536"/>
              <a:gd name="T15" fmla="*/ 288 h 576"/>
              <a:gd name="T16" fmla="*/ 288 w 1536"/>
              <a:gd name="T17" fmla="*/ 576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6" h="576">
                <a:moveTo>
                  <a:pt x="288" y="576"/>
                </a:moveTo>
                <a:lnTo>
                  <a:pt x="1248" y="576"/>
                </a:lnTo>
                <a:cubicBezTo>
                  <a:pt x="1407" y="576"/>
                  <a:pt x="1536" y="448"/>
                  <a:pt x="1536" y="288"/>
                </a:cubicBezTo>
                <a:cubicBezTo>
                  <a:pt x="1536" y="129"/>
                  <a:pt x="1407" y="0"/>
                  <a:pt x="1248" y="0"/>
                </a:cubicBezTo>
                <a:cubicBezTo>
                  <a:pt x="1248" y="0"/>
                  <a:pt x="1248" y="0"/>
                  <a:pt x="1248" y="0"/>
                </a:cubicBezTo>
                <a:lnTo>
                  <a:pt x="1248" y="0"/>
                </a:lnTo>
                <a:lnTo>
                  <a:pt x="288" y="0"/>
                </a:lnTo>
                <a:cubicBezTo>
                  <a:pt x="129" y="0"/>
                  <a:pt x="0" y="129"/>
                  <a:pt x="0" y="288"/>
                </a:cubicBezTo>
                <a:cubicBezTo>
                  <a:pt x="0" y="448"/>
                  <a:pt x="129" y="576"/>
                  <a:pt x="288" y="576"/>
                </a:cubicBezTo>
              </a:path>
            </a:pathLst>
          </a:custGeom>
          <a:solidFill>
            <a:schemeClr val="accent6">
              <a:lumMod val="40000"/>
              <a:lumOff val="60000"/>
            </a:schemeClr>
          </a:solidFill>
          <a:ln w="7938" cap="sq">
            <a:solidFill>
              <a:srgbClr val="41719C"/>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49" name="Rectangle 148">
            <a:extLst>
              <a:ext uri="{FF2B5EF4-FFF2-40B4-BE49-F238E27FC236}">
                <a16:creationId xmlns:a16="http://schemas.microsoft.com/office/drawing/2014/main" id="{8E918AA3-6D08-4F75-B8B5-DF5D260C15F2}"/>
              </a:ext>
            </a:extLst>
          </p:cNvPr>
          <p:cNvSpPr>
            <a:spLocks noChangeArrowheads="1"/>
          </p:cNvSpPr>
          <p:nvPr/>
        </p:nvSpPr>
        <p:spPr bwMode="auto">
          <a:xfrm>
            <a:off x="6293360" y="6752345"/>
            <a:ext cx="10317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ctr" defTabSz="914400" fontAlgn="base">
              <a:spcBef>
                <a:spcPct val="0"/>
              </a:spcBef>
              <a:spcAft>
                <a:spcPct val="0"/>
              </a:spcAft>
            </a:pPr>
            <a:r>
              <a:rPr lang="en-US" altLang="en-US" sz="800">
                <a:latin typeface="Verdana" panose="020B0604030504040204" pitchFamily="34" charset="0"/>
                <a:ea typeface="Verdana" panose="020B0604030504040204" pitchFamily="34" charset="0"/>
                <a:cs typeface="Verdana" panose="020B0604030504040204" pitchFamily="34" charset="0"/>
              </a:rPr>
              <a:t>Custom </a:t>
            </a:r>
          </a:p>
          <a:p>
            <a:pPr algn="ctr" defTabSz="914400" fontAlgn="base">
              <a:spcBef>
                <a:spcPct val="0"/>
              </a:spcBef>
              <a:spcAft>
                <a:spcPct val="0"/>
              </a:spcAft>
            </a:pPr>
            <a:r>
              <a:rPr lang="en-US" altLang="en-US" sz="800">
                <a:latin typeface="Verdana" panose="020B0604030504040204" pitchFamily="34" charset="0"/>
                <a:ea typeface="Verdana" panose="020B0604030504040204" pitchFamily="34" charset="0"/>
                <a:cs typeface="Verdana" panose="020B0604030504040204" pitchFamily="34" charset="0"/>
              </a:rPr>
              <a:t>BI Publisher</a:t>
            </a:r>
          </a:p>
          <a:p>
            <a:pPr algn="ctr" defTabSz="914400" fontAlgn="base">
              <a:spcBef>
                <a:spcPct val="0"/>
              </a:spcBef>
              <a:spcAft>
                <a:spcPct val="0"/>
              </a:spcAft>
            </a:pPr>
            <a:r>
              <a:rPr lang="en-US" altLang="en-US" sz="800">
                <a:latin typeface="Verdana" panose="020B0604030504040204" pitchFamily="34" charset="0"/>
                <a:ea typeface="Verdana" panose="020B0604030504040204" pitchFamily="34" charset="0"/>
                <a:cs typeface="Verdana" panose="020B0604030504040204" pitchFamily="34" charset="0"/>
              </a:rPr>
              <a:t> report</a:t>
            </a:r>
          </a:p>
        </p:txBody>
      </p:sp>
      <p:sp>
        <p:nvSpPr>
          <p:cNvPr id="150" name="Freeform 36">
            <a:extLst>
              <a:ext uri="{FF2B5EF4-FFF2-40B4-BE49-F238E27FC236}">
                <a16:creationId xmlns:a16="http://schemas.microsoft.com/office/drawing/2014/main" id="{4CB4B684-1165-4A7F-A4EA-CF215730D7B2}"/>
              </a:ext>
            </a:extLst>
          </p:cNvPr>
          <p:cNvSpPr>
            <a:spLocks/>
          </p:cNvSpPr>
          <p:nvPr/>
        </p:nvSpPr>
        <p:spPr bwMode="auto">
          <a:xfrm>
            <a:off x="7855203" y="6651579"/>
            <a:ext cx="1193050" cy="565790"/>
          </a:xfrm>
          <a:custGeom>
            <a:avLst/>
            <a:gdLst>
              <a:gd name="T0" fmla="*/ 288 w 1536"/>
              <a:gd name="T1" fmla="*/ 576 h 576"/>
              <a:gd name="T2" fmla="*/ 1248 w 1536"/>
              <a:gd name="T3" fmla="*/ 576 h 576"/>
              <a:gd name="T4" fmla="*/ 1536 w 1536"/>
              <a:gd name="T5" fmla="*/ 288 h 576"/>
              <a:gd name="T6" fmla="*/ 1248 w 1536"/>
              <a:gd name="T7" fmla="*/ 0 h 576"/>
              <a:gd name="T8" fmla="*/ 1248 w 1536"/>
              <a:gd name="T9" fmla="*/ 0 h 576"/>
              <a:gd name="T10" fmla="*/ 1248 w 1536"/>
              <a:gd name="T11" fmla="*/ 0 h 576"/>
              <a:gd name="T12" fmla="*/ 288 w 1536"/>
              <a:gd name="T13" fmla="*/ 0 h 576"/>
              <a:gd name="T14" fmla="*/ 0 w 1536"/>
              <a:gd name="T15" fmla="*/ 288 h 576"/>
              <a:gd name="T16" fmla="*/ 288 w 1536"/>
              <a:gd name="T17" fmla="*/ 576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6" h="576">
                <a:moveTo>
                  <a:pt x="288" y="576"/>
                </a:moveTo>
                <a:lnTo>
                  <a:pt x="1248" y="576"/>
                </a:lnTo>
                <a:cubicBezTo>
                  <a:pt x="1407" y="576"/>
                  <a:pt x="1536" y="448"/>
                  <a:pt x="1536" y="288"/>
                </a:cubicBezTo>
                <a:cubicBezTo>
                  <a:pt x="1536" y="129"/>
                  <a:pt x="1407" y="0"/>
                  <a:pt x="1248" y="0"/>
                </a:cubicBezTo>
                <a:cubicBezTo>
                  <a:pt x="1248" y="0"/>
                  <a:pt x="1248" y="0"/>
                  <a:pt x="1248" y="0"/>
                </a:cubicBezTo>
                <a:lnTo>
                  <a:pt x="1248" y="0"/>
                </a:lnTo>
                <a:lnTo>
                  <a:pt x="288" y="0"/>
                </a:lnTo>
                <a:cubicBezTo>
                  <a:pt x="129" y="0"/>
                  <a:pt x="0" y="129"/>
                  <a:pt x="0" y="288"/>
                </a:cubicBezTo>
                <a:cubicBezTo>
                  <a:pt x="0" y="448"/>
                  <a:pt x="129" y="576"/>
                  <a:pt x="288" y="576"/>
                </a:cubicBezTo>
              </a:path>
            </a:pathLst>
          </a:custGeom>
          <a:solidFill>
            <a:schemeClr val="accent6">
              <a:lumMod val="40000"/>
              <a:lumOff val="60000"/>
            </a:schemeClr>
          </a:solidFill>
          <a:ln w="7938" cap="sq">
            <a:solidFill>
              <a:srgbClr val="41719C"/>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51" name="Rectangle 150">
            <a:extLst>
              <a:ext uri="{FF2B5EF4-FFF2-40B4-BE49-F238E27FC236}">
                <a16:creationId xmlns:a16="http://schemas.microsoft.com/office/drawing/2014/main" id="{00B7B513-848B-4BDD-B490-AB44B59B0AAA}"/>
              </a:ext>
            </a:extLst>
          </p:cNvPr>
          <p:cNvSpPr>
            <a:spLocks noChangeArrowheads="1"/>
          </p:cNvSpPr>
          <p:nvPr/>
        </p:nvSpPr>
        <p:spPr bwMode="auto">
          <a:xfrm>
            <a:off x="7928257" y="6735740"/>
            <a:ext cx="10635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ctr" defTabSz="914400" fontAlgn="base">
              <a:spcBef>
                <a:spcPct val="0"/>
              </a:spcBef>
              <a:spcAft>
                <a:spcPct val="0"/>
              </a:spcAft>
            </a:pPr>
            <a:r>
              <a:rPr lang="en-US" altLang="en-US" sz="800">
                <a:latin typeface="Verdana" panose="020B0604030504040204" pitchFamily="34" charset="0"/>
                <a:ea typeface="Verdana" panose="020B0604030504040204" pitchFamily="34" charset="0"/>
                <a:cs typeface="Verdana" panose="020B0604030504040204" pitchFamily="34" charset="0"/>
              </a:rPr>
              <a:t>Standard </a:t>
            </a:r>
          </a:p>
          <a:p>
            <a:pPr algn="ctr" defTabSz="914400" fontAlgn="base">
              <a:spcBef>
                <a:spcPct val="0"/>
              </a:spcBef>
              <a:spcAft>
                <a:spcPct val="0"/>
              </a:spcAft>
            </a:pPr>
            <a:r>
              <a:rPr lang="en-US" altLang="en-US" sz="800">
                <a:latin typeface="Verdana" panose="020B0604030504040204" pitchFamily="34" charset="0"/>
                <a:ea typeface="Verdana" panose="020B0604030504040204" pitchFamily="34" charset="0"/>
                <a:cs typeface="Verdana" panose="020B0604030504040204" pitchFamily="34" charset="0"/>
              </a:rPr>
              <a:t>BI Publisher</a:t>
            </a:r>
          </a:p>
          <a:p>
            <a:pPr algn="ctr" defTabSz="914400" fontAlgn="base">
              <a:spcBef>
                <a:spcPct val="0"/>
              </a:spcBef>
              <a:spcAft>
                <a:spcPct val="0"/>
              </a:spcAft>
            </a:pPr>
            <a:r>
              <a:rPr lang="en-US" altLang="en-US" sz="800">
                <a:latin typeface="Verdana" panose="020B0604030504040204" pitchFamily="34" charset="0"/>
                <a:ea typeface="Verdana" panose="020B0604030504040204" pitchFamily="34" charset="0"/>
                <a:cs typeface="Verdana" panose="020B0604030504040204" pitchFamily="34" charset="0"/>
              </a:rPr>
              <a:t> report</a:t>
            </a:r>
          </a:p>
        </p:txBody>
      </p:sp>
      <p:sp>
        <p:nvSpPr>
          <p:cNvPr id="153" name="Rectangle 136">
            <a:extLst>
              <a:ext uri="{FF2B5EF4-FFF2-40B4-BE49-F238E27FC236}">
                <a16:creationId xmlns:a16="http://schemas.microsoft.com/office/drawing/2014/main" id="{B453E6DD-5A01-4A46-B6BB-DD4C4F98276A}"/>
              </a:ext>
            </a:extLst>
          </p:cNvPr>
          <p:cNvSpPr>
            <a:spLocks noChangeArrowheads="1"/>
          </p:cNvSpPr>
          <p:nvPr/>
        </p:nvSpPr>
        <p:spPr bwMode="auto">
          <a:xfrm>
            <a:off x="3534917" y="1379350"/>
            <a:ext cx="17633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fontAlgn="base">
              <a:spcBef>
                <a:spcPct val="0"/>
              </a:spcBef>
              <a:spcAft>
                <a:spcPct val="0"/>
              </a:spcAft>
            </a:pPr>
            <a:r>
              <a:rPr lang="en-US" altLang="en-US" sz="800">
                <a:solidFill>
                  <a:srgbClr val="000000"/>
                </a:solidFill>
                <a:latin typeface="Verdana" panose="020B0604030504040204" pitchFamily="34" charset="0"/>
                <a:ea typeface="Verdana" panose="020B0604030504040204" pitchFamily="34" charset="0"/>
                <a:cs typeface="Verdana" panose="020B0604030504040204" pitchFamily="34" charset="0"/>
              </a:rPr>
              <a:t>Yes</a:t>
            </a:r>
            <a:endParaRPr lang="en-US" altLang="en-US" sz="800">
              <a:latin typeface="Verdana" panose="020B0604030504040204" pitchFamily="34" charset="0"/>
              <a:ea typeface="Verdana" panose="020B0604030504040204" pitchFamily="34" charset="0"/>
              <a:cs typeface="Verdana" panose="020B0604030504040204" pitchFamily="34" charset="0"/>
            </a:endParaRPr>
          </a:p>
        </p:txBody>
      </p:sp>
      <p:cxnSp>
        <p:nvCxnSpPr>
          <p:cNvPr id="157" name="Straight Arrow Connector 156">
            <a:extLst>
              <a:ext uri="{FF2B5EF4-FFF2-40B4-BE49-F238E27FC236}">
                <a16:creationId xmlns:a16="http://schemas.microsoft.com/office/drawing/2014/main" id="{23325D1E-0CE7-45B3-A152-791F98F9BD31}"/>
              </a:ext>
            </a:extLst>
          </p:cNvPr>
          <p:cNvCxnSpPr>
            <a:stCxn id="108" idx="2"/>
            <a:endCxn id="114" idx="0"/>
          </p:cNvCxnSpPr>
          <p:nvPr/>
        </p:nvCxnSpPr>
        <p:spPr>
          <a:xfrm flipV="1">
            <a:off x="1456559" y="1852810"/>
            <a:ext cx="486656" cy="4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3624B765-D011-4BC1-A869-61C1B15A1C60}"/>
              </a:ext>
            </a:extLst>
          </p:cNvPr>
          <p:cNvCxnSpPr>
            <a:cxnSpLocks/>
            <a:stCxn id="114" idx="2"/>
            <a:endCxn id="106" idx="0"/>
          </p:cNvCxnSpPr>
          <p:nvPr/>
        </p:nvCxnSpPr>
        <p:spPr>
          <a:xfrm>
            <a:off x="3576265" y="1852810"/>
            <a:ext cx="558857" cy="4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586D13BE-42EE-48E0-B767-9882AD2DD5A1}"/>
              </a:ext>
            </a:extLst>
          </p:cNvPr>
          <p:cNvCxnSpPr>
            <a:cxnSpLocks/>
            <a:stCxn id="106" idx="2"/>
            <a:endCxn id="132" idx="7"/>
          </p:cNvCxnSpPr>
          <p:nvPr/>
        </p:nvCxnSpPr>
        <p:spPr>
          <a:xfrm flipV="1">
            <a:off x="5768172" y="1855980"/>
            <a:ext cx="497699" cy="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723E2F22-7ED9-43A3-B9F5-6855576DEB78}"/>
              </a:ext>
            </a:extLst>
          </p:cNvPr>
          <p:cNvCxnSpPr>
            <a:cxnSpLocks/>
            <a:stCxn id="106" idx="3"/>
            <a:endCxn id="134" idx="1"/>
          </p:cNvCxnSpPr>
          <p:nvPr/>
        </p:nvCxnSpPr>
        <p:spPr>
          <a:xfrm flipH="1">
            <a:off x="4950771" y="2126379"/>
            <a:ext cx="876" cy="396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8FAFA22E-FACB-48B1-B32A-0B4596F21CF6}"/>
              </a:ext>
            </a:extLst>
          </p:cNvPr>
          <p:cNvCxnSpPr>
            <a:cxnSpLocks/>
            <a:stCxn id="134" idx="3"/>
            <a:endCxn id="118" idx="1"/>
          </p:cNvCxnSpPr>
          <p:nvPr/>
        </p:nvCxnSpPr>
        <p:spPr>
          <a:xfrm>
            <a:off x="4950771" y="3059878"/>
            <a:ext cx="6946" cy="420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E7313F44-0ECB-4292-9429-9DC8648BDC14}"/>
              </a:ext>
            </a:extLst>
          </p:cNvPr>
          <p:cNvCxnSpPr>
            <a:cxnSpLocks/>
          </p:cNvCxnSpPr>
          <p:nvPr/>
        </p:nvCxnSpPr>
        <p:spPr>
          <a:xfrm flipH="1">
            <a:off x="3567283" y="3805808"/>
            <a:ext cx="440487" cy="8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0B2452A3-ED63-4169-BCE0-54AB5179B07C}"/>
              </a:ext>
            </a:extLst>
          </p:cNvPr>
          <p:cNvCxnSpPr>
            <a:cxnSpLocks/>
            <a:stCxn id="130" idx="3"/>
          </p:cNvCxnSpPr>
          <p:nvPr/>
        </p:nvCxnSpPr>
        <p:spPr>
          <a:xfrm>
            <a:off x="871853" y="5950275"/>
            <a:ext cx="14207" cy="701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2" name="Connector: Elbow 221">
            <a:extLst>
              <a:ext uri="{FF2B5EF4-FFF2-40B4-BE49-F238E27FC236}">
                <a16:creationId xmlns:a16="http://schemas.microsoft.com/office/drawing/2014/main" id="{C1935E36-ACE4-4039-B829-9B428B684B87}"/>
              </a:ext>
            </a:extLst>
          </p:cNvPr>
          <p:cNvCxnSpPr>
            <a:cxnSpLocks/>
          </p:cNvCxnSpPr>
          <p:nvPr/>
        </p:nvCxnSpPr>
        <p:spPr>
          <a:xfrm>
            <a:off x="2759740" y="1532635"/>
            <a:ext cx="5653080" cy="3139683"/>
          </a:xfrm>
          <a:prstGeom prst="bentConnector3">
            <a:avLst>
              <a:gd name="adj1" fmla="val 104044"/>
            </a:avLst>
          </a:prstGeom>
          <a:ln>
            <a:tailEnd type="triangle"/>
          </a:ln>
        </p:spPr>
        <p:style>
          <a:lnRef idx="1">
            <a:schemeClr val="accent1"/>
          </a:lnRef>
          <a:fillRef idx="0">
            <a:schemeClr val="accent1"/>
          </a:fillRef>
          <a:effectRef idx="0">
            <a:schemeClr val="accent1"/>
          </a:effectRef>
          <a:fontRef idx="minor">
            <a:schemeClr val="tx1"/>
          </a:fontRef>
        </p:style>
      </p:cxnSp>
      <p:sp>
        <p:nvSpPr>
          <p:cNvPr id="227" name="Rectangle 136">
            <a:extLst>
              <a:ext uri="{FF2B5EF4-FFF2-40B4-BE49-F238E27FC236}">
                <a16:creationId xmlns:a16="http://schemas.microsoft.com/office/drawing/2014/main" id="{063D720B-2A77-4EDB-9A10-55C9C8B5634E}"/>
              </a:ext>
            </a:extLst>
          </p:cNvPr>
          <p:cNvSpPr>
            <a:spLocks noChangeArrowheads="1"/>
          </p:cNvSpPr>
          <p:nvPr/>
        </p:nvSpPr>
        <p:spPr bwMode="auto">
          <a:xfrm>
            <a:off x="3654330" y="1914099"/>
            <a:ext cx="17633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fontAlgn="base">
              <a:spcBef>
                <a:spcPct val="0"/>
              </a:spcBef>
              <a:spcAft>
                <a:spcPct val="0"/>
              </a:spcAft>
            </a:pPr>
            <a:r>
              <a:rPr lang="en-US" altLang="en-US" sz="800">
                <a:solidFill>
                  <a:srgbClr val="000000"/>
                </a:solidFill>
                <a:latin typeface="Verdana" panose="020B0604030504040204" pitchFamily="34" charset="0"/>
                <a:ea typeface="Verdana" panose="020B0604030504040204" pitchFamily="34" charset="0"/>
                <a:cs typeface="Verdana" panose="020B0604030504040204" pitchFamily="34" charset="0"/>
              </a:rPr>
              <a:t>No</a:t>
            </a:r>
            <a:endParaRPr lang="en-US" altLang="en-US" sz="800">
              <a:latin typeface="Verdana" panose="020B0604030504040204" pitchFamily="34" charset="0"/>
              <a:ea typeface="Verdana" panose="020B0604030504040204" pitchFamily="34" charset="0"/>
              <a:cs typeface="Verdana" panose="020B0604030504040204" pitchFamily="34" charset="0"/>
            </a:endParaRPr>
          </a:p>
        </p:txBody>
      </p:sp>
      <p:sp>
        <p:nvSpPr>
          <p:cNvPr id="233" name="Rectangle 136">
            <a:extLst>
              <a:ext uri="{FF2B5EF4-FFF2-40B4-BE49-F238E27FC236}">
                <a16:creationId xmlns:a16="http://schemas.microsoft.com/office/drawing/2014/main" id="{71AEAD74-F7C5-4C6E-9A6B-610E9FA212A8}"/>
              </a:ext>
            </a:extLst>
          </p:cNvPr>
          <p:cNvSpPr>
            <a:spLocks noChangeArrowheads="1"/>
          </p:cNvSpPr>
          <p:nvPr/>
        </p:nvSpPr>
        <p:spPr bwMode="auto">
          <a:xfrm>
            <a:off x="1712812" y="3861563"/>
            <a:ext cx="17633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fontAlgn="base">
              <a:spcBef>
                <a:spcPct val="0"/>
              </a:spcBef>
              <a:spcAft>
                <a:spcPct val="0"/>
              </a:spcAft>
            </a:pPr>
            <a:r>
              <a:rPr lang="en-US" altLang="en-US" sz="800">
                <a:solidFill>
                  <a:srgbClr val="000000"/>
                </a:solidFill>
                <a:latin typeface="Verdana" panose="020B0604030504040204" pitchFamily="34" charset="0"/>
                <a:ea typeface="Verdana" panose="020B0604030504040204" pitchFamily="34" charset="0"/>
                <a:cs typeface="Verdana" panose="020B0604030504040204" pitchFamily="34" charset="0"/>
              </a:rPr>
              <a:t>Yes</a:t>
            </a:r>
            <a:endParaRPr lang="en-US" altLang="en-US" sz="800">
              <a:latin typeface="Verdana" panose="020B0604030504040204" pitchFamily="34" charset="0"/>
              <a:ea typeface="Verdana" panose="020B0604030504040204" pitchFamily="34" charset="0"/>
              <a:cs typeface="Verdana" panose="020B0604030504040204" pitchFamily="34" charset="0"/>
            </a:endParaRPr>
          </a:p>
        </p:txBody>
      </p:sp>
      <p:sp>
        <p:nvSpPr>
          <p:cNvPr id="234" name="Rectangle 136">
            <a:extLst>
              <a:ext uri="{FF2B5EF4-FFF2-40B4-BE49-F238E27FC236}">
                <a16:creationId xmlns:a16="http://schemas.microsoft.com/office/drawing/2014/main" id="{BE35A118-D519-4FA3-9B09-7D73988C3561}"/>
              </a:ext>
            </a:extLst>
          </p:cNvPr>
          <p:cNvSpPr>
            <a:spLocks noChangeArrowheads="1"/>
          </p:cNvSpPr>
          <p:nvPr/>
        </p:nvSpPr>
        <p:spPr bwMode="auto">
          <a:xfrm>
            <a:off x="3094395" y="4020245"/>
            <a:ext cx="139462"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fontAlgn="base">
              <a:spcBef>
                <a:spcPct val="0"/>
              </a:spcBef>
              <a:spcAft>
                <a:spcPct val="0"/>
              </a:spcAft>
            </a:pPr>
            <a:r>
              <a:rPr lang="en-US" altLang="en-US" sz="800">
                <a:solidFill>
                  <a:srgbClr val="000000"/>
                </a:solidFill>
                <a:latin typeface="Verdana" panose="020B0604030504040204" pitchFamily="34" charset="0"/>
                <a:ea typeface="Verdana" panose="020B0604030504040204" pitchFamily="34" charset="0"/>
                <a:cs typeface="Verdana" panose="020B0604030504040204" pitchFamily="34" charset="0"/>
              </a:rPr>
              <a:t>No</a:t>
            </a:r>
            <a:endParaRPr lang="en-US" altLang="en-US" sz="800">
              <a:latin typeface="Verdana" panose="020B0604030504040204" pitchFamily="34" charset="0"/>
              <a:ea typeface="Verdana" panose="020B0604030504040204" pitchFamily="34" charset="0"/>
              <a:cs typeface="Verdana" panose="020B0604030504040204" pitchFamily="34" charset="0"/>
            </a:endParaRPr>
          </a:p>
        </p:txBody>
      </p:sp>
      <p:sp>
        <p:nvSpPr>
          <p:cNvPr id="235" name="Rectangle 136">
            <a:extLst>
              <a:ext uri="{FF2B5EF4-FFF2-40B4-BE49-F238E27FC236}">
                <a16:creationId xmlns:a16="http://schemas.microsoft.com/office/drawing/2014/main" id="{DDE77A1B-D321-4490-9B1B-6BC2004E07AC}"/>
              </a:ext>
            </a:extLst>
          </p:cNvPr>
          <p:cNvSpPr>
            <a:spLocks noChangeArrowheads="1"/>
          </p:cNvSpPr>
          <p:nvPr/>
        </p:nvSpPr>
        <p:spPr bwMode="auto">
          <a:xfrm>
            <a:off x="997086" y="4106275"/>
            <a:ext cx="139462"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fontAlgn="base">
              <a:spcBef>
                <a:spcPct val="0"/>
              </a:spcBef>
              <a:spcAft>
                <a:spcPct val="0"/>
              </a:spcAft>
            </a:pPr>
            <a:r>
              <a:rPr lang="en-US" altLang="en-US" sz="800">
                <a:solidFill>
                  <a:srgbClr val="000000"/>
                </a:solidFill>
                <a:latin typeface="Verdana" panose="020B0604030504040204" pitchFamily="34" charset="0"/>
                <a:ea typeface="Verdana" panose="020B0604030504040204" pitchFamily="34" charset="0"/>
                <a:cs typeface="Verdana" panose="020B0604030504040204" pitchFamily="34" charset="0"/>
              </a:rPr>
              <a:t>No</a:t>
            </a:r>
            <a:endParaRPr lang="en-US" altLang="en-US" sz="800">
              <a:latin typeface="Verdana" panose="020B0604030504040204" pitchFamily="34" charset="0"/>
              <a:ea typeface="Verdana" panose="020B0604030504040204" pitchFamily="34" charset="0"/>
              <a:cs typeface="Verdana" panose="020B0604030504040204" pitchFamily="34" charset="0"/>
            </a:endParaRPr>
          </a:p>
        </p:txBody>
      </p:sp>
      <p:sp>
        <p:nvSpPr>
          <p:cNvPr id="236" name="Rectangle 136">
            <a:extLst>
              <a:ext uri="{FF2B5EF4-FFF2-40B4-BE49-F238E27FC236}">
                <a16:creationId xmlns:a16="http://schemas.microsoft.com/office/drawing/2014/main" id="{366868F2-8278-4F1D-BDFF-EFEF5657B0EF}"/>
              </a:ext>
            </a:extLst>
          </p:cNvPr>
          <p:cNvSpPr>
            <a:spLocks noChangeArrowheads="1"/>
          </p:cNvSpPr>
          <p:nvPr/>
        </p:nvSpPr>
        <p:spPr bwMode="auto">
          <a:xfrm>
            <a:off x="974124" y="6062468"/>
            <a:ext cx="17633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fontAlgn="base">
              <a:spcBef>
                <a:spcPct val="0"/>
              </a:spcBef>
              <a:spcAft>
                <a:spcPct val="0"/>
              </a:spcAft>
            </a:pPr>
            <a:r>
              <a:rPr lang="en-US" altLang="en-US" sz="800">
                <a:solidFill>
                  <a:srgbClr val="000000"/>
                </a:solidFill>
                <a:latin typeface="Verdana" panose="020B0604030504040204" pitchFamily="34" charset="0"/>
                <a:ea typeface="Verdana" panose="020B0604030504040204" pitchFamily="34" charset="0"/>
                <a:cs typeface="Verdana" panose="020B0604030504040204" pitchFamily="34" charset="0"/>
              </a:rPr>
              <a:t>Yes</a:t>
            </a:r>
            <a:endParaRPr lang="en-US" altLang="en-US" sz="800">
              <a:latin typeface="Verdana" panose="020B0604030504040204" pitchFamily="34" charset="0"/>
              <a:ea typeface="Verdana" panose="020B0604030504040204" pitchFamily="34" charset="0"/>
              <a:cs typeface="Verdana" panose="020B0604030504040204" pitchFamily="34" charset="0"/>
            </a:endParaRPr>
          </a:p>
        </p:txBody>
      </p:sp>
      <p:cxnSp>
        <p:nvCxnSpPr>
          <p:cNvPr id="237" name="Connector: Elbow 236">
            <a:extLst>
              <a:ext uri="{FF2B5EF4-FFF2-40B4-BE49-F238E27FC236}">
                <a16:creationId xmlns:a16="http://schemas.microsoft.com/office/drawing/2014/main" id="{F503807F-4C0A-4708-87B4-167AC332C9D3}"/>
              </a:ext>
            </a:extLst>
          </p:cNvPr>
          <p:cNvCxnSpPr>
            <a:cxnSpLocks/>
            <a:endCxn id="124" idx="1"/>
          </p:cNvCxnSpPr>
          <p:nvPr/>
        </p:nvCxnSpPr>
        <p:spPr>
          <a:xfrm rot="10800000" flipV="1">
            <a:off x="4179706" y="4663081"/>
            <a:ext cx="1450551" cy="434043"/>
          </a:xfrm>
          <a:prstGeom prst="bentConnector3">
            <a:avLst>
              <a:gd name="adj1" fmla="val 100280"/>
            </a:avLst>
          </a:prstGeom>
          <a:ln>
            <a:tailEnd type="triangle"/>
          </a:ln>
        </p:spPr>
        <p:style>
          <a:lnRef idx="1">
            <a:schemeClr val="accent1"/>
          </a:lnRef>
          <a:fillRef idx="0">
            <a:schemeClr val="accent1"/>
          </a:fillRef>
          <a:effectRef idx="0">
            <a:schemeClr val="accent1"/>
          </a:effectRef>
          <a:fontRef idx="minor">
            <a:schemeClr val="tx1"/>
          </a:fontRef>
        </p:style>
      </p:cxnSp>
      <p:sp>
        <p:nvSpPr>
          <p:cNvPr id="241" name="Rectangle 136">
            <a:extLst>
              <a:ext uri="{FF2B5EF4-FFF2-40B4-BE49-F238E27FC236}">
                <a16:creationId xmlns:a16="http://schemas.microsoft.com/office/drawing/2014/main" id="{280A506D-E312-4D5A-9660-367BCF2E3B7E}"/>
              </a:ext>
            </a:extLst>
          </p:cNvPr>
          <p:cNvSpPr>
            <a:spLocks noChangeArrowheads="1"/>
          </p:cNvSpPr>
          <p:nvPr/>
        </p:nvSpPr>
        <p:spPr bwMode="auto">
          <a:xfrm>
            <a:off x="3940336" y="5876333"/>
            <a:ext cx="139462"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fontAlgn="base">
              <a:spcBef>
                <a:spcPct val="0"/>
              </a:spcBef>
              <a:spcAft>
                <a:spcPct val="0"/>
              </a:spcAft>
            </a:pPr>
            <a:r>
              <a:rPr lang="en-US" altLang="en-US" sz="800">
                <a:solidFill>
                  <a:srgbClr val="000000"/>
                </a:solidFill>
                <a:latin typeface="Verdana" panose="020B0604030504040204" pitchFamily="34" charset="0"/>
                <a:ea typeface="Verdana" panose="020B0604030504040204" pitchFamily="34" charset="0"/>
                <a:cs typeface="Verdana" panose="020B0604030504040204" pitchFamily="34" charset="0"/>
              </a:rPr>
              <a:t>No</a:t>
            </a:r>
            <a:endParaRPr lang="en-US" altLang="en-US" sz="800">
              <a:latin typeface="Verdana" panose="020B0604030504040204" pitchFamily="34" charset="0"/>
              <a:ea typeface="Verdana" panose="020B0604030504040204" pitchFamily="34" charset="0"/>
              <a:cs typeface="Verdana" panose="020B0604030504040204" pitchFamily="34" charset="0"/>
            </a:endParaRPr>
          </a:p>
        </p:txBody>
      </p:sp>
      <p:sp>
        <p:nvSpPr>
          <p:cNvPr id="242" name="Rectangle 136">
            <a:extLst>
              <a:ext uri="{FF2B5EF4-FFF2-40B4-BE49-F238E27FC236}">
                <a16:creationId xmlns:a16="http://schemas.microsoft.com/office/drawing/2014/main" id="{C7E0F99E-0E6D-4309-B81B-0384D28EB899}"/>
              </a:ext>
            </a:extLst>
          </p:cNvPr>
          <p:cNvSpPr>
            <a:spLocks noChangeArrowheads="1"/>
          </p:cNvSpPr>
          <p:nvPr/>
        </p:nvSpPr>
        <p:spPr bwMode="auto">
          <a:xfrm>
            <a:off x="1878454" y="5667104"/>
            <a:ext cx="139462"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fontAlgn="base">
              <a:spcBef>
                <a:spcPct val="0"/>
              </a:spcBef>
              <a:spcAft>
                <a:spcPct val="0"/>
              </a:spcAft>
            </a:pPr>
            <a:r>
              <a:rPr lang="en-US" altLang="en-US" sz="800">
                <a:solidFill>
                  <a:srgbClr val="000000"/>
                </a:solidFill>
                <a:latin typeface="Verdana" panose="020B0604030504040204" pitchFamily="34" charset="0"/>
                <a:ea typeface="Verdana" panose="020B0604030504040204" pitchFamily="34" charset="0"/>
                <a:cs typeface="Verdana" panose="020B0604030504040204" pitchFamily="34" charset="0"/>
              </a:rPr>
              <a:t>No</a:t>
            </a:r>
            <a:endParaRPr lang="en-US" altLang="en-US" sz="800">
              <a:latin typeface="Verdana" panose="020B0604030504040204" pitchFamily="34" charset="0"/>
              <a:ea typeface="Verdana" panose="020B0604030504040204" pitchFamily="34" charset="0"/>
              <a:cs typeface="Verdana" panose="020B0604030504040204" pitchFamily="34" charset="0"/>
            </a:endParaRPr>
          </a:p>
        </p:txBody>
      </p:sp>
      <p:cxnSp>
        <p:nvCxnSpPr>
          <p:cNvPr id="246" name="Connector: Elbow 245">
            <a:extLst>
              <a:ext uri="{FF2B5EF4-FFF2-40B4-BE49-F238E27FC236}">
                <a16:creationId xmlns:a16="http://schemas.microsoft.com/office/drawing/2014/main" id="{A0F1ADBF-B5EC-4AE5-AF81-22A54E988954}"/>
              </a:ext>
            </a:extLst>
          </p:cNvPr>
          <p:cNvCxnSpPr>
            <a:cxnSpLocks/>
            <a:stCxn id="124" idx="3"/>
          </p:cNvCxnSpPr>
          <p:nvPr/>
        </p:nvCxnSpPr>
        <p:spPr>
          <a:xfrm flipH="1">
            <a:off x="3668948" y="5845704"/>
            <a:ext cx="510757" cy="813069"/>
          </a:xfrm>
          <a:prstGeom prst="bentConnector4">
            <a:avLst>
              <a:gd name="adj1" fmla="val 0"/>
              <a:gd name="adj2"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9" name="Connector: Elbow 258">
            <a:extLst>
              <a:ext uri="{FF2B5EF4-FFF2-40B4-BE49-F238E27FC236}">
                <a16:creationId xmlns:a16="http://schemas.microsoft.com/office/drawing/2014/main" id="{6ED272A3-FB76-488B-95B9-5BEB298752B7}"/>
              </a:ext>
            </a:extLst>
          </p:cNvPr>
          <p:cNvCxnSpPr>
            <a:cxnSpLocks/>
            <a:stCxn id="124" idx="2"/>
          </p:cNvCxnSpPr>
          <p:nvPr/>
        </p:nvCxnSpPr>
        <p:spPr>
          <a:xfrm>
            <a:off x="5129360" y="5471415"/>
            <a:ext cx="45250" cy="11714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68" name="Rectangle 136">
            <a:extLst>
              <a:ext uri="{FF2B5EF4-FFF2-40B4-BE49-F238E27FC236}">
                <a16:creationId xmlns:a16="http://schemas.microsoft.com/office/drawing/2014/main" id="{F6E0A93C-FCE6-43C8-9052-8BD487EBA4A5}"/>
              </a:ext>
            </a:extLst>
          </p:cNvPr>
          <p:cNvSpPr>
            <a:spLocks noChangeArrowheads="1"/>
          </p:cNvSpPr>
          <p:nvPr/>
        </p:nvSpPr>
        <p:spPr bwMode="auto">
          <a:xfrm>
            <a:off x="3780948" y="3511486"/>
            <a:ext cx="139462"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fontAlgn="base">
              <a:spcBef>
                <a:spcPct val="0"/>
              </a:spcBef>
              <a:spcAft>
                <a:spcPct val="0"/>
              </a:spcAft>
            </a:pPr>
            <a:r>
              <a:rPr lang="en-US" altLang="en-US" sz="800">
                <a:solidFill>
                  <a:srgbClr val="000000"/>
                </a:solidFill>
                <a:latin typeface="Verdana" panose="020B0604030504040204" pitchFamily="34" charset="0"/>
                <a:ea typeface="Verdana" panose="020B0604030504040204" pitchFamily="34" charset="0"/>
                <a:cs typeface="Verdana" panose="020B0604030504040204" pitchFamily="34" charset="0"/>
              </a:rPr>
              <a:t>No</a:t>
            </a:r>
            <a:endParaRPr lang="en-US" altLang="en-US" sz="800">
              <a:latin typeface="Verdana" panose="020B0604030504040204" pitchFamily="34" charset="0"/>
              <a:ea typeface="Verdana" panose="020B0604030504040204" pitchFamily="34" charset="0"/>
              <a:cs typeface="Verdana" panose="020B0604030504040204" pitchFamily="34" charset="0"/>
            </a:endParaRPr>
          </a:p>
        </p:txBody>
      </p:sp>
      <p:sp>
        <p:nvSpPr>
          <p:cNvPr id="269" name="Rectangle 136">
            <a:extLst>
              <a:ext uri="{FF2B5EF4-FFF2-40B4-BE49-F238E27FC236}">
                <a16:creationId xmlns:a16="http://schemas.microsoft.com/office/drawing/2014/main" id="{E6153871-A526-48CB-8292-56200EC7CAA1}"/>
              </a:ext>
            </a:extLst>
          </p:cNvPr>
          <p:cNvSpPr>
            <a:spLocks noChangeArrowheads="1"/>
          </p:cNvSpPr>
          <p:nvPr/>
        </p:nvSpPr>
        <p:spPr bwMode="auto">
          <a:xfrm>
            <a:off x="5027452" y="2285891"/>
            <a:ext cx="17633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fontAlgn="base">
              <a:spcBef>
                <a:spcPct val="0"/>
              </a:spcBef>
              <a:spcAft>
                <a:spcPct val="0"/>
              </a:spcAft>
            </a:pPr>
            <a:r>
              <a:rPr lang="en-US" altLang="en-US" sz="800">
                <a:solidFill>
                  <a:srgbClr val="000000"/>
                </a:solidFill>
                <a:latin typeface="Verdana" panose="020B0604030504040204" pitchFamily="34" charset="0"/>
                <a:ea typeface="Verdana" panose="020B0604030504040204" pitchFamily="34" charset="0"/>
                <a:cs typeface="Verdana" panose="020B0604030504040204" pitchFamily="34" charset="0"/>
              </a:rPr>
              <a:t>No</a:t>
            </a:r>
            <a:endParaRPr lang="en-US" altLang="en-US" sz="800">
              <a:latin typeface="Verdana" panose="020B0604030504040204" pitchFamily="34" charset="0"/>
              <a:ea typeface="Verdana" panose="020B0604030504040204" pitchFamily="34" charset="0"/>
              <a:cs typeface="Verdana" panose="020B0604030504040204" pitchFamily="34" charset="0"/>
            </a:endParaRPr>
          </a:p>
        </p:txBody>
      </p:sp>
      <p:sp>
        <p:nvSpPr>
          <p:cNvPr id="270" name="Rectangle 136">
            <a:extLst>
              <a:ext uri="{FF2B5EF4-FFF2-40B4-BE49-F238E27FC236}">
                <a16:creationId xmlns:a16="http://schemas.microsoft.com/office/drawing/2014/main" id="{7F5CA321-A6DB-430D-AFB1-40F9DF5FEEA8}"/>
              </a:ext>
            </a:extLst>
          </p:cNvPr>
          <p:cNvSpPr>
            <a:spLocks noChangeArrowheads="1"/>
          </p:cNvSpPr>
          <p:nvPr/>
        </p:nvSpPr>
        <p:spPr bwMode="auto">
          <a:xfrm>
            <a:off x="5014164" y="3158179"/>
            <a:ext cx="17633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fontAlgn="base">
              <a:spcBef>
                <a:spcPct val="0"/>
              </a:spcBef>
              <a:spcAft>
                <a:spcPct val="0"/>
              </a:spcAft>
            </a:pPr>
            <a:r>
              <a:rPr lang="en-US" altLang="en-US" sz="800">
                <a:solidFill>
                  <a:srgbClr val="000000"/>
                </a:solidFill>
                <a:latin typeface="Verdana" panose="020B0604030504040204" pitchFamily="34" charset="0"/>
                <a:ea typeface="Verdana" panose="020B0604030504040204" pitchFamily="34" charset="0"/>
                <a:cs typeface="Verdana" panose="020B0604030504040204" pitchFamily="34" charset="0"/>
              </a:rPr>
              <a:t>No</a:t>
            </a:r>
            <a:endParaRPr lang="en-US" altLang="en-US" sz="800">
              <a:latin typeface="Verdana" panose="020B0604030504040204" pitchFamily="34" charset="0"/>
              <a:ea typeface="Verdana" panose="020B0604030504040204" pitchFamily="34" charset="0"/>
              <a:cs typeface="Verdana" panose="020B0604030504040204" pitchFamily="34" charset="0"/>
            </a:endParaRPr>
          </a:p>
        </p:txBody>
      </p:sp>
      <p:sp>
        <p:nvSpPr>
          <p:cNvPr id="271" name="Rectangle 136">
            <a:extLst>
              <a:ext uri="{FF2B5EF4-FFF2-40B4-BE49-F238E27FC236}">
                <a16:creationId xmlns:a16="http://schemas.microsoft.com/office/drawing/2014/main" id="{767A2542-2B49-4373-9283-FC3023FF89D9}"/>
              </a:ext>
            </a:extLst>
          </p:cNvPr>
          <p:cNvSpPr>
            <a:spLocks noChangeArrowheads="1"/>
          </p:cNvSpPr>
          <p:nvPr/>
        </p:nvSpPr>
        <p:spPr bwMode="auto">
          <a:xfrm>
            <a:off x="5907372" y="1685020"/>
            <a:ext cx="17633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fontAlgn="base">
              <a:spcBef>
                <a:spcPct val="0"/>
              </a:spcBef>
              <a:spcAft>
                <a:spcPct val="0"/>
              </a:spcAft>
            </a:pPr>
            <a:r>
              <a:rPr lang="en-US" altLang="en-US" sz="800">
                <a:solidFill>
                  <a:srgbClr val="000000"/>
                </a:solidFill>
                <a:latin typeface="Verdana" panose="020B0604030504040204" pitchFamily="34" charset="0"/>
                <a:ea typeface="Verdana" panose="020B0604030504040204" pitchFamily="34" charset="0"/>
                <a:cs typeface="Verdana" panose="020B0604030504040204" pitchFamily="34" charset="0"/>
              </a:rPr>
              <a:t>Yes</a:t>
            </a:r>
            <a:endParaRPr lang="en-US" altLang="en-US" sz="800">
              <a:latin typeface="Verdana" panose="020B0604030504040204" pitchFamily="34" charset="0"/>
              <a:ea typeface="Verdana" panose="020B0604030504040204" pitchFamily="34" charset="0"/>
              <a:cs typeface="Verdana" panose="020B0604030504040204" pitchFamily="34" charset="0"/>
            </a:endParaRPr>
          </a:p>
        </p:txBody>
      </p:sp>
      <p:cxnSp>
        <p:nvCxnSpPr>
          <p:cNvPr id="272" name="Connector: Elbow 271">
            <a:extLst>
              <a:ext uri="{FF2B5EF4-FFF2-40B4-BE49-F238E27FC236}">
                <a16:creationId xmlns:a16="http://schemas.microsoft.com/office/drawing/2014/main" id="{D20DD172-773C-4A9B-9062-4620E24248C1}"/>
              </a:ext>
            </a:extLst>
          </p:cNvPr>
          <p:cNvCxnSpPr>
            <a:cxnSpLocks/>
            <a:stCxn id="134" idx="2"/>
            <a:endCxn id="132" idx="7"/>
          </p:cNvCxnSpPr>
          <p:nvPr/>
        </p:nvCxnSpPr>
        <p:spPr>
          <a:xfrm flipV="1">
            <a:off x="5855765" y="1855980"/>
            <a:ext cx="410106" cy="935186"/>
          </a:xfrm>
          <a:prstGeom prst="bentConnector3">
            <a:avLst>
              <a:gd name="adj1" fmla="val 58581"/>
            </a:avLst>
          </a:prstGeom>
          <a:ln>
            <a:tailEnd type="triangle"/>
          </a:ln>
        </p:spPr>
        <p:style>
          <a:lnRef idx="1">
            <a:schemeClr val="accent1"/>
          </a:lnRef>
          <a:fillRef idx="0">
            <a:schemeClr val="accent1"/>
          </a:fillRef>
          <a:effectRef idx="0">
            <a:schemeClr val="accent1"/>
          </a:effectRef>
          <a:fontRef idx="minor">
            <a:schemeClr val="tx1"/>
          </a:fontRef>
        </p:style>
      </p:cxnSp>
      <p:sp>
        <p:nvSpPr>
          <p:cNvPr id="277" name="Rectangle 136">
            <a:extLst>
              <a:ext uri="{FF2B5EF4-FFF2-40B4-BE49-F238E27FC236}">
                <a16:creationId xmlns:a16="http://schemas.microsoft.com/office/drawing/2014/main" id="{08FA4978-CE7C-4D85-BF06-2E342DA1FA40}"/>
              </a:ext>
            </a:extLst>
          </p:cNvPr>
          <p:cNvSpPr>
            <a:spLocks noChangeArrowheads="1"/>
          </p:cNvSpPr>
          <p:nvPr/>
        </p:nvSpPr>
        <p:spPr bwMode="auto">
          <a:xfrm>
            <a:off x="5855765" y="2630104"/>
            <a:ext cx="17633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fontAlgn="base">
              <a:spcBef>
                <a:spcPct val="0"/>
              </a:spcBef>
              <a:spcAft>
                <a:spcPct val="0"/>
              </a:spcAft>
            </a:pPr>
            <a:r>
              <a:rPr lang="en-US" altLang="en-US" sz="800">
                <a:solidFill>
                  <a:srgbClr val="000000"/>
                </a:solidFill>
                <a:latin typeface="Verdana" panose="020B0604030504040204" pitchFamily="34" charset="0"/>
                <a:ea typeface="Verdana" panose="020B0604030504040204" pitchFamily="34" charset="0"/>
                <a:cs typeface="Verdana" panose="020B0604030504040204" pitchFamily="34" charset="0"/>
              </a:rPr>
              <a:t>Yes</a:t>
            </a:r>
            <a:endParaRPr lang="en-US" altLang="en-US" sz="800">
              <a:latin typeface="Verdana" panose="020B0604030504040204" pitchFamily="34" charset="0"/>
              <a:ea typeface="Verdana" panose="020B0604030504040204" pitchFamily="34" charset="0"/>
              <a:cs typeface="Verdana" panose="020B0604030504040204" pitchFamily="34" charset="0"/>
            </a:endParaRPr>
          </a:p>
        </p:txBody>
      </p:sp>
      <p:cxnSp>
        <p:nvCxnSpPr>
          <p:cNvPr id="278" name="Connector: Elbow 277">
            <a:extLst>
              <a:ext uri="{FF2B5EF4-FFF2-40B4-BE49-F238E27FC236}">
                <a16:creationId xmlns:a16="http://schemas.microsoft.com/office/drawing/2014/main" id="{2B0A261E-3AE9-43F8-A3A0-607B95BBDAB3}"/>
              </a:ext>
            </a:extLst>
          </p:cNvPr>
          <p:cNvCxnSpPr>
            <a:cxnSpLocks/>
            <a:stCxn id="118" idx="2"/>
            <a:endCxn id="132" idx="7"/>
          </p:cNvCxnSpPr>
          <p:nvPr/>
        </p:nvCxnSpPr>
        <p:spPr>
          <a:xfrm flipV="1">
            <a:off x="5907372" y="1855980"/>
            <a:ext cx="358499" cy="1953346"/>
          </a:xfrm>
          <a:prstGeom prst="bentConnector3">
            <a:avLst>
              <a:gd name="adj1" fmla="val 54469"/>
            </a:avLst>
          </a:prstGeom>
          <a:ln>
            <a:tailEnd type="triangle"/>
          </a:ln>
        </p:spPr>
        <p:style>
          <a:lnRef idx="1">
            <a:schemeClr val="accent1"/>
          </a:lnRef>
          <a:fillRef idx="0">
            <a:schemeClr val="accent1"/>
          </a:fillRef>
          <a:effectRef idx="0">
            <a:schemeClr val="accent1"/>
          </a:effectRef>
          <a:fontRef idx="minor">
            <a:schemeClr val="tx1"/>
          </a:fontRef>
        </p:style>
      </p:cxnSp>
      <p:sp>
        <p:nvSpPr>
          <p:cNvPr id="283" name="Rectangle 136">
            <a:extLst>
              <a:ext uri="{FF2B5EF4-FFF2-40B4-BE49-F238E27FC236}">
                <a16:creationId xmlns:a16="http://schemas.microsoft.com/office/drawing/2014/main" id="{69C6D612-24B2-4735-8AC9-6E8D68D30F90}"/>
              </a:ext>
            </a:extLst>
          </p:cNvPr>
          <p:cNvSpPr>
            <a:spLocks noChangeArrowheads="1"/>
          </p:cNvSpPr>
          <p:nvPr/>
        </p:nvSpPr>
        <p:spPr bwMode="auto">
          <a:xfrm>
            <a:off x="5897831" y="3485854"/>
            <a:ext cx="17633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fontAlgn="base">
              <a:spcBef>
                <a:spcPct val="0"/>
              </a:spcBef>
              <a:spcAft>
                <a:spcPct val="0"/>
              </a:spcAft>
            </a:pPr>
            <a:r>
              <a:rPr lang="en-US" altLang="en-US" sz="800">
                <a:solidFill>
                  <a:srgbClr val="000000"/>
                </a:solidFill>
                <a:latin typeface="Verdana" panose="020B0604030504040204" pitchFamily="34" charset="0"/>
                <a:ea typeface="Verdana" panose="020B0604030504040204" pitchFamily="34" charset="0"/>
                <a:cs typeface="Verdana" panose="020B0604030504040204" pitchFamily="34" charset="0"/>
              </a:rPr>
              <a:t>Yes</a:t>
            </a:r>
            <a:endParaRPr lang="en-US" altLang="en-US" sz="800">
              <a:latin typeface="Verdana" panose="020B0604030504040204" pitchFamily="34" charset="0"/>
              <a:ea typeface="Verdana" panose="020B0604030504040204" pitchFamily="34" charset="0"/>
              <a:cs typeface="Verdana" panose="020B0604030504040204" pitchFamily="34" charset="0"/>
            </a:endParaRPr>
          </a:p>
        </p:txBody>
      </p:sp>
      <p:cxnSp>
        <p:nvCxnSpPr>
          <p:cNvPr id="284" name="Connector: Elbow 283">
            <a:extLst>
              <a:ext uri="{FF2B5EF4-FFF2-40B4-BE49-F238E27FC236}">
                <a16:creationId xmlns:a16="http://schemas.microsoft.com/office/drawing/2014/main" id="{85B342AD-F0AC-4E09-BABF-B0B6EAD13E8E}"/>
              </a:ext>
            </a:extLst>
          </p:cNvPr>
          <p:cNvCxnSpPr>
            <a:cxnSpLocks/>
            <a:stCxn id="138" idx="2"/>
          </p:cNvCxnSpPr>
          <p:nvPr/>
        </p:nvCxnSpPr>
        <p:spPr>
          <a:xfrm>
            <a:off x="8401934" y="5598805"/>
            <a:ext cx="58111" cy="10820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87" name="Rectangle 136">
            <a:extLst>
              <a:ext uri="{FF2B5EF4-FFF2-40B4-BE49-F238E27FC236}">
                <a16:creationId xmlns:a16="http://schemas.microsoft.com/office/drawing/2014/main" id="{75F79AF1-7B59-45E8-8B8E-B47453EEA83F}"/>
              </a:ext>
            </a:extLst>
          </p:cNvPr>
          <p:cNvSpPr>
            <a:spLocks noChangeArrowheads="1"/>
          </p:cNvSpPr>
          <p:nvPr/>
        </p:nvSpPr>
        <p:spPr bwMode="auto">
          <a:xfrm>
            <a:off x="7536010" y="5075811"/>
            <a:ext cx="17633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fontAlgn="base">
              <a:spcBef>
                <a:spcPct val="0"/>
              </a:spcBef>
              <a:spcAft>
                <a:spcPct val="0"/>
              </a:spcAft>
            </a:pPr>
            <a:r>
              <a:rPr lang="en-US" altLang="en-US" sz="800">
                <a:solidFill>
                  <a:srgbClr val="000000"/>
                </a:solidFill>
                <a:latin typeface="Verdana" panose="020B0604030504040204" pitchFamily="34" charset="0"/>
                <a:ea typeface="Verdana" panose="020B0604030504040204" pitchFamily="34" charset="0"/>
                <a:cs typeface="Verdana" panose="020B0604030504040204" pitchFamily="34" charset="0"/>
              </a:rPr>
              <a:t>Yes</a:t>
            </a:r>
            <a:endParaRPr lang="en-US" altLang="en-US" sz="800">
              <a:latin typeface="Verdana" panose="020B0604030504040204" pitchFamily="34" charset="0"/>
              <a:ea typeface="Verdana" panose="020B0604030504040204" pitchFamily="34" charset="0"/>
              <a:cs typeface="Verdana" panose="020B0604030504040204" pitchFamily="34" charset="0"/>
            </a:endParaRPr>
          </a:p>
        </p:txBody>
      </p:sp>
      <p:cxnSp>
        <p:nvCxnSpPr>
          <p:cNvPr id="288" name="Connector: Elbow 287">
            <a:extLst>
              <a:ext uri="{FF2B5EF4-FFF2-40B4-BE49-F238E27FC236}">
                <a16:creationId xmlns:a16="http://schemas.microsoft.com/office/drawing/2014/main" id="{BDA8F9DB-5C54-489C-9F56-E04B10223B41}"/>
              </a:ext>
            </a:extLst>
          </p:cNvPr>
          <p:cNvCxnSpPr>
            <a:cxnSpLocks/>
            <a:stCxn id="138" idx="3"/>
          </p:cNvCxnSpPr>
          <p:nvPr/>
        </p:nvCxnSpPr>
        <p:spPr>
          <a:xfrm flipH="1">
            <a:off x="6794429" y="5973094"/>
            <a:ext cx="657850" cy="669745"/>
          </a:xfrm>
          <a:prstGeom prst="bentConnector4">
            <a:avLst>
              <a:gd name="adj1" fmla="val 0"/>
              <a:gd name="adj2"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98" name="Rectangle 136">
            <a:extLst>
              <a:ext uri="{FF2B5EF4-FFF2-40B4-BE49-F238E27FC236}">
                <a16:creationId xmlns:a16="http://schemas.microsoft.com/office/drawing/2014/main" id="{1263A450-8A93-46C6-949E-E8FAFCB00D01}"/>
              </a:ext>
            </a:extLst>
          </p:cNvPr>
          <p:cNvSpPr>
            <a:spLocks noChangeArrowheads="1"/>
          </p:cNvSpPr>
          <p:nvPr/>
        </p:nvSpPr>
        <p:spPr bwMode="auto">
          <a:xfrm>
            <a:off x="7185643" y="6038928"/>
            <a:ext cx="139462"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fontAlgn="base">
              <a:spcBef>
                <a:spcPct val="0"/>
              </a:spcBef>
              <a:spcAft>
                <a:spcPct val="0"/>
              </a:spcAft>
            </a:pPr>
            <a:r>
              <a:rPr lang="en-US" altLang="en-US" sz="800">
                <a:solidFill>
                  <a:srgbClr val="000000"/>
                </a:solidFill>
                <a:latin typeface="Verdana" panose="020B0604030504040204" pitchFamily="34" charset="0"/>
                <a:ea typeface="Verdana" panose="020B0604030504040204" pitchFamily="34" charset="0"/>
                <a:cs typeface="Verdana" panose="020B0604030504040204" pitchFamily="34" charset="0"/>
              </a:rPr>
              <a:t>No</a:t>
            </a:r>
            <a:endParaRPr lang="en-US" altLang="en-US" sz="800">
              <a:latin typeface="Verdana" panose="020B0604030504040204" pitchFamily="34" charset="0"/>
              <a:ea typeface="Verdana" panose="020B0604030504040204" pitchFamily="34" charset="0"/>
              <a:cs typeface="Verdana" panose="020B0604030504040204" pitchFamily="34" charset="0"/>
            </a:endParaRPr>
          </a:p>
        </p:txBody>
      </p:sp>
      <p:sp>
        <p:nvSpPr>
          <p:cNvPr id="312" name="Rectangle 136">
            <a:extLst>
              <a:ext uri="{FF2B5EF4-FFF2-40B4-BE49-F238E27FC236}">
                <a16:creationId xmlns:a16="http://schemas.microsoft.com/office/drawing/2014/main" id="{DAC25E59-15AE-44AA-9656-39B2FFC9FE83}"/>
              </a:ext>
            </a:extLst>
          </p:cNvPr>
          <p:cNvSpPr>
            <a:spLocks noChangeArrowheads="1"/>
          </p:cNvSpPr>
          <p:nvPr/>
        </p:nvSpPr>
        <p:spPr bwMode="auto">
          <a:xfrm>
            <a:off x="4909228" y="5676352"/>
            <a:ext cx="17633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fontAlgn="base">
              <a:spcBef>
                <a:spcPct val="0"/>
              </a:spcBef>
              <a:spcAft>
                <a:spcPct val="0"/>
              </a:spcAft>
            </a:pPr>
            <a:r>
              <a:rPr lang="en-US" altLang="en-US" sz="800">
                <a:solidFill>
                  <a:srgbClr val="000000"/>
                </a:solidFill>
                <a:latin typeface="Verdana" panose="020B0604030504040204" pitchFamily="34" charset="0"/>
                <a:ea typeface="Verdana" panose="020B0604030504040204" pitchFamily="34" charset="0"/>
                <a:cs typeface="Verdana" panose="020B0604030504040204" pitchFamily="34" charset="0"/>
              </a:rPr>
              <a:t>Yes</a:t>
            </a:r>
            <a:endParaRPr lang="en-US" altLang="en-US" sz="800">
              <a:latin typeface="Verdana" panose="020B0604030504040204" pitchFamily="34" charset="0"/>
              <a:ea typeface="Verdana" panose="020B0604030504040204" pitchFamily="34" charset="0"/>
              <a:cs typeface="Verdana" panose="020B0604030504040204" pitchFamily="34" charset="0"/>
            </a:endParaRPr>
          </a:p>
        </p:txBody>
      </p:sp>
      <p:cxnSp>
        <p:nvCxnSpPr>
          <p:cNvPr id="360" name="Connector: Elbow 359">
            <a:extLst>
              <a:ext uri="{FF2B5EF4-FFF2-40B4-BE49-F238E27FC236}">
                <a16:creationId xmlns:a16="http://schemas.microsoft.com/office/drawing/2014/main" id="{A5CFA5CF-39D1-4319-977A-95101B92D001}"/>
              </a:ext>
            </a:extLst>
          </p:cNvPr>
          <p:cNvCxnSpPr>
            <a:cxnSpLocks/>
            <a:stCxn id="116" idx="3"/>
          </p:cNvCxnSpPr>
          <p:nvPr/>
        </p:nvCxnSpPr>
        <p:spPr>
          <a:xfrm>
            <a:off x="2751050" y="4235761"/>
            <a:ext cx="4253089" cy="24735"/>
          </a:xfrm>
          <a:prstGeom prst="bentConnector3">
            <a:avLst>
              <a:gd name="adj1" fmla="val 16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2" name="Connector: Elbow 381">
            <a:extLst>
              <a:ext uri="{FF2B5EF4-FFF2-40B4-BE49-F238E27FC236}">
                <a16:creationId xmlns:a16="http://schemas.microsoft.com/office/drawing/2014/main" id="{53C92468-ACE6-42D1-B7F9-C379BAADADE1}"/>
              </a:ext>
            </a:extLst>
          </p:cNvPr>
          <p:cNvCxnSpPr>
            <a:cxnSpLocks/>
            <a:stCxn id="120" idx="3"/>
            <a:endCxn id="130" idx="1"/>
          </p:cNvCxnSpPr>
          <p:nvPr/>
        </p:nvCxnSpPr>
        <p:spPr>
          <a:xfrm flipH="1">
            <a:off x="871853" y="4150705"/>
            <a:ext cx="1553" cy="1050991"/>
          </a:xfrm>
          <a:prstGeom prst="bentConnector3">
            <a:avLst>
              <a:gd name="adj1" fmla="val 10296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3" name="Straight Arrow Connector 442">
            <a:extLst>
              <a:ext uri="{FF2B5EF4-FFF2-40B4-BE49-F238E27FC236}">
                <a16:creationId xmlns:a16="http://schemas.microsoft.com/office/drawing/2014/main" id="{2CBAE2BB-1FFE-427B-9D68-14E04130F0C2}"/>
              </a:ext>
            </a:extLst>
          </p:cNvPr>
          <p:cNvCxnSpPr>
            <a:cxnSpLocks/>
            <a:stCxn id="116" idx="0"/>
            <a:endCxn id="120" idx="2"/>
          </p:cNvCxnSpPr>
          <p:nvPr/>
        </p:nvCxnSpPr>
        <p:spPr>
          <a:xfrm flipH="1">
            <a:off x="1689931" y="3820076"/>
            <a:ext cx="244594" cy="1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1" name="Connector: Elbow 500">
            <a:extLst>
              <a:ext uri="{FF2B5EF4-FFF2-40B4-BE49-F238E27FC236}">
                <a16:creationId xmlns:a16="http://schemas.microsoft.com/office/drawing/2014/main" id="{4E023830-3377-416B-96EF-BE99353CF3DD}"/>
              </a:ext>
            </a:extLst>
          </p:cNvPr>
          <p:cNvCxnSpPr>
            <a:cxnSpLocks/>
            <a:stCxn id="136" idx="3"/>
            <a:endCxn id="138" idx="1"/>
          </p:cNvCxnSpPr>
          <p:nvPr/>
        </p:nvCxnSpPr>
        <p:spPr>
          <a:xfrm>
            <a:off x="7021539" y="5037371"/>
            <a:ext cx="430740" cy="187144"/>
          </a:xfrm>
          <a:prstGeom prst="bentConnector3">
            <a:avLst>
              <a:gd name="adj1" fmla="val 99807"/>
            </a:avLst>
          </a:prstGeom>
          <a:ln>
            <a:tailEnd type="triangle"/>
          </a:ln>
        </p:spPr>
        <p:style>
          <a:lnRef idx="1">
            <a:schemeClr val="accent1"/>
          </a:lnRef>
          <a:fillRef idx="0">
            <a:schemeClr val="accent1"/>
          </a:fillRef>
          <a:effectRef idx="0">
            <a:schemeClr val="accent1"/>
          </a:effectRef>
          <a:fontRef idx="minor">
            <a:schemeClr val="tx1"/>
          </a:fontRef>
        </p:style>
      </p:cxnSp>
      <p:sp>
        <p:nvSpPr>
          <p:cNvPr id="573" name="Freeform 36">
            <a:extLst>
              <a:ext uri="{FF2B5EF4-FFF2-40B4-BE49-F238E27FC236}">
                <a16:creationId xmlns:a16="http://schemas.microsoft.com/office/drawing/2014/main" id="{CB24E7A1-97A0-4FDA-8301-6A07253F9724}"/>
              </a:ext>
            </a:extLst>
          </p:cNvPr>
          <p:cNvSpPr>
            <a:spLocks/>
          </p:cNvSpPr>
          <p:nvPr/>
        </p:nvSpPr>
        <p:spPr bwMode="auto">
          <a:xfrm>
            <a:off x="1736512" y="6651579"/>
            <a:ext cx="900178" cy="565788"/>
          </a:xfrm>
          <a:custGeom>
            <a:avLst/>
            <a:gdLst>
              <a:gd name="T0" fmla="*/ 288 w 1536"/>
              <a:gd name="T1" fmla="*/ 576 h 576"/>
              <a:gd name="T2" fmla="*/ 1248 w 1536"/>
              <a:gd name="T3" fmla="*/ 576 h 576"/>
              <a:gd name="T4" fmla="*/ 1536 w 1536"/>
              <a:gd name="T5" fmla="*/ 288 h 576"/>
              <a:gd name="T6" fmla="*/ 1248 w 1536"/>
              <a:gd name="T7" fmla="*/ 0 h 576"/>
              <a:gd name="T8" fmla="*/ 1248 w 1536"/>
              <a:gd name="T9" fmla="*/ 0 h 576"/>
              <a:gd name="T10" fmla="*/ 1248 w 1536"/>
              <a:gd name="T11" fmla="*/ 0 h 576"/>
              <a:gd name="T12" fmla="*/ 288 w 1536"/>
              <a:gd name="T13" fmla="*/ 0 h 576"/>
              <a:gd name="T14" fmla="*/ 0 w 1536"/>
              <a:gd name="T15" fmla="*/ 288 h 576"/>
              <a:gd name="T16" fmla="*/ 288 w 1536"/>
              <a:gd name="T17" fmla="*/ 576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6" h="576">
                <a:moveTo>
                  <a:pt x="288" y="576"/>
                </a:moveTo>
                <a:lnTo>
                  <a:pt x="1248" y="576"/>
                </a:lnTo>
                <a:cubicBezTo>
                  <a:pt x="1407" y="576"/>
                  <a:pt x="1536" y="448"/>
                  <a:pt x="1536" y="288"/>
                </a:cubicBezTo>
                <a:cubicBezTo>
                  <a:pt x="1536" y="129"/>
                  <a:pt x="1407" y="0"/>
                  <a:pt x="1248" y="0"/>
                </a:cubicBezTo>
                <a:cubicBezTo>
                  <a:pt x="1248" y="0"/>
                  <a:pt x="1248" y="0"/>
                  <a:pt x="1248" y="0"/>
                </a:cubicBezTo>
                <a:lnTo>
                  <a:pt x="1248" y="0"/>
                </a:lnTo>
                <a:lnTo>
                  <a:pt x="288" y="0"/>
                </a:lnTo>
                <a:cubicBezTo>
                  <a:pt x="129" y="0"/>
                  <a:pt x="0" y="129"/>
                  <a:pt x="0" y="288"/>
                </a:cubicBezTo>
                <a:cubicBezTo>
                  <a:pt x="0" y="448"/>
                  <a:pt x="129" y="576"/>
                  <a:pt x="288" y="576"/>
                </a:cubicBezTo>
              </a:path>
            </a:pathLst>
          </a:custGeom>
          <a:solidFill>
            <a:schemeClr val="accent6">
              <a:lumMod val="40000"/>
              <a:lumOff val="60000"/>
            </a:schemeClr>
          </a:solidFill>
          <a:ln w="7938" cap="sq">
            <a:solidFill>
              <a:srgbClr val="41719C"/>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574" name="Rectangle 573">
            <a:extLst>
              <a:ext uri="{FF2B5EF4-FFF2-40B4-BE49-F238E27FC236}">
                <a16:creationId xmlns:a16="http://schemas.microsoft.com/office/drawing/2014/main" id="{C8DDE60D-447E-4714-A59C-30B63448A495}"/>
              </a:ext>
            </a:extLst>
          </p:cNvPr>
          <p:cNvSpPr>
            <a:spLocks noChangeArrowheads="1"/>
          </p:cNvSpPr>
          <p:nvPr/>
        </p:nvSpPr>
        <p:spPr bwMode="auto">
          <a:xfrm>
            <a:off x="2064571" y="6854261"/>
            <a:ext cx="20197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ctr" defTabSz="914400" fontAlgn="base">
              <a:spcBef>
                <a:spcPct val="0"/>
              </a:spcBef>
              <a:spcAft>
                <a:spcPct val="0"/>
              </a:spcAft>
            </a:pPr>
            <a:r>
              <a:rPr lang="en-US" altLang="en-US" sz="800">
                <a:latin typeface="Verdana" panose="020B0604030504040204" pitchFamily="34" charset="0"/>
                <a:ea typeface="Verdana" panose="020B0604030504040204" pitchFamily="34" charset="0"/>
                <a:cs typeface="Verdana" panose="020B0604030504040204" pitchFamily="34" charset="0"/>
              </a:rPr>
              <a:t>FRS</a:t>
            </a:r>
          </a:p>
        </p:txBody>
      </p:sp>
      <p:cxnSp>
        <p:nvCxnSpPr>
          <p:cNvPr id="585" name="Connector: Elbow 584">
            <a:extLst>
              <a:ext uri="{FF2B5EF4-FFF2-40B4-BE49-F238E27FC236}">
                <a16:creationId xmlns:a16="http://schemas.microsoft.com/office/drawing/2014/main" id="{83954166-9E96-40CF-8670-3E803BCCCB87}"/>
              </a:ext>
            </a:extLst>
          </p:cNvPr>
          <p:cNvCxnSpPr>
            <a:cxnSpLocks/>
            <a:stCxn id="130" idx="2"/>
          </p:cNvCxnSpPr>
          <p:nvPr/>
        </p:nvCxnSpPr>
        <p:spPr>
          <a:xfrm>
            <a:off x="1736512" y="5575986"/>
            <a:ext cx="449178" cy="110488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8" name="Connector: Elbow 587">
            <a:extLst>
              <a:ext uri="{FF2B5EF4-FFF2-40B4-BE49-F238E27FC236}">
                <a16:creationId xmlns:a16="http://schemas.microsoft.com/office/drawing/2014/main" id="{4A021C38-6B10-44E5-BC7D-CCADD141131F}"/>
              </a:ext>
            </a:extLst>
          </p:cNvPr>
          <p:cNvCxnSpPr>
            <a:cxnSpLocks/>
            <a:stCxn id="120" idx="1"/>
          </p:cNvCxnSpPr>
          <p:nvPr/>
        </p:nvCxnSpPr>
        <p:spPr>
          <a:xfrm flipV="1">
            <a:off x="873406" y="3258218"/>
            <a:ext cx="7782857" cy="233666"/>
          </a:xfrm>
          <a:prstGeom prst="bentConnector3">
            <a:avLst>
              <a:gd name="adj1" fmla="val -61"/>
            </a:avLst>
          </a:prstGeom>
          <a:ln>
            <a:tailEnd type="triangle"/>
          </a:ln>
        </p:spPr>
        <p:style>
          <a:lnRef idx="1">
            <a:schemeClr val="accent1"/>
          </a:lnRef>
          <a:fillRef idx="0">
            <a:schemeClr val="accent1"/>
          </a:fillRef>
          <a:effectRef idx="0">
            <a:schemeClr val="accent1"/>
          </a:effectRef>
          <a:fontRef idx="minor">
            <a:schemeClr val="tx1"/>
          </a:fontRef>
        </p:style>
      </p:cxnSp>
      <p:sp>
        <p:nvSpPr>
          <p:cNvPr id="599" name="Rectangle 136">
            <a:extLst>
              <a:ext uri="{FF2B5EF4-FFF2-40B4-BE49-F238E27FC236}">
                <a16:creationId xmlns:a16="http://schemas.microsoft.com/office/drawing/2014/main" id="{D7C6416B-435B-41D5-A3CC-D494744B3493}"/>
              </a:ext>
            </a:extLst>
          </p:cNvPr>
          <p:cNvSpPr>
            <a:spLocks noChangeArrowheads="1"/>
          </p:cNvSpPr>
          <p:nvPr/>
        </p:nvSpPr>
        <p:spPr bwMode="auto">
          <a:xfrm>
            <a:off x="1048383" y="3271708"/>
            <a:ext cx="17633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fontAlgn="base">
              <a:spcBef>
                <a:spcPct val="0"/>
              </a:spcBef>
              <a:spcAft>
                <a:spcPct val="0"/>
              </a:spcAft>
            </a:pPr>
            <a:r>
              <a:rPr lang="en-US" altLang="en-US" sz="800">
                <a:solidFill>
                  <a:srgbClr val="000000"/>
                </a:solidFill>
                <a:latin typeface="Verdana" panose="020B0604030504040204" pitchFamily="34" charset="0"/>
                <a:ea typeface="Verdana" panose="020B0604030504040204" pitchFamily="34" charset="0"/>
                <a:cs typeface="Verdana" panose="020B0604030504040204" pitchFamily="34" charset="0"/>
              </a:rPr>
              <a:t>Yes</a:t>
            </a:r>
            <a:endParaRPr lang="en-US" altLang="en-US" sz="800">
              <a:latin typeface="Verdana" panose="020B0604030504040204" pitchFamily="34" charset="0"/>
              <a:ea typeface="Verdana" panose="020B0604030504040204" pitchFamily="34" charset="0"/>
              <a:cs typeface="Verdana" panose="020B0604030504040204" pitchFamily="34" charset="0"/>
            </a:endParaRPr>
          </a:p>
        </p:txBody>
      </p:sp>
      <p:sp>
        <p:nvSpPr>
          <p:cNvPr id="601" name="Rectangle 136">
            <a:extLst>
              <a:ext uri="{FF2B5EF4-FFF2-40B4-BE49-F238E27FC236}">
                <a16:creationId xmlns:a16="http://schemas.microsoft.com/office/drawing/2014/main" id="{25AB916F-B45C-489F-9517-4AC7C55A41F1}"/>
              </a:ext>
            </a:extLst>
          </p:cNvPr>
          <p:cNvSpPr>
            <a:spLocks noChangeArrowheads="1"/>
          </p:cNvSpPr>
          <p:nvPr/>
        </p:nvSpPr>
        <p:spPr bwMode="auto">
          <a:xfrm>
            <a:off x="5204717" y="4731435"/>
            <a:ext cx="139462"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fontAlgn="base">
              <a:spcBef>
                <a:spcPct val="0"/>
              </a:spcBef>
              <a:spcAft>
                <a:spcPct val="0"/>
              </a:spcAft>
            </a:pPr>
            <a:r>
              <a:rPr lang="en-US" altLang="en-US" sz="800">
                <a:solidFill>
                  <a:srgbClr val="000000"/>
                </a:solidFill>
                <a:latin typeface="Verdana" panose="020B0604030504040204" pitchFamily="34" charset="0"/>
                <a:ea typeface="Verdana" panose="020B0604030504040204" pitchFamily="34" charset="0"/>
                <a:cs typeface="Verdana" panose="020B0604030504040204" pitchFamily="34" charset="0"/>
              </a:rPr>
              <a:t>No</a:t>
            </a:r>
            <a:endParaRPr lang="en-US" altLang="en-US" sz="800">
              <a:latin typeface="Verdana" panose="020B0604030504040204" pitchFamily="34" charset="0"/>
              <a:ea typeface="Verdana" panose="020B0604030504040204" pitchFamily="34" charset="0"/>
              <a:cs typeface="Verdana" panose="020B0604030504040204" pitchFamily="34" charset="0"/>
            </a:endParaRPr>
          </a:p>
        </p:txBody>
      </p:sp>
      <p:sp>
        <p:nvSpPr>
          <p:cNvPr id="604" name="Rectangle 136">
            <a:extLst>
              <a:ext uri="{FF2B5EF4-FFF2-40B4-BE49-F238E27FC236}">
                <a16:creationId xmlns:a16="http://schemas.microsoft.com/office/drawing/2014/main" id="{F12EA4AF-0037-49CE-A9B5-A8441C1C37C1}"/>
              </a:ext>
            </a:extLst>
          </p:cNvPr>
          <p:cNvSpPr>
            <a:spLocks noChangeArrowheads="1"/>
          </p:cNvSpPr>
          <p:nvPr/>
        </p:nvSpPr>
        <p:spPr bwMode="auto">
          <a:xfrm>
            <a:off x="8495332" y="5417798"/>
            <a:ext cx="17633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fontAlgn="base">
              <a:spcBef>
                <a:spcPct val="0"/>
              </a:spcBef>
              <a:spcAft>
                <a:spcPct val="0"/>
              </a:spcAft>
            </a:pPr>
            <a:r>
              <a:rPr lang="en-US" altLang="en-US" sz="800">
                <a:solidFill>
                  <a:srgbClr val="000000"/>
                </a:solidFill>
                <a:latin typeface="Verdana" panose="020B0604030504040204" pitchFamily="34" charset="0"/>
                <a:ea typeface="Verdana" panose="020B0604030504040204" pitchFamily="34" charset="0"/>
                <a:cs typeface="Verdana" panose="020B0604030504040204" pitchFamily="34" charset="0"/>
              </a:rPr>
              <a:t>Yes</a:t>
            </a:r>
            <a:endParaRPr lang="en-US" altLang="en-US" sz="80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693497760"/>
      </p:ext>
    </p:extLst>
  </p:cSld>
  <p:clrMapOvr>
    <a:masterClrMapping/>
  </p:clrMapOvr>
  <p:transition spd="slow">
    <p:fade/>
  </p:transition>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Theme_CSOD">
  <a:themeElements>
    <a:clrScheme name="CSOD New">
      <a:dk1>
        <a:srgbClr val="000000"/>
      </a:dk1>
      <a:lt1>
        <a:srgbClr val="FFFFFF"/>
      </a:lt1>
      <a:dk2>
        <a:srgbClr val="004F71"/>
      </a:dk2>
      <a:lt2>
        <a:srgbClr val="FA4616"/>
      </a:lt2>
      <a:accent1>
        <a:srgbClr val="00859B"/>
      </a:accent1>
      <a:accent2>
        <a:srgbClr val="653024"/>
      </a:accent2>
      <a:accent3>
        <a:srgbClr val="F1C6A6"/>
      </a:accent3>
      <a:accent4>
        <a:srgbClr val="D6001C"/>
      </a:accent4>
      <a:accent5>
        <a:srgbClr val="FFC72C"/>
      </a:accent5>
      <a:accent6>
        <a:srgbClr val="2CCCD3"/>
      </a:accent6>
      <a:hlink>
        <a:srgbClr val="2CCCD3"/>
      </a:hlink>
      <a:folHlink>
        <a:srgbClr val="2CCCD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sod_template Aug 5" id="{0E63F085-0568-244E-905E-64637C2AC06E}" vid="{D38EFE47-34BA-F84B-8D54-E5919B9987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cdbe5b9-5499-446f-91f2-35ffe1354dc7">
      <Terms xmlns="http://schemas.microsoft.com/office/infopath/2007/PartnerControls"/>
    </lcf76f155ced4ddcb4097134ff3c332f>
    <TaxCatchAll xmlns="f605c320-b55e-4af4-addb-d1a9d1bdf49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8A6DCCE3A4D6246BDCC3A99887E7EBF" ma:contentTypeVersion="16" ma:contentTypeDescription="Create a new document." ma:contentTypeScope="" ma:versionID="4d2b95261807ff339f1c110a523a5cd6">
  <xsd:schema xmlns:xsd="http://www.w3.org/2001/XMLSchema" xmlns:xs="http://www.w3.org/2001/XMLSchema" xmlns:p="http://schemas.microsoft.com/office/2006/metadata/properties" xmlns:ns2="ecdbe5b9-5499-446f-91f2-35ffe1354dc7" xmlns:ns3="f605c320-b55e-4af4-addb-d1a9d1bdf49a" targetNamespace="http://schemas.microsoft.com/office/2006/metadata/properties" ma:root="true" ma:fieldsID="12c77668ba5df6c0fbc5cb3a64b63ba2" ns2:_="" ns3:_="">
    <xsd:import namespace="ecdbe5b9-5499-446f-91f2-35ffe1354dc7"/>
    <xsd:import namespace="f605c320-b55e-4af4-addb-d1a9d1bdf49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bjectDetectorVersion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dbe5b9-5499-446f-91f2-35ffe1354dc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798d900d-0589-4081-96eb-513de833a50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OCR" ma:index="23"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605c320-b55e-4af4-addb-d1a9d1bdf49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ea543a0b-041d-4ba4-9f31-868688cb4e3e}" ma:internalName="TaxCatchAll" ma:showField="CatchAllData" ma:web="f605c320-b55e-4af4-addb-d1a9d1bdf49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6641708-CF14-4754-932E-4D6B9ADD15F9}">
  <ds:schemaRefs>
    <ds:schemaRef ds:uri="http://schemas.microsoft.com/sharepoint/v3/contenttype/forms"/>
  </ds:schemaRefs>
</ds:datastoreItem>
</file>

<file path=customXml/itemProps2.xml><?xml version="1.0" encoding="utf-8"?>
<ds:datastoreItem xmlns:ds="http://schemas.openxmlformats.org/officeDocument/2006/customXml" ds:itemID="{E66F4CE6-B114-4DF6-A9F1-92B9C22F710E}">
  <ds:schemaRefs>
    <ds:schemaRef ds:uri="http://purl.org/dc/elements/1.1/"/>
    <ds:schemaRef ds:uri="http://schemas.microsoft.com/office/2006/metadata/properties"/>
    <ds:schemaRef ds:uri="http://www.w3.org/XML/1998/namespace"/>
    <ds:schemaRef ds:uri="http://purl.org/dc/dcmitype/"/>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657a399f-d117-40e0-82a1-1773909a7f16"/>
    <ds:schemaRef ds:uri="775017ad-ff4e-41eb-8957-1d5424cb866c"/>
    <ds:schemaRef ds:uri="ecdbe5b9-5499-446f-91f2-35ffe1354dc7"/>
    <ds:schemaRef ds:uri="f605c320-b55e-4af4-addb-d1a9d1bdf49a"/>
  </ds:schemaRefs>
</ds:datastoreItem>
</file>

<file path=customXml/itemProps3.xml><?xml version="1.0" encoding="utf-8"?>
<ds:datastoreItem xmlns:ds="http://schemas.openxmlformats.org/officeDocument/2006/customXml" ds:itemID="{46178A2B-2342-4FDE-B0D6-1D9C61D354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dbe5b9-5499-446f-91f2-35ffe1354dc7"/>
    <ds:schemaRef ds:uri="f605c320-b55e-4af4-addb-d1a9d1bdf4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95</TotalTime>
  <Words>2017</Words>
  <Application>Microsoft Office PowerPoint</Application>
  <PresentationFormat>Custom</PresentationFormat>
  <Paragraphs>490</Paragraphs>
  <Slides>20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Verdana</vt:lpstr>
      <vt:lpstr>Wingdings</vt:lpstr>
      <vt:lpstr>Wingdings 2</vt:lpstr>
      <vt:lpstr>Wingdings,Sans-Serif</vt:lpstr>
      <vt:lpstr>Theme_CSOD</vt:lpstr>
      <vt:lpstr>XXXX-Reporting Strategy</vt:lpstr>
      <vt:lpstr>PowerPoint Presentation</vt:lpstr>
      <vt:lpstr>Reports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Sample Reports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Open Items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Courson</dc:creator>
  <cp:lastModifiedBy>Parashuram, Addurugatla</cp:lastModifiedBy>
  <cp:revision>3</cp:revision>
  <dcterms:created xsi:type="dcterms:W3CDTF">2021-12-02T18:47:50Z</dcterms:created>
  <dcterms:modified xsi:type="dcterms:W3CDTF">2023-09-14T09:05:11Z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0x01010088A6DCCE3A4D6246BDCC3A99887E7EBF</vt:lpwstr>
  </property>
  <property fmtid="{D5CDD505-2E9C-101B-9397-08002B2CF9AE}" pid="3" name="MSIP_Label_ea60d57e-af5b-4752-ac57-3e4f28ca11dc_Enabled">
    <vt:lpwstr>true</vt:lpwstr>
  </property>
  <property fmtid="{D5CDD505-2E9C-101B-9397-08002B2CF9AE}" pid="4" name="MSIP_Label_ea60d57e-af5b-4752-ac57-3e4f28ca11dc_SetDate">
    <vt:lpwstr>2022-08-04T14:36:31Z</vt:lpwstr>
  </property>
  <property fmtid="{D5CDD505-2E9C-101B-9397-08002B2CF9AE}" pid="5" name="MSIP_Label_ea60d57e-af5b-4752-ac57-3e4f28ca11dc_Method">
    <vt:lpwstr>Standard</vt:lpwstr>
  </property>
  <property fmtid="{D5CDD505-2E9C-101B-9397-08002B2CF9AE}" pid="6" name="MSIP_Label_ea60d57e-af5b-4752-ac57-3e4f28ca11dc_Name">
    <vt:lpwstr>ea60d57e-af5b-4752-ac57-3e4f28ca11dc</vt:lpwstr>
  </property>
  <property fmtid="{D5CDD505-2E9C-101B-9397-08002B2CF9AE}" pid="7" name="MSIP_Label_ea60d57e-af5b-4752-ac57-3e4f28ca11dc_SiteId">
    <vt:lpwstr>36da45f1-dd2c-4d1f-af13-5abe46b99921</vt:lpwstr>
  </property>
  <property fmtid="{D5CDD505-2E9C-101B-9397-08002B2CF9AE}" pid="8" name="MSIP_Label_ea60d57e-af5b-4752-ac57-3e4f28ca11dc_ActionId">
    <vt:lpwstr>db5712a8-9e7a-40da-b688-c000a5f49a1f</vt:lpwstr>
  </property>
  <property fmtid="{D5CDD505-2E9C-101B-9397-08002B2CF9AE}" pid="9" name="MSIP_Label_ea60d57e-af5b-4752-ac57-3e4f28ca11dc_ContentBits">
    <vt:lpwstr>0</vt:lpwstr>
  </property>
  <property fmtid="{D5CDD505-2E9C-101B-9397-08002B2CF9AE}" pid="10" name="MediaServiceImageTags">
    <vt:lpwstr/>
  </property>
</Properties>
</file>