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9" r:id="rId3"/>
    <p:sldId id="258" r:id="rId4"/>
    <p:sldId id="268" r:id="rId5"/>
    <p:sldId id="267" r:id="rId6"/>
    <p:sldId id="261" r:id="rId7"/>
    <p:sldId id="273" r:id="rId8"/>
    <p:sldId id="274" r:id="rId9"/>
    <p:sldId id="280" r:id="rId10"/>
    <p:sldId id="275" r:id="rId11"/>
    <p:sldId id="276" r:id="rId12"/>
    <p:sldId id="277" r:id="rId13"/>
    <p:sldId id="278" r:id="rId14"/>
    <p:sldId id="279" r:id="rId15"/>
    <p:sldId id="28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56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238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5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1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585" y="263098"/>
            <a:ext cx="9144000" cy="80609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		College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0417"/>
            <a:ext cx="9144000" cy="5437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cs typeface="Calibri"/>
              </a:rPr>
              <a:t>1.Introduction</a:t>
            </a:r>
          </a:p>
          <a:p>
            <a:r>
              <a:rPr lang="en-US" b="1" dirty="0">
                <a:cs typeface="Calibri"/>
              </a:rPr>
              <a:t>2.Abstract</a:t>
            </a:r>
          </a:p>
          <a:p>
            <a:r>
              <a:rPr lang="en-US" b="1" dirty="0">
                <a:cs typeface="Calibri"/>
              </a:rPr>
              <a:t>3.Advantages</a:t>
            </a:r>
          </a:p>
          <a:p>
            <a:r>
              <a:rPr lang="en-US" b="1" dirty="0">
                <a:cs typeface="Calibri"/>
              </a:rPr>
              <a:t>4.Technology used</a:t>
            </a:r>
          </a:p>
          <a:p>
            <a:r>
              <a:rPr lang="en-US" b="1" dirty="0">
                <a:cs typeface="Calibri"/>
              </a:rPr>
              <a:t>5</a:t>
            </a:r>
            <a:r>
              <a:rPr lang="en-US" b="1">
                <a:cs typeface="Calibri"/>
              </a:rPr>
              <a:t>.Environment/tools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6.Output Screen</a:t>
            </a:r>
          </a:p>
          <a:p>
            <a:r>
              <a:rPr lang="en-US" b="1" dirty="0">
                <a:cs typeface="Calibri"/>
              </a:rPr>
              <a:t>7.Conclusion</a:t>
            </a:r>
          </a:p>
          <a:p>
            <a:endParaRPr lang="en-US" b="1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3B7DD-904C-45AD-A0C6-933EB551E43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9774F-5A25-4A4E-9C65-2E5D94FB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68" y="479393"/>
            <a:ext cx="9342307" cy="5450889"/>
          </a:xfrm>
        </p:spPr>
      </p:pic>
    </p:spTree>
    <p:extLst>
      <p:ext uri="{BB962C8B-B14F-4D97-AF65-F5344CB8AC3E}">
        <p14:creationId xmlns:p14="http://schemas.microsoft.com/office/powerpoint/2010/main" val="101569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CC8BC5-4CC7-2333-0BF4-8D20377F8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26" y="754601"/>
            <a:ext cx="9248558" cy="5202315"/>
          </a:xfrm>
        </p:spPr>
      </p:pic>
    </p:spTree>
    <p:extLst>
      <p:ext uri="{BB962C8B-B14F-4D97-AF65-F5344CB8AC3E}">
        <p14:creationId xmlns:p14="http://schemas.microsoft.com/office/powerpoint/2010/main" val="401877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1EB54-C143-F400-A53C-8230EA67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55" y="577046"/>
            <a:ext cx="9339309" cy="5738333"/>
          </a:xfrm>
        </p:spPr>
      </p:pic>
    </p:spTree>
    <p:extLst>
      <p:ext uri="{BB962C8B-B14F-4D97-AF65-F5344CB8AC3E}">
        <p14:creationId xmlns:p14="http://schemas.microsoft.com/office/powerpoint/2010/main" val="197841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076FB3-2100-39E8-EC9A-C1E99D80A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86" y="639192"/>
            <a:ext cx="9422166" cy="5299969"/>
          </a:xfrm>
        </p:spPr>
      </p:pic>
    </p:spTree>
    <p:extLst>
      <p:ext uri="{BB962C8B-B14F-4D97-AF65-F5344CB8AC3E}">
        <p14:creationId xmlns:p14="http://schemas.microsoft.com/office/powerpoint/2010/main" val="160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30214F-C323-A6E9-77CC-81DF2A97A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08" y="692458"/>
            <a:ext cx="9358089" cy="5263926"/>
          </a:xfrm>
        </p:spPr>
      </p:pic>
    </p:spTree>
    <p:extLst>
      <p:ext uri="{BB962C8B-B14F-4D97-AF65-F5344CB8AC3E}">
        <p14:creationId xmlns:p14="http://schemas.microsoft.com/office/powerpoint/2010/main" val="62389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D0B2-DA4D-427A-94B8-A803D05B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                     CONCLUSION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D122-1838-40BD-8683-E2D4EBBB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059" y="1472665"/>
            <a:ext cx="9079046" cy="401504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Our project is only a humble venture to satisfy the needs to manage their project work. Several user-friendly coding has also adopted. The objective of software planning is to provide a frame work that enables the manger to make reasonable estimates made within a limited time frame at the beginning of the software project and should be updated regularly as the project progresses.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At the end it is concluded that we have made effort on following points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 understand the problem domain and produce a model of the system, which describes operations that can be performed on the system.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 included features and operations in detail, including screen layouts.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 designed user interface and security issues related to system.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8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Finally, the system is implemented and tested according to test cases.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85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EC68-204E-4CB2-8BC0-ACC420D5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09" y="2766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4013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6A73-593E-48C7-8C34-3C03E78E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3E5-E2CF-41D5-B40B-F679C8A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610" y="1540189"/>
            <a:ext cx="8915400" cy="3777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“College Management System” has been developed to override the problems prevailing in the practicing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manual system. This software is supposed to eliminate and reduce the hardships faced by the existing system. This System can lead to error free, secure, reliable and fast management system.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“College Management System" - web application [J2EE Batches - Web Application], where user can create, update, delete,&amp; view database in sorted manner.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07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7F7B-E540-47AD-8F42-7D794655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813" y="61523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ABSTRACT </a:t>
            </a:r>
            <a:endParaRPr lang="en-US" sz="3200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6A5A-45C3-4276-9D70-C4CE93CE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121" y="1824425"/>
            <a:ext cx="8660111" cy="418567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project based on </a:t>
            </a:r>
            <a:r>
              <a:rPr lang="en-IN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“Collage Management System”, 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 Manages the  </a:t>
            </a:r>
            <a:r>
              <a:rPr lang="en-IN" sz="2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Departement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information, Student information, Professors information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purpose of System is to automate the existing manual system by the help of computerized equipment's and full-fledged computer software, fulfilling their requirements, so that their valuable data/information can be stored for a longer period with easy accessing and manipulation of the same.</a:t>
            </a: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System, as described above, can lead to error free, secure, reliable and fast management system.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Garamon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07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7F30-047D-488B-AFA1-9E014B3A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   </a:t>
            </a:r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ADVANTAGES</a:t>
            </a:r>
            <a:endParaRPr lang="en-US" sz="3200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6F46-85E6-42D9-838E-9B9FEFDA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4" y="1761424"/>
            <a:ext cx="9188116" cy="38979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can view details of the students, department &amp; staff without going anywhere.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 is convenient for users as this system provides accurate details and description of the database.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website is flexible to be used.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Interface is simple to use.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can view, create, update &amp; delete data at single place.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system handles database properly, so no need of store data by paperwork.</a:t>
            </a:r>
          </a:p>
          <a:p>
            <a:pPr marL="0" indent="0">
              <a:buNone/>
            </a:pPr>
            <a:endParaRPr lang="en-US" dirty="0">
              <a:latin typeface="Garamond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363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1CF-3E6E-4281-A30D-D8CC8826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54" y="50137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8F62-7430-48E8-895F-0BD81DE64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821" y="1127464"/>
            <a:ext cx="9419208" cy="52291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Server-side technologies:-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- 1.8 or later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</a:t>
            </a:r>
          </a:p>
          <a:p>
            <a:pPr algn="l"/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technologies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 3/4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0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10+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3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1A69-7B48-4691-A6EF-E344EE95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621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ENVIRONMENT/Tools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629D-FC8D-4F68-9001-37EEF332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20" y="1722638"/>
            <a:ext cx="9773466" cy="34127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Compatible OS –Windows</a:t>
            </a: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Server – Apache Tomcat  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– My SQL  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My SQL J Connector </a:t>
            </a: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Node Version 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Angular CLI   </a:t>
            </a: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Microsoft VS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Code</a:t>
            </a:r>
          </a:p>
          <a:p>
            <a:pPr marL="342900" indent="-342900"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Eclipse IDE or Spring Tool Suite</a:t>
            </a:r>
            <a:r>
              <a:rPr lang="en-I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 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537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3793-2F24-4406-B36E-EA6ED86A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979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E7C7-6285-4C15-8622-6F1B2848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FA08B-32E2-4F6E-F993-2C814A5C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741715"/>
            <a:ext cx="9901561" cy="55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3B5626-4251-DDE1-D107-59D909F8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31" y="603682"/>
            <a:ext cx="9247352" cy="5201636"/>
          </a:xfrm>
        </p:spPr>
      </p:pic>
    </p:spTree>
    <p:extLst>
      <p:ext uri="{BB962C8B-B14F-4D97-AF65-F5344CB8AC3E}">
        <p14:creationId xmlns:p14="http://schemas.microsoft.com/office/powerpoint/2010/main" val="261024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B70782-1656-CD04-5EF3-29DD7DE46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27" y="727967"/>
            <a:ext cx="9083588" cy="4953741"/>
          </a:xfrm>
        </p:spPr>
      </p:pic>
    </p:spTree>
    <p:extLst>
      <p:ext uri="{BB962C8B-B14F-4D97-AF65-F5344CB8AC3E}">
        <p14:creationId xmlns:p14="http://schemas.microsoft.com/office/powerpoint/2010/main" val="18675747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523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Garamond</vt:lpstr>
      <vt:lpstr>Times New Roman</vt:lpstr>
      <vt:lpstr>Wingdings</vt:lpstr>
      <vt:lpstr>Wingdings 3</vt:lpstr>
      <vt:lpstr>Wisp</vt:lpstr>
      <vt:lpstr>         College Management System</vt:lpstr>
      <vt:lpstr>       INTRODUCTION</vt:lpstr>
      <vt:lpstr>ABSTRACT </vt:lpstr>
      <vt:lpstr>      ADVANTAGES</vt:lpstr>
      <vt:lpstr>      TECHNOLOGY USED</vt:lpstr>
      <vt:lpstr>    ENVIRONMENT/Tools</vt:lpstr>
      <vt:lpstr>OUTPUT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rangineni</dc:creator>
  <cp:lastModifiedBy>Manish Joshi</cp:lastModifiedBy>
  <cp:revision>293</cp:revision>
  <cp:lastPrinted>2022-11-10T06:12:35Z</cp:lastPrinted>
  <dcterms:created xsi:type="dcterms:W3CDTF">2022-02-23T09:14:59Z</dcterms:created>
  <dcterms:modified xsi:type="dcterms:W3CDTF">2022-11-10T07:23:08Z</dcterms:modified>
</cp:coreProperties>
</file>