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B9B3-0671-4D20-BAF0-6B38A7FED4A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1DFC-0AB8-4344-B413-F35B5F5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55092"/>
            <a:ext cx="6858000" cy="62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6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AGRAHARI</dc:creator>
  <cp:lastModifiedBy>MANISH AGRAHARI</cp:lastModifiedBy>
  <cp:revision>1</cp:revision>
  <dcterms:created xsi:type="dcterms:W3CDTF">2022-09-11T12:17:34Z</dcterms:created>
  <dcterms:modified xsi:type="dcterms:W3CDTF">2022-09-11T12:18:49Z</dcterms:modified>
</cp:coreProperties>
</file>