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80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78" r:id="rId26"/>
  </p:sldIdLst>
  <p:sldSz cx="12192000" cy="12192000"/>
  <p:notesSz cx="12192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3" autoAdjust="0"/>
  </p:normalViewPr>
  <p:slideViewPr>
    <p:cSldViewPr>
      <p:cViewPr varScale="1">
        <p:scale>
          <a:sx n="41" d="100"/>
          <a:sy n="41" d="100"/>
        </p:scale>
        <p:origin x="136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687F0-95C5-42FF-B9F5-96CE2B3C43B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1524000"/>
            <a:ext cx="41148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5867400"/>
            <a:ext cx="97536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52832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11580813"/>
            <a:ext cx="52832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88A38-CFF1-487A-8EE3-E3FB59BA1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85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15054"/>
            <a:ext cx="12226405" cy="12222107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4274727"/>
            <a:ext cx="7768959" cy="2926759"/>
          </a:xfrm>
        </p:spPr>
        <p:txBody>
          <a:bodyPr anchor="b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7201483"/>
            <a:ext cx="7768959" cy="195004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E62F-3CE2-449B-937E-2E9E371749B2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83734"/>
            <a:ext cx="8463619" cy="6050844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7947378"/>
            <a:ext cx="8463619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CDC-C67C-40BC-8EC5-3D7BD2EB276F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4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1083733"/>
            <a:ext cx="8096243" cy="537351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6457245"/>
            <a:ext cx="7226405" cy="677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7947378"/>
            <a:ext cx="8463620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481A-1E0B-4007-B4AC-07820E17FEE4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43615" y="1405116"/>
            <a:ext cx="609759" cy="1039602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5131655"/>
            <a:ext cx="609759" cy="1039602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528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3434645"/>
            <a:ext cx="8463620" cy="4614151"/>
          </a:xfrm>
        </p:spPr>
        <p:txBody>
          <a:bodyPr anchor="b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8048796"/>
            <a:ext cx="846362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EF53-123C-4DB8-A0E8-486F03F3FD07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3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1083733"/>
            <a:ext cx="8096243" cy="537351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7134578"/>
            <a:ext cx="8463621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8048796"/>
            <a:ext cx="846362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341E-808A-4E90-8967-EF18A0703770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43615" y="1405116"/>
            <a:ext cx="609759" cy="1039602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5131655"/>
            <a:ext cx="609759" cy="1039602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974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1083733"/>
            <a:ext cx="8455287" cy="5373511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7134578"/>
            <a:ext cx="8463621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8048796"/>
            <a:ext cx="846362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ED71-3913-4952-A147-BAF99DAB9570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2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3D50-C593-4E8F-910C-9EFC076DE69E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1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1083734"/>
            <a:ext cx="1305083" cy="933591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1083734"/>
            <a:ext cx="6926701" cy="9335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F0D-20C5-4C5F-BE36-5BD21700114C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92BC-41F3-4458-9734-D99638F27823}" type="datetime1">
              <a:rPr lang="en-US" smtClean="0"/>
              <a:t>2/2/2021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86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661A-A892-4212-B3BE-8A1130629C4D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7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4801544"/>
            <a:ext cx="8463620" cy="3247255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8048796"/>
            <a:ext cx="8463620" cy="15296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99C8-750F-44FA-97D3-D58D86820764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83733"/>
            <a:ext cx="8463619" cy="2348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3841047"/>
            <a:ext cx="4117479" cy="68991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3841050"/>
            <a:ext cx="4117480" cy="68991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29BF-94EF-400E-A7DE-7E2990982AC8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83733"/>
            <a:ext cx="8463617" cy="23480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3841747"/>
            <a:ext cx="4120896" cy="1024466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4866216"/>
            <a:ext cx="4120896" cy="587398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3841747"/>
            <a:ext cx="4120896" cy="1024466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4866216"/>
            <a:ext cx="4120896" cy="587398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C5C9-A569-45CE-A46A-54CEDAD135D7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083733"/>
            <a:ext cx="8463619" cy="2348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D1DB-5830-4F6C-93AB-C0C36B796504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9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E1BF-A7EA-4946-9AD5-8AFDB2F0A9AC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6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2664185"/>
            <a:ext cx="3720243" cy="2272828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915423"/>
            <a:ext cx="4514716" cy="98247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4937012"/>
            <a:ext cx="3720243" cy="4594576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5D1-DB9E-48C4-9573-D9C151050388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8534400"/>
            <a:ext cx="8463619" cy="1007534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1083733"/>
            <a:ext cx="8463619" cy="68368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9541934"/>
            <a:ext cx="8463619" cy="119826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AC28-5F21-4AE4-B1A5-8D7CEE989965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15054"/>
            <a:ext cx="12226407" cy="12222107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1083733"/>
            <a:ext cx="8463617" cy="234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3841050"/>
            <a:ext cx="8463619" cy="68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10740202"/>
            <a:ext cx="91217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3501-C50A-4EDE-B00A-A7EA3A4A330F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10740202"/>
            <a:ext cx="616396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10740202"/>
            <a:ext cx="68351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4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4.wdp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2967335"/>
            <a:ext cx="4058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7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D9239F-749F-4FCB-A022-63907CFEC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265236"/>
            <a:ext cx="8605520" cy="114997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C2D862-09B9-4F7A-995A-5DB2B6705513}"/>
              </a:ext>
            </a:extLst>
          </p:cNvPr>
          <p:cNvSpPr/>
          <p:nvPr/>
        </p:nvSpPr>
        <p:spPr>
          <a:xfrm>
            <a:off x="2438400" y="7239000"/>
            <a:ext cx="51130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Manish Prajapati (200241220095)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Anchal Dubey     (20241220014)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688FA-653D-445C-A210-0E41922F6B46}"/>
              </a:ext>
            </a:extLst>
          </p:cNvPr>
          <p:cNvSpPr/>
          <p:nvPr/>
        </p:nvSpPr>
        <p:spPr>
          <a:xfrm>
            <a:off x="513990" y="9525000"/>
            <a:ext cx="38488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Mr. Prashant </a:t>
            </a:r>
            <a:r>
              <a:rPr 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Karhale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 Coordinator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B111ED-B32A-4C68-8C04-714D2E733EC3}"/>
              </a:ext>
            </a:extLst>
          </p:cNvPr>
          <p:cNvSpPr/>
          <p:nvPr/>
        </p:nvSpPr>
        <p:spPr>
          <a:xfrm>
            <a:off x="5675132" y="9483671"/>
            <a:ext cx="33207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Mr. Chetan </a:t>
            </a:r>
            <a:r>
              <a:rPr 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Pardeshi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Guide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25F54E-3B87-45A1-8A0C-12F62290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6E96-3C06-48DA-A601-6170CE48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443" y="1384960"/>
            <a:ext cx="7343866" cy="1143000"/>
          </a:xfrm>
        </p:spPr>
        <p:txBody>
          <a:bodyPr/>
          <a:lstStyle/>
          <a:p>
            <a:r>
              <a:rPr lang="en-IN" dirty="0"/>
              <a:t>                ER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9E4DB-6CA3-4360-8698-3950007F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89105-F9F4-4596-A950-1B4ACBE75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57129"/>
            <a:ext cx="10058400" cy="7811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BDA9E5-3494-4214-AD1F-7E66B2369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13891" cy="19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2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96AC-4501-4BC8-B5EB-8875AD49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1477257"/>
            <a:ext cx="8463619" cy="2348089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5018E-0E00-465B-AF4B-CD72CB4F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0A1BE-C772-4E41-BE6F-269C1A34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2800"/>
            <a:ext cx="9677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11139-A762-4B02-9883-52376FBB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13891" cy="19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1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3048000"/>
            <a:ext cx="6157595" cy="5666740"/>
            <a:chOff x="0" y="0"/>
            <a:chExt cx="6157595" cy="56667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3280" cy="5666740"/>
            </a:xfrm>
            <a:custGeom>
              <a:avLst/>
              <a:gdLst/>
              <a:ahLst/>
              <a:cxnLst/>
              <a:rect l="l" t="t" r="r" b="b"/>
              <a:pathLst>
                <a:path w="843280" h="5666740">
                  <a:moveTo>
                    <a:pt x="842772" y="0"/>
                  </a:moveTo>
                  <a:lnTo>
                    <a:pt x="0" y="0"/>
                  </a:lnTo>
                  <a:lnTo>
                    <a:pt x="0" y="5666232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39361" y="1181861"/>
              <a:ext cx="2108200" cy="363220"/>
            </a:xfrm>
            <a:custGeom>
              <a:avLst/>
              <a:gdLst/>
              <a:ahLst/>
              <a:cxnLst/>
              <a:rect l="l" t="t" r="r" b="b"/>
              <a:pathLst>
                <a:path w="2108200" h="363219">
                  <a:moveTo>
                    <a:pt x="1053846" y="0"/>
                  </a:moveTo>
                  <a:lnTo>
                    <a:pt x="978582" y="455"/>
                  </a:lnTo>
                  <a:lnTo>
                    <a:pt x="904747" y="1800"/>
                  </a:lnTo>
                  <a:lnTo>
                    <a:pt x="832519" y="4004"/>
                  </a:lnTo>
                  <a:lnTo>
                    <a:pt x="762076" y="7036"/>
                  </a:lnTo>
                  <a:lnTo>
                    <a:pt x="693597" y="10867"/>
                  </a:lnTo>
                  <a:lnTo>
                    <a:pt x="627260" y="15465"/>
                  </a:lnTo>
                  <a:lnTo>
                    <a:pt x="563242" y="20800"/>
                  </a:lnTo>
                  <a:lnTo>
                    <a:pt x="501724" y="26841"/>
                  </a:lnTo>
                  <a:lnTo>
                    <a:pt x="442882" y="33557"/>
                  </a:lnTo>
                  <a:lnTo>
                    <a:pt x="386894" y="40918"/>
                  </a:lnTo>
                  <a:lnTo>
                    <a:pt x="333941" y="48893"/>
                  </a:lnTo>
                  <a:lnTo>
                    <a:pt x="284199" y="57452"/>
                  </a:lnTo>
                  <a:lnTo>
                    <a:pt x="237847" y="66564"/>
                  </a:lnTo>
                  <a:lnTo>
                    <a:pt x="195063" y="76198"/>
                  </a:lnTo>
                  <a:lnTo>
                    <a:pt x="156025" y="86323"/>
                  </a:lnTo>
                  <a:lnTo>
                    <a:pt x="89904" y="107927"/>
                  </a:lnTo>
                  <a:lnTo>
                    <a:pt x="40908" y="131131"/>
                  </a:lnTo>
                  <a:lnTo>
                    <a:pt x="10464" y="155689"/>
                  </a:lnTo>
                  <a:lnTo>
                    <a:pt x="0" y="181355"/>
                  </a:lnTo>
                  <a:lnTo>
                    <a:pt x="2645" y="194312"/>
                  </a:lnTo>
                  <a:lnTo>
                    <a:pt x="40908" y="231580"/>
                  </a:lnTo>
                  <a:lnTo>
                    <a:pt x="89904" y="254784"/>
                  </a:lnTo>
                  <a:lnTo>
                    <a:pt x="156025" y="276388"/>
                  </a:lnTo>
                  <a:lnTo>
                    <a:pt x="195063" y="286513"/>
                  </a:lnTo>
                  <a:lnTo>
                    <a:pt x="237847" y="296147"/>
                  </a:lnTo>
                  <a:lnTo>
                    <a:pt x="284199" y="305259"/>
                  </a:lnTo>
                  <a:lnTo>
                    <a:pt x="333941" y="313818"/>
                  </a:lnTo>
                  <a:lnTo>
                    <a:pt x="386894" y="321793"/>
                  </a:lnTo>
                  <a:lnTo>
                    <a:pt x="442882" y="329154"/>
                  </a:lnTo>
                  <a:lnTo>
                    <a:pt x="501724" y="335870"/>
                  </a:lnTo>
                  <a:lnTo>
                    <a:pt x="563242" y="341911"/>
                  </a:lnTo>
                  <a:lnTo>
                    <a:pt x="627260" y="347246"/>
                  </a:lnTo>
                  <a:lnTo>
                    <a:pt x="693597" y="351844"/>
                  </a:lnTo>
                  <a:lnTo>
                    <a:pt x="762076" y="355675"/>
                  </a:lnTo>
                  <a:lnTo>
                    <a:pt x="832519" y="358707"/>
                  </a:lnTo>
                  <a:lnTo>
                    <a:pt x="904747" y="360911"/>
                  </a:lnTo>
                  <a:lnTo>
                    <a:pt x="978582" y="362256"/>
                  </a:lnTo>
                  <a:lnTo>
                    <a:pt x="1053846" y="362712"/>
                  </a:lnTo>
                  <a:lnTo>
                    <a:pt x="1129109" y="362256"/>
                  </a:lnTo>
                  <a:lnTo>
                    <a:pt x="1202944" y="360911"/>
                  </a:lnTo>
                  <a:lnTo>
                    <a:pt x="1275172" y="358707"/>
                  </a:lnTo>
                  <a:lnTo>
                    <a:pt x="1345615" y="355675"/>
                  </a:lnTo>
                  <a:lnTo>
                    <a:pt x="1414094" y="351844"/>
                  </a:lnTo>
                  <a:lnTo>
                    <a:pt x="1480431" y="347246"/>
                  </a:lnTo>
                  <a:lnTo>
                    <a:pt x="1544449" y="341911"/>
                  </a:lnTo>
                  <a:lnTo>
                    <a:pt x="1605967" y="335870"/>
                  </a:lnTo>
                  <a:lnTo>
                    <a:pt x="1664809" y="329154"/>
                  </a:lnTo>
                  <a:lnTo>
                    <a:pt x="1720797" y="321793"/>
                  </a:lnTo>
                  <a:lnTo>
                    <a:pt x="1773750" y="313818"/>
                  </a:lnTo>
                  <a:lnTo>
                    <a:pt x="1823492" y="305259"/>
                  </a:lnTo>
                  <a:lnTo>
                    <a:pt x="1869844" y="296147"/>
                  </a:lnTo>
                  <a:lnTo>
                    <a:pt x="1912628" y="286513"/>
                  </a:lnTo>
                  <a:lnTo>
                    <a:pt x="1951666" y="276388"/>
                  </a:lnTo>
                  <a:lnTo>
                    <a:pt x="2017787" y="254784"/>
                  </a:lnTo>
                  <a:lnTo>
                    <a:pt x="2066783" y="231580"/>
                  </a:lnTo>
                  <a:lnTo>
                    <a:pt x="2097227" y="207022"/>
                  </a:lnTo>
                  <a:lnTo>
                    <a:pt x="2107691" y="181355"/>
                  </a:lnTo>
                  <a:lnTo>
                    <a:pt x="2105046" y="168399"/>
                  </a:lnTo>
                  <a:lnTo>
                    <a:pt x="2066783" y="131131"/>
                  </a:lnTo>
                  <a:lnTo>
                    <a:pt x="2017787" y="107927"/>
                  </a:lnTo>
                  <a:lnTo>
                    <a:pt x="1951666" y="86323"/>
                  </a:lnTo>
                  <a:lnTo>
                    <a:pt x="1912628" y="76198"/>
                  </a:lnTo>
                  <a:lnTo>
                    <a:pt x="1869844" y="66564"/>
                  </a:lnTo>
                  <a:lnTo>
                    <a:pt x="1823492" y="57452"/>
                  </a:lnTo>
                  <a:lnTo>
                    <a:pt x="1773750" y="48893"/>
                  </a:lnTo>
                  <a:lnTo>
                    <a:pt x="1720797" y="40918"/>
                  </a:lnTo>
                  <a:lnTo>
                    <a:pt x="1664809" y="33557"/>
                  </a:lnTo>
                  <a:lnTo>
                    <a:pt x="1605967" y="26841"/>
                  </a:lnTo>
                  <a:lnTo>
                    <a:pt x="1544449" y="20800"/>
                  </a:lnTo>
                  <a:lnTo>
                    <a:pt x="1480431" y="15465"/>
                  </a:lnTo>
                  <a:lnTo>
                    <a:pt x="1414094" y="10867"/>
                  </a:lnTo>
                  <a:lnTo>
                    <a:pt x="1345615" y="7036"/>
                  </a:lnTo>
                  <a:lnTo>
                    <a:pt x="1275172" y="4004"/>
                  </a:lnTo>
                  <a:lnTo>
                    <a:pt x="1202944" y="1800"/>
                  </a:lnTo>
                  <a:lnTo>
                    <a:pt x="1129109" y="455"/>
                  </a:lnTo>
                  <a:lnTo>
                    <a:pt x="1053846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9361" y="1181861"/>
              <a:ext cx="2108200" cy="363220"/>
            </a:xfrm>
            <a:custGeom>
              <a:avLst/>
              <a:gdLst/>
              <a:ahLst/>
              <a:cxnLst/>
              <a:rect l="l" t="t" r="r" b="b"/>
              <a:pathLst>
                <a:path w="2108200" h="363219">
                  <a:moveTo>
                    <a:pt x="0" y="181355"/>
                  </a:moveTo>
                  <a:lnTo>
                    <a:pt x="23278" y="143256"/>
                  </a:lnTo>
                  <a:lnTo>
                    <a:pt x="63176" y="119345"/>
                  </a:lnTo>
                  <a:lnTo>
                    <a:pt x="120913" y="96910"/>
                  </a:lnTo>
                  <a:lnTo>
                    <a:pt x="195063" y="76198"/>
                  </a:lnTo>
                  <a:lnTo>
                    <a:pt x="237847" y="66564"/>
                  </a:lnTo>
                  <a:lnTo>
                    <a:pt x="284199" y="57452"/>
                  </a:lnTo>
                  <a:lnTo>
                    <a:pt x="333941" y="48893"/>
                  </a:lnTo>
                  <a:lnTo>
                    <a:pt x="386894" y="40918"/>
                  </a:lnTo>
                  <a:lnTo>
                    <a:pt x="442882" y="33557"/>
                  </a:lnTo>
                  <a:lnTo>
                    <a:pt x="501724" y="26841"/>
                  </a:lnTo>
                  <a:lnTo>
                    <a:pt x="563242" y="20800"/>
                  </a:lnTo>
                  <a:lnTo>
                    <a:pt x="627260" y="15465"/>
                  </a:lnTo>
                  <a:lnTo>
                    <a:pt x="693597" y="10867"/>
                  </a:lnTo>
                  <a:lnTo>
                    <a:pt x="762076" y="7036"/>
                  </a:lnTo>
                  <a:lnTo>
                    <a:pt x="832519" y="4004"/>
                  </a:lnTo>
                  <a:lnTo>
                    <a:pt x="904747" y="1800"/>
                  </a:lnTo>
                  <a:lnTo>
                    <a:pt x="978582" y="455"/>
                  </a:lnTo>
                  <a:lnTo>
                    <a:pt x="1053846" y="0"/>
                  </a:lnTo>
                  <a:lnTo>
                    <a:pt x="1129109" y="455"/>
                  </a:lnTo>
                  <a:lnTo>
                    <a:pt x="1202944" y="1800"/>
                  </a:lnTo>
                  <a:lnTo>
                    <a:pt x="1275172" y="4004"/>
                  </a:lnTo>
                  <a:lnTo>
                    <a:pt x="1345615" y="7036"/>
                  </a:lnTo>
                  <a:lnTo>
                    <a:pt x="1414094" y="10867"/>
                  </a:lnTo>
                  <a:lnTo>
                    <a:pt x="1480431" y="15465"/>
                  </a:lnTo>
                  <a:lnTo>
                    <a:pt x="1544449" y="20800"/>
                  </a:lnTo>
                  <a:lnTo>
                    <a:pt x="1605967" y="26841"/>
                  </a:lnTo>
                  <a:lnTo>
                    <a:pt x="1664809" y="33557"/>
                  </a:lnTo>
                  <a:lnTo>
                    <a:pt x="1720797" y="40918"/>
                  </a:lnTo>
                  <a:lnTo>
                    <a:pt x="1773750" y="48893"/>
                  </a:lnTo>
                  <a:lnTo>
                    <a:pt x="1823492" y="57452"/>
                  </a:lnTo>
                  <a:lnTo>
                    <a:pt x="1869844" y="66564"/>
                  </a:lnTo>
                  <a:lnTo>
                    <a:pt x="1912628" y="76198"/>
                  </a:lnTo>
                  <a:lnTo>
                    <a:pt x="1951666" y="86323"/>
                  </a:lnTo>
                  <a:lnTo>
                    <a:pt x="2017787" y="107927"/>
                  </a:lnTo>
                  <a:lnTo>
                    <a:pt x="2066783" y="131131"/>
                  </a:lnTo>
                  <a:lnTo>
                    <a:pt x="2097227" y="155689"/>
                  </a:lnTo>
                  <a:lnTo>
                    <a:pt x="2107691" y="181355"/>
                  </a:lnTo>
                  <a:lnTo>
                    <a:pt x="2105046" y="194312"/>
                  </a:lnTo>
                  <a:lnTo>
                    <a:pt x="2066783" y="231580"/>
                  </a:lnTo>
                  <a:lnTo>
                    <a:pt x="2017787" y="254784"/>
                  </a:lnTo>
                  <a:lnTo>
                    <a:pt x="1951666" y="276388"/>
                  </a:lnTo>
                  <a:lnTo>
                    <a:pt x="1912628" y="286513"/>
                  </a:lnTo>
                  <a:lnTo>
                    <a:pt x="1869844" y="296147"/>
                  </a:lnTo>
                  <a:lnTo>
                    <a:pt x="1823492" y="305259"/>
                  </a:lnTo>
                  <a:lnTo>
                    <a:pt x="1773750" y="313818"/>
                  </a:lnTo>
                  <a:lnTo>
                    <a:pt x="1720797" y="321793"/>
                  </a:lnTo>
                  <a:lnTo>
                    <a:pt x="1664809" y="329154"/>
                  </a:lnTo>
                  <a:lnTo>
                    <a:pt x="1605967" y="335870"/>
                  </a:lnTo>
                  <a:lnTo>
                    <a:pt x="1544449" y="341911"/>
                  </a:lnTo>
                  <a:lnTo>
                    <a:pt x="1480431" y="347246"/>
                  </a:lnTo>
                  <a:lnTo>
                    <a:pt x="1414094" y="351844"/>
                  </a:lnTo>
                  <a:lnTo>
                    <a:pt x="1345615" y="355675"/>
                  </a:lnTo>
                  <a:lnTo>
                    <a:pt x="1275172" y="358707"/>
                  </a:lnTo>
                  <a:lnTo>
                    <a:pt x="1202944" y="360911"/>
                  </a:lnTo>
                  <a:lnTo>
                    <a:pt x="1129109" y="362256"/>
                  </a:lnTo>
                  <a:lnTo>
                    <a:pt x="1053846" y="362712"/>
                  </a:lnTo>
                  <a:lnTo>
                    <a:pt x="978582" y="362256"/>
                  </a:lnTo>
                  <a:lnTo>
                    <a:pt x="904747" y="360911"/>
                  </a:lnTo>
                  <a:lnTo>
                    <a:pt x="832519" y="358707"/>
                  </a:lnTo>
                  <a:lnTo>
                    <a:pt x="762076" y="355675"/>
                  </a:lnTo>
                  <a:lnTo>
                    <a:pt x="693597" y="351844"/>
                  </a:lnTo>
                  <a:lnTo>
                    <a:pt x="627260" y="347246"/>
                  </a:lnTo>
                  <a:lnTo>
                    <a:pt x="563242" y="341911"/>
                  </a:lnTo>
                  <a:lnTo>
                    <a:pt x="501724" y="335870"/>
                  </a:lnTo>
                  <a:lnTo>
                    <a:pt x="442882" y="329154"/>
                  </a:lnTo>
                  <a:lnTo>
                    <a:pt x="386894" y="321793"/>
                  </a:lnTo>
                  <a:lnTo>
                    <a:pt x="333941" y="313818"/>
                  </a:lnTo>
                  <a:lnTo>
                    <a:pt x="284199" y="305259"/>
                  </a:lnTo>
                  <a:lnTo>
                    <a:pt x="237847" y="296147"/>
                  </a:lnTo>
                  <a:lnTo>
                    <a:pt x="195063" y="286513"/>
                  </a:lnTo>
                  <a:lnTo>
                    <a:pt x="156025" y="276388"/>
                  </a:lnTo>
                  <a:lnTo>
                    <a:pt x="89904" y="254784"/>
                  </a:lnTo>
                  <a:lnTo>
                    <a:pt x="40908" y="231580"/>
                  </a:lnTo>
                  <a:lnTo>
                    <a:pt x="10464" y="207022"/>
                  </a:lnTo>
                  <a:lnTo>
                    <a:pt x="0" y="181355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8940" y="1618107"/>
            <a:ext cx="57061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90C225"/>
                </a:solidFill>
              </a:rPr>
              <a:t>Business </a:t>
            </a:r>
            <a:r>
              <a:rPr sz="4300" spc="-10" dirty="0">
                <a:solidFill>
                  <a:srgbClr val="90C225"/>
                </a:solidFill>
              </a:rPr>
              <a:t>process</a:t>
            </a:r>
            <a:r>
              <a:rPr sz="4300" dirty="0">
                <a:solidFill>
                  <a:srgbClr val="90C225"/>
                </a:solidFill>
              </a:rPr>
              <a:t> </a:t>
            </a:r>
            <a:r>
              <a:rPr sz="4300" spc="-10" dirty="0">
                <a:solidFill>
                  <a:srgbClr val="90C225"/>
                </a:solidFill>
              </a:rPr>
              <a:t>model</a:t>
            </a:r>
            <a:endParaRPr sz="4300" dirty="0"/>
          </a:p>
        </p:txBody>
      </p:sp>
      <p:sp>
        <p:nvSpPr>
          <p:cNvPr id="7" name="object 7"/>
          <p:cNvSpPr txBox="1"/>
          <p:nvPr/>
        </p:nvSpPr>
        <p:spPr>
          <a:xfrm>
            <a:off x="5059426" y="4254753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45608" y="4565903"/>
            <a:ext cx="236220" cy="533400"/>
            <a:chOff x="5017008" y="1517903"/>
            <a:chExt cx="236220" cy="533400"/>
          </a:xfrm>
        </p:grpSpPr>
        <p:sp>
          <p:nvSpPr>
            <p:cNvPr id="9" name="object 9"/>
            <p:cNvSpPr/>
            <p:nvPr/>
          </p:nvSpPr>
          <p:spPr>
            <a:xfrm>
              <a:off x="5017008" y="1517903"/>
              <a:ext cx="23622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3335" y="1531365"/>
              <a:ext cx="78105" cy="376555"/>
            </a:xfrm>
            <a:custGeom>
              <a:avLst/>
              <a:gdLst/>
              <a:ahLst/>
              <a:cxnLst/>
              <a:rect l="l" t="t" r="r" b="b"/>
              <a:pathLst>
                <a:path w="78104" h="376555">
                  <a:moveTo>
                    <a:pt x="25922" y="299253"/>
                  </a:moveTo>
                  <a:lnTo>
                    <a:pt x="0" y="300228"/>
                  </a:lnTo>
                  <a:lnTo>
                    <a:pt x="41782" y="376428"/>
                  </a:lnTo>
                  <a:lnTo>
                    <a:pt x="65147" y="324993"/>
                  </a:lnTo>
                  <a:lnTo>
                    <a:pt x="32765" y="324993"/>
                  </a:lnTo>
                  <a:lnTo>
                    <a:pt x="26669" y="319405"/>
                  </a:lnTo>
                  <a:lnTo>
                    <a:pt x="25922" y="299253"/>
                  </a:lnTo>
                  <a:close/>
                </a:path>
                <a:path w="78104" h="376555">
                  <a:moveTo>
                    <a:pt x="51831" y="298280"/>
                  </a:moveTo>
                  <a:lnTo>
                    <a:pt x="25922" y="299253"/>
                  </a:lnTo>
                  <a:lnTo>
                    <a:pt x="26669" y="319405"/>
                  </a:lnTo>
                  <a:lnTo>
                    <a:pt x="32765" y="324993"/>
                  </a:lnTo>
                  <a:lnTo>
                    <a:pt x="39877" y="324738"/>
                  </a:lnTo>
                  <a:lnTo>
                    <a:pt x="46989" y="324358"/>
                  </a:lnTo>
                  <a:lnTo>
                    <a:pt x="52577" y="318388"/>
                  </a:lnTo>
                  <a:lnTo>
                    <a:pt x="51831" y="298280"/>
                  </a:lnTo>
                  <a:close/>
                </a:path>
                <a:path w="78104" h="376555">
                  <a:moveTo>
                    <a:pt x="77724" y="297307"/>
                  </a:moveTo>
                  <a:lnTo>
                    <a:pt x="51831" y="298280"/>
                  </a:lnTo>
                  <a:lnTo>
                    <a:pt x="52577" y="318388"/>
                  </a:lnTo>
                  <a:lnTo>
                    <a:pt x="46989" y="324358"/>
                  </a:lnTo>
                  <a:lnTo>
                    <a:pt x="39877" y="324738"/>
                  </a:lnTo>
                  <a:lnTo>
                    <a:pt x="32765" y="324993"/>
                  </a:lnTo>
                  <a:lnTo>
                    <a:pt x="65147" y="324993"/>
                  </a:lnTo>
                  <a:lnTo>
                    <a:pt x="77724" y="297307"/>
                  </a:lnTo>
                  <a:close/>
                </a:path>
                <a:path w="78104" h="376555">
                  <a:moveTo>
                    <a:pt x="34670" y="0"/>
                  </a:moveTo>
                  <a:lnTo>
                    <a:pt x="20447" y="508"/>
                  </a:lnTo>
                  <a:lnTo>
                    <a:pt x="14859" y="6604"/>
                  </a:lnTo>
                  <a:lnTo>
                    <a:pt x="15112" y="13716"/>
                  </a:lnTo>
                  <a:lnTo>
                    <a:pt x="25922" y="299253"/>
                  </a:lnTo>
                  <a:lnTo>
                    <a:pt x="51831" y="298280"/>
                  </a:lnTo>
                  <a:lnTo>
                    <a:pt x="41020" y="12700"/>
                  </a:lnTo>
                  <a:lnTo>
                    <a:pt x="40766" y="5587"/>
                  </a:lnTo>
                  <a:lnTo>
                    <a:pt x="3467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961" y="4932426"/>
            <a:ext cx="2108200" cy="437515"/>
          </a:xfrm>
          <a:prstGeom prst="rect">
            <a:avLst/>
          </a:prstGeom>
          <a:solidFill>
            <a:srgbClr val="90C225"/>
          </a:solidFill>
          <a:ln w="19811">
            <a:solidFill>
              <a:srgbClr val="688E18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59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04459" y="5343144"/>
            <a:ext cx="236220" cy="510540"/>
            <a:chOff x="4975859" y="2295144"/>
            <a:chExt cx="236220" cy="510540"/>
          </a:xfrm>
        </p:grpSpPr>
        <p:sp>
          <p:nvSpPr>
            <p:cNvPr id="13" name="object 13"/>
            <p:cNvSpPr/>
            <p:nvPr/>
          </p:nvSpPr>
          <p:spPr>
            <a:xfrm>
              <a:off x="4975859" y="2295144"/>
              <a:ext cx="236220" cy="510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5107" y="2308860"/>
              <a:ext cx="78105" cy="353695"/>
            </a:xfrm>
            <a:custGeom>
              <a:avLst/>
              <a:gdLst/>
              <a:ahLst/>
              <a:cxnLst/>
              <a:rect l="l" t="t" r="r" b="b"/>
              <a:pathLst>
                <a:path w="78104" h="353694">
                  <a:moveTo>
                    <a:pt x="25907" y="275463"/>
                  </a:moveTo>
                  <a:lnTo>
                    <a:pt x="0" y="275463"/>
                  </a:lnTo>
                  <a:lnTo>
                    <a:pt x="38862" y="353187"/>
                  </a:lnTo>
                  <a:lnTo>
                    <a:pt x="64770" y="301370"/>
                  </a:lnTo>
                  <a:lnTo>
                    <a:pt x="31750" y="301370"/>
                  </a:lnTo>
                  <a:lnTo>
                    <a:pt x="25907" y="295655"/>
                  </a:lnTo>
                  <a:lnTo>
                    <a:pt x="25907" y="275463"/>
                  </a:lnTo>
                  <a:close/>
                </a:path>
                <a:path w="78104" h="353694">
                  <a:moveTo>
                    <a:pt x="45974" y="0"/>
                  </a:moveTo>
                  <a:lnTo>
                    <a:pt x="31750" y="0"/>
                  </a:lnTo>
                  <a:lnTo>
                    <a:pt x="25907" y="5841"/>
                  </a:lnTo>
                  <a:lnTo>
                    <a:pt x="25907" y="295655"/>
                  </a:lnTo>
                  <a:lnTo>
                    <a:pt x="31750" y="301370"/>
                  </a:lnTo>
                  <a:lnTo>
                    <a:pt x="45974" y="301370"/>
                  </a:lnTo>
                  <a:lnTo>
                    <a:pt x="51815" y="295655"/>
                  </a:lnTo>
                  <a:lnTo>
                    <a:pt x="51815" y="5841"/>
                  </a:lnTo>
                  <a:lnTo>
                    <a:pt x="45974" y="0"/>
                  </a:lnTo>
                  <a:close/>
                </a:path>
                <a:path w="78104" h="353694">
                  <a:moveTo>
                    <a:pt x="77724" y="275463"/>
                  </a:moveTo>
                  <a:lnTo>
                    <a:pt x="51815" y="275463"/>
                  </a:lnTo>
                  <a:lnTo>
                    <a:pt x="51815" y="295655"/>
                  </a:lnTo>
                  <a:lnTo>
                    <a:pt x="45974" y="301370"/>
                  </a:lnTo>
                  <a:lnTo>
                    <a:pt x="64770" y="301370"/>
                  </a:lnTo>
                  <a:lnTo>
                    <a:pt x="77724" y="275463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7428738" y="5151882"/>
            <a:ext cx="1678305" cy="558165"/>
          </a:xfrm>
          <a:custGeom>
            <a:avLst/>
            <a:gdLst/>
            <a:ahLst/>
            <a:cxnLst/>
            <a:rect l="l" t="t" r="r" b="b"/>
            <a:pathLst>
              <a:path w="1678304" h="558164">
                <a:moveTo>
                  <a:pt x="1677924" y="0"/>
                </a:moveTo>
                <a:lnTo>
                  <a:pt x="0" y="0"/>
                </a:lnTo>
                <a:lnTo>
                  <a:pt x="0" y="557784"/>
                </a:lnTo>
                <a:lnTo>
                  <a:pt x="1677924" y="557784"/>
                </a:lnTo>
                <a:lnTo>
                  <a:pt x="1677924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28738" y="5151882"/>
            <a:ext cx="1678305" cy="558165"/>
          </a:xfrm>
          <a:prstGeom prst="rect">
            <a:avLst/>
          </a:prstGeom>
          <a:ln w="19811">
            <a:solidFill>
              <a:srgbClr val="688E18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6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Buy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90638" y="6079998"/>
            <a:ext cx="1716405" cy="551815"/>
          </a:xfrm>
          <a:custGeom>
            <a:avLst/>
            <a:gdLst/>
            <a:ahLst/>
            <a:cxnLst/>
            <a:rect l="l" t="t" r="r" b="b"/>
            <a:pathLst>
              <a:path w="1716404" h="551814">
                <a:moveTo>
                  <a:pt x="1716024" y="0"/>
                </a:moveTo>
                <a:lnTo>
                  <a:pt x="0" y="0"/>
                </a:lnTo>
                <a:lnTo>
                  <a:pt x="0" y="551688"/>
                </a:lnTo>
                <a:lnTo>
                  <a:pt x="1716024" y="551688"/>
                </a:lnTo>
                <a:lnTo>
                  <a:pt x="1716024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90638" y="6079998"/>
            <a:ext cx="1716405" cy="551815"/>
          </a:xfrm>
          <a:prstGeom prst="rect">
            <a:avLst/>
          </a:prstGeom>
          <a:ln w="19811">
            <a:solidFill>
              <a:srgbClr val="688E18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4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65726" y="8492490"/>
            <a:ext cx="1717675" cy="559435"/>
          </a:xfrm>
          <a:custGeom>
            <a:avLst/>
            <a:gdLst/>
            <a:ahLst/>
            <a:cxnLst/>
            <a:rect l="l" t="t" r="r" b="b"/>
            <a:pathLst>
              <a:path w="1717675" h="559435">
                <a:moveTo>
                  <a:pt x="1717548" y="0"/>
                </a:moveTo>
                <a:lnTo>
                  <a:pt x="0" y="0"/>
                </a:lnTo>
                <a:lnTo>
                  <a:pt x="0" y="559308"/>
                </a:lnTo>
                <a:lnTo>
                  <a:pt x="1717548" y="559308"/>
                </a:lnTo>
                <a:lnTo>
                  <a:pt x="1717548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65726" y="8492490"/>
            <a:ext cx="1717675" cy="559435"/>
          </a:xfrm>
          <a:prstGeom prst="rect">
            <a:avLst/>
          </a:prstGeom>
          <a:ln w="19811">
            <a:solidFill>
              <a:srgbClr val="688E1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72415" marR="266065" indent="276860">
              <a:lnSpc>
                <a:spcPts val="2160"/>
              </a:lnSpc>
              <a:spcBef>
                <a:spcPts val="6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Check  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ransa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74010" y="7229602"/>
            <a:ext cx="1701800" cy="698500"/>
            <a:chOff x="2645410" y="4181602"/>
            <a:chExt cx="1701800" cy="698500"/>
          </a:xfrm>
        </p:grpSpPr>
        <p:sp>
          <p:nvSpPr>
            <p:cNvPr id="22" name="object 22"/>
            <p:cNvSpPr/>
            <p:nvPr/>
          </p:nvSpPr>
          <p:spPr>
            <a:xfrm>
              <a:off x="2655570" y="4191762"/>
              <a:ext cx="1681480" cy="678180"/>
            </a:xfrm>
            <a:custGeom>
              <a:avLst/>
              <a:gdLst/>
              <a:ahLst/>
              <a:cxnLst/>
              <a:rect l="l" t="t" r="r" b="b"/>
              <a:pathLst>
                <a:path w="1681479" h="678179">
                  <a:moveTo>
                    <a:pt x="840485" y="0"/>
                  </a:moveTo>
                  <a:lnTo>
                    <a:pt x="774802" y="1019"/>
                  </a:lnTo>
                  <a:lnTo>
                    <a:pt x="710502" y="4029"/>
                  </a:lnTo>
                  <a:lnTo>
                    <a:pt x="647771" y="8952"/>
                  </a:lnTo>
                  <a:lnTo>
                    <a:pt x="586796" y="15715"/>
                  </a:lnTo>
                  <a:lnTo>
                    <a:pt x="527764" y="24241"/>
                  </a:lnTo>
                  <a:lnTo>
                    <a:pt x="470862" y="34456"/>
                  </a:lnTo>
                  <a:lnTo>
                    <a:pt x="416277" y="46284"/>
                  </a:lnTo>
                  <a:lnTo>
                    <a:pt x="364196" y="59650"/>
                  </a:lnTo>
                  <a:lnTo>
                    <a:pt x="314805" y="74478"/>
                  </a:lnTo>
                  <a:lnTo>
                    <a:pt x="268292" y="90693"/>
                  </a:lnTo>
                  <a:lnTo>
                    <a:pt x="224843" y="108221"/>
                  </a:lnTo>
                  <a:lnTo>
                    <a:pt x="184646" y="126985"/>
                  </a:lnTo>
                  <a:lnTo>
                    <a:pt x="147886" y="146910"/>
                  </a:lnTo>
                  <a:lnTo>
                    <a:pt x="114751" y="167922"/>
                  </a:lnTo>
                  <a:lnTo>
                    <a:pt x="60103" y="212902"/>
                  </a:lnTo>
                  <a:lnTo>
                    <a:pt x="22197" y="261323"/>
                  </a:lnTo>
                  <a:lnTo>
                    <a:pt x="2528" y="312583"/>
                  </a:lnTo>
                  <a:lnTo>
                    <a:pt x="0" y="339089"/>
                  </a:lnTo>
                  <a:lnTo>
                    <a:pt x="2528" y="365596"/>
                  </a:lnTo>
                  <a:lnTo>
                    <a:pt x="22197" y="416856"/>
                  </a:lnTo>
                  <a:lnTo>
                    <a:pt x="60103" y="465277"/>
                  </a:lnTo>
                  <a:lnTo>
                    <a:pt x="114751" y="510257"/>
                  </a:lnTo>
                  <a:lnTo>
                    <a:pt x="147886" y="531269"/>
                  </a:lnTo>
                  <a:lnTo>
                    <a:pt x="184646" y="551194"/>
                  </a:lnTo>
                  <a:lnTo>
                    <a:pt x="224843" y="569958"/>
                  </a:lnTo>
                  <a:lnTo>
                    <a:pt x="268292" y="587486"/>
                  </a:lnTo>
                  <a:lnTo>
                    <a:pt x="314805" y="603701"/>
                  </a:lnTo>
                  <a:lnTo>
                    <a:pt x="364196" y="618529"/>
                  </a:lnTo>
                  <a:lnTo>
                    <a:pt x="416277" y="631895"/>
                  </a:lnTo>
                  <a:lnTo>
                    <a:pt x="470862" y="643723"/>
                  </a:lnTo>
                  <a:lnTo>
                    <a:pt x="527764" y="653938"/>
                  </a:lnTo>
                  <a:lnTo>
                    <a:pt x="586796" y="662464"/>
                  </a:lnTo>
                  <a:lnTo>
                    <a:pt x="647771" y="669227"/>
                  </a:lnTo>
                  <a:lnTo>
                    <a:pt x="710502" y="674150"/>
                  </a:lnTo>
                  <a:lnTo>
                    <a:pt x="774802" y="677160"/>
                  </a:lnTo>
                  <a:lnTo>
                    <a:pt x="840485" y="678180"/>
                  </a:lnTo>
                  <a:lnTo>
                    <a:pt x="906169" y="677160"/>
                  </a:lnTo>
                  <a:lnTo>
                    <a:pt x="970469" y="674150"/>
                  </a:lnTo>
                  <a:lnTo>
                    <a:pt x="1033200" y="669227"/>
                  </a:lnTo>
                  <a:lnTo>
                    <a:pt x="1094175" y="662464"/>
                  </a:lnTo>
                  <a:lnTo>
                    <a:pt x="1153207" y="653938"/>
                  </a:lnTo>
                  <a:lnTo>
                    <a:pt x="1210109" y="643723"/>
                  </a:lnTo>
                  <a:lnTo>
                    <a:pt x="1264694" y="631895"/>
                  </a:lnTo>
                  <a:lnTo>
                    <a:pt x="1316775" y="618529"/>
                  </a:lnTo>
                  <a:lnTo>
                    <a:pt x="1366166" y="603701"/>
                  </a:lnTo>
                  <a:lnTo>
                    <a:pt x="1412679" y="587486"/>
                  </a:lnTo>
                  <a:lnTo>
                    <a:pt x="1456128" y="569958"/>
                  </a:lnTo>
                  <a:lnTo>
                    <a:pt x="1496325" y="551194"/>
                  </a:lnTo>
                  <a:lnTo>
                    <a:pt x="1533085" y="531269"/>
                  </a:lnTo>
                  <a:lnTo>
                    <a:pt x="1566220" y="510257"/>
                  </a:lnTo>
                  <a:lnTo>
                    <a:pt x="1620868" y="465277"/>
                  </a:lnTo>
                  <a:lnTo>
                    <a:pt x="1658774" y="416856"/>
                  </a:lnTo>
                  <a:lnTo>
                    <a:pt x="1678443" y="365596"/>
                  </a:lnTo>
                  <a:lnTo>
                    <a:pt x="1680971" y="339089"/>
                  </a:lnTo>
                  <a:lnTo>
                    <a:pt x="1678443" y="312583"/>
                  </a:lnTo>
                  <a:lnTo>
                    <a:pt x="1658774" y="261323"/>
                  </a:lnTo>
                  <a:lnTo>
                    <a:pt x="1620868" y="212902"/>
                  </a:lnTo>
                  <a:lnTo>
                    <a:pt x="1566220" y="167922"/>
                  </a:lnTo>
                  <a:lnTo>
                    <a:pt x="1533085" y="146910"/>
                  </a:lnTo>
                  <a:lnTo>
                    <a:pt x="1496325" y="126985"/>
                  </a:lnTo>
                  <a:lnTo>
                    <a:pt x="1456128" y="108221"/>
                  </a:lnTo>
                  <a:lnTo>
                    <a:pt x="1412679" y="90693"/>
                  </a:lnTo>
                  <a:lnTo>
                    <a:pt x="1366166" y="74478"/>
                  </a:lnTo>
                  <a:lnTo>
                    <a:pt x="1316775" y="59650"/>
                  </a:lnTo>
                  <a:lnTo>
                    <a:pt x="1264694" y="46284"/>
                  </a:lnTo>
                  <a:lnTo>
                    <a:pt x="1210109" y="34456"/>
                  </a:lnTo>
                  <a:lnTo>
                    <a:pt x="1153207" y="24241"/>
                  </a:lnTo>
                  <a:lnTo>
                    <a:pt x="1094175" y="15715"/>
                  </a:lnTo>
                  <a:lnTo>
                    <a:pt x="1033200" y="8952"/>
                  </a:lnTo>
                  <a:lnTo>
                    <a:pt x="970469" y="4029"/>
                  </a:lnTo>
                  <a:lnTo>
                    <a:pt x="906169" y="1019"/>
                  </a:lnTo>
                  <a:lnTo>
                    <a:pt x="840485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55570" y="4191762"/>
              <a:ext cx="1681480" cy="678180"/>
            </a:xfrm>
            <a:custGeom>
              <a:avLst/>
              <a:gdLst/>
              <a:ahLst/>
              <a:cxnLst/>
              <a:rect l="l" t="t" r="r" b="b"/>
              <a:pathLst>
                <a:path w="1681479" h="678179">
                  <a:moveTo>
                    <a:pt x="0" y="339089"/>
                  </a:moveTo>
                  <a:lnTo>
                    <a:pt x="9990" y="286636"/>
                  </a:lnTo>
                  <a:lnTo>
                    <a:pt x="38964" y="236720"/>
                  </a:lnTo>
                  <a:lnTo>
                    <a:pt x="85428" y="189944"/>
                  </a:lnTo>
                  <a:lnTo>
                    <a:pt x="147886" y="146910"/>
                  </a:lnTo>
                  <a:lnTo>
                    <a:pt x="184646" y="126985"/>
                  </a:lnTo>
                  <a:lnTo>
                    <a:pt x="224843" y="108221"/>
                  </a:lnTo>
                  <a:lnTo>
                    <a:pt x="268292" y="90693"/>
                  </a:lnTo>
                  <a:lnTo>
                    <a:pt x="314805" y="74478"/>
                  </a:lnTo>
                  <a:lnTo>
                    <a:pt x="364196" y="59650"/>
                  </a:lnTo>
                  <a:lnTo>
                    <a:pt x="416277" y="46284"/>
                  </a:lnTo>
                  <a:lnTo>
                    <a:pt x="470862" y="34456"/>
                  </a:lnTo>
                  <a:lnTo>
                    <a:pt x="527764" y="24241"/>
                  </a:lnTo>
                  <a:lnTo>
                    <a:pt x="586796" y="15715"/>
                  </a:lnTo>
                  <a:lnTo>
                    <a:pt x="647771" y="8952"/>
                  </a:lnTo>
                  <a:lnTo>
                    <a:pt x="710502" y="4029"/>
                  </a:lnTo>
                  <a:lnTo>
                    <a:pt x="774802" y="1019"/>
                  </a:lnTo>
                  <a:lnTo>
                    <a:pt x="840485" y="0"/>
                  </a:lnTo>
                  <a:lnTo>
                    <a:pt x="906169" y="1019"/>
                  </a:lnTo>
                  <a:lnTo>
                    <a:pt x="970469" y="4029"/>
                  </a:lnTo>
                  <a:lnTo>
                    <a:pt x="1033200" y="8952"/>
                  </a:lnTo>
                  <a:lnTo>
                    <a:pt x="1094175" y="15715"/>
                  </a:lnTo>
                  <a:lnTo>
                    <a:pt x="1153207" y="24241"/>
                  </a:lnTo>
                  <a:lnTo>
                    <a:pt x="1210109" y="34456"/>
                  </a:lnTo>
                  <a:lnTo>
                    <a:pt x="1264694" y="46284"/>
                  </a:lnTo>
                  <a:lnTo>
                    <a:pt x="1316775" y="59650"/>
                  </a:lnTo>
                  <a:lnTo>
                    <a:pt x="1366166" y="74478"/>
                  </a:lnTo>
                  <a:lnTo>
                    <a:pt x="1412679" y="90693"/>
                  </a:lnTo>
                  <a:lnTo>
                    <a:pt x="1456128" y="108221"/>
                  </a:lnTo>
                  <a:lnTo>
                    <a:pt x="1496325" y="126985"/>
                  </a:lnTo>
                  <a:lnTo>
                    <a:pt x="1533085" y="146910"/>
                  </a:lnTo>
                  <a:lnTo>
                    <a:pt x="1566220" y="167922"/>
                  </a:lnTo>
                  <a:lnTo>
                    <a:pt x="1620868" y="212902"/>
                  </a:lnTo>
                  <a:lnTo>
                    <a:pt x="1658774" y="261323"/>
                  </a:lnTo>
                  <a:lnTo>
                    <a:pt x="1678443" y="312583"/>
                  </a:lnTo>
                  <a:lnTo>
                    <a:pt x="1680971" y="339089"/>
                  </a:lnTo>
                  <a:lnTo>
                    <a:pt x="1678443" y="365596"/>
                  </a:lnTo>
                  <a:lnTo>
                    <a:pt x="1658774" y="416856"/>
                  </a:lnTo>
                  <a:lnTo>
                    <a:pt x="1620868" y="465277"/>
                  </a:lnTo>
                  <a:lnTo>
                    <a:pt x="1566220" y="510257"/>
                  </a:lnTo>
                  <a:lnTo>
                    <a:pt x="1533085" y="531269"/>
                  </a:lnTo>
                  <a:lnTo>
                    <a:pt x="1496325" y="551194"/>
                  </a:lnTo>
                  <a:lnTo>
                    <a:pt x="1456128" y="569958"/>
                  </a:lnTo>
                  <a:lnTo>
                    <a:pt x="1412679" y="587486"/>
                  </a:lnTo>
                  <a:lnTo>
                    <a:pt x="1366166" y="603701"/>
                  </a:lnTo>
                  <a:lnTo>
                    <a:pt x="1316775" y="618529"/>
                  </a:lnTo>
                  <a:lnTo>
                    <a:pt x="1264694" y="631895"/>
                  </a:lnTo>
                  <a:lnTo>
                    <a:pt x="1210109" y="643723"/>
                  </a:lnTo>
                  <a:lnTo>
                    <a:pt x="1153207" y="653938"/>
                  </a:lnTo>
                  <a:lnTo>
                    <a:pt x="1094175" y="662464"/>
                  </a:lnTo>
                  <a:lnTo>
                    <a:pt x="1033200" y="669227"/>
                  </a:lnTo>
                  <a:lnTo>
                    <a:pt x="970469" y="674150"/>
                  </a:lnTo>
                  <a:lnTo>
                    <a:pt x="906169" y="677160"/>
                  </a:lnTo>
                  <a:lnTo>
                    <a:pt x="840485" y="678180"/>
                  </a:lnTo>
                  <a:lnTo>
                    <a:pt x="774802" y="677160"/>
                  </a:lnTo>
                  <a:lnTo>
                    <a:pt x="710502" y="674150"/>
                  </a:lnTo>
                  <a:lnTo>
                    <a:pt x="647771" y="669227"/>
                  </a:lnTo>
                  <a:lnTo>
                    <a:pt x="586796" y="662464"/>
                  </a:lnTo>
                  <a:lnTo>
                    <a:pt x="527764" y="653938"/>
                  </a:lnTo>
                  <a:lnTo>
                    <a:pt x="470862" y="643723"/>
                  </a:lnTo>
                  <a:lnTo>
                    <a:pt x="416277" y="631895"/>
                  </a:lnTo>
                  <a:lnTo>
                    <a:pt x="364196" y="618529"/>
                  </a:lnTo>
                  <a:lnTo>
                    <a:pt x="314805" y="603701"/>
                  </a:lnTo>
                  <a:lnTo>
                    <a:pt x="268292" y="587486"/>
                  </a:lnTo>
                  <a:lnTo>
                    <a:pt x="224843" y="569958"/>
                  </a:lnTo>
                  <a:lnTo>
                    <a:pt x="184646" y="551194"/>
                  </a:lnTo>
                  <a:lnTo>
                    <a:pt x="147886" y="531269"/>
                  </a:lnTo>
                  <a:lnTo>
                    <a:pt x="114751" y="510257"/>
                  </a:lnTo>
                  <a:lnTo>
                    <a:pt x="60103" y="465277"/>
                  </a:lnTo>
                  <a:lnTo>
                    <a:pt x="22197" y="416856"/>
                  </a:lnTo>
                  <a:lnTo>
                    <a:pt x="2528" y="365596"/>
                  </a:lnTo>
                  <a:lnTo>
                    <a:pt x="0" y="339089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22726" y="7422895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91183" y="4111752"/>
            <a:ext cx="8298180" cy="5480685"/>
            <a:chOff x="862583" y="1063752"/>
            <a:chExt cx="8298180" cy="5480685"/>
          </a:xfrm>
        </p:grpSpPr>
        <p:sp>
          <p:nvSpPr>
            <p:cNvPr id="26" name="object 26"/>
            <p:cNvSpPr/>
            <p:nvPr/>
          </p:nvSpPr>
          <p:spPr>
            <a:xfrm>
              <a:off x="7871460" y="2665476"/>
              <a:ext cx="236220" cy="510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950707" y="2679191"/>
              <a:ext cx="78105" cy="353695"/>
            </a:xfrm>
            <a:custGeom>
              <a:avLst/>
              <a:gdLst/>
              <a:ahLst/>
              <a:cxnLst/>
              <a:rect l="l" t="t" r="r" b="b"/>
              <a:pathLst>
                <a:path w="78104" h="353694">
                  <a:moveTo>
                    <a:pt x="25908" y="275463"/>
                  </a:moveTo>
                  <a:lnTo>
                    <a:pt x="0" y="275463"/>
                  </a:lnTo>
                  <a:lnTo>
                    <a:pt x="38862" y="353187"/>
                  </a:lnTo>
                  <a:lnTo>
                    <a:pt x="64770" y="301371"/>
                  </a:lnTo>
                  <a:lnTo>
                    <a:pt x="31750" y="301371"/>
                  </a:lnTo>
                  <a:lnTo>
                    <a:pt x="25908" y="295656"/>
                  </a:lnTo>
                  <a:lnTo>
                    <a:pt x="25908" y="275463"/>
                  </a:lnTo>
                  <a:close/>
                </a:path>
                <a:path w="78104" h="353694">
                  <a:moveTo>
                    <a:pt x="45974" y="0"/>
                  </a:moveTo>
                  <a:lnTo>
                    <a:pt x="31750" y="0"/>
                  </a:lnTo>
                  <a:lnTo>
                    <a:pt x="25908" y="5842"/>
                  </a:lnTo>
                  <a:lnTo>
                    <a:pt x="25908" y="295656"/>
                  </a:lnTo>
                  <a:lnTo>
                    <a:pt x="31750" y="301371"/>
                  </a:lnTo>
                  <a:lnTo>
                    <a:pt x="45974" y="301371"/>
                  </a:lnTo>
                  <a:lnTo>
                    <a:pt x="51816" y="295656"/>
                  </a:lnTo>
                  <a:lnTo>
                    <a:pt x="51816" y="5842"/>
                  </a:lnTo>
                  <a:lnTo>
                    <a:pt x="45974" y="0"/>
                  </a:lnTo>
                  <a:close/>
                </a:path>
                <a:path w="78104" h="353694">
                  <a:moveTo>
                    <a:pt x="77724" y="275463"/>
                  </a:moveTo>
                  <a:lnTo>
                    <a:pt x="51816" y="275463"/>
                  </a:lnTo>
                  <a:lnTo>
                    <a:pt x="51816" y="295656"/>
                  </a:lnTo>
                  <a:lnTo>
                    <a:pt x="45974" y="301371"/>
                  </a:lnTo>
                  <a:lnTo>
                    <a:pt x="64770" y="301371"/>
                  </a:lnTo>
                  <a:lnTo>
                    <a:pt x="77724" y="275463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71460" y="1735836"/>
              <a:ext cx="236220" cy="510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50707" y="1749552"/>
              <a:ext cx="78105" cy="353695"/>
            </a:xfrm>
            <a:custGeom>
              <a:avLst/>
              <a:gdLst/>
              <a:ahLst/>
              <a:cxnLst/>
              <a:rect l="l" t="t" r="r" b="b"/>
              <a:pathLst>
                <a:path w="78104" h="353694">
                  <a:moveTo>
                    <a:pt x="25908" y="275463"/>
                  </a:moveTo>
                  <a:lnTo>
                    <a:pt x="0" y="275463"/>
                  </a:lnTo>
                  <a:lnTo>
                    <a:pt x="38862" y="353187"/>
                  </a:lnTo>
                  <a:lnTo>
                    <a:pt x="64770" y="301371"/>
                  </a:lnTo>
                  <a:lnTo>
                    <a:pt x="31750" y="301371"/>
                  </a:lnTo>
                  <a:lnTo>
                    <a:pt x="25908" y="295656"/>
                  </a:lnTo>
                  <a:lnTo>
                    <a:pt x="25908" y="275463"/>
                  </a:lnTo>
                  <a:close/>
                </a:path>
                <a:path w="78104" h="353694">
                  <a:moveTo>
                    <a:pt x="45974" y="0"/>
                  </a:moveTo>
                  <a:lnTo>
                    <a:pt x="31750" y="0"/>
                  </a:lnTo>
                  <a:lnTo>
                    <a:pt x="25908" y="5842"/>
                  </a:lnTo>
                  <a:lnTo>
                    <a:pt x="25908" y="295656"/>
                  </a:lnTo>
                  <a:lnTo>
                    <a:pt x="31750" y="301371"/>
                  </a:lnTo>
                  <a:lnTo>
                    <a:pt x="45974" y="301371"/>
                  </a:lnTo>
                  <a:lnTo>
                    <a:pt x="51816" y="295656"/>
                  </a:lnTo>
                  <a:lnTo>
                    <a:pt x="51816" y="5842"/>
                  </a:lnTo>
                  <a:lnTo>
                    <a:pt x="45974" y="0"/>
                  </a:lnTo>
                  <a:close/>
                </a:path>
                <a:path w="78104" h="353694">
                  <a:moveTo>
                    <a:pt x="77724" y="275463"/>
                  </a:moveTo>
                  <a:lnTo>
                    <a:pt x="51816" y="275463"/>
                  </a:lnTo>
                  <a:lnTo>
                    <a:pt x="51816" y="295656"/>
                  </a:lnTo>
                  <a:lnTo>
                    <a:pt x="45974" y="301371"/>
                  </a:lnTo>
                  <a:lnTo>
                    <a:pt x="64770" y="301371"/>
                  </a:lnTo>
                  <a:lnTo>
                    <a:pt x="77724" y="275463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189219" y="4075175"/>
              <a:ext cx="234696" cy="1475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267198" y="4088765"/>
              <a:ext cx="78105" cy="1318895"/>
            </a:xfrm>
            <a:custGeom>
              <a:avLst/>
              <a:gdLst/>
              <a:ahLst/>
              <a:cxnLst/>
              <a:rect l="l" t="t" r="r" b="b"/>
              <a:pathLst>
                <a:path w="78104" h="1318895">
                  <a:moveTo>
                    <a:pt x="25919" y="1240789"/>
                  </a:moveTo>
                  <a:lnTo>
                    <a:pt x="0" y="1241044"/>
                  </a:lnTo>
                  <a:lnTo>
                    <a:pt x="39624" y="1318387"/>
                  </a:lnTo>
                  <a:lnTo>
                    <a:pt x="64838" y="1266698"/>
                  </a:lnTo>
                  <a:lnTo>
                    <a:pt x="32003" y="1266698"/>
                  </a:lnTo>
                  <a:lnTo>
                    <a:pt x="26162" y="1260856"/>
                  </a:lnTo>
                  <a:lnTo>
                    <a:pt x="26035" y="1253744"/>
                  </a:lnTo>
                  <a:lnTo>
                    <a:pt x="25919" y="1240789"/>
                  </a:lnTo>
                  <a:close/>
                </a:path>
                <a:path w="78104" h="1318895">
                  <a:moveTo>
                    <a:pt x="51827" y="1240535"/>
                  </a:moveTo>
                  <a:lnTo>
                    <a:pt x="25919" y="1240789"/>
                  </a:lnTo>
                  <a:lnTo>
                    <a:pt x="26035" y="1253744"/>
                  </a:lnTo>
                  <a:lnTo>
                    <a:pt x="26162" y="1260856"/>
                  </a:lnTo>
                  <a:lnTo>
                    <a:pt x="32003" y="1266698"/>
                  </a:lnTo>
                  <a:lnTo>
                    <a:pt x="39115" y="1266571"/>
                  </a:lnTo>
                  <a:lnTo>
                    <a:pt x="46354" y="1266571"/>
                  </a:lnTo>
                  <a:lnTo>
                    <a:pt x="51945" y="1260856"/>
                  </a:lnTo>
                  <a:lnTo>
                    <a:pt x="51827" y="1240535"/>
                  </a:lnTo>
                  <a:close/>
                </a:path>
                <a:path w="78104" h="1318895">
                  <a:moveTo>
                    <a:pt x="77724" y="1240282"/>
                  </a:moveTo>
                  <a:lnTo>
                    <a:pt x="51827" y="1240535"/>
                  </a:lnTo>
                  <a:lnTo>
                    <a:pt x="51945" y="1260856"/>
                  </a:lnTo>
                  <a:lnTo>
                    <a:pt x="46354" y="1266571"/>
                  </a:lnTo>
                  <a:lnTo>
                    <a:pt x="39115" y="1266571"/>
                  </a:lnTo>
                  <a:lnTo>
                    <a:pt x="32003" y="1266698"/>
                  </a:lnTo>
                  <a:lnTo>
                    <a:pt x="64838" y="1266698"/>
                  </a:lnTo>
                  <a:lnTo>
                    <a:pt x="77724" y="1240282"/>
                  </a:lnTo>
                  <a:close/>
                </a:path>
                <a:path w="78104" h="1318895">
                  <a:moveTo>
                    <a:pt x="34925" y="0"/>
                  </a:moveTo>
                  <a:lnTo>
                    <a:pt x="27812" y="127"/>
                  </a:lnTo>
                  <a:lnTo>
                    <a:pt x="20700" y="127"/>
                  </a:lnTo>
                  <a:lnTo>
                    <a:pt x="15107" y="5842"/>
                  </a:lnTo>
                  <a:lnTo>
                    <a:pt x="14986" y="13208"/>
                  </a:lnTo>
                  <a:lnTo>
                    <a:pt x="25919" y="1240789"/>
                  </a:lnTo>
                  <a:lnTo>
                    <a:pt x="51827" y="1240535"/>
                  </a:lnTo>
                  <a:lnTo>
                    <a:pt x="40896" y="13208"/>
                  </a:lnTo>
                  <a:lnTo>
                    <a:pt x="40766" y="5842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5236463" y="4075175"/>
              <a:ext cx="2932176" cy="1051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5289042" y="4101846"/>
              <a:ext cx="2826385" cy="0"/>
            </a:xfrm>
            <a:custGeom>
              <a:avLst/>
              <a:gdLst/>
              <a:ahLst/>
              <a:cxnLst/>
              <a:rect l="l" t="t" r="r" b="b"/>
              <a:pathLst>
                <a:path w="2826384">
                  <a:moveTo>
                    <a:pt x="2826258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8061960" y="3572256"/>
              <a:ext cx="105155" cy="6080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8114538" y="3598925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h="503554">
                  <a:moveTo>
                    <a:pt x="0" y="50317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7183" y="4777740"/>
              <a:ext cx="236220" cy="15255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458210" y="4869942"/>
              <a:ext cx="81280" cy="1368425"/>
            </a:xfrm>
            <a:custGeom>
              <a:avLst/>
              <a:gdLst/>
              <a:ahLst/>
              <a:cxnLst/>
              <a:rect l="l" t="t" r="r" b="b"/>
              <a:pathLst>
                <a:path w="81279" h="1368425">
                  <a:moveTo>
                    <a:pt x="51855" y="77426"/>
                  </a:moveTo>
                  <a:lnTo>
                    <a:pt x="25949" y="78019"/>
                  </a:lnTo>
                  <a:lnTo>
                    <a:pt x="54990" y="1355585"/>
                  </a:lnTo>
                  <a:lnTo>
                    <a:pt x="55244" y="1362735"/>
                  </a:lnTo>
                  <a:lnTo>
                    <a:pt x="61087" y="1368412"/>
                  </a:lnTo>
                  <a:lnTo>
                    <a:pt x="75437" y="1368082"/>
                  </a:lnTo>
                  <a:lnTo>
                    <a:pt x="81152" y="1362151"/>
                  </a:lnTo>
                  <a:lnTo>
                    <a:pt x="80899" y="1355001"/>
                  </a:lnTo>
                  <a:lnTo>
                    <a:pt x="51855" y="77426"/>
                  </a:lnTo>
                  <a:close/>
                </a:path>
                <a:path w="81279" h="1368425">
                  <a:moveTo>
                    <a:pt x="37084" y="0"/>
                  </a:moveTo>
                  <a:lnTo>
                    <a:pt x="0" y="78612"/>
                  </a:lnTo>
                  <a:lnTo>
                    <a:pt x="25949" y="78019"/>
                  </a:lnTo>
                  <a:lnTo>
                    <a:pt x="25635" y="64515"/>
                  </a:lnTo>
                  <a:lnTo>
                    <a:pt x="25400" y="57911"/>
                  </a:lnTo>
                  <a:lnTo>
                    <a:pt x="31114" y="51942"/>
                  </a:lnTo>
                  <a:lnTo>
                    <a:pt x="45465" y="51688"/>
                  </a:lnTo>
                  <a:lnTo>
                    <a:pt x="64423" y="51688"/>
                  </a:lnTo>
                  <a:lnTo>
                    <a:pt x="37084" y="0"/>
                  </a:lnTo>
                  <a:close/>
                </a:path>
                <a:path w="81279" h="1368425">
                  <a:moveTo>
                    <a:pt x="45465" y="51688"/>
                  </a:moveTo>
                  <a:lnTo>
                    <a:pt x="31114" y="51942"/>
                  </a:lnTo>
                  <a:lnTo>
                    <a:pt x="25400" y="57911"/>
                  </a:lnTo>
                  <a:lnTo>
                    <a:pt x="25653" y="65023"/>
                  </a:lnTo>
                  <a:lnTo>
                    <a:pt x="25949" y="78019"/>
                  </a:lnTo>
                  <a:lnTo>
                    <a:pt x="51855" y="77426"/>
                  </a:lnTo>
                  <a:lnTo>
                    <a:pt x="51562" y="64515"/>
                  </a:lnTo>
                  <a:lnTo>
                    <a:pt x="51307" y="57276"/>
                  </a:lnTo>
                  <a:lnTo>
                    <a:pt x="45465" y="51688"/>
                  </a:lnTo>
                  <a:close/>
                </a:path>
                <a:path w="81279" h="1368425">
                  <a:moveTo>
                    <a:pt x="64423" y="51688"/>
                  </a:moveTo>
                  <a:lnTo>
                    <a:pt x="45465" y="51688"/>
                  </a:lnTo>
                  <a:lnTo>
                    <a:pt x="51307" y="57276"/>
                  </a:lnTo>
                  <a:lnTo>
                    <a:pt x="51573" y="65023"/>
                  </a:lnTo>
                  <a:lnTo>
                    <a:pt x="51855" y="77426"/>
                  </a:lnTo>
                  <a:lnTo>
                    <a:pt x="77724" y="76834"/>
                  </a:lnTo>
                  <a:lnTo>
                    <a:pt x="64423" y="51688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86967" y="4985004"/>
              <a:ext cx="8221980" cy="1783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939545" y="5011673"/>
              <a:ext cx="8116570" cy="74295"/>
            </a:xfrm>
            <a:custGeom>
              <a:avLst/>
              <a:gdLst/>
              <a:ahLst/>
              <a:cxnLst/>
              <a:rect l="l" t="t" r="r" b="b"/>
              <a:pathLst>
                <a:path w="8116570" h="74295">
                  <a:moveTo>
                    <a:pt x="8116443" y="7429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8783" y="1068324"/>
              <a:ext cx="8209788" cy="115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361" y="1094994"/>
              <a:ext cx="8105140" cy="11430"/>
            </a:xfrm>
            <a:custGeom>
              <a:avLst/>
              <a:gdLst/>
              <a:ahLst/>
              <a:cxnLst/>
              <a:rect l="l" t="t" r="r" b="b"/>
              <a:pathLst>
                <a:path w="8105140" h="11430">
                  <a:moveTo>
                    <a:pt x="8104886" y="1092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62583" y="6414516"/>
              <a:ext cx="8298180" cy="1295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915161" y="6441186"/>
              <a:ext cx="8192770" cy="25400"/>
            </a:xfrm>
            <a:custGeom>
              <a:avLst/>
              <a:gdLst/>
              <a:ahLst/>
              <a:cxnLst/>
              <a:rect l="l" t="t" r="r" b="b"/>
              <a:pathLst>
                <a:path w="8192770" h="25400">
                  <a:moveTo>
                    <a:pt x="8192642" y="2479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014460" y="1063752"/>
              <a:ext cx="144779" cy="54681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9067038" y="1090422"/>
              <a:ext cx="40005" cy="5363845"/>
            </a:xfrm>
            <a:custGeom>
              <a:avLst/>
              <a:gdLst/>
              <a:ahLst/>
              <a:cxnLst/>
              <a:rect l="l" t="t" r="r" b="b"/>
              <a:pathLst>
                <a:path w="40004" h="5363845">
                  <a:moveTo>
                    <a:pt x="39750" y="536374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1260347" y="1091184"/>
              <a:ext cx="128015" cy="54406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1312925" y="1117854"/>
              <a:ext cx="22860" cy="5336540"/>
            </a:xfrm>
            <a:custGeom>
              <a:avLst/>
              <a:gdLst/>
              <a:ahLst/>
              <a:cxnLst/>
              <a:rect l="l" t="t" r="r" b="b"/>
              <a:pathLst>
                <a:path w="22859" h="5336540">
                  <a:moveTo>
                    <a:pt x="22860" y="0"/>
                  </a:moveTo>
                  <a:lnTo>
                    <a:pt x="0" y="5336095"/>
                  </a:lnTo>
                </a:path>
              </a:pathLst>
            </a:custGeom>
            <a:ln w="25908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62583" y="1063752"/>
              <a:ext cx="170687" cy="54559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915161" y="1090422"/>
              <a:ext cx="66040" cy="5351780"/>
            </a:xfrm>
            <a:custGeom>
              <a:avLst/>
              <a:gdLst/>
              <a:ahLst/>
              <a:cxnLst/>
              <a:rect l="l" t="t" r="r" b="b"/>
              <a:pathLst>
                <a:path w="66040" h="5351780">
                  <a:moveTo>
                    <a:pt x="0" y="5351487"/>
                  </a:moveTo>
                  <a:lnTo>
                    <a:pt x="65963" y="0"/>
                  </a:lnTo>
                </a:path>
              </a:pathLst>
            </a:custGeom>
            <a:ln w="25908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201250" y="4822146"/>
            <a:ext cx="290830" cy="10458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b="1" dirty="0">
                <a:solidFill>
                  <a:srgbClr val="539F20"/>
                </a:solidFill>
                <a:latin typeface="Trebuchet MS"/>
                <a:cs typeface="Trebuchet MS"/>
              </a:rPr>
              <a:t>C</a:t>
            </a:r>
            <a:r>
              <a:rPr sz="1800" b="1" spc="5" dirty="0">
                <a:solidFill>
                  <a:srgbClr val="539F20"/>
                </a:solidFill>
                <a:latin typeface="Trebuchet MS"/>
                <a:cs typeface="Trebuchet MS"/>
              </a:rPr>
              <a:t>u</a:t>
            </a:r>
            <a:r>
              <a:rPr sz="1800" b="1" dirty="0">
                <a:solidFill>
                  <a:srgbClr val="539F20"/>
                </a:solidFill>
                <a:latin typeface="Trebuchet MS"/>
                <a:cs typeface="Trebuchet MS"/>
              </a:rPr>
              <a:t>stomer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82980" y="8504549"/>
            <a:ext cx="291465" cy="703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539F20"/>
                </a:solidFill>
                <a:latin typeface="Trebuchet MS"/>
                <a:cs typeface="Trebuchet MS"/>
              </a:rPr>
              <a:t>Admin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474976" y="6441947"/>
            <a:ext cx="3114040" cy="2923540"/>
            <a:chOff x="2246376" y="3393947"/>
            <a:chExt cx="3114040" cy="2923540"/>
          </a:xfrm>
        </p:grpSpPr>
        <p:sp>
          <p:nvSpPr>
            <p:cNvPr id="53" name="object 53"/>
            <p:cNvSpPr/>
            <p:nvPr/>
          </p:nvSpPr>
          <p:spPr>
            <a:xfrm>
              <a:off x="3474720" y="6211823"/>
              <a:ext cx="1874520" cy="1051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27298" y="6238493"/>
              <a:ext cx="1769745" cy="0"/>
            </a:xfrm>
            <a:custGeom>
              <a:avLst/>
              <a:gdLst/>
              <a:ahLst/>
              <a:cxnLst/>
              <a:rect l="l" t="t" r="r" b="b"/>
              <a:pathLst>
                <a:path w="1769745">
                  <a:moveTo>
                    <a:pt x="1769237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51704" y="5949695"/>
              <a:ext cx="108203" cy="3657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04282" y="5976365"/>
              <a:ext cx="2540" cy="262255"/>
            </a:xfrm>
            <a:custGeom>
              <a:avLst/>
              <a:gdLst/>
              <a:ahLst/>
              <a:cxnLst/>
              <a:rect l="l" t="t" r="r" b="b"/>
              <a:pathLst>
                <a:path w="2539" h="262254">
                  <a:moveTo>
                    <a:pt x="0" y="0"/>
                  </a:moveTo>
                  <a:lnTo>
                    <a:pt x="2412" y="261658"/>
                  </a:lnTo>
                </a:path>
              </a:pathLst>
            </a:custGeom>
            <a:ln w="25908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39084" y="3843527"/>
              <a:ext cx="236220" cy="5029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18332" y="3857243"/>
              <a:ext cx="78105" cy="346710"/>
            </a:xfrm>
            <a:custGeom>
              <a:avLst/>
              <a:gdLst/>
              <a:ahLst/>
              <a:cxnLst/>
              <a:rect l="l" t="t" r="r" b="b"/>
              <a:pathLst>
                <a:path w="78104" h="346710">
                  <a:moveTo>
                    <a:pt x="25907" y="268858"/>
                  </a:moveTo>
                  <a:lnTo>
                    <a:pt x="0" y="268858"/>
                  </a:lnTo>
                  <a:lnTo>
                    <a:pt x="38862" y="346582"/>
                  </a:lnTo>
                  <a:lnTo>
                    <a:pt x="64769" y="294766"/>
                  </a:lnTo>
                  <a:lnTo>
                    <a:pt x="31750" y="294766"/>
                  </a:lnTo>
                  <a:lnTo>
                    <a:pt x="25907" y="288924"/>
                  </a:lnTo>
                  <a:lnTo>
                    <a:pt x="25907" y="268858"/>
                  </a:lnTo>
                  <a:close/>
                </a:path>
                <a:path w="78104" h="346710">
                  <a:moveTo>
                    <a:pt x="45973" y="0"/>
                  </a:moveTo>
                  <a:lnTo>
                    <a:pt x="31750" y="0"/>
                  </a:lnTo>
                  <a:lnTo>
                    <a:pt x="25907" y="5841"/>
                  </a:lnTo>
                  <a:lnTo>
                    <a:pt x="25907" y="288924"/>
                  </a:lnTo>
                  <a:lnTo>
                    <a:pt x="31750" y="294766"/>
                  </a:lnTo>
                  <a:lnTo>
                    <a:pt x="45973" y="294766"/>
                  </a:lnTo>
                  <a:lnTo>
                    <a:pt x="51815" y="288924"/>
                  </a:lnTo>
                  <a:lnTo>
                    <a:pt x="51815" y="5841"/>
                  </a:lnTo>
                  <a:lnTo>
                    <a:pt x="45973" y="0"/>
                  </a:lnTo>
                  <a:close/>
                </a:path>
                <a:path w="78104" h="346710">
                  <a:moveTo>
                    <a:pt x="77723" y="268858"/>
                  </a:moveTo>
                  <a:lnTo>
                    <a:pt x="51815" y="268858"/>
                  </a:lnTo>
                  <a:lnTo>
                    <a:pt x="51815" y="288924"/>
                  </a:lnTo>
                  <a:lnTo>
                    <a:pt x="45973" y="294766"/>
                  </a:lnTo>
                  <a:lnTo>
                    <a:pt x="64769" y="294766"/>
                  </a:lnTo>
                  <a:lnTo>
                    <a:pt x="77723" y="268858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46376" y="3393947"/>
              <a:ext cx="1263396" cy="5349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98954" y="3420617"/>
              <a:ext cx="1158875" cy="430530"/>
            </a:xfrm>
            <a:custGeom>
              <a:avLst/>
              <a:gdLst/>
              <a:ahLst/>
              <a:cxnLst/>
              <a:rect l="l" t="t" r="r" b="b"/>
              <a:pathLst>
                <a:path w="1158875" h="430529">
                  <a:moveTo>
                    <a:pt x="0" y="0"/>
                  </a:moveTo>
                  <a:lnTo>
                    <a:pt x="0" y="430022"/>
                  </a:lnTo>
                  <a:lnTo>
                    <a:pt x="1158874" y="430022"/>
                  </a:lnTo>
                </a:path>
              </a:pathLst>
            </a:custGeom>
            <a:ln w="25908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FA7B0E10-207F-4341-8789-B9711D9C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C838CAB-24E3-44E5-B0A8-E95CF37332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27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0398" y="1956460"/>
            <a:ext cx="6790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>
                <a:solidFill>
                  <a:srgbClr val="90C225"/>
                </a:solidFill>
              </a:rPr>
              <a:t>ADVANTAGES </a:t>
            </a:r>
            <a:r>
              <a:rPr sz="4000" spc="-5" dirty="0">
                <a:solidFill>
                  <a:srgbClr val="90C225"/>
                </a:solidFill>
              </a:rPr>
              <a:t>OF</a:t>
            </a:r>
            <a:r>
              <a:rPr sz="4000" spc="35" dirty="0">
                <a:solidFill>
                  <a:srgbClr val="90C225"/>
                </a:solidFill>
              </a:rPr>
              <a:t> </a:t>
            </a:r>
            <a:r>
              <a:rPr sz="4000" spc="-10" dirty="0">
                <a:solidFill>
                  <a:srgbClr val="90C225"/>
                </a:solidFill>
              </a:rPr>
              <a:t>E-COMMERCE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9115857" cy="375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1800" b="1" spc="-15" dirty="0">
                <a:latin typeface="Trebuchet MS"/>
                <a:cs typeface="Trebuchet MS"/>
              </a:rPr>
              <a:t>Faster </a:t>
            </a:r>
            <a:r>
              <a:rPr sz="1800" b="1" dirty="0">
                <a:latin typeface="Trebuchet MS"/>
                <a:cs typeface="Trebuchet MS"/>
              </a:rPr>
              <a:t>buying/selling </a:t>
            </a:r>
            <a:r>
              <a:rPr sz="1800" b="1" spc="-5" dirty="0">
                <a:latin typeface="Trebuchet MS"/>
                <a:cs typeface="Trebuchet MS"/>
              </a:rPr>
              <a:t>procedure, </a:t>
            </a:r>
            <a:r>
              <a:rPr sz="1800" b="1" dirty="0">
                <a:latin typeface="Trebuchet MS"/>
                <a:cs typeface="Trebuchet MS"/>
              </a:rPr>
              <a:t>as well as easy </a:t>
            </a:r>
            <a:r>
              <a:rPr sz="1800" b="1" spc="-5" dirty="0">
                <a:latin typeface="Trebuchet MS"/>
                <a:cs typeface="Trebuchet MS"/>
              </a:rPr>
              <a:t>to find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products.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"/>
            </a:pPr>
            <a:endParaRPr sz="27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1800" b="1" spc="-5" dirty="0">
                <a:latin typeface="Trebuchet MS"/>
                <a:cs typeface="Trebuchet MS"/>
              </a:rPr>
              <a:t>Buying/selling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24/7.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"/>
            </a:pPr>
            <a:endParaRPr sz="27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1800" b="1" spc="-5" dirty="0">
                <a:latin typeface="Trebuchet MS"/>
                <a:cs typeface="Trebuchet MS"/>
              </a:rPr>
              <a:t>More reach to </a:t>
            </a:r>
            <a:r>
              <a:rPr sz="1800" b="1" dirty="0">
                <a:latin typeface="Trebuchet MS"/>
                <a:cs typeface="Trebuchet MS"/>
              </a:rPr>
              <a:t>customers, </a:t>
            </a:r>
            <a:r>
              <a:rPr sz="1800" b="1" spc="-5" dirty="0">
                <a:latin typeface="Trebuchet MS"/>
                <a:cs typeface="Trebuchet MS"/>
              </a:rPr>
              <a:t>there is </a:t>
            </a:r>
            <a:r>
              <a:rPr sz="1800" b="1" dirty="0">
                <a:latin typeface="Trebuchet MS"/>
                <a:cs typeface="Trebuchet MS"/>
              </a:rPr>
              <a:t>no </a:t>
            </a:r>
            <a:r>
              <a:rPr sz="1800" b="1" spc="-5" dirty="0">
                <a:latin typeface="Trebuchet MS"/>
                <a:cs typeface="Trebuchet MS"/>
              </a:rPr>
              <a:t>theoretical </a:t>
            </a:r>
            <a:r>
              <a:rPr sz="1800" b="1" spc="-10" dirty="0">
                <a:latin typeface="Trebuchet MS"/>
                <a:cs typeface="Trebuchet MS"/>
              </a:rPr>
              <a:t>geographic</a:t>
            </a:r>
            <a:r>
              <a:rPr sz="1800" b="1" spc="-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limitations.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"/>
            </a:pPr>
            <a:endParaRPr sz="27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1800" b="1" dirty="0">
                <a:latin typeface="Trebuchet MS"/>
                <a:cs typeface="Trebuchet MS"/>
              </a:rPr>
              <a:t>Low </a:t>
            </a:r>
            <a:r>
              <a:rPr sz="1800" b="1" spc="-10" dirty="0">
                <a:latin typeface="Trebuchet MS"/>
                <a:cs typeface="Trebuchet MS"/>
              </a:rPr>
              <a:t>operational </a:t>
            </a:r>
            <a:r>
              <a:rPr sz="1800" b="1" dirty="0">
                <a:latin typeface="Trebuchet MS"/>
                <a:cs typeface="Trebuchet MS"/>
              </a:rPr>
              <a:t>costs and </a:t>
            </a:r>
            <a:r>
              <a:rPr sz="1800" b="1" spc="-10" dirty="0">
                <a:latin typeface="Trebuchet MS"/>
                <a:cs typeface="Trebuchet MS"/>
              </a:rPr>
              <a:t>better </a:t>
            </a:r>
            <a:r>
              <a:rPr sz="1800" b="1" dirty="0">
                <a:latin typeface="Trebuchet MS"/>
                <a:cs typeface="Trebuchet MS"/>
              </a:rPr>
              <a:t>quality of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spc="5" dirty="0">
                <a:latin typeface="Trebuchet MS"/>
                <a:cs typeface="Trebuchet MS"/>
              </a:rPr>
              <a:t>services.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"/>
            </a:pPr>
            <a:endParaRPr sz="27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1800" b="1" spc="-5" dirty="0">
                <a:latin typeface="Trebuchet MS"/>
                <a:cs typeface="Trebuchet MS"/>
              </a:rPr>
              <a:t>No need </a:t>
            </a:r>
            <a:r>
              <a:rPr sz="1800" b="1" dirty="0">
                <a:latin typeface="Trebuchet MS"/>
                <a:cs typeface="Trebuchet MS"/>
              </a:rPr>
              <a:t>of physical company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set-ups.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"/>
            </a:pPr>
            <a:endParaRPr sz="27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1800" b="1" spc="-5" dirty="0">
                <a:latin typeface="Trebuchet MS"/>
                <a:cs typeface="Trebuchet MS"/>
              </a:rPr>
              <a:t>Easy to start </a:t>
            </a:r>
            <a:r>
              <a:rPr sz="1800" b="1" dirty="0">
                <a:latin typeface="Trebuchet MS"/>
                <a:cs typeface="Trebuchet MS"/>
              </a:rPr>
              <a:t>and </a:t>
            </a:r>
            <a:r>
              <a:rPr sz="1800" b="1" spc="-5" dirty="0">
                <a:latin typeface="Trebuchet MS"/>
                <a:cs typeface="Trebuchet MS"/>
              </a:rPr>
              <a:t>manage </a:t>
            </a:r>
            <a:r>
              <a:rPr sz="1800" b="1" dirty="0">
                <a:latin typeface="Trebuchet MS"/>
                <a:cs typeface="Trebuchet MS"/>
              </a:rPr>
              <a:t>a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business.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C229-929D-4B17-81A7-8019AE20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05FD7-F635-46F6-9AC0-920E9E17B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049" y="2392935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1672728"/>
            <a:ext cx="10515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0" dirty="0">
                <a:solidFill>
                  <a:srgbClr val="90C225"/>
                </a:solidFill>
              </a:rPr>
              <a:t>DISADVANTAGES </a:t>
            </a:r>
            <a:r>
              <a:rPr sz="3600" dirty="0">
                <a:solidFill>
                  <a:srgbClr val="90C225"/>
                </a:solidFill>
              </a:rPr>
              <a:t>OF</a:t>
            </a:r>
            <a:r>
              <a:rPr sz="3600" spc="-60" dirty="0">
                <a:solidFill>
                  <a:srgbClr val="90C225"/>
                </a:solidFill>
              </a:rPr>
              <a:t> </a:t>
            </a:r>
            <a:r>
              <a:rPr sz="3600" spc="-5" dirty="0">
                <a:solidFill>
                  <a:srgbClr val="90C225"/>
                </a:solidFill>
              </a:rPr>
              <a:t>E-COMMERCE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1746" y="6096000"/>
            <a:ext cx="8957945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Unable to </a:t>
            </a:r>
            <a:r>
              <a:rPr sz="2000" dirty="0">
                <a:latin typeface="Trebuchet MS"/>
                <a:cs typeface="Trebuchet MS"/>
              </a:rPr>
              <a:t>examine </a:t>
            </a:r>
            <a:r>
              <a:rPr sz="2000" spc="-5" dirty="0">
                <a:latin typeface="Trebuchet MS"/>
                <a:cs typeface="Trebuchet MS"/>
              </a:rPr>
              <a:t>products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personally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0C225"/>
              </a:buClr>
              <a:buFont typeface="Wingdings"/>
              <a:buChar char=""/>
            </a:pPr>
            <a:endParaRPr sz="29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Not </a:t>
            </a:r>
            <a:r>
              <a:rPr sz="2000" spc="-5" dirty="0">
                <a:latin typeface="Trebuchet MS"/>
                <a:cs typeface="Trebuchet MS"/>
              </a:rPr>
              <a:t>everyone is connected to 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Internet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"/>
            </a:pPr>
            <a:endParaRPr sz="29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There </a:t>
            </a:r>
            <a:r>
              <a:rPr sz="2000" spc="-5" dirty="0">
                <a:latin typeface="Trebuchet MS"/>
                <a:cs typeface="Trebuchet MS"/>
              </a:rPr>
              <a:t>is the possibility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credit </a:t>
            </a:r>
            <a:r>
              <a:rPr sz="2000" dirty="0">
                <a:latin typeface="Trebuchet MS"/>
                <a:cs typeface="Trebuchet MS"/>
              </a:rPr>
              <a:t>card </a:t>
            </a:r>
            <a:r>
              <a:rPr sz="2000" spc="-5" dirty="0">
                <a:latin typeface="Trebuchet MS"/>
                <a:cs typeface="Trebuchet MS"/>
              </a:rPr>
              <a:t>number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theft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"/>
            </a:pPr>
            <a:endParaRPr sz="29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Mechanical failures </a:t>
            </a:r>
            <a:r>
              <a:rPr sz="2000" dirty="0">
                <a:latin typeface="Trebuchet MS"/>
                <a:cs typeface="Trebuchet MS"/>
              </a:rPr>
              <a:t>can cause </a:t>
            </a:r>
            <a:r>
              <a:rPr sz="2000" spc="-5" dirty="0">
                <a:latin typeface="Trebuchet MS"/>
                <a:cs typeface="Trebuchet MS"/>
              </a:rPr>
              <a:t>unpredictable effects </a:t>
            </a:r>
            <a:r>
              <a:rPr sz="2000" dirty="0">
                <a:latin typeface="Trebuchet MS"/>
                <a:cs typeface="Trebuchet MS"/>
              </a:rPr>
              <a:t>on </a:t>
            </a:r>
            <a:r>
              <a:rPr sz="2000" spc="-5" dirty="0">
                <a:latin typeface="Trebuchet MS"/>
                <a:cs typeface="Trebuchet MS"/>
              </a:rPr>
              <a:t>the total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processes</a:t>
            </a:r>
            <a:r>
              <a:rPr sz="2000" spc="5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4FC0-DD01-494D-8F01-BD4143E2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73303-6C65-4469-BDCC-7E041E01B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1143000"/>
            <a:ext cx="6330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solidFill>
                  <a:srgbClr val="90C225"/>
                </a:solidFill>
              </a:rPr>
              <a:t>              </a:t>
            </a:r>
            <a:r>
              <a:rPr sz="3600" dirty="0">
                <a:solidFill>
                  <a:srgbClr val="90C225"/>
                </a:solidFill>
              </a:rPr>
              <a:t>Future</a:t>
            </a:r>
            <a:r>
              <a:rPr sz="3600" spc="-95" dirty="0">
                <a:solidFill>
                  <a:srgbClr val="90C225"/>
                </a:solidFill>
              </a:rPr>
              <a:t> </a:t>
            </a:r>
            <a:r>
              <a:rPr sz="3600" spc="-5" dirty="0">
                <a:solidFill>
                  <a:srgbClr val="90C225"/>
                </a:solidFill>
              </a:rPr>
              <a:t>plan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4953000"/>
            <a:ext cx="9753600" cy="2057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906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thinking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some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modifications and adding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some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advanced new  features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system. Some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them are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endParaRPr sz="1800" dirty="0">
              <a:latin typeface="Trebuchet MS"/>
              <a:cs typeface="Trebuchet MS"/>
            </a:endParaRPr>
          </a:p>
          <a:p>
            <a:pPr marL="926465" marR="2773680">
              <a:lnSpc>
                <a:spcPct val="1461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#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GUI modification (more user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friendly)  #</a:t>
            </a:r>
            <a:r>
              <a:rPr lang="en-IN" dirty="0">
                <a:solidFill>
                  <a:srgbClr val="404040"/>
                </a:solidFill>
                <a:latin typeface="Trebuchet MS"/>
                <a:cs typeface="Trebuchet MS"/>
              </a:rPr>
              <a:t>Payment Interface</a:t>
            </a:r>
            <a:endParaRPr sz="1800" dirty="0">
              <a:latin typeface="Trebuchet MS"/>
              <a:cs typeface="Trebuchet MS"/>
            </a:endParaRPr>
          </a:p>
          <a:p>
            <a:pPr marL="926465" marR="5080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#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Users 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signup /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login using their social media account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 facebook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google+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ADEA6-2844-4290-A453-58ECDDF9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61273-56B9-4568-B679-2C67B9BF6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5808980"/>
            <a:ext cx="899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>
                <a:solidFill>
                  <a:srgbClr val="90C225"/>
                </a:solidFill>
              </a:rPr>
              <a:t>         </a:t>
            </a:r>
            <a:r>
              <a:rPr sz="3600" spc="-5" dirty="0">
                <a:solidFill>
                  <a:srgbClr val="90C225"/>
                </a:solidFill>
              </a:rPr>
              <a:t>GUI(Graphical User</a:t>
            </a:r>
            <a:r>
              <a:rPr sz="3600" spc="-45" dirty="0">
                <a:solidFill>
                  <a:srgbClr val="90C225"/>
                </a:solidFill>
              </a:rPr>
              <a:t> </a:t>
            </a:r>
            <a:r>
              <a:rPr sz="3600" spc="-5" dirty="0">
                <a:solidFill>
                  <a:srgbClr val="90C225"/>
                </a:solidFill>
              </a:rPr>
              <a:t>Interface)</a:t>
            </a:r>
            <a:endParaRPr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846FD-FC6C-4737-8EEE-0F0D621D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850B3-E35F-49DA-B25F-161E02035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142" y="7420356"/>
            <a:ext cx="6868159" cy="4772660"/>
            <a:chOff x="-5142" y="7420356"/>
            <a:chExt cx="6868159" cy="4772660"/>
          </a:xfrm>
        </p:grpSpPr>
        <p:sp>
          <p:nvSpPr>
            <p:cNvPr id="3" name="object 3"/>
            <p:cNvSpPr/>
            <p:nvPr/>
          </p:nvSpPr>
          <p:spPr>
            <a:xfrm>
              <a:off x="0" y="9371076"/>
              <a:ext cx="6858000" cy="1219200"/>
            </a:xfrm>
            <a:custGeom>
              <a:avLst/>
              <a:gdLst/>
              <a:ahLst/>
              <a:cxnLst/>
              <a:rect l="l" t="t" r="r" b="b"/>
              <a:pathLst>
                <a:path w="6858000" h="1219200">
                  <a:moveTo>
                    <a:pt x="6857999" y="0"/>
                  </a:moveTo>
                  <a:lnTo>
                    <a:pt x="0" y="1219200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570" y="7424928"/>
              <a:ext cx="3176905" cy="4763770"/>
            </a:xfrm>
            <a:custGeom>
              <a:avLst/>
              <a:gdLst/>
              <a:ahLst/>
              <a:cxnLst/>
              <a:rect l="l" t="t" r="r" b="b"/>
              <a:pathLst>
                <a:path w="3176905" h="4763770">
                  <a:moveTo>
                    <a:pt x="3176586" y="476351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" y="9182101"/>
              <a:ext cx="6858000" cy="3007360"/>
            </a:xfrm>
            <a:custGeom>
              <a:avLst/>
              <a:gdLst/>
              <a:ahLst/>
              <a:cxnLst/>
              <a:rect l="l" t="t" r="r" b="b"/>
              <a:pathLst>
                <a:path w="6858000" h="3007359">
                  <a:moveTo>
                    <a:pt x="6857996" y="3006850"/>
                  </a:moveTo>
                  <a:lnTo>
                    <a:pt x="6857996" y="2042483"/>
                  </a:lnTo>
                  <a:lnTo>
                    <a:pt x="0" y="0"/>
                  </a:lnTo>
                  <a:lnTo>
                    <a:pt x="0" y="3006850"/>
                  </a:lnTo>
                  <a:lnTo>
                    <a:pt x="6857996" y="300685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" y="9604335"/>
              <a:ext cx="6858000" cy="2588260"/>
            </a:xfrm>
            <a:custGeom>
              <a:avLst/>
              <a:gdLst/>
              <a:ahLst/>
              <a:cxnLst/>
              <a:rect l="l" t="t" r="r" b="b"/>
              <a:pathLst>
                <a:path w="6858000" h="2588259">
                  <a:moveTo>
                    <a:pt x="6857996" y="2587664"/>
                  </a:moveTo>
                  <a:lnTo>
                    <a:pt x="6857996" y="0"/>
                  </a:lnTo>
                  <a:lnTo>
                    <a:pt x="0" y="1208190"/>
                  </a:lnTo>
                  <a:lnTo>
                    <a:pt x="0" y="2587664"/>
                  </a:lnTo>
                  <a:lnTo>
                    <a:pt x="6857996" y="2587664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932164"/>
              <a:ext cx="3810000" cy="3260090"/>
            </a:xfrm>
            <a:custGeom>
              <a:avLst/>
              <a:gdLst/>
              <a:ahLst/>
              <a:cxnLst/>
              <a:rect l="l" t="t" r="r" b="b"/>
              <a:pathLst>
                <a:path w="3810000" h="3260090">
                  <a:moveTo>
                    <a:pt x="3809999" y="3259835"/>
                  </a:moveTo>
                  <a:lnTo>
                    <a:pt x="0" y="0"/>
                  </a:lnTo>
                  <a:lnTo>
                    <a:pt x="0" y="3259835"/>
                  </a:lnTo>
                  <a:lnTo>
                    <a:pt x="3809999" y="3259835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" y="9337790"/>
              <a:ext cx="6858000" cy="2851785"/>
            </a:xfrm>
            <a:custGeom>
              <a:avLst/>
              <a:gdLst/>
              <a:ahLst/>
              <a:cxnLst/>
              <a:rect l="l" t="t" r="r" b="b"/>
              <a:pathLst>
                <a:path w="6858000" h="2851784">
                  <a:moveTo>
                    <a:pt x="6857996" y="2851161"/>
                  </a:moveTo>
                  <a:lnTo>
                    <a:pt x="6857996" y="0"/>
                  </a:lnTo>
                  <a:lnTo>
                    <a:pt x="0" y="2467620"/>
                  </a:lnTo>
                  <a:lnTo>
                    <a:pt x="0" y="2851161"/>
                  </a:lnTo>
                  <a:lnTo>
                    <a:pt x="6857996" y="2851161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" y="10898125"/>
              <a:ext cx="6858000" cy="1290955"/>
            </a:xfrm>
            <a:custGeom>
              <a:avLst/>
              <a:gdLst/>
              <a:ahLst/>
              <a:cxnLst/>
              <a:rect l="l" t="t" r="r" b="b"/>
              <a:pathLst>
                <a:path w="6858000" h="1290954">
                  <a:moveTo>
                    <a:pt x="6857996" y="1290827"/>
                  </a:moveTo>
                  <a:lnTo>
                    <a:pt x="6857996" y="1018958"/>
                  </a:lnTo>
                  <a:lnTo>
                    <a:pt x="0" y="0"/>
                  </a:lnTo>
                  <a:lnTo>
                    <a:pt x="0" y="1290827"/>
                  </a:lnTo>
                  <a:lnTo>
                    <a:pt x="6857996" y="1290827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" y="10940749"/>
              <a:ext cx="6858000" cy="1248410"/>
            </a:xfrm>
            <a:custGeom>
              <a:avLst/>
              <a:gdLst/>
              <a:ahLst/>
              <a:cxnLst/>
              <a:rect l="l" t="t" r="r" b="b"/>
              <a:pathLst>
                <a:path w="6858000" h="1248409">
                  <a:moveTo>
                    <a:pt x="6857996" y="1248203"/>
                  </a:moveTo>
                  <a:lnTo>
                    <a:pt x="6857996" y="0"/>
                  </a:lnTo>
                  <a:lnTo>
                    <a:pt x="0" y="1107740"/>
                  </a:lnTo>
                  <a:lnTo>
                    <a:pt x="0" y="1248203"/>
                  </a:lnTo>
                  <a:lnTo>
                    <a:pt x="6857996" y="1248203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0372344"/>
              <a:ext cx="3267710" cy="1816735"/>
            </a:xfrm>
            <a:custGeom>
              <a:avLst/>
              <a:gdLst/>
              <a:ahLst/>
              <a:cxnLst/>
              <a:rect l="l" t="t" r="r" b="b"/>
              <a:pathLst>
                <a:path w="3267710" h="1816734">
                  <a:moveTo>
                    <a:pt x="3267455" y="1816607"/>
                  </a:moveTo>
                  <a:lnTo>
                    <a:pt x="0" y="0"/>
                  </a:lnTo>
                  <a:lnTo>
                    <a:pt x="0" y="1816607"/>
                  </a:lnTo>
                  <a:lnTo>
                    <a:pt x="3267455" y="1816607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2845435" cy="448309"/>
          </a:xfrm>
          <a:custGeom>
            <a:avLst/>
            <a:gdLst/>
            <a:ahLst/>
            <a:cxnLst/>
            <a:rect l="l" t="t" r="r" b="b"/>
            <a:pathLst>
              <a:path w="2845435" h="448309">
                <a:moveTo>
                  <a:pt x="2845308" y="0"/>
                </a:moveTo>
                <a:lnTo>
                  <a:pt x="0" y="0"/>
                </a:lnTo>
                <a:lnTo>
                  <a:pt x="0" y="448056"/>
                </a:lnTo>
                <a:lnTo>
                  <a:pt x="2845308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34093A6-56F8-4FA5-8A32-1FC998FC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797" y="2454478"/>
            <a:ext cx="6162039" cy="984885"/>
          </a:xfrm>
          <a:scene3d>
            <a:camera prst="orthographicFront"/>
            <a:lightRig rig="threePt" dir="t"/>
          </a:scene3d>
          <a:sp3d>
            <a:bevelT w="234950" h="158750" prst="relaxedInset"/>
          </a:sp3d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1"/>
                </a:solidFill>
              </a:rPr>
              <a:t>User Login &amp; Signup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9B61536-9F38-4A5E-90BD-D9EF28E5A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9000"/>
                    </a14:imgEffect>
                    <a14:imgEffect>
                      <a14:brightnessContrast bright="-3000"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76" t="2837" r="27930" b="-2837"/>
          <a:stretch/>
        </p:blipFill>
        <p:spPr>
          <a:xfrm>
            <a:off x="290297" y="3907918"/>
            <a:ext cx="5715000" cy="5195783"/>
          </a:xfrm>
          <a:ln>
            <a:solidFill>
              <a:schemeClr val="accent1"/>
            </a:solidFill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softEdge rad="25400"/>
          </a:effectLst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65E33F0-8BB5-4565-88FF-32CA2239DC1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2000"/>
                    </a14:imgEffect>
                    <a14:imgEffect>
                      <a14:saturation sat="116000"/>
                    </a14:imgEffect>
                    <a14:imgEffect>
                      <a14:brightnessContrast bright="-2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65" t="1847" r="28889" b="17366"/>
          <a:stretch/>
        </p:blipFill>
        <p:spPr>
          <a:xfrm>
            <a:off x="6302011" y="3907918"/>
            <a:ext cx="5303837" cy="5079399"/>
          </a:xfrm>
          <a:noFill/>
          <a:effectLst>
            <a:outerShdw blurRad="50800" dist="38100" dir="2700000" sx="33000" sy="33000" algn="tl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360AFA5-9DDC-432D-B312-5A9CBA078F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7ED86C-B1A6-4413-89CA-759495FD63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" y="-14207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4200" y="1676400"/>
            <a:ext cx="3970783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35" dirty="0"/>
              <a:t>Home Page</a:t>
            </a:r>
            <a:endParaRPr spc="-3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6E57F-CAE4-4707-8BCD-D32958E8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48200"/>
            <a:ext cx="9296399" cy="5638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BE10F-88AA-4AD6-89CA-317D892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8A4C2-3C13-417B-BDB3-DC809579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0400" y="1581036"/>
            <a:ext cx="31242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     Cart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2DC3C-EDC4-441C-B0F3-D10872E021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685" t="2190" r="20051" b="40146"/>
          <a:stretch/>
        </p:blipFill>
        <p:spPr>
          <a:xfrm>
            <a:off x="488767" y="3575151"/>
            <a:ext cx="9315896" cy="4002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194D78-3690-413B-9661-974CDE9F12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6" t="1606" r="3280" b="43272"/>
          <a:stretch/>
        </p:blipFill>
        <p:spPr>
          <a:xfrm>
            <a:off x="712922" y="7696200"/>
            <a:ext cx="9091741" cy="3810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C7C3F-BD50-46A9-AC70-36C6F422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DB45F8-92E0-4D04-9DC6-4466A9943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4661" y="990600"/>
            <a:ext cx="45334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</a:rPr>
              <a:t>Group</a:t>
            </a:r>
            <a:r>
              <a:rPr sz="3600" spc="-70" dirty="0">
                <a:solidFill>
                  <a:srgbClr val="90C225"/>
                </a:solidFill>
              </a:rPr>
              <a:t> </a:t>
            </a:r>
            <a:r>
              <a:rPr sz="3600" spc="-5" dirty="0">
                <a:solidFill>
                  <a:srgbClr val="90C225"/>
                </a:solidFill>
              </a:rPr>
              <a:t>members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362200" y="5029200"/>
            <a:ext cx="6417129" cy="2015936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lang="en-IN"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lang="en-IN" sz="2400" spc="3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Anchal Dubey    (200241220014)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endParaRPr lang="en-IN" sz="24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lang="en-IN" sz="2400" spc="3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Manish Prajapati (20024122095)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endParaRPr lang="en-IN" sz="2400" dirty="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7345-6502-4DA8-8AAE-D73AC2F7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1E97C-E747-46D6-AF23-22D0A750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0" y="1580716"/>
            <a:ext cx="3733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User Profile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0E3B2-7646-40A4-9B47-C3C3DE6D3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3727" r="-4517" b="3415"/>
          <a:stretch/>
        </p:blipFill>
        <p:spPr>
          <a:xfrm>
            <a:off x="448309" y="4800600"/>
            <a:ext cx="10067292" cy="5616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417D8-BC62-44FF-9C6E-0925E929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C936D9-72F9-40AA-B8D3-FDC6BFC71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0" y="1580716"/>
            <a:ext cx="3886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Admin Page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CB987-E7DB-4573-B9A0-675716B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09" y="4267200"/>
            <a:ext cx="9677400" cy="5562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1B3C5-943A-4CF9-A07E-EB434283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56F3-AD39-4032-9FFE-99DB81093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3600" y="1580716"/>
            <a:ext cx="7391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Admin User’s Dashboard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C8C8D-5078-434B-B9B4-39FF2D5BC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8" y="4343400"/>
            <a:ext cx="9533891" cy="5943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7699D-B66C-4F95-80DE-DD633E25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6CFF7-35BE-41C3-AB26-5C58AE7F5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CC3C-2F9C-487E-96B0-027B7D70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746" y="1308760"/>
            <a:ext cx="8856673" cy="1295400"/>
          </a:xfrm>
          <a:noFill/>
        </p:spPr>
        <p:txBody>
          <a:bodyPr/>
          <a:lstStyle/>
          <a:p>
            <a:r>
              <a:rPr lang="en-IN" sz="4800" dirty="0"/>
              <a:t>Admin Product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608DC-28C9-4A06-8FB8-292019E50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4A769-ABBF-410A-9367-5EB306CC3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38" b="14238"/>
          <a:stretch/>
        </p:blipFill>
        <p:spPr>
          <a:xfrm>
            <a:off x="457200" y="3962400"/>
            <a:ext cx="10134600" cy="5562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1B83-85F4-4CB5-AFE2-81F3E9C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EBF93-E9BF-470A-B135-34AA00E9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47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1943545"/>
            <a:ext cx="9144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dirty="0"/>
              <a:t>New Product Registration</a:t>
            </a:r>
            <a:endParaRPr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26CAD-893E-4445-9DCC-6A53A06A6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09" y="4648200"/>
            <a:ext cx="9838691" cy="5715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37A92-A242-477A-900F-47989C77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EC3638-B3B6-46A1-9FF5-7FDAE034D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5181600"/>
            <a:ext cx="81534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" dirty="0">
                <a:solidFill>
                  <a:srgbClr val="90C225"/>
                </a:solidFill>
              </a:rPr>
              <a:t>Thank</a:t>
            </a:r>
            <a:r>
              <a:rPr sz="7200" spc="-85" dirty="0">
                <a:solidFill>
                  <a:srgbClr val="90C225"/>
                </a:solidFill>
              </a:rPr>
              <a:t> </a:t>
            </a:r>
            <a:r>
              <a:rPr sz="7200" spc="-5" dirty="0">
                <a:solidFill>
                  <a:srgbClr val="90C225"/>
                </a:solidFill>
              </a:rPr>
              <a:t>you!</a:t>
            </a:r>
            <a:endParaRPr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2DDD7-CFEC-4811-90DD-FE39348E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A335C-BF09-4B72-B7EC-D28670267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DD3EF-42B3-4B38-A934-7BE9F7E87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"/>
            <a:ext cx="2118102" cy="13886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2443" y="1676400"/>
            <a:ext cx="93814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90C225"/>
                </a:solidFill>
              </a:rPr>
              <a:t>Presentation</a:t>
            </a:r>
            <a:r>
              <a:rPr sz="3600" spc="-25" dirty="0">
                <a:solidFill>
                  <a:srgbClr val="90C225"/>
                </a:solidFill>
              </a:rPr>
              <a:t> </a:t>
            </a:r>
            <a:r>
              <a:rPr sz="3600" dirty="0">
                <a:solidFill>
                  <a:srgbClr val="90C225"/>
                </a:solidFill>
              </a:rPr>
              <a:t>on</a:t>
            </a:r>
            <a:endParaRPr sz="3600" dirty="0"/>
          </a:p>
          <a:p>
            <a:pPr algn="ctr">
              <a:lnSpc>
                <a:spcPct val="100000"/>
              </a:lnSpc>
            </a:pPr>
            <a:r>
              <a:rPr sz="3600" spc="-5" dirty="0">
                <a:solidFill>
                  <a:srgbClr val="90C225"/>
                </a:solidFill>
              </a:rPr>
              <a:t>E-Commerce (online</a:t>
            </a:r>
            <a:r>
              <a:rPr sz="3600" spc="-55" dirty="0">
                <a:solidFill>
                  <a:srgbClr val="90C225"/>
                </a:solidFill>
              </a:rPr>
              <a:t> </a:t>
            </a:r>
            <a:r>
              <a:rPr sz="3600" spc="-5" dirty="0">
                <a:solidFill>
                  <a:srgbClr val="90C225"/>
                </a:solidFill>
              </a:rPr>
              <a:t>shopping)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1447800" y="5466714"/>
            <a:ext cx="8382000" cy="278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8D3C-CB81-4281-B57A-7F32A0FE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7B7F3-DBB3-49D4-B10D-A7BBBFC3D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9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1321" y="1069085"/>
            <a:ext cx="254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</a:rPr>
              <a:t>Introduction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5867400" y="5061738"/>
            <a:ext cx="3657600" cy="1470660"/>
            <a:chOff x="5611367" y="3118104"/>
            <a:chExt cx="3148965" cy="1470660"/>
          </a:xfrm>
        </p:grpSpPr>
        <p:sp>
          <p:nvSpPr>
            <p:cNvPr id="5" name="object 5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>
                  <a:moveTo>
                    <a:pt x="2886964" y="0"/>
                  </a:moveTo>
                  <a:lnTo>
                    <a:pt x="241808" y="0"/>
                  </a:lnTo>
                  <a:lnTo>
                    <a:pt x="193058" y="4910"/>
                  </a:lnTo>
                  <a:lnTo>
                    <a:pt x="147661" y="18994"/>
                  </a:lnTo>
                  <a:lnTo>
                    <a:pt x="106585" y="41281"/>
                  </a:lnTo>
                  <a:lnTo>
                    <a:pt x="70802" y="70802"/>
                  </a:lnTo>
                  <a:lnTo>
                    <a:pt x="41281" y="106585"/>
                  </a:lnTo>
                  <a:lnTo>
                    <a:pt x="18994" y="147661"/>
                  </a:lnTo>
                  <a:lnTo>
                    <a:pt x="4910" y="193058"/>
                  </a:lnTo>
                  <a:lnTo>
                    <a:pt x="0" y="241807"/>
                  </a:lnTo>
                  <a:lnTo>
                    <a:pt x="0" y="1209039"/>
                  </a:lnTo>
                  <a:lnTo>
                    <a:pt x="4910" y="1257789"/>
                  </a:lnTo>
                  <a:lnTo>
                    <a:pt x="18994" y="1303186"/>
                  </a:lnTo>
                  <a:lnTo>
                    <a:pt x="41281" y="1344262"/>
                  </a:lnTo>
                  <a:lnTo>
                    <a:pt x="70802" y="1380045"/>
                  </a:lnTo>
                  <a:lnTo>
                    <a:pt x="106585" y="1409566"/>
                  </a:lnTo>
                  <a:lnTo>
                    <a:pt x="147661" y="1431853"/>
                  </a:lnTo>
                  <a:lnTo>
                    <a:pt x="193058" y="1445937"/>
                  </a:lnTo>
                  <a:lnTo>
                    <a:pt x="241808" y="1450847"/>
                  </a:lnTo>
                  <a:lnTo>
                    <a:pt x="2886964" y="1450847"/>
                  </a:lnTo>
                  <a:lnTo>
                    <a:pt x="2935713" y="1445937"/>
                  </a:lnTo>
                  <a:lnTo>
                    <a:pt x="2981110" y="1431853"/>
                  </a:lnTo>
                  <a:lnTo>
                    <a:pt x="3022186" y="1409566"/>
                  </a:lnTo>
                  <a:lnTo>
                    <a:pt x="3057969" y="1380045"/>
                  </a:lnTo>
                  <a:lnTo>
                    <a:pt x="3087490" y="1344262"/>
                  </a:lnTo>
                  <a:lnTo>
                    <a:pt x="3109777" y="1303186"/>
                  </a:lnTo>
                  <a:lnTo>
                    <a:pt x="3123861" y="1257789"/>
                  </a:lnTo>
                  <a:lnTo>
                    <a:pt x="3128772" y="1209039"/>
                  </a:lnTo>
                  <a:lnTo>
                    <a:pt x="3128772" y="241807"/>
                  </a:lnTo>
                  <a:lnTo>
                    <a:pt x="3123861" y="193058"/>
                  </a:lnTo>
                  <a:lnTo>
                    <a:pt x="3109777" y="147661"/>
                  </a:lnTo>
                  <a:lnTo>
                    <a:pt x="3087490" y="106585"/>
                  </a:lnTo>
                  <a:lnTo>
                    <a:pt x="3057969" y="70802"/>
                  </a:lnTo>
                  <a:lnTo>
                    <a:pt x="3022186" y="41281"/>
                  </a:lnTo>
                  <a:lnTo>
                    <a:pt x="2981110" y="18994"/>
                  </a:lnTo>
                  <a:lnTo>
                    <a:pt x="2935713" y="4910"/>
                  </a:lnTo>
                  <a:lnTo>
                    <a:pt x="288696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>
                  <a:moveTo>
                    <a:pt x="0" y="241807"/>
                  </a:moveTo>
                  <a:lnTo>
                    <a:pt x="4910" y="193058"/>
                  </a:lnTo>
                  <a:lnTo>
                    <a:pt x="18994" y="147661"/>
                  </a:lnTo>
                  <a:lnTo>
                    <a:pt x="41281" y="106585"/>
                  </a:lnTo>
                  <a:lnTo>
                    <a:pt x="70802" y="70802"/>
                  </a:lnTo>
                  <a:lnTo>
                    <a:pt x="106585" y="41281"/>
                  </a:lnTo>
                  <a:lnTo>
                    <a:pt x="147661" y="18994"/>
                  </a:lnTo>
                  <a:lnTo>
                    <a:pt x="193058" y="4910"/>
                  </a:lnTo>
                  <a:lnTo>
                    <a:pt x="241808" y="0"/>
                  </a:lnTo>
                  <a:lnTo>
                    <a:pt x="2886964" y="0"/>
                  </a:lnTo>
                  <a:lnTo>
                    <a:pt x="2935713" y="4910"/>
                  </a:lnTo>
                  <a:lnTo>
                    <a:pt x="2981110" y="18994"/>
                  </a:lnTo>
                  <a:lnTo>
                    <a:pt x="3022186" y="41281"/>
                  </a:lnTo>
                  <a:lnTo>
                    <a:pt x="3057969" y="70802"/>
                  </a:lnTo>
                  <a:lnTo>
                    <a:pt x="3087490" y="106585"/>
                  </a:lnTo>
                  <a:lnTo>
                    <a:pt x="3109777" y="147661"/>
                  </a:lnTo>
                  <a:lnTo>
                    <a:pt x="3123861" y="193058"/>
                  </a:lnTo>
                  <a:lnTo>
                    <a:pt x="3128772" y="241807"/>
                  </a:lnTo>
                  <a:lnTo>
                    <a:pt x="3128772" y="1209039"/>
                  </a:lnTo>
                  <a:lnTo>
                    <a:pt x="3123861" y="1257789"/>
                  </a:lnTo>
                  <a:lnTo>
                    <a:pt x="3109777" y="1303186"/>
                  </a:lnTo>
                  <a:lnTo>
                    <a:pt x="3087490" y="1344262"/>
                  </a:lnTo>
                  <a:lnTo>
                    <a:pt x="3057969" y="1380045"/>
                  </a:lnTo>
                  <a:lnTo>
                    <a:pt x="3022186" y="1409566"/>
                  </a:lnTo>
                  <a:lnTo>
                    <a:pt x="2981110" y="1431853"/>
                  </a:lnTo>
                  <a:lnTo>
                    <a:pt x="2935713" y="1445937"/>
                  </a:lnTo>
                  <a:lnTo>
                    <a:pt x="2886964" y="1450847"/>
                  </a:lnTo>
                  <a:lnTo>
                    <a:pt x="241808" y="1450847"/>
                  </a:lnTo>
                  <a:lnTo>
                    <a:pt x="193058" y="1445937"/>
                  </a:lnTo>
                  <a:lnTo>
                    <a:pt x="147661" y="1431853"/>
                  </a:lnTo>
                  <a:lnTo>
                    <a:pt x="106585" y="1409566"/>
                  </a:lnTo>
                  <a:lnTo>
                    <a:pt x="70802" y="1380045"/>
                  </a:lnTo>
                  <a:lnTo>
                    <a:pt x="41281" y="1344262"/>
                  </a:lnTo>
                  <a:lnTo>
                    <a:pt x="18994" y="1303186"/>
                  </a:lnTo>
                  <a:lnTo>
                    <a:pt x="4910" y="1257789"/>
                  </a:lnTo>
                  <a:lnTo>
                    <a:pt x="0" y="1209039"/>
                  </a:lnTo>
                  <a:lnTo>
                    <a:pt x="0" y="24180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64071" y="3841877"/>
              <a:ext cx="68580" cy="15240"/>
            </a:xfrm>
            <a:custGeom>
              <a:avLst/>
              <a:gdLst/>
              <a:ahLst/>
              <a:cxnLst/>
              <a:rect l="l" t="t" r="r" b="b"/>
              <a:pathLst>
                <a:path w="68579" h="15239">
                  <a:moveTo>
                    <a:pt x="6857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8579" y="152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99C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52947" y="5530723"/>
            <a:ext cx="1998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539F20"/>
                </a:solidFill>
                <a:uFill>
                  <a:solidFill>
                    <a:srgbClr val="539F20"/>
                  </a:solidFill>
                </a:uFill>
                <a:latin typeface="Trebuchet MS"/>
                <a:cs typeface="Trebuchet MS"/>
              </a:rPr>
              <a:t>About our</a:t>
            </a:r>
            <a:r>
              <a:rPr sz="2000" u="heavy" spc="-125" dirty="0">
                <a:solidFill>
                  <a:srgbClr val="539F20"/>
                </a:solidFill>
                <a:uFill>
                  <a:solidFill>
                    <a:srgbClr val="539F2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539F20"/>
                </a:solidFill>
                <a:uFill>
                  <a:solidFill>
                    <a:srgbClr val="539F20"/>
                  </a:solidFill>
                </a:uFill>
                <a:latin typeface="Trebuchet MS"/>
                <a:cs typeface="Trebuchet MS"/>
              </a:rPr>
              <a:t>system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95400" y="5048784"/>
            <a:ext cx="3621792" cy="1478280"/>
            <a:chOff x="1539239" y="3119627"/>
            <a:chExt cx="3156585" cy="1478280"/>
          </a:xfrm>
        </p:grpSpPr>
        <p:sp>
          <p:nvSpPr>
            <p:cNvPr id="10" name="object 10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>
                  <a:moveTo>
                    <a:pt x="2888234" y="0"/>
                  </a:moveTo>
                  <a:lnTo>
                    <a:pt x="242062" y="0"/>
                  </a:lnTo>
                  <a:lnTo>
                    <a:pt x="193265" y="4916"/>
                  </a:lnTo>
                  <a:lnTo>
                    <a:pt x="147822" y="19016"/>
                  </a:lnTo>
                  <a:lnTo>
                    <a:pt x="106703" y="41328"/>
                  </a:lnTo>
                  <a:lnTo>
                    <a:pt x="70881" y="70881"/>
                  </a:lnTo>
                  <a:lnTo>
                    <a:pt x="41328" y="106703"/>
                  </a:lnTo>
                  <a:lnTo>
                    <a:pt x="19016" y="147822"/>
                  </a:lnTo>
                  <a:lnTo>
                    <a:pt x="4916" y="193265"/>
                  </a:lnTo>
                  <a:lnTo>
                    <a:pt x="0" y="242062"/>
                  </a:lnTo>
                  <a:lnTo>
                    <a:pt x="0" y="1210309"/>
                  </a:lnTo>
                  <a:lnTo>
                    <a:pt x="4916" y="1259106"/>
                  </a:lnTo>
                  <a:lnTo>
                    <a:pt x="19016" y="1304549"/>
                  </a:lnTo>
                  <a:lnTo>
                    <a:pt x="41328" y="1345668"/>
                  </a:lnTo>
                  <a:lnTo>
                    <a:pt x="70881" y="1381490"/>
                  </a:lnTo>
                  <a:lnTo>
                    <a:pt x="106703" y="1411043"/>
                  </a:lnTo>
                  <a:lnTo>
                    <a:pt x="147822" y="1433355"/>
                  </a:lnTo>
                  <a:lnTo>
                    <a:pt x="193265" y="1447455"/>
                  </a:lnTo>
                  <a:lnTo>
                    <a:pt x="242062" y="1452371"/>
                  </a:lnTo>
                  <a:lnTo>
                    <a:pt x="2888234" y="1452371"/>
                  </a:lnTo>
                  <a:lnTo>
                    <a:pt x="2937030" y="1447455"/>
                  </a:lnTo>
                  <a:lnTo>
                    <a:pt x="2982473" y="1433355"/>
                  </a:lnTo>
                  <a:lnTo>
                    <a:pt x="3023592" y="1411043"/>
                  </a:lnTo>
                  <a:lnTo>
                    <a:pt x="3059414" y="1381490"/>
                  </a:lnTo>
                  <a:lnTo>
                    <a:pt x="3088967" y="1345668"/>
                  </a:lnTo>
                  <a:lnTo>
                    <a:pt x="3111279" y="1304549"/>
                  </a:lnTo>
                  <a:lnTo>
                    <a:pt x="3125379" y="1259106"/>
                  </a:lnTo>
                  <a:lnTo>
                    <a:pt x="3130296" y="1210309"/>
                  </a:lnTo>
                  <a:lnTo>
                    <a:pt x="3130296" y="242062"/>
                  </a:lnTo>
                  <a:lnTo>
                    <a:pt x="3125379" y="193265"/>
                  </a:lnTo>
                  <a:lnTo>
                    <a:pt x="3111279" y="147822"/>
                  </a:lnTo>
                  <a:lnTo>
                    <a:pt x="3088967" y="106703"/>
                  </a:lnTo>
                  <a:lnTo>
                    <a:pt x="3059414" y="70881"/>
                  </a:lnTo>
                  <a:lnTo>
                    <a:pt x="3023592" y="41328"/>
                  </a:lnTo>
                  <a:lnTo>
                    <a:pt x="2982473" y="19016"/>
                  </a:lnTo>
                  <a:lnTo>
                    <a:pt x="2937030" y="4916"/>
                  </a:lnTo>
                  <a:lnTo>
                    <a:pt x="28882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>
                  <a:moveTo>
                    <a:pt x="0" y="242062"/>
                  </a:moveTo>
                  <a:lnTo>
                    <a:pt x="4916" y="193265"/>
                  </a:lnTo>
                  <a:lnTo>
                    <a:pt x="19016" y="147822"/>
                  </a:lnTo>
                  <a:lnTo>
                    <a:pt x="41328" y="106703"/>
                  </a:lnTo>
                  <a:lnTo>
                    <a:pt x="70881" y="70881"/>
                  </a:lnTo>
                  <a:lnTo>
                    <a:pt x="106703" y="41328"/>
                  </a:lnTo>
                  <a:lnTo>
                    <a:pt x="147822" y="19016"/>
                  </a:lnTo>
                  <a:lnTo>
                    <a:pt x="193265" y="4916"/>
                  </a:lnTo>
                  <a:lnTo>
                    <a:pt x="242062" y="0"/>
                  </a:lnTo>
                  <a:lnTo>
                    <a:pt x="2888234" y="0"/>
                  </a:lnTo>
                  <a:lnTo>
                    <a:pt x="2937030" y="4916"/>
                  </a:lnTo>
                  <a:lnTo>
                    <a:pt x="2982473" y="19016"/>
                  </a:lnTo>
                  <a:lnTo>
                    <a:pt x="3023592" y="41328"/>
                  </a:lnTo>
                  <a:lnTo>
                    <a:pt x="3059414" y="70881"/>
                  </a:lnTo>
                  <a:lnTo>
                    <a:pt x="3088967" y="106703"/>
                  </a:lnTo>
                  <a:lnTo>
                    <a:pt x="3111279" y="147822"/>
                  </a:lnTo>
                  <a:lnTo>
                    <a:pt x="3125379" y="193265"/>
                  </a:lnTo>
                  <a:lnTo>
                    <a:pt x="3130296" y="242062"/>
                  </a:lnTo>
                  <a:lnTo>
                    <a:pt x="3130296" y="1210309"/>
                  </a:lnTo>
                  <a:lnTo>
                    <a:pt x="3125379" y="1259106"/>
                  </a:lnTo>
                  <a:lnTo>
                    <a:pt x="3111279" y="1304549"/>
                  </a:lnTo>
                  <a:lnTo>
                    <a:pt x="3088967" y="1345668"/>
                  </a:lnTo>
                  <a:lnTo>
                    <a:pt x="3059414" y="1381490"/>
                  </a:lnTo>
                  <a:lnTo>
                    <a:pt x="3023592" y="1411043"/>
                  </a:lnTo>
                  <a:lnTo>
                    <a:pt x="2982473" y="1433355"/>
                  </a:lnTo>
                  <a:lnTo>
                    <a:pt x="2937030" y="1447455"/>
                  </a:lnTo>
                  <a:lnTo>
                    <a:pt x="2888234" y="1452371"/>
                  </a:lnTo>
                  <a:lnTo>
                    <a:pt x="242062" y="1452371"/>
                  </a:lnTo>
                  <a:lnTo>
                    <a:pt x="193265" y="1447455"/>
                  </a:lnTo>
                  <a:lnTo>
                    <a:pt x="147822" y="1433355"/>
                  </a:lnTo>
                  <a:lnTo>
                    <a:pt x="106703" y="1411043"/>
                  </a:lnTo>
                  <a:lnTo>
                    <a:pt x="70881" y="1381490"/>
                  </a:lnTo>
                  <a:lnTo>
                    <a:pt x="41328" y="1345668"/>
                  </a:lnTo>
                  <a:lnTo>
                    <a:pt x="19016" y="1304549"/>
                  </a:lnTo>
                  <a:lnTo>
                    <a:pt x="4916" y="1259106"/>
                  </a:lnTo>
                  <a:lnTo>
                    <a:pt x="0" y="1210309"/>
                  </a:lnTo>
                  <a:lnTo>
                    <a:pt x="0" y="242062"/>
                  </a:lnTo>
                  <a:close/>
                </a:path>
              </a:pathLst>
            </a:custGeom>
            <a:ln w="25908">
              <a:solidFill>
                <a:srgbClr val="161E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52905" y="5561203"/>
            <a:ext cx="2362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539F20"/>
                </a:solidFill>
                <a:uFill>
                  <a:solidFill>
                    <a:srgbClr val="539F20"/>
                  </a:solidFill>
                </a:uFill>
                <a:latin typeface="Trebuchet MS"/>
                <a:cs typeface="Trebuchet MS"/>
              </a:rPr>
              <a:t>E-commerce</a:t>
            </a:r>
            <a:r>
              <a:rPr sz="1800" u="heavy" spc="-60" dirty="0">
                <a:solidFill>
                  <a:srgbClr val="539F20"/>
                </a:solidFill>
                <a:uFill>
                  <a:solidFill>
                    <a:srgbClr val="539F2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solidFill>
                  <a:srgbClr val="539F20"/>
                </a:solidFill>
                <a:uFill>
                  <a:solidFill>
                    <a:srgbClr val="539F20"/>
                  </a:solidFill>
                </a:uFill>
                <a:latin typeface="Trebuchet MS"/>
                <a:cs typeface="Trebuchet MS"/>
              </a:rPr>
              <a:t>definition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A3D9754-A63D-4334-9B65-BDB34569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24E8DF-74B2-4025-943E-E88FC3F44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2600" y="2133600"/>
            <a:ext cx="63931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0C225"/>
                </a:solidFill>
              </a:rPr>
              <a:t>What is</a:t>
            </a:r>
            <a:r>
              <a:rPr sz="5400" spc="-80" dirty="0">
                <a:solidFill>
                  <a:srgbClr val="90C225"/>
                </a:solidFill>
              </a:rPr>
              <a:t> </a:t>
            </a:r>
            <a:r>
              <a:rPr sz="5400" spc="-5" dirty="0">
                <a:solidFill>
                  <a:srgbClr val="90C225"/>
                </a:solidFill>
              </a:rPr>
              <a:t>E-Commerce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874562" y="5867400"/>
            <a:ext cx="9178341" cy="216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latin typeface="Trebuchet MS"/>
                <a:cs typeface="Trebuchet MS"/>
              </a:rPr>
              <a:t>Commonly known as Electronic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Marketing.</a:t>
            </a:r>
            <a:endParaRPr sz="24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latin typeface="Trebuchet MS"/>
                <a:cs typeface="Trebuchet MS"/>
              </a:rPr>
              <a:t>“It consist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buying </a:t>
            </a:r>
            <a:r>
              <a:rPr lang="en-IN" sz="2400" spc="-5" dirty="0">
                <a:latin typeface="Trebuchet MS"/>
                <a:cs typeface="Trebuchet MS"/>
              </a:rPr>
              <a:t>,</a:t>
            </a:r>
            <a:r>
              <a:rPr sz="2400" dirty="0">
                <a:latin typeface="Trebuchet MS"/>
                <a:cs typeface="Trebuchet MS"/>
              </a:rPr>
              <a:t>selling </a:t>
            </a:r>
            <a:r>
              <a:rPr lang="en-IN" sz="2400" dirty="0">
                <a:latin typeface="Trebuchet MS"/>
                <a:cs typeface="Trebuchet MS"/>
              </a:rPr>
              <a:t>and renting </a:t>
            </a:r>
            <a:r>
              <a:rPr sz="2400" spc="-5" dirty="0">
                <a:latin typeface="Trebuchet MS"/>
                <a:cs typeface="Trebuchet MS"/>
              </a:rPr>
              <a:t>goods and </a:t>
            </a:r>
            <a:r>
              <a:rPr sz="2400" dirty="0">
                <a:latin typeface="Trebuchet MS"/>
                <a:cs typeface="Trebuchet MS"/>
              </a:rPr>
              <a:t>services over </a:t>
            </a:r>
            <a:r>
              <a:rPr sz="2400" spc="-5" dirty="0">
                <a:latin typeface="Trebuchet MS"/>
                <a:cs typeface="Trebuchet MS"/>
              </a:rPr>
              <a:t>an  electronic </a:t>
            </a:r>
            <a:r>
              <a:rPr sz="2400" dirty="0">
                <a:latin typeface="Trebuchet MS"/>
                <a:cs typeface="Trebuchet MS"/>
              </a:rPr>
              <a:t>systems Such </a:t>
            </a:r>
            <a:r>
              <a:rPr sz="2400" spc="-5" dirty="0">
                <a:latin typeface="Trebuchet MS"/>
                <a:cs typeface="Trebuchet MS"/>
              </a:rPr>
              <a:t>as the internet and other  computer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networks.”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89664-9C8F-4AAF-B7DF-83E80D9D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338E1-5C37-4A2D-8296-CA9F2B773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-21755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0" y="1676400"/>
            <a:ext cx="34950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90C225"/>
                </a:solidFill>
              </a:rPr>
              <a:t>Our</a:t>
            </a:r>
            <a:r>
              <a:rPr sz="5400" spc="-85" dirty="0">
                <a:solidFill>
                  <a:srgbClr val="90C225"/>
                </a:solidFill>
              </a:rPr>
              <a:t> </a:t>
            </a:r>
            <a:r>
              <a:rPr sz="5400" spc="-5" dirty="0">
                <a:solidFill>
                  <a:srgbClr val="90C225"/>
                </a:solidFill>
              </a:rPr>
              <a:t>System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4689861"/>
            <a:ext cx="8274684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Our System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 an e-commerce website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where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people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can buy</a:t>
            </a:r>
            <a:r>
              <a:rPr lang="en-IN" sz="2400" spc="-5" dirty="0">
                <a:solidFill>
                  <a:srgbClr val="404040"/>
                </a:solidFill>
                <a:latin typeface="Trebuchet MS"/>
                <a:cs typeface="Trebuchet MS"/>
              </a:rPr>
              <a:t>,rent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products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online.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 dirty="0">
              <a:latin typeface="Trebuchet MS"/>
              <a:cs typeface="Trebuchet MS"/>
            </a:endParaRPr>
          </a:p>
          <a:p>
            <a:pPr marL="355600" marR="260350" indent="-342900">
              <a:lnSpc>
                <a:spcPct val="100000"/>
              </a:lnSpc>
              <a:spcBef>
                <a:spcPts val="163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Admin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monitors the activity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users and checks the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transactions.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803D-78CA-46FF-A5F5-6BB1D07A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9EFD9-5DF5-442D-A9F7-C826A0BAB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1531963"/>
            <a:ext cx="5087702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spc="-5" dirty="0">
                <a:solidFill>
                  <a:srgbClr val="90C225"/>
                </a:solidFill>
              </a:rPr>
              <a:t>  </a:t>
            </a:r>
            <a:r>
              <a:rPr sz="5400" spc="-5" dirty="0">
                <a:solidFill>
                  <a:srgbClr val="90C225"/>
                </a:solidFill>
              </a:rPr>
              <a:t>Features: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1752600" y="4116291"/>
            <a:ext cx="8991600" cy="395941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rebuchet MS"/>
                <a:cs typeface="Trebuchet MS"/>
              </a:rPr>
              <a:t>Catalog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Browsing</a:t>
            </a:r>
            <a:endParaRPr sz="2400" dirty="0">
              <a:latin typeface="Trebuchet MS"/>
              <a:cs typeface="Trebuchet MS"/>
            </a:endParaRPr>
          </a:p>
          <a:p>
            <a:pPr marL="469900" marR="746760">
              <a:lnSpc>
                <a:spcPts val="3170"/>
              </a:lnSpc>
              <a:spcBef>
                <a:spcPts val="265"/>
              </a:spcBef>
            </a:pPr>
            <a:r>
              <a:rPr sz="2400" spc="-5" dirty="0">
                <a:latin typeface="Trebuchet MS"/>
                <a:cs typeface="Trebuchet MS"/>
              </a:rPr>
              <a:t>Category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List  </a:t>
            </a:r>
            <a:r>
              <a:rPr sz="2400" spc="-20" dirty="0">
                <a:latin typeface="Trebuchet MS"/>
                <a:cs typeface="Trebuchet MS"/>
              </a:rPr>
              <a:t>Product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List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en-IN" sz="2400" b="1" spc="-5" dirty="0">
                <a:latin typeface="Trebuchet MS"/>
                <a:cs typeface="Trebuchet MS"/>
              </a:rPr>
              <a:t>Menu</a:t>
            </a:r>
            <a:endParaRPr lang="en-IN"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b="1" dirty="0">
                <a:latin typeface="Trebuchet MS"/>
                <a:cs typeface="Trebuchet MS"/>
              </a:rPr>
              <a:t>Catalog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Management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rebuchet MS"/>
                <a:cs typeface="Trebuchet MS"/>
              </a:rPr>
              <a:t>Product Browsing</a:t>
            </a:r>
            <a:endParaRPr sz="2400" dirty="0">
              <a:latin typeface="Trebuchet MS"/>
              <a:cs typeface="Trebuchet MS"/>
            </a:endParaRPr>
          </a:p>
          <a:p>
            <a:pPr marL="469900" marR="368300">
              <a:lnSpc>
                <a:spcPct val="146100"/>
              </a:lnSpc>
              <a:spcBef>
                <a:spcPts val="15"/>
              </a:spcBef>
            </a:pPr>
            <a:r>
              <a:rPr sz="2400" spc="-20" dirty="0">
                <a:latin typeface="Trebuchet MS"/>
                <a:cs typeface="Trebuchet MS"/>
              </a:rPr>
              <a:t>Product </a:t>
            </a:r>
            <a:r>
              <a:rPr sz="2400" spc="-15" dirty="0">
                <a:latin typeface="Trebuchet MS"/>
                <a:cs typeface="Trebuchet MS"/>
              </a:rPr>
              <a:t>Reviews  Related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Products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rebuchet MS"/>
                <a:cs typeface="Trebuchet MS"/>
              </a:rPr>
              <a:t>Shopping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Cart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b="1" dirty="0">
                <a:latin typeface="Trebuchet MS"/>
                <a:cs typeface="Trebuchet MS"/>
              </a:rPr>
              <a:t>Checkout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D712-3E92-4AD5-99F1-6AEA7491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DE65D-F522-4851-9DCF-9E4372E28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1498289"/>
            <a:ext cx="4790187" cy="916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5" dirty="0"/>
              <a:t>  </a:t>
            </a:r>
            <a:r>
              <a:rPr spc="-5" dirty="0"/>
              <a:t>Languages: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5C94D-C6C3-4900-998B-09321718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812801" y="10210800"/>
            <a:ext cx="1778000" cy="1981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3886200"/>
            <a:ext cx="2362200" cy="270330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Wingdings"/>
              <a:buChar char=""/>
              <a:tabLst>
                <a:tab pos="299720" algn="l"/>
              </a:tabLst>
            </a:pPr>
            <a:r>
              <a:rPr sz="2000" spc="-5" dirty="0">
                <a:latin typeface="Trebuchet MS"/>
                <a:cs typeface="Trebuchet MS"/>
              </a:rPr>
              <a:t>HTML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5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299720" algn="l"/>
              </a:tabLst>
            </a:pPr>
            <a:r>
              <a:rPr sz="2000" spc="-5" dirty="0">
                <a:latin typeface="Trebuchet MS"/>
                <a:cs typeface="Trebuchet MS"/>
              </a:rPr>
              <a:t>CSS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3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299720" algn="l"/>
              </a:tabLst>
            </a:pPr>
            <a:r>
              <a:rPr sz="2000" dirty="0">
                <a:latin typeface="Trebuchet MS"/>
                <a:cs typeface="Trebuchet MS"/>
              </a:rPr>
              <a:t>Bo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spc="-5" dirty="0">
                <a:latin typeface="Trebuchet MS"/>
                <a:cs typeface="Trebuchet MS"/>
              </a:rPr>
              <a:t>ts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rap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IN" sz="2000" dirty="0">
                <a:latin typeface="Trebuchet MS"/>
                <a:cs typeface="Trebuchet MS"/>
              </a:rPr>
              <a:t>Angular</a:t>
            </a:r>
            <a:endParaRPr sz="20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299720" algn="l"/>
              </a:tabLst>
            </a:pPr>
            <a:r>
              <a:rPr sz="2000" spc="-5" dirty="0">
                <a:latin typeface="Trebuchet MS"/>
                <a:cs typeface="Trebuchet MS"/>
              </a:rPr>
              <a:t>MySQL</a:t>
            </a:r>
            <a:endParaRPr lang="en-IN" sz="2000" spc="-5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IN" sz="2000" spc="-5" dirty="0">
                <a:latin typeface="Trebuchet MS"/>
                <a:cs typeface="Trebuchet MS"/>
              </a:rPr>
              <a:t>J2EE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24600" y="3708327"/>
            <a:ext cx="4114800" cy="1966564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200" spc="-65" dirty="0">
                <a:latin typeface="Trebuchet MS"/>
                <a:cs typeface="Trebuchet MS"/>
              </a:rPr>
              <a:t>Tools:</a:t>
            </a:r>
            <a:endParaRPr sz="32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730"/>
              </a:spcBef>
              <a:buFont typeface="Wingdings"/>
              <a:buChar char=""/>
              <a:tabLst>
                <a:tab pos="299720" algn="l"/>
              </a:tabLst>
            </a:pPr>
            <a:r>
              <a:rPr sz="2000" spc="-5" dirty="0">
                <a:latin typeface="Trebuchet MS"/>
                <a:cs typeface="Trebuchet MS"/>
              </a:rPr>
              <a:t>Adobe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Photoshop</a:t>
            </a:r>
            <a:endParaRPr sz="20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IN" sz="2000" dirty="0">
                <a:latin typeface="Trebuchet MS"/>
                <a:cs typeface="Trebuchet MS"/>
              </a:rPr>
              <a:t>Vs code</a:t>
            </a:r>
            <a:endParaRPr sz="2000" dirty="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IN" sz="2000" spc="-5" dirty="0">
                <a:latin typeface="Trebuchet MS"/>
                <a:cs typeface="Trebuchet MS"/>
              </a:rPr>
              <a:t>Wamp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45065-B725-40A5-9A69-851C6AB6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63F83C-1B5B-440B-8827-D3408369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2474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7139" y="1638960"/>
            <a:ext cx="6939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90C225"/>
                </a:solidFill>
              </a:rPr>
              <a:t>THE PROCESS OF</a:t>
            </a:r>
            <a:r>
              <a:rPr sz="4000" spc="-60" dirty="0">
                <a:solidFill>
                  <a:srgbClr val="90C225"/>
                </a:solidFill>
              </a:rPr>
              <a:t> </a:t>
            </a:r>
            <a:r>
              <a:rPr sz="4000" spc="-10" dirty="0">
                <a:solidFill>
                  <a:srgbClr val="90C225"/>
                </a:solidFill>
              </a:rPr>
              <a:t>E-COMMERCE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457200" y="4114800"/>
            <a:ext cx="9829800" cy="5881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EA74-B703-42A1-8639-758E2617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516A4-26FE-4B17-B50B-858F81CF5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13891" cy="1931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388</Words>
  <Application>Microsoft Office PowerPoint</Application>
  <PresentationFormat>Custom</PresentationFormat>
  <Paragraphs>113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Group members</vt:lpstr>
      <vt:lpstr>Presentation on E-Commerce (online shopping)</vt:lpstr>
      <vt:lpstr>Introduction</vt:lpstr>
      <vt:lpstr>What is E-Commerce</vt:lpstr>
      <vt:lpstr>Our System</vt:lpstr>
      <vt:lpstr>  Features:</vt:lpstr>
      <vt:lpstr>  Languages:</vt:lpstr>
      <vt:lpstr>THE PROCESS OF E-COMMERCE</vt:lpstr>
      <vt:lpstr>                ER Diagram</vt:lpstr>
      <vt:lpstr>Use Case Diagram</vt:lpstr>
      <vt:lpstr>Business process model</vt:lpstr>
      <vt:lpstr>ADVANTAGES OF E-COMMERCE</vt:lpstr>
      <vt:lpstr>DISADVANTAGES OF E-COMMERCE</vt:lpstr>
      <vt:lpstr>              Future plan</vt:lpstr>
      <vt:lpstr>         GUI(Graphical User Interface)</vt:lpstr>
      <vt:lpstr>User Login &amp; Signup</vt:lpstr>
      <vt:lpstr>Home Page</vt:lpstr>
      <vt:lpstr>      Cart</vt:lpstr>
      <vt:lpstr>User Profile</vt:lpstr>
      <vt:lpstr>Admin Page</vt:lpstr>
      <vt:lpstr>Admin User’s Dashboard</vt:lpstr>
      <vt:lpstr>Admin Product Dashboard</vt:lpstr>
      <vt:lpstr>New Product Registration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dubey anchal</dc:creator>
  <cp:lastModifiedBy>dubey anchal</cp:lastModifiedBy>
  <cp:revision>37</cp:revision>
  <dcterms:created xsi:type="dcterms:W3CDTF">2021-02-01T04:29:08Z</dcterms:created>
  <dcterms:modified xsi:type="dcterms:W3CDTF">2021-02-02T08:22:06Z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2021-02-01T00:00:00Z</vt:filetime>
  </property>
</Properties>
</file>