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08a4afe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b08a4afe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b08a4afe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b08a4afe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b08a4afe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b08a4afe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b08a4afe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b08a4afe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b08a4afe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b08a4afe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b08a4afe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b08a4afe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674250" y="1130975"/>
            <a:ext cx="2484600" cy="1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52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 4 :</a:t>
            </a:r>
            <a:endParaRPr sz="52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14625" y="2659925"/>
            <a:ext cx="6431400" cy="14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6666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332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Communicating Insights and Analysis</a:t>
            </a:r>
            <a:endParaRPr b="1" sz="3326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" y="431762"/>
            <a:ext cx="8072125" cy="42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1" y="234225"/>
            <a:ext cx="8212724" cy="46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01" y="251375"/>
            <a:ext cx="8167601" cy="459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00" y="232650"/>
            <a:ext cx="8169849" cy="4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550"/>
            <a:ext cx="4662749" cy="25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750" y="0"/>
            <a:ext cx="4481251" cy="245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01350"/>
            <a:ext cx="4693560" cy="26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2750" y="2458375"/>
            <a:ext cx="4481249" cy="26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ctrTitle"/>
          </p:nvPr>
        </p:nvSpPr>
        <p:spPr>
          <a:xfrm>
            <a:off x="824000" y="14248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Thanking You!</a:t>
            </a:r>
            <a:endParaRPr sz="4500"/>
          </a:p>
        </p:txBody>
      </p:sp>
      <p:sp>
        <p:nvSpPr>
          <p:cNvPr id="322" name="Google Shape;322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