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71" r:id="rId4"/>
    <p:sldMasterId id="21474837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Hanken Grotesk"/>
      <p:regular r:id="rId17"/>
      <p:bold r:id="rId18"/>
      <p:italic r:id="rId19"/>
      <p:boldItalic r:id="rId20"/>
    </p:embeddedFont>
    <p:embeddedFont>
      <p:font typeface="Tilt Neon"/>
      <p:regular r:id="rId21"/>
    </p:embeddedFont>
    <p:embeddedFont>
      <p:font typeface="Lobster"/>
      <p:regular r:id="rId22"/>
    </p:embeddedFont>
    <p:embeddedFont>
      <p:font typeface="Inter"/>
      <p:regular r:id="rId23"/>
      <p:bold r:id="rId24"/>
      <p:italic r:id="rId25"/>
      <p:boldItalic r:id="rId26"/>
    </p:embeddedFont>
    <p:embeddedFont>
      <p:font typeface="Lora SemiBold"/>
      <p:regular r:id="rId27"/>
      <p:bold r:id="rId28"/>
      <p:italic r:id="rId29"/>
      <p:boldItalic r:id="rId30"/>
    </p:embeddedFont>
    <p:embeddedFont>
      <p:font typeface="Nunito Sans SemiBold"/>
      <p:regular r:id="rId31"/>
      <p:bold r:id="rId32"/>
      <p:italic r:id="rId33"/>
      <p:boldItalic r:id="rId34"/>
    </p:embeddedFont>
    <p:embeddedFont>
      <p:font typeface="Space Grotesk SemiBold"/>
      <p:regular r:id="rId35"/>
      <p:bold r:id="rId36"/>
    </p:embeddedFont>
    <p:embeddedFont>
      <p:font typeface="Playpen Sans"/>
      <p:regular r:id="rId37"/>
      <p:bold r:id="rId38"/>
    </p:embeddedFont>
    <p:embeddedFont>
      <p:font typeface="Inter Medium"/>
      <p:regular r:id="rId39"/>
      <p:bold r:id="rId40"/>
      <p:italic r:id="rId41"/>
      <p:boldItalic r:id="rId42"/>
    </p:embeddedFont>
    <p:embeddedFont>
      <p:font typeface="Nunito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Medium-bold.fntdata"/><Relationship Id="rId42" Type="http://schemas.openxmlformats.org/officeDocument/2006/relationships/font" Target="fonts/InterMedium-boldItalic.fntdata"/><Relationship Id="rId41" Type="http://schemas.openxmlformats.org/officeDocument/2006/relationships/font" Target="fonts/InterMedium-italic.fntdata"/><Relationship Id="rId44" Type="http://schemas.openxmlformats.org/officeDocument/2006/relationships/font" Target="fonts/NunitoSans-bold.fntdata"/><Relationship Id="rId43" Type="http://schemas.openxmlformats.org/officeDocument/2006/relationships/font" Target="fonts/NunitoSans-regular.fntdata"/><Relationship Id="rId46" Type="http://schemas.openxmlformats.org/officeDocument/2006/relationships/font" Target="fonts/NunitoSans-boldItalic.fntdata"/><Relationship Id="rId45" Type="http://schemas.openxmlformats.org/officeDocument/2006/relationships/font" Target="fonts/NunitoSans-italic.fntdata"/><Relationship Id="rId31" Type="http://schemas.openxmlformats.org/officeDocument/2006/relationships/font" Target="fonts/NunitoSansSemiBold-regular.fntdata"/><Relationship Id="rId30" Type="http://schemas.openxmlformats.org/officeDocument/2006/relationships/font" Target="fonts/LoraSemiBold-boldItalic.fntdata"/><Relationship Id="rId33" Type="http://schemas.openxmlformats.org/officeDocument/2006/relationships/font" Target="fonts/NunitoSansSemiBold-italic.fntdata"/><Relationship Id="rId32" Type="http://schemas.openxmlformats.org/officeDocument/2006/relationships/font" Target="fonts/NunitoSansSemiBold-bold.fntdata"/><Relationship Id="rId35" Type="http://schemas.openxmlformats.org/officeDocument/2006/relationships/font" Target="fonts/SpaceGroteskSemiBold-regular.fntdata"/><Relationship Id="rId34" Type="http://schemas.openxmlformats.org/officeDocument/2006/relationships/font" Target="fonts/NunitoSansSemiBold-boldItalic.fntdata"/><Relationship Id="rId37" Type="http://schemas.openxmlformats.org/officeDocument/2006/relationships/font" Target="fonts/PlaypenSans-regular.fntdata"/><Relationship Id="rId36" Type="http://schemas.openxmlformats.org/officeDocument/2006/relationships/font" Target="fonts/SpaceGroteskSemiBold-bold.fntdata"/><Relationship Id="rId39" Type="http://schemas.openxmlformats.org/officeDocument/2006/relationships/font" Target="fonts/InterMedium-regular.fntdata"/><Relationship Id="rId38" Type="http://schemas.openxmlformats.org/officeDocument/2006/relationships/font" Target="fonts/PlaypenSans-bold.fntdata"/><Relationship Id="rId20" Type="http://schemas.openxmlformats.org/officeDocument/2006/relationships/font" Target="fonts/HankenGrotesk-boldItalic.fntdata"/><Relationship Id="rId22" Type="http://schemas.openxmlformats.org/officeDocument/2006/relationships/font" Target="fonts/Lobster-regular.fntdata"/><Relationship Id="rId21" Type="http://schemas.openxmlformats.org/officeDocument/2006/relationships/font" Target="fonts/TiltNeon-regular.fntdata"/><Relationship Id="rId24" Type="http://schemas.openxmlformats.org/officeDocument/2006/relationships/font" Target="fonts/Inter-bold.fntdata"/><Relationship Id="rId23" Type="http://schemas.openxmlformats.org/officeDocument/2006/relationships/font" Target="fonts/Inter-regular.fntdata"/><Relationship Id="rId26" Type="http://schemas.openxmlformats.org/officeDocument/2006/relationships/font" Target="fonts/Inter-boldItalic.fntdata"/><Relationship Id="rId25" Type="http://schemas.openxmlformats.org/officeDocument/2006/relationships/font" Target="fonts/Inter-italic.fntdata"/><Relationship Id="rId28" Type="http://schemas.openxmlformats.org/officeDocument/2006/relationships/font" Target="fonts/LoraSemiBold-bold.fntdata"/><Relationship Id="rId27" Type="http://schemas.openxmlformats.org/officeDocument/2006/relationships/font" Target="fonts/LoraSemiBold-regular.fntdata"/><Relationship Id="rId29" Type="http://schemas.openxmlformats.org/officeDocument/2006/relationships/font" Target="fonts/LoraSemi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HankenGrotesk-regular.fntdata"/><Relationship Id="rId16" Type="http://schemas.openxmlformats.org/officeDocument/2006/relationships/slide" Target="slides/slide10.xml"/><Relationship Id="rId19" Type="http://schemas.openxmlformats.org/officeDocument/2006/relationships/font" Target="fonts/HankenGrotesk-italic.fntdata"/><Relationship Id="rId18" Type="http://schemas.openxmlformats.org/officeDocument/2006/relationships/font" Target="fonts/HankenGrotes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SLIDES_API15461032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SLIDES_API15461032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g2f96b9682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g2f96b9682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2f96b96824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2f96b96824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g2f96b9682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2" name="Google Shape;1662;g2f96b9682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SLIDES_API154610326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8" name="Google Shape;1668;SLIDES_API154610326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SLIDES_API154610326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4" name="Google Shape;1674;SLIDES_API154610326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SLIDES_API154610326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0" name="Google Shape;1680;SLIDES_API154610326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4" name="Shape 1684"/>
        <p:cNvGrpSpPr/>
        <p:nvPr/>
      </p:nvGrpSpPr>
      <p:grpSpPr>
        <a:xfrm>
          <a:off x="0" y="0"/>
          <a:ext cx="0" cy="0"/>
          <a:chOff x="0" y="0"/>
          <a:chExt cx="0" cy="0"/>
        </a:xfrm>
      </p:grpSpPr>
      <p:sp>
        <p:nvSpPr>
          <p:cNvPr id="1685" name="Google Shape;1685;SLIDES_API154610326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6" name="Google Shape;1686;SLIDES_API154610326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SLIDES_API154610326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SLIDES_API154610326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1" name="Shape 1701"/>
        <p:cNvGrpSpPr/>
        <p:nvPr/>
      </p:nvGrpSpPr>
      <p:grpSpPr>
        <a:xfrm>
          <a:off x="0" y="0"/>
          <a:ext cx="0" cy="0"/>
          <a:chOff x="0" y="0"/>
          <a:chExt cx="0" cy="0"/>
        </a:xfrm>
      </p:grpSpPr>
      <p:sp>
        <p:nvSpPr>
          <p:cNvPr id="1702" name="Google Shape;1702;SLIDES_API1546103269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SLIDES_API1546103269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1">
  <p:cSld name="CUSTOM_9_2">
    <p:spTree>
      <p:nvGrpSpPr>
        <p:cNvPr id="1270" name="Shape 1270"/>
        <p:cNvGrpSpPr/>
        <p:nvPr/>
      </p:nvGrpSpPr>
      <p:grpSpPr>
        <a:xfrm>
          <a:off x="0" y="0"/>
          <a:ext cx="0" cy="0"/>
          <a:chOff x="0" y="0"/>
          <a:chExt cx="0" cy="0"/>
        </a:xfrm>
      </p:grpSpPr>
      <p:sp>
        <p:nvSpPr>
          <p:cNvPr id="1271" name="Google Shape;1271;p10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272" name="Google Shape;1272;p102"/>
          <p:cNvSpPr/>
          <p:nvPr/>
        </p:nvSpPr>
        <p:spPr>
          <a:xfrm>
            <a:off x="1217250" y="1551825"/>
            <a:ext cx="1413000" cy="1413000"/>
          </a:xfrm>
          <a:prstGeom prst="ellipse">
            <a:avLst/>
          </a:prstGeom>
          <a:solidFill>
            <a:schemeClr val="l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73" name="Google Shape;1273;p102"/>
          <p:cNvSpPr txBox="1"/>
          <p:nvPr>
            <p:ph idx="1" type="subTitle"/>
          </p:nvPr>
        </p:nvSpPr>
        <p:spPr>
          <a:xfrm>
            <a:off x="1128300" y="3016588"/>
            <a:ext cx="1590900" cy="3732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1pPr>
            <a:lvl2pPr lvl="1" algn="ctr">
              <a:lnSpc>
                <a:spcPct val="115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115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115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115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115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115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115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115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274" name="Google Shape;1274;p102"/>
          <p:cNvSpPr txBox="1"/>
          <p:nvPr>
            <p:ph idx="2" type="body"/>
          </p:nvPr>
        </p:nvSpPr>
        <p:spPr>
          <a:xfrm>
            <a:off x="973965" y="3451300"/>
            <a:ext cx="1854900" cy="756000"/>
          </a:xfrm>
          <a:prstGeom prst="rect">
            <a:avLst/>
          </a:prstGeom>
        </p:spPr>
        <p:txBody>
          <a:bodyPr anchorCtr="0" anchor="ctr"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75" name="Google Shape;1275;p102"/>
          <p:cNvSpPr/>
          <p:nvPr/>
        </p:nvSpPr>
        <p:spPr>
          <a:xfrm>
            <a:off x="3969450" y="1551825"/>
            <a:ext cx="1413000" cy="1413000"/>
          </a:xfrm>
          <a:prstGeom prst="ellipse">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02"/>
          <p:cNvSpPr/>
          <p:nvPr/>
        </p:nvSpPr>
        <p:spPr>
          <a:xfrm>
            <a:off x="6589650" y="1551825"/>
            <a:ext cx="1413000" cy="1413000"/>
          </a:xfrm>
          <a:prstGeom prst="ellipse">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02"/>
          <p:cNvSpPr txBox="1"/>
          <p:nvPr>
            <p:ph idx="3" type="subTitle"/>
          </p:nvPr>
        </p:nvSpPr>
        <p:spPr>
          <a:xfrm>
            <a:off x="3880500" y="3016588"/>
            <a:ext cx="1590900" cy="3732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1pPr>
            <a:lvl2pPr lvl="1" algn="ctr">
              <a:lnSpc>
                <a:spcPct val="115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115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115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115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115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115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115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115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278" name="Google Shape;1278;p102"/>
          <p:cNvSpPr txBox="1"/>
          <p:nvPr>
            <p:ph idx="4" type="body"/>
          </p:nvPr>
        </p:nvSpPr>
        <p:spPr>
          <a:xfrm>
            <a:off x="3726165" y="3451300"/>
            <a:ext cx="1854900" cy="756000"/>
          </a:xfrm>
          <a:prstGeom prst="rect">
            <a:avLst/>
          </a:prstGeom>
        </p:spPr>
        <p:txBody>
          <a:bodyPr anchorCtr="0" anchor="ctr"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79" name="Google Shape;1279;p102"/>
          <p:cNvSpPr txBox="1"/>
          <p:nvPr>
            <p:ph idx="5" type="subTitle"/>
          </p:nvPr>
        </p:nvSpPr>
        <p:spPr>
          <a:xfrm>
            <a:off x="6500700" y="3016588"/>
            <a:ext cx="1590900" cy="3732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1pPr>
            <a:lvl2pPr lvl="1" algn="ctr">
              <a:lnSpc>
                <a:spcPct val="115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115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115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115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115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115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115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115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280" name="Google Shape;1280;p102"/>
          <p:cNvSpPr txBox="1"/>
          <p:nvPr>
            <p:ph idx="6" type="body"/>
          </p:nvPr>
        </p:nvSpPr>
        <p:spPr>
          <a:xfrm>
            <a:off x="6346365" y="3451300"/>
            <a:ext cx="1854900" cy="756000"/>
          </a:xfrm>
          <a:prstGeom prst="rect">
            <a:avLst/>
          </a:prstGeom>
        </p:spPr>
        <p:txBody>
          <a:bodyPr anchorCtr="0" anchor="ctr"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81" name="Google Shape;1281;p102"/>
          <p:cNvSpPr txBox="1"/>
          <p:nvPr/>
        </p:nvSpPr>
        <p:spPr>
          <a:xfrm>
            <a:off x="1704275" y="2041566"/>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Nunito Sans"/>
                <a:ea typeface="Nunito Sans"/>
                <a:cs typeface="Nunito Sans"/>
                <a:sym typeface="Nunito Sans"/>
              </a:rPr>
              <a:t>1</a:t>
            </a:r>
            <a:endParaRPr b="1" sz="3600">
              <a:solidFill>
                <a:schemeClr val="accent5"/>
              </a:solidFill>
              <a:latin typeface="Nunito Sans"/>
              <a:ea typeface="Nunito Sans"/>
              <a:cs typeface="Nunito Sans"/>
              <a:sym typeface="Nunito Sans"/>
            </a:endParaRPr>
          </a:p>
        </p:txBody>
      </p:sp>
      <p:sp>
        <p:nvSpPr>
          <p:cNvPr id="1282" name="Google Shape;1282;p102"/>
          <p:cNvSpPr txBox="1"/>
          <p:nvPr/>
        </p:nvSpPr>
        <p:spPr>
          <a:xfrm>
            <a:off x="4415375" y="2041575"/>
            <a:ext cx="4671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Nunito Sans"/>
                <a:ea typeface="Nunito Sans"/>
                <a:cs typeface="Nunito Sans"/>
                <a:sym typeface="Nunito Sans"/>
              </a:rPr>
              <a:t>2</a:t>
            </a:r>
            <a:endParaRPr b="1" sz="3600">
              <a:solidFill>
                <a:schemeClr val="accent1"/>
              </a:solidFill>
              <a:latin typeface="Nunito Sans"/>
              <a:ea typeface="Nunito Sans"/>
              <a:cs typeface="Nunito Sans"/>
              <a:sym typeface="Nunito Sans"/>
            </a:endParaRPr>
          </a:p>
        </p:txBody>
      </p:sp>
      <p:sp>
        <p:nvSpPr>
          <p:cNvPr id="1283" name="Google Shape;1283;p102"/>
          <p:cNvSpPr txBox="1"/>
          <p:nvPr/>
        </p:nvSpPr>
        <p:spPr>
          <a:xfrm>
            <a:off x="7035675" y="2041575"/>
            <a:ext cx="4671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4"/>
                </a:solidFill>
                <a:latin typeface="Nunito Sans"/>
                <a:ea typeface="Nunito Sans"/>
                <a:cs typeface="Nunito Sans"/>
                <a:sym typeface="Nunito Sans"/>
              </a:rPr>
              <a:t>3</a:t>
            </a:r>
            <a:endParaRPr b="1" sz="3600">
              <a:solidFill>
                <a:schemeClr val="accent4"/>
              </a:solidFill>
              <a:latin typeface="Nunito Sans"/>
              <a:ea typeface="Nunito Sans"/>
              <a:cs typeface="Nunito Sans"/>
              <a:sym typeface="Nunito Sans"/>
            </a:endParaRPr>
          </a:p>
        </p:txBody>
      </p:sp>
      <p:sp>
        <p:nvSpPr>
          <p:cNvPr id="1284" name="Google Shape;1284;p102"/>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285" name="Google Shape;1285;p102"/>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2">
  <p:cSld name="CUSTOM_10">
    <p:spTree>
      <p:nvGrpSpPr>
        <p:cNvPr id="1286" name="Shape 1286"/>
        <p:cNvGrpSpPr/>
        <p:nvPr/>
      </p:nvGrpSpPr>
      <p:grpSpPr>
        <a:xfrm>
          <a:off x="0" y="0"/>
          <a:ext cx="0" cy="0"/>
          <a:chOff x="0" y="0"/>
          <a:chExt cx="0" cy="0"/>
        </a:xfrm>
      </p:grpSpPr>
      <p:cxnSp>
        <p:nvCxnSpPr>
          <p:cNvPr id="1287" name="Google Shape;1287;p103"/>
          <p:cNvCxnSpPr/>
          <p:nvPr/>
        </p:nvCxnSpPr>
        <p:spPr>
          <a:xfrm>
            <a:off x="876150" y="1898000"/>
            <a:ext cx="5100" cy="2309100"/>
          </a:xfrm>
          <a:prstGeom prst="straightConnector1">
            <a:avLst/>
          </a:prstGeom>
          <a:noFill/>
          <a:ln cap="flat" cmpd="sng" w="19050">
            <a:solidFill>
              <a:schemeClr val="lt2"/>
            </a:solidFill>
            <a:prstDash val="dash"/>
            <a:round/>
            <a:headEnd len="med" w="med" type="none"/>
            <a:tailEnd len="med" w="med" type="none"/>
          </a:ln>
        </p:spPr>
      </p:cxnSp>
      <p:sp>
        <p:nvSpPr>
          <p:cNvPr id="1288" name="Google Shape;1288;p10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289" name="Google Shape;1289;p103"/>
          <p:cNvSpPr/>
          <p:nvPr/>
        </p:nvSpPr>
        <p:spPr>
          <a:xfrm>
            <a:off x="566250" y="1323245"/>
            <a:ext cx="624300" cy="6243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90" name="Google Shape;1290;p103"/>
          <p:cNvSpPr txBox="1"/>
          <p:nvPr>
            <p:ph idx="1" type="subTitle"/>
          </p:nvPr>
        </p:nvSpPr>
        <p:spPr>
          <a:xfrm>
            <a:off x="1491600" y="1358250"/>
            <a:ext cx="6157200" cy="2727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291" name="Google Shape;1291;p103"/>
          <p:cNvSpPr txBox="1"/>
          <p:nvPr>
            <p:ph idx="2" type="subTitle"/>
          </p:nvPr>
        </p:nvSpPr>
        <p:spPr>
          <a:xfrm>
            <a:off x="1491600" y="3710900"/>
            <a:ext cx="6157200" cy="2727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3"/>
              </a:buClr>
              <a:buSzPts val="1400"/>
              <a:buFont typeface="Nunito Sans"/>
              <a:buNone/>
              <a:defRPr b="1" sz="1400">
                <a:solidFill>
                  <a:schemeClr val="accent3"/>
                </a:solidFill>
                <a:latin typeface="Nunito Sans"/>
                <a:ea typeface="Nunito Sans"/>
                <a:cs typeface="Nunito Sans"/>
                <a:sym typeface="Nunito Sans"/>
              </a:defRPr>
            </a:lvl1pPr>
            <a:lvl2pPr lvl="1" algn="ctr">
              <a:lnSpc>
                <a:spcPct val="50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50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50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50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50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50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50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5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292" name="Google Shape;1292;p103"/>
          <p:cNvSpPr txBox="1"/>
          <p:nvPr>
            <p:ph idx="3" type="body"/>
          </p:nvPr>
        </p:nvSpPr>
        <p:spPr>
          <a:xfrm>
            <a:off x="1491600" y="3969025"/>
            <a:ext cx="6157200" cy="6243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93" name="Google Shape;1293;p103"/>
          <p:cNvSpPr txBox="1"/>
          <p:nvPr>
            <p:ph idx="4" type="subTitle"/>
          </p:nvPr>
        </p:nvSpPr>
        <p:spPr>
          <a:xfrm>
            <a:off x="1491600" y="2534575"/>
            <a:ext cx="6157200" cy="2727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1"/>
              </a:buClr>
              <a:buSzPts val="1400"/>
              <a:buFont typeface="Nunito Sans"/>
              <a:buNone/>
              <a:defRPr b="1" sz="1400">
                <a:solidFill>
                  <a:schemeClr val="accent1"/>
                </a:solidFill>
                <a:latin typeface="Nunito Sans"/>
                <a:ea typeface="Nunito Sans"/>
                <a:cs typeface="Nunito Sans"/>
                <a:sym typeface="Nunito Sans"/>
              </a:defRPr>
            </a:lvl1pPr>
            <a:lvl2pPr lvl="1" algn="ctr">
              <a:lnSpc>
                <a:spcPct val="50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50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50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50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50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50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50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5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294" name="Google Shape;1294;p103"/>
          <p:cNvSpPr txBox="1"/>
          <p:nvPr>
            <p:ph idx="5" type="body"/>
          </p:nvPr>
        </p:nvSpPr>
        <p:spPr>
          <a:xfrm>
            <a:off x="1491600" y="2802225"/>
            <a:ext cx="6157200" cy="6243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95" name="Google Shape;1295;p103"/>
          <p:cNvSpPr txBox="1"/>
          <p:nvPr>
            <p:ph idx="6" type="body"/>
          </p:nvPr>
        </p:nvSpPr>
        <p:spPr>
          <a:xfrm>
            <a:off x="1491600" y="1635400"/>
            <a:ext cx="6157200" cy="6243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96" name="Google Shape;1296;p103"/>
          <p:cNvSpPr/>
          <p:nvPr/>
        </p:nvSpPr>
        <p:spPr>
          <a:xfrm>
            <a:off x="566400" y="2495120"/>
            <a:ext cx="624300" cy="624300"/>
          </a:xfrm>
          <a:prstGeom prst="ellipse">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97" name="Google Shape;1297;p103"/>
          <p:cNvSpPr/>
          <p:nvPr/>
        </p:nvSpPr>
        <p:spPr>
          <a:xfrm>
            <a:off x="566250" y="3666995"/>
            <a:ext cx="624300" cy="6243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98" name="Google Shape;1298;p103"/>
          <p:cNvSpPr txBox="1"/>
          <p:nvPr/>
        </p:nvSpPr>
        <p:spPr>
          <a:xfrm>
            <a:off x="703788" y="14186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Nunito Sans"/>
                <a:ea typeface="Nunito Sans"/>
                <a:cs typeface="Nunito Sans"/>
                <a:sym typeface="Nunito Sans"/>
              </a:rPr>
              <a:t>1</a:t>
            </a:r>
            <a:endParaRPr b="1" sz="2800">
              <a:solidFill>
                <a:schemeClr val="lt1"/>
              </a:solidFill>
              <a:latin typeface="Nunito Sans"/>
              <a:ea typeface="Nunito Sans"/>
              <a:cs typeface="Nunito Sans"/>
              <a:sym typeface="Nunito Sans"/>
            </a:endParaRPr>
          </a:p>
        </p:txBody>
      </p:sp>
      <p:sp>
        <p:nvSpPr>
          <p:cNvPr id="1299" name="Google Shape;1299;p103"/>
          <p:cNvSpPr txBox="1"/>
          <p:nvPr/>
        </p:nvSpPr>
        <p:spPr>
          <a:xfrm>
            <a:off x="665388" y="2590516"/>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Nunito Sans"/>
                <a:ea typeface="Nunito Sans"/>
                <a:cs typeface="Nunito Sans"/>
                <a:sym typeface="Nunito Sans"/>
              </a:rPr>
              <a:t>2</a:t>
            </a:r>
            <a:endParaRPr b="1" sz="2800">
              <a:solidFill>
                <a:schemeClr val="lt1"/>
              </a:solidFill>
              <a:latin typeface="Nunito Sans"/>
              <a:ea typeface="Nunito Sans"/>
              <a:cs typeface="Nunito Sans"/>
              <a:sym typeface="Nunito Sans"/>
            </a:endParaRPr>
          </a:p>
        </p:txBody>
      </p:sp>
      <p:sp>
        <p:nvSpPr>
          <p:cNvPr id="1300" name="Google Shape;1300;p103"/>
          <p:cNvSpPr txBox="1"/>
          <p:nvPr/>
        </p:nvSpPr>
        <p:spPr>
          <a:xfrm>
            <a:off x="665688" y="3766841"/>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Nunito Sans"/>
                <a:ea typeface="Nunito Sans"/>
                <a:cs typeface="Nunito Sans"/>
                <a:sym typeface="Nunito Sans"/>
              </a:rPr>
              <a:t>3</a:t>
            </a:r>
            <a:endParaRPr b="1" sz="2800">
              <a:solidFill>
                <a:schemeClr val="lt1"/>
              </a:solidFill>
              <a:latin typeface="Nunito Sans"/>
              <a:ea typeface="Nunito Sans"/>
              <a:cs typeface="Nunito Sans"/>
              <a:sym typeface="Nunito Sans"/>
            </a:endParaRPr>
          </a:p>
        </p:txBody>
      </p:sp>
      <p:sp>
        <p:nvSpPr>
          <p:cNvPr id="1301" name="Google Shape;1301;p103"/>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302" name="Google Shape;1302;p103"/>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extLst>
    <p:ext uri="{DCECCB84-F9BA-43D5-87BE-67443E8EF086}">
      <p15:sldGuideLst>
        <p15:guide id="1" pos="4818">
          <p15:clr>
            <a:srgbClr val="E46962"/>
          </p15:clr>
        </p15:guide>
        <p15:guide id="2" orient="horz" pos="1030">
          <p15:clr>
            <a:srgbClr val="E46962"/>
          </p15:clr>
        </p15:guide>
        <p15:guide id="3" orient="horz" pos="1768">
          <p15:clr>
            <a:srgbClr val="E46962"/>
          </p15:clr>
        </p15:guide>
        <p15:guide id="4" orient="horz" pos="2509">
          <p15:clr>
            <a:srgbClr val="E46962"/>
          </p15:clr>
        </p15:guide>
      </p15:sldGuideLst>
    </p:ext>
  </p:extLs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Agenda slide - v3">
  <p:cSld name="CUSTOM_11_2">
    <p:spTree>
      <p:nvGrpSpPr>
        <p:cNvPr id="1303" name="Shape 1303"/>
        <p:cNvGrpSpPr/>
        <p:nvPr/>
      </p:nvGrpSpPr>
      <p:grpSpPr>
        <a:xfrm>
          <a:off x="0" y="0"/>
          <a:ext cx="0" cy="0"/>
          <a:chOff x="0" y="0"/>
          <a:chExt cx="0" cy="0"/>
        </a:xfrm>
      </p:grpSpPr>
      <p:sp>
        <p:nvSpPr>
          <p:cNvPr id="1304" name="Google Shape;1304;p10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305" name="Google Shape;1305;p104"/>
          <p:cNvSpPr txBox="1"/>
          <p:nvPr>
            <p:ph idx="1" type="subTitle"/>
          </p:nvPr>
        </p:nvSpPr>
        <p:spPr>
          <a:xfrm>
            <a:off x="566250" y="1411350"/>
            <a:ext cx="1808400" cy="3816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lnSpc>
                <a:spcPct val="115000"/>
              </a:lnSpc>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lnSpc>
                <a:spcPct val="115000"/>
              </a:lnSpc>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lnSpc>
                <a:spcPct val="115000"/>
              </a:lnSpc>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lnSpc>
                <a:spcPct val="115000"/>
              </a:lnSpc>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lnSpc>
                <a:spcPct val="115000"/>
              </a:lnSpc>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lnSpc>
                <a:spcPct val="115000"/>
              </a:lnSpc>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lnSpc>
                <a:spcPct val="115000"/>
              </a:lnSpc>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lnSpc>
                <a:spcPct val="115000"/>
              </a:lnSpc>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1306" name="Google Shape;1306;p104"/>
          <p:cNvSpPr txBox="1"/>
          <p:nvPr>
            <p:ph idx="2" type="body"/>
          </p:nvPr>
        </p:nvSpPr>
        <p:spPr>
          <a:xfrm>
            <a:off x="2650850" y="1411350"/>
            <a:ext cx="6078000" cy="52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07" name="Google Shape;1307;p104"/>
          <p:cNvSpPr txBox="1"/>
          <p:nvPr>
            <p:ph idx="3" type="subTitle"/>
          </p:nvPr>
        </p:nvSpPr>
        <p:spPr>
          <a:xfrm>
            <a:off x="566251" y="2631775"/>
            <a:ext cx="1808400" cy="3816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1pPr>
            <a:lvl2pPr lvl="1">
              <a:lnSpc>
                <a:spcPct val="115000"/>
              </a:lnSpc>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2pPr>
            <a:lvl3pPr lvl="2">
              <a:lnSpc>
                <a:spcPct val="115000"/>
              </a:lnSpc>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3pPr>
            <a:lvl4pPr lvl="3">
              <a:lnSpc>
                <a:spcPct val="115000"/>
              </a:lnSpc>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4pPr>
            <a:lvl5pPr lvl="4">
              <a:lnSpc>
                <a:spcPct val="115000"/>
              </a:lnSpc>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5pPr>
            <a:lvl6pPr lvl="5">
              <a:lnSpc>
                <a:spcPct val="115000"/>
              </a:lnSpc>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6pPr>
            <a:lvl7pPr lvl="6">
              <a:lnSpc>
                <a:spcPct val="115000"/>
              </a:lnSpc>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7pPr>
            <a:lvl8pPr lvl="7">
              <a:lnSpc>
                <a:spcPct val="115000"/>
              </a:lnSpc>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8pPr>
            <a:lvl9pPr lvl="8">
              <a:lnSpc>
                <a:spcPct val="115000"/>
              </a:lnSpc>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9pPr>
          </a:lstStyle>
          <a:p/>
        </p:txBody>
      </p:sp>
      <p:sp>
        <p:nvSpPr>
          <p:cNvPr id="1308" name="Google Shape;1308;p104"/>
          <p:cNvSpPr txBox="1"/>
          <p:nvPr>
            <p:ph idx="4" type="body"/>
          </p:nvPr>
        </p:nvSpPr>
        <p:spPr>
          <a:xfrm>
            <a:off x="2650850" y="2631775"/>
            <a:ext cx="6078000" cy="52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09" name="Google Shape;1309;p104"/>
          <p:cNvSpPr txBox="1"/>
          <p:nvPr>
            <p:ph idx="5" type="subTitle"/>
          </p:nvPr>
        </p:nvSpPr>
        <p:spPr>
          <a:xfrm>
            <a:off x="566251" y="3852200"/>
            <a:ext cx="1808400" cy="3816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lnSpc>
                <a:spcPct val="115000"/>
              </a:lnSpc>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2pPr>
            <a:lvl3pPr lvl="2">
              <a:lnSpc>
                <a:spcPct val="115000"/>
              </a:lnSpc>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3pPr>
            <a:lvl4pPr lvl="3">
              <a:lnSpc>
                <a:spcPct val="115000"/>
              </a:lnSpc>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4pPr>
            <a:lvl5pPr lvl="4">
              <a:lnSpc>
                <a:spcPct val="115000"/>
              </a:lnSpc>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5pPr>
            <a:lvl6pPr lvl="5">
              <a:lnSpc>
                <a:spcPct val="115000"/>
              </a:lnSpc>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6pPr>
            <a:lvl7pPr lvl="6">
              <a:lnSpc>
                <a:spcPct val="115000"/>
              </a:lnSpc>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7pPr>
            <a:lvl8pPr lvl="7">
              <a:lnSpc>
                <a:spcPct val="115000"/>
              </a:lnSpc>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8pPr>
            <a:lvl9pPr lvl="8">
              <a:lnSpc>
                <a:spcPct val="115000"/>
              </a:lnSpc>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9pPr>
          </a:lstStyle>
          <a:p/>
        </p:txBody>
      </p:sp>
      <p:sp>
        <p:nvSpPr>
          <p:cNvPr id="1310" name="Google Shape;1310;p104"/>
          <p:cNvSpPr txBox="1"/>
          <p:nvPr>
            <p:ph idx="6" type="body"/>
          </p:nvPr>
        </p:nvSpPr>
        <p:spPr>
          <a:xfrm>
            <a:off x="2650850" y="3852200"/>
            <a:ext cx="6078000" cy="52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467">
          <p15:clr>
            <a:srgbClr val="E46962"/>
          </p15:clr>
        </p15:guide>
        <p15:guide id="2" pos="1670">
          <p15:clr>
            <a:srgbClr val="E46962"/>
          </p15:clr>
        </p15:guide>
      </p15:sldGuideLst>
    </p:ext>
  </p:extLst>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1">
  <p:cSld name="CUSTOM_12">
    <p:spTree>
      <p:nvGrpSpPr>
        <p:cNvPr id="1311" name="Shape 1311"/>
        <p:cNvGrpSpPr/>
        <p:nvPr/>
      </p:nvGrpSpPr>
      <p:grpSpPr>
        <a:xfrm>
          <a:off x="0" y="0"/>
          <a:ext cx="0" cy="0"/>
          <a:chOff x="0" y="0"/>
          <a:chExt cx="0" cy="0"/>
        </a:xfrm>
      </p:grpSpPr>
      <p:sp>
        <p:nvSpPr>
          <p:cNvPr id="1312" name="Google Shape;1312;p105"/>
          <p:cNvSpPr txBox="1"/>
          <p:nvPr>
            <p:ph type="title"/>
          </p:nvPr>
        </p:nvSpPr>
        <p:spPr>
          <a:xfrm>
            <a:off x="566250" y="1914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cxnSp>
        <p:nvCxnSpPr>
          <p:cNvPr id="1313" name="Google Shape;1313;p105"/>
          <p:cNvCxnSpPr/>
          <p:nvPr/>
        </p:nvCxnSpPr>
        <p:spPr>
          <a:xfrm>
            <a:off x="571500" y="1773700"/>
            <a:ext cx="8001000" cy="0"/>
          </a:xfrm>
          <a:prstGeom prst="straightConnector1">
            <a:avLst/>
          </a:prstGeom>
          <a:noFill/>
          <a:ln cap="flat" cmpd="sng" w="19050">
            <a:solidFill>
              <a:schemeClr val="lt2"/>
            </a:solidFill>
            <a:prstDash val="solid"/>
            <a:round/>
            <a:headEnd len="med" w="med" type="none"/>
            <a:tailEnd len="med" w="med" type="none"/>
          </a:ln>
        </p:spPr>
      </p:cxnSp>
      <p:sp>
        <p:nvSpPr>
          <p:cNvPr id="1314" name="Google Shape;1314;p105"/>
          <p:cNvSpPr txBox="1"/>
          <p:nvPr>
            <p:ph idx="1" type="body"/>
          </p:nvPr>
        </p:nvSpPr>
        <p:spPr>
          <a:xfrm>
            <a:off x="1519050" y="1238025"/>
            <a:ext cx="6847500" cy="451800"/>
          </a:xfrm>
          <a:prstGeom prst="rect">
            <a:avLst/>
          </a:prstGeom>
        </p:spPr>
        <p:txBody>
          <a:bodyPr anchorCtr="0" anchor="ctr" bIns="90000" lIns="91425" spcFirstLastPara="1" rIns="91425" wrap="square" tIns="90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15" name="Google Shape;1315;p105"/>
          <p:cNvSpPr txBox="1"/>
          <p:nvPr>
            <p:ph idx="2" type="subTitle"/>
          </p:nvPr>
        </p:nvSpPr>
        <p:spPr>
          <a:xfrm>
            <a:off x="1519050" y="1857581"/>
            <a:ext cx="6847500" cy="3933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1"/>
              </a:buClr>
              <a:buSzPts val="1400"/>
              <a:buFont typeface="Nunito Sans"/>
              <a:buNone/>
              <a:defRPr b="1" sz="1400">
                <a:solidFill>
                  <a:schemeClr val="accent1"/>
                </a:solidFill>
                <a:latin typeface="Nunito Sans"/>
                <a:ea typeface="Nunito Sans"/>
                <a:cs typeface="Nunito Sans"/>
                <a:sym typeface="Nunito Sans"/>
              </a:defRPr>
            </a:lvl1pPr>
            <a:lvl2pPr lvl="1" algn="ctr">
              <a:lnSpc>
                <a:spcPct val="50000"/>
              </a:lnSpc>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2pPr>
            <a:lvl3pPr lvl="2" algn="ctr">
              <a:lnSpc>
                <a:spcPct val="50000"/>
              </a:lnSpc>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3pPr>
            <a:lvl4pPr lvl="3" algn="ctr">
              <a:lnSpc>
                <a:spcPct val="50000"/>
              </a:lnSpc>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4pPr>
            <a:lvl5pPr lvl="4" algn="ctr">
              <a:lnSpc>
                <a:spcPct val="50000"/>
              </a:lnSpc>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5pPr>
            <a:lvl6pPr lvl="5" algn="ctr">
              <a:lnSpc>
                <a:spcPct val="50000"/>
              </a:lnSpc>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6pPr>
            <a:lvl7pPr lvl="6" algn="ctr">
              <a:lnSpc>
                <a:spcPct val="50000"/>
              </a:lnSpc>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7pPr>
            <a:lvl8pPr lvl="7" algn="ctr">
              <a:lnSpc>
                <a:spcPct val="50000"/>
              </a:lnSpc>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8pPr>
            <a:lvl9pPr lvl="8" algn="ctr">
              <a:lnSpc>
                <a:spcPct val="50000"/>
              </a:lnSpc>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9pPr>
          </a:lstStyle>
          <a:p/>
        </p:txBody>
      </p:sp>
      <p:cxnSp>
        <p:nvCxnSpPr>
          <p:cNvPr id="1316" name="Google Shape;1316;p105"/>
          <p:cNvCxnSpPr/>
          <p:nvPr/>
        </p:nvCxnSpPr>
        <p:spPr>
          <a:xfrm>
            <a:off x="574125" y="2786675"/>
            <a:ext cx="8001000" cy="0"/>
          </a:xfrm>
          <a:prstGeom prst="straightConnector1">
            <a:avLst/>
          </a:prstGeom>
          <a:noFill/>
          <a:ln cap="flat" cmpd="sng" w="19050">
            <a:solidFill>
              <a:schemeClr val="lt2"/>
            </a:solidFill>
            <a:prstDash val="solid"/>
            <a:round/>
            <a:headEnd len="med" w="med" type="none"/>
            <a:tailEnd len="med" w="med" type="none"/>
          </a:ln>
        </p:spPr>
      </p:cxnSp>
      <p:sp>
        <p:nvSpPr>
          <p:cNvPr id="1317" name="Google Shape;1317;p105"/>
          <p:cNvSpPr txBox="1"/>
          <p:nvPr>
            <p:ph idx="3" type="body"/>
          </p:nvPr>
        </p:nvSpPr>
        <p:spPr>
          <a:xfrm>
            <a:off x="1521675" y="2251000"/>
            <a:ext cx="6847500" cy="451800"/>
          </a:xfrm>
          <a:prstGeom prst="rect">
            <a:avLst/>
          </a:prstGeom>
        </p:spPr>
        <p:txBody>
          <a:bodyPr anchorCtr="0" anchor="ctr" bIns="90000" lIns="91425" spcFirstLastPara="1" rIns="91425" wrap="square" tIns="90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18" name="Google Shape;1318;p105"/>
          <p:cNvSpPr txBox="1"/>
          <p:nvPr>
            <p:ph idx="4" type="subTitle"/>
          </p:nvPr>
        </p:nvSpPr>
        <p:spPr>
          <a:xfrm>
            <a:off x="1521675" y="844606"/>
            <a:ext cx="6847500" cy="3933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gn="ctr">
              <a:lnSpc>
                <a:spcPct val="5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cxnSp>
        <p:nvCxnSpPr>
          <p:cNvPr id="1319" name="Google Shape;1319;p105"/>
          <p:cNvCxnSpPr/>
          <p:nvPr/>
        </p:nvCxnSpPr>
        <p:spPr>
          <a:xfrm>
            <a:off x="576750" y="3799650"/>
            <a:ext cx="8001000" cy="0"/>
          </a:xfrm>
          <a:prstGeom prst="straightConnector1">
            <a:avLst/>
          </a:prstGeom>
          <a:noFill/>
          <a:ln cap="flat" cmpd="sng" w="19050">
            <a:solidFill>
              <a:schemeClr val="lt2"/>
            </a:solidFill>
            <a:prstDash val="solid"/>
            <a:round/>
            <a:headEnd len="med" w="med" type="none"/>
            <a:tailEnd len="med" w="med" type="none"/>
          </a:ln>
        </p:spPr>
      </p:cxnSp>
      <p:sp>
        <p:nvSpPr>
          <p:cNvPr id="1320" name="Google Shape;1320;p105"/>
          <p:cNvSpPr txBox="1"/>
          <p:nvPr>
            <p:ph idx="5" type="body"/>
          </p:nvPr>
        </p:nvSpPr>
        <p:spPr>
          <a:xfrm>
            <a:off x="1524300" y="3263975"/>
            <a:ext cx="6847500" cy="451800"/>
          </a:xfrm>
          <a:prstGeom prst="rect">
            <a:avLst/>
          </a:prstGeom>
        </p:spPr>
        <p:txBody>
          <a:bodyPr anchorCtr="0" anchor="ctr" bIns="90000" lIns="91425" spcFirstLastPara="1" rIns="91425" wrap="square" tIns="90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21" name="Google Shape;1321;p105"/>
          <p:cNvSpPr txBox="1"/>
          <p:nvPr>
            <p:ph idx="6" type="subTitle"/>
          </p:nvPr>
        </p:nvSpPr>
        <p:spPr>
          <a:xfrm>
            <a:off x="1524300" y="2870556"/>
            <a:ext cx="6847500" cy="3933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3"/>
              </a:buClr>
              <a:buSzPts val="1400"/>
              <a:buFont typeface="Nunito Sans"/>
              <a:buNone/>
              <a:defRPr b="1" sz="1400">
                <a:solidFill>
                  <a:schemeClr val="accent3"/>
                </a:solidFill>
                <a:latin typeface="Nunito Sans"/>
                <a:ea typeface="Nunito Sans"/>
                <a:cs typeface="Nunito Sans"/>
                <a:sym typeface="Nunito Sans"/>
              </a:defRPr>
            </a:lvl1pPr>
            <a:lvl2pPr lvl="1" algn="ctr">
              <a:lnSpc>
                <a:spcPct val="50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50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50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50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50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50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50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5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322" name="Google Shape;1322;p105"/>
          <p:cNvSpPr txBox="1"/>
          <p:nvPr>
            <p:ph idx="7" type="body"/>
          </p:nvPr>
        </p:nvSpPr>
        <p:spPr>
          <a:xfrm>
            <a:off x="1521675" y="4276950"/>
            <a:ext cx="6847500" cy="451800"/>
          </a:xfrm>
          <a:prstGeom prst="rect">
            <a:avLst/>
          </a:prstGeom>
        </p:spPr>
        <p:txBody>
          <a:bodyPr anchorCtr="0" anchor="ctr" bIns="90000" lIns="91425" spcFirstLastPara="1" rIns="91425" wrap="square" tIns="90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23" name="Google Shape;1323;p105"/>
          <p:cNvSpPr txBox="1"/>
          <p:nvPr>
            <p:ph idx="8" type="subTitle"/>
          </p:nvPr>
        </p:nvSpPr>
        <p:spPr>
          <a:xfrm>
            <a:off x="1521675" y="3883531"/>
            <a:ext cx="6847500" cy="3933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4"/>
              </a:buClr>
              <a:buSzPts val="1400"/>
              <a:buFont typeface="Nunito Sans"/>
              <a:buNone/>
              <a:defRPr b="1" sz="1400">
                <a:solidFill>
                  <a:schemeClr val="accent4"/>
                </a:solidFill>
                <a:latin typeface="Nunito Sans"/>
                <a:ea typeface="Nunito Sans"/>
                <a:cs typeface="Nunito Sans"/>
                <a:sym typeface="Nunito Sans"/>
              </a:defRPr>
            </a:lvl1pPr>
            <a:lvl2pPr lvl="1"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2pPr>
            <a:lvl3pPr lvl="2"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3pPr>
            <a:lvl4pPr lvl="3"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4pPr>
            <a:lvl5pPr lvl="4"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5pPr>
            <a:lvl6pPr lvl="5"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6pPr>
            <a:lvl7pPr lvl="6"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7pPr>
            <a:lvl8pPr lvl="7"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8pPr>
            <a:lvl9pPr lvl="8"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9pPr>
          </a:lstStyle>
          <a:p/>
        </p:txBody>
      </p:sp>
      <p:sp>
        <p:nvSpPr>
          <p:cNvPr id="1324" name="Google Shape;1324;p105"/>
          <p:cNvSpPr txBox="1"/>
          <p:nvPr/>
        </p:nvSpPr>
        <p:spPr>
          <a:xfrm>
            <a:off x="880125" y="1016804"/>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accent5"/>
                </a:solidFill>
                <a:latin typeface="Nunito Sans"/>
                <a:ea typeface="Nunito Sans"/>
                <a:cs typeface="Nunito Sans"/>
                <a:sym typeface="Nunito Sans"/>
              </a:rPr>
              <a:t>1</a:t>
            </a:r>
            <a:endParaRPr b="1" sz="3600">
              <a:solidFill>
                <a:schemeClr val="accent5"/>
              </a:solidFill>
              <a:latin typeface="Nunito Sans"/>
              <a:ea typeface="Nunito Sans"/>
              <a:cs typeface="Nunito Sans"/>
              <a:sym typeface="Nunito Sans"/>
            </a:endParaRPr>
          </a:p>
        </p:txBody>
      </p:sp>
      <p:sp>
        <p:nvSpPr>
          <p:cNvPr id="1325" name="Google Shape;1325;p105"/>
          <p:cNvSpPr txBox="1"/>
          <p:nvPr/>
        </p:nvSpPr>
        <p:spPr>
          <a:xfrm>
            <a:off x="880125" y="2063441"/>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accent1"/>
                </a:solidFill>
                <a:latin typeface="Nunito Sans"/>
                <a:ea typeface="Nunito Sans"/>
                <a:cs typeface="Nunito Sans"/>
                <a:sym typeface="Nunito Sans"/>
              </a:rPr>
              <a:t>2</a:t>
            </a:r>
            <a:endParaRPr b="1" sz="3600">
              <a:solidFill>
                <a:schemeClr val="accent1"/>
              </a:solidFill>
              <a:latin typeface="Nunito Sans"/>
              <a:ea typeface="Nunito Sans"/>
              <a:cs typeface="Nunito Sans"/>
              <a:sym typeface="Nunito Sans"/>
            </a:endParaRPr>
          </a:p>
        </p:txBody>
      </p:sp>
      <p:sp>
        <p:nvSpPr>
          <p:cNvPr id="1326" name="Google Shape;1326;p105"/>
          <p:cNvSpPr txBox="1"/>
          <p:nvPr/>
        </p:nvSpPr>
        <p:spPr>
          <a:xfrm>
            <a:off x="880125" y="3076404"/>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accent3"/>
                </a:solidFill>
                <a:latin typeface="Nunito Sans"/>
                <a:ea typeface="Nunito Sans"/>
                <a:cs typeface="Nunito Sans"/>
                <a:sym typeface="Nunito Sans"/>
              </a:rPr>
              <a:t>3</a:t>
            </a:r>
            <a:endParaRPr b="1" sz="3600">
              <a:solidFill>
                <a:schemeClr val="accent3"/>
              </a:solidFill>
              <a:latin typeface="Nunito Sans"/>
              <a:ea typeface="Nunito Sans"/>
              <a:cs typeface="Nunito Sans"/>
              <a:sym typeface="Nunito Sans"/>
            </a:endParaRPr>
          </a:p>
        </p:txBody>
      </p:sp>
      <p:sp>
        <p:nvSpPr>
          <p:cNvPr id="1327" name="Google Shape;1327;p105"/>
          <p:cNvSpPr txBox="1"/>
          <p:nvPr/>
        </p:nvSpPr>
        <p:spPr>
          <a:xfrm>
            <a:off x="880125" y="4055741"/>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accent4"/>
                </a:solidFill>
                <a:latin typeface="Nunito Sans"/>
                <a:ea typeface="Nunito Sans"/>
                <a:cs typeface="Nunito Sans"/>
                <a:sym typeface="Nunito Sans"/>
              </a:rPr>
              <a:t>4</a:t>
            </a:r>
            <a:endParaRPr b="1" sz="3600">
              <a:solidFill>
                <a:schemeClr val="accent4"/>
              </a:solidFill>
              <a:latin typeface="Nunito Sans"/>
              <a:ea typeface="Nunito Sans"/>
              <a:cs typeface="Nunito Sans"/>
              <a:sym typeface="Nunito Sans"/>
            </a:endParaRPr>
          </a:p>
        </p:txBody>
      </p:sp>
      <p:sp>
        <p:nvSpPr>
          <p:cNvPr id="1328" name="Google Shape;1328;p105"/>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329" name="Google Shape;1329;p105"/>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extLst>
    <p:ext uri="{DCECCB84-F9BA-43D5-87BE-67443E8EF086}">
      <p15:sldGuideLst>
        <p15:guide id="1" orient="horz" pos="1064">
          <p15:clr>
            <a:srgbClr val="E46962"/>
          </p15:clr>
        </p15:guide>
        <p15:guide id="2" pos="1020">
          <p15:clr>
            <a:srgbClr val="E46962"/>
          </p15:clr>
        </p15:guide>
        <p15:guide id="3" pos="689">
          <p15:clr>
            <a:srgbClr val="E46962"/>
          </p15:clr>
        </p15:guide>
        <p15:guide id="4" orient="horz" pos="532">
          <p15:clr>
            <a:srgbClr val="E46962"/>
          </p15:clr>
        </p15:guide>
        <p15:guide id="5" orient="horz" pos="777">
          <p15:clr>
            <a:srgbClr val="E46962"/>
          </p15:clr>
        </p15:guide>
        <p15:guide id="6" orient="horz" pos="1170">
          <p15:clr>
            <a:srgbClr val="E46962"/>
          </p15:clr>
        </p15:guide>
        <p15:guide id="7" orient="horz" pos="1418">
          <p15:clr>
            <a:srgbClr val="E46962"/>
          </p15:clr>
        </p15:guide>
      </p15:sldGuideLst>
    </p:ext>
  </p:extLst>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2">
  <p:cSld name="CUSTOM_12_1">
    <p:spTree>
      <p:nvGrpSpPr>
        <p:cNvPr id="1330" name="Shape 1330"/>
        <p:cNvGrpSpPr/>
        <p:nvPr/>
      </p:nvGrpSpPr>
      <p:grpSpPr>
        <a:xfrm>
          <a:off x="0" y="0"/>
          <a:ext cx="0" cy="0"/>
          <a:chOff x="0" y="0"/>
          <a:chExt cx="0" cy="0"/>
        </a:xfrm>
      </p:grpSpPr>
      <p:cxnSp>
        <p:nvCxnSpPr>
          <p:cNvPr id="1331" name="Google Shape;1331;p106"/>
          <p:cNvCxnSpPr>
            <a:stCxn id="1332" idx="0"/>
            <a:endCxn id="1333" idx="2"/>
          </p:cNvCxnSpPr>
          <p:nvPr/>
        </p:nvCxnSpPr>
        <p:spPr>
          <a:xfrm>
            <a:off x="993131" y="1359704"/>
            <a:ext cx="0" cy="3291900"/>
          </a:xfrm>
          <a:prstGeom prst="straightConnector1">
            <a:avLst/>
          </a:prstGeom>
          <a:noFill/>
          <a:ln cap="flat" cmpd="sng" w="19050">
            <a:solidFill>
              <a:schemeClr val="lt2"/>
            </a:solidFill>
            <a:prstDash val="dash"/>
            <a:round/>
            <a:headEnd len="med" w="med" type="none"/>
            <a:tailEnd len="med" w="med" type="none"/>
          </a:ln>
        </p:spPr>
      </p:cxnSp>
      <p:sp>
        <p:nvSpPr>
          <p:cNvPr id="1334" name="Google Shape;1334;p106"/>
          <p:cNvSpPr/>
          <p:nvPr/>
        </p:nvSpPr>
        <p:spPr>
          <a:xfrm>
            <a:off x="656425" y="1233538"/>
            <a:ext cx="685800" cy="6858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5" name="Google Shape;1335;p106"/>
          <p:cNvSpPr txBox="1"/>
          <p:nvPr>
            <p:ph type="title"/>
          </p:nvPr>
        </p:nvSpPr>
        <p:spPr>
          <a:xfrm>
            <a:off x="566250" y="15867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336" name="Google Shape;1336;p106"/>
          <p:cNvSpPr txBox="1"/>
          <p:nvPr>
            <p:ph idx="1" type="body"/>
          </p:nvPr>
        </p:nvSpPr>
        <p:spPr>
          <a:xfrm>
            <a:off x="1700825" y="1495774"/>
            <a:ext cx="6847500" cy="4854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37" name="Google Shape;1337;p106"/>
          <p:cNvSpPr txBox="1"/>
          <p:nvPr>
            <p:ph idx="2" type="subTitle"/>
          </p:nvPr>
        </p:nvSpPr>
        <p:spPr>
          <a:xfrm>
            <a:off x="1700850" y="1120105"/>
            <a:ext cx="6847500" cy="3756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lnSpc>
                <a:spcPct val="50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50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50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50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50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50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50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5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338" name="Google Shape;1338;p106"/>
          <p:cNvSpPr/>
          <p:nvPr/>
        </p:nvSpPr>
        <p:spPr>
          <a:xfrm>
            <a:off x="656400" y="2147938"/>
            <a:ext cx="685800" cy="6858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39" name="Google Shape;1339;p106"/>
          <p:cNvSpPr txBox="1"/>
          <p:nvPr>
            <p:ph idx="3" type="body"/>
          </p:nvPr>
        </p:nvSpPr>
        <p:spPr>
          <a:xfrm>
            <a:off x="1700800" y="2410174"/>
            <a:ext cx="6847500" cy="4854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0" name="Google Shape;1340;p106"/>
          <p:cNvSpPr txBox="1"/>
          <p:nvPr>
            <p:ph idx="4" type="subTitle"/>
          </p:nvPr>
        </p:nvSpPr>
        <p:spPr>
          <a:xfrm>
            <a:off x="1700825" y="2034505"/>
            <a:ext cx="6847500" cy="3756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1"/>
              </a:buClr>
              <a:buSzPts val="1400"/>
              <a:buFont typeface="Nunito Sans"/>
              <a:buNone/>
              <a:defRPr b="1" sz="1400">
                <a:solidFill>
                  <a:schemeClr val="accent1"/>
                </a:solidFill>
                <a:latin typeface="Nunito Sans"/>
                <a:ea typeface="Nunito Sans"/>
                <a:cs typeface="Nunito Sans"/>
                <a:sym typeface="Nunito Sans"/>
              </a:defRPr>
            </a:lvl1pPr>
            <a:lvl2pPr lvl="1" algn="ctr">
              <a:lnSpc>
                <a:spcPct val="50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50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50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50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50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50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50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5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341" name="Google Shape;1341;p106"/>
          <p:cNvSpPr/>
          <p:nvPr/>
        </p:nvSpPr>
        <p:spPr>
          <a:xfrm>
            <a:off x="656413" y="3062338"/>
            <a:ext cx="685800" cy="6858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42" name="Google Shape;1342;p106"/>
          <p:cNvSpPr txBox="1"/>
          <p:nvPr>
            <p:ph idx="5" type="body"/>
          </p:nvPr>
        </p:nvSpPr>
        <p:spPr>
          <a:xfrm>
            <a:off x="1700838" y="3324574"/>
            <a:ext cx="6847500" cy="4854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3" name="Google Shape;1343;p106"/>
          <p:cNvSpPr txBox="1"/>
          <p:nvPr>
            <p:ph idx="6" type="subTitle"/>
          </p:nvPr>
        </p:nvSpPr>
        <p:spPr>
          <a:xfrm>
            <a:off x="1700825" y="2948905"/>
            <a:ext cx="6847500" cy="3756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3"/>
              </a:buClr>
              <a:buSzPts val="1400"/>
              <a:buFont typeface="Nunito Sans"/>
              <a:buNone/>
              <a:defRPr b="1" sz="1400">
                <a:solidFill>
                  <a:schemeClr val="accent3"/>
                </a:solidFill>
                <a:latin typeface="Nunito Sans"/>
                <a:ea typeface="Nunito Sans"/>
                <a:cs typeface="Nunito Sans"/>
                <a:sym typeface="Nunito Sans"/>
              </a:defRPr>
            </a:lvl1pPr>
            <a:lvl2pPr lvl="1" algn="ctr">
              <a:lnSpc>
                <a:spcPct val="50000"/>
              </a:lnSpc>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2pPr>
            <a:lvl3pPr lvl="2" algn="ctr">
              <a:lnSpc>
                <a:spcPct val="50000"/>
              </a:lnSpc>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3pPr>
            <a:lvl4pPr lvl="3" algn="ctr">
              <a:lnSpc>
                <a:spcPct val="50000"/>
              </a:lnSpc>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4pPr>
            <a:lvl5pPr lvl="4" algn="ctr">
              <a:lnSpc>
                <a:spcPct val="50000"/>
              </a:lnSpc>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5pPr>
            <a:lvl6pPr lvl="5" algn="ctr">
              <a:lnSpc>
                <a:spcPct val="50000"/>
              </a:lnSpc>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6pPr>
            <a:lvl7pPr lvl="6" algn="ctr">
              <a:lnSpc>
                <a:spcPct val="50000"/>
              </a:lnSpc>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7pPr>
            <a:lvl8pPr lvl="7" algn="ctr">
              <a:lnSpc>
                <a:spcPct val="50000"/>
              </a:lnSpc>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8pPr>
            <a:lvl9pPr lvl="8" algn="ctr">
              <a:lnSpc>
                <a:spcPct val="50000"/>
              </a:lnSpc>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9pPr>
          </a:lstStyle>
          <a:p/>
        </p:txBody>
      </p:sp>
      <p:sp>
        <p:nvSpPr>
          <p:cNvPr id="1344" name="Google Shape;1344;p106"/>
          <p:cNvSpPr/>
          <p:nvPr/>
        </p:nvSpPr>
        <p:spPr>
          <a:xfrm>
            <a:off x="656400" y="3976738"/>
            <a:ext cx="685800" cy="685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45" name="Google Shape;1345;p106"/>
          <p:cNvSpPr txBox="1"/>
          <p:nvPr>
            <p:ph idx="7" type="body"/>
          </p:nvPr>
        </p:nvSpPr>
        <p:spPr>
          <a:xfrm>
            <a:off x="1700825" y="4238974"/>
            <a:ext cx="6847500" cy="4854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6" name="Google Shape;1346;p106"/>
          <p:cNvSpPr txBox="1"/>
          <p:nvPr>
            <p:ph idx="8" type="subTitle"/>
          </p:nvPr>
        </p:nvSpPr>
        <p:spPr>
          <a:xfrm>
            <a:off x="1700825" y="3863305"/>
            <a:ext cx="6847500" cy="375600"/>
          </a:xfrm>
          <a:prstGeom prst="rect">
            <a:avLst/>
          </a:prstGeom>
        </p:spPr>
        <p:txBody>
          <a:bodyPr anchorCtr="0" anchor="ctr" bIns="91425" lIns="91425" spcFirstLastPara="1" rIns="91425" wrap="square" tIns="91425">
            <a:noAutofit/>
          </a:bodyPr>
          <a:lstStyle>
            <a:lvl1pPr lvl="0">
              <a:lnSpc>
                <a:spcPct val="50000"/>
              </a:lnSpc>
              <a:spcBef>
                <a:spcPts val="0"/>
              </a:spcBef>
              <a:spcAft>
                <a:spcPts val="0"/>
              </a:spcAft>
              <a:buClr>
                <a:schemeClr val="accent4"/>
              </a:buClr>
              <a:buSzPts val="1400"/>
              <a:buFont typeface="Nunito Sans"/>
              <a:buNone/>
              <a:defRPr b="1" sz="1400">
                <a:solidFill>
                  <a:schemeClr val="accent4"/>
                </a:solidFill>
                <a:latin typeface="Nunito Sans"/>
                <a:ea typeface="Nunito Sans"/>
                <a:cs typeface="Nunito Sans"/>
                <a:sym typeface="Nunito Sans"/>
              </a:defRPr>
            </a:lvl1pPr>
            <a:lvl2pPr lvl="1"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2pPr>
            <a:lvl3pPr lvl="2"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3pPr>
            <a:lvl4pPr lvl="3"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4pPr>
            <a:lvl5pPr lvl="4"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5pPr>
            <a:lvl6pPr lvl="5"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6pPr>
            <a:lvl7pPr lvl="6"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7pPr>
            <a:lvl8pPr lvl="7"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8pPr>
            <a:lvl9pPr lvl="8" algn="ctr">
              <a:lnSpc>
                <a:spcPct val="50000"/>
              </a:lnSpc>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9pPr>
          </a:lstStyle>
          <a:p/>
        </p:txBody>
      </p:sp>
      <p:sp>
        <p:nvSpPr>
          <p:cNvPr id="1332" name="Google Shape;1332;p106"/>
          <p:cNvSpPr txBox="1"/>
          <p:nvPr/>
        </p:nvSpPr>
        <p:spPr>
          <a:xfrm>
            <a:off x="780131" y="13597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Nunito Sans"/>
                <a:ea typeface="Nunito Sans"/>
                <a:cs typeface="Nunito Sans"/>
                <a:sym typeface="Nunito Sans"/>
              </a:rPr>
              <a:t>1</a:t>
            </a:r>
            <a:endParaRPr b="1" sz="3600">
              <a:solidFill>
                <a:schemeClr val="lt1"/>
              </a:solidFill>
              <a:latin typeface="Nunito Sans"/>
              <a:ea typeface="Nunito Sans"/>
              <a:cs typeface="Nunito Sans"/>
              <a:sym typeface="Nunito Sans"/>
            </a:endParaRPr>
          </a:p>
        </p:txBody>
      </p:sp>
      <p:sp>
        <p:nvSpPr>
          <p:cNvPr id="1347" name="Google Shape;1347;p106"/>
          <p:cNvSpPr txBox="1"/>
          <p:nvPr/>
        </p:nvSpPr>
        <p:spPr>
          <a:xfrm>
            <a:off x="780131" y="22741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Nunito Sans"/>
                <a:ea typeface="Nunito Sans"/>
                <a:cs typeface="Nunito Sans"/>
                <a:sym typeface="Nunito Sans"/>
              </a:rPr>
              <a:t>2</a:t>
            </a:r>
            <a:endParaRPr b="1" sz="3600">
              <a:solidFill>
                <a:schemeClr val="lt1"/>
              </a:solidFill>
              <a:latin typeface="Nunito Sans"/>
              <a:ea typeface="Nunito Sans"/>
              <a:cs typeface="Nunito Sans"/>
              <a:sym typeface="Nunito Sans"/>
            </a:endParaRPr>
          </a:p>
        </p:txBody>
      </p:sp>
      <p:sp>
        <p:nvSpPr>
          <p:cNvPr id="1348" name="Google Shape;1348;p106"/>
          <p:cNvSpPr txBox="1"/>
          <p:nvPr/>
        </p:nvSpPr>
        <p:spPr>
          <a:xfrm>
            <a:off x="780131" y="31885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Nunito Sans"/>
                <a:ea typeface="Nunito Sans"/>
                <a:cs typeface="Nunito Sans"/>
                <a:sym typeface="Nunito Sans"/>
              </a:rPr>
              <a:t>3</a:t>
            </a:r>
            <a:endParaRPr b="1" sz="3600">
              <a:solidFill>
                <a:schemeClr val="lt1"/>
              </a:solidFill>
              <a:latin typeface="Nunito Sans"/>
              <a:ea typeface="Nunito Sans"/>
              <a:cs typeface="Nunito Sans"/>
              <a:sym typeface="Nunito Sans"/>
            </a:endParaRPr>
          </a:p>
        </p:txBody>
      </p:sp>
      <p:sp>
        <p:nvSpPr>
          <p:cNvPr id="1349" name="Google Shape;1349;p106"/>
          <p:cNvSpPr txBox="1"/>
          <p:nvPr/>
        </p:nvSpPr>
        <p:spPr>
          <a:xfrm>
            <a:off x="780131" y="41029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Nunito Sans"/>
                <a:ea typeface="Nunito Sans"/>
                <a:cs typeface="Nunito Sans"/>
                <a:sym typeface="Nunito Sans"/>
              </a:rPr>
              <a:t>4</a:t>
            </a:r>
            <a:endParaRPr b="1" sz="3600">
              <a:solidFill>
                <a:schemeClr val="lt1"/>
              </a:solidFill>
              <a:latin typeface="Nunito Sans"/>
              <a:ea typeface="Nunito Sans"/>
              <a:cs typeface="Nunito Sans"/>
              <a:sym typeface="Nunito Sans"/>
            </a:endParaRPr>
          </a:p>
        </p:txBody>
      </p:sp>
      <p:sp>
        <p:nvSpPr>
          <p:cNvPr id="1350" name="Google Shape;1350;p106"/>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351" name="Google Shape;1351;p106"/>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extLst>
    <p:ext uri="{DCECCB84-F9BA-43D5-87BE-67443E8EF086}">
      <p15:sldGuideLst>
        <p15:guide id="1" pos="1071">
          <p15:clr>
            <a:srgbClr val="E46962"/>
          </p15:clr>
        </p15:guide>
      </p15:sldGuideLst>
    </p:ext>
  </p:extLst>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 v3">
  <p:cSld name="CUSTOM_12_2">
    <p:spTree>
      <p:nvGrpSpPr>
        <p:cNvPr id="1352" name="Shape 1352"/>
        <p:cNvGrpSpPr/>
        <p:nvPr/>
      </p:nvGrpSpPr>
      <p:grpSpPr>
        <a:xfrm>
          <a:off x="0" y="0"/>
          <a:ext cx="0" cy="0"/>
          <a:chOff x="0" y="0"/>
          <a:chExt cx="0" cy="0"/>
        </a:xfrm>
      </p:grpSpPr>
      <p:sp>
        <p:nvSpPr>
          <p:cNvPr id="1353" name="Google Shape;1353;p107"/>
          <p:cNvSpPr/>
          <p:nvPr/>
        </p:nvSpPr>
        <p:spPr>
          <a:xfrm>
            <a:off x="1508550" y="731378"/>
            <a:ext cx="6444900" cy="965700"/>
          </a:xfrm>
          <a:prstGeom prst="rect">
            <a:avLst/>
          </a:prstGeom>
          <a:solidFill>
            <a:schemeClr val="lt1"/>
          </a:solidFill>
          <a:ln cap="flat" cmpd="sng" w="9525">
            <a:solidFill>
              <a:schemeClr val="accent5"/>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7"/>
          <p:cNvSpPr txBox="1"/>
          <p:nvPr>
            <p:ph type="title"/>
          </p:nvPr>
        </p:nvSpPr>
        <p:spPr>
          <a:xfrm>
            <a:off x="1508550" y="63425"/>
            <a:ext cx="65259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355" name="Google Shape;1355;p107"/>
          <p:cNvSpPr txBox="1"/>
          <p:nvPr>
            <p:ph idx="1" type="body"/>
          </p:nvPr>
        </p:nvSpPr>
        <p:spPr>
          <a:xfrm>
            <a:off x="1607250" y="1102775"/>
            <a:ext cx="6346200" cy="5343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6" name="Google Shape;1356;p107"/>
          <p:cNvSpPr txBox="1"/>
          <p:nvPr>
            <p:ph idx="2" type="subTitle"/>
          </p:nvPr>
        </p:nvSpPr>
        <p:spPr>
          <a:xfrm>
            <a:off x="1607225" y="769475"/>
            <a:ext cx="6346200" cy="33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spcBef>
                <a:spcPts val="0"/>
              </a:spcBef>
              <a:spcAft>
                <a:spcPts val="0"/>
              </a:spcAft>
              <a:buSzPts val="1400"/>
              <a:buFont typeface="Nunito Sans"/>
              <a:buNone/>
              <a:defRPr b="1">
                <a:latin typeface="Nunito Sans"/>
                <a:ea typeface="Nunito Sans"/>
                <a:cs typeface="Nunito Sans"/>
                <a:sym typeface="Nunito Sans"/>
              </a:defRPr>
            </a:lvl2pPr>
            <a:lvl3pPr lvl="2" algn="ctr">
              <a:spcBef>
                <a:spcPts val="0"/>
              </a:spcBef>
              <a:spcAft>
                <a:spcPts val="0"/>
              </a:spcAft>
              <a:buSzPts val="1400"/>
              <a:buFont typeface="Nunito Sans"/>
              <a:buNone/>
              <a:defRPr b="1">
                <a:latin typeface="Nunito Sans"/>
                <a:ea typeface="Nunito Sans"/>
                <a:cs typeface="Nunito Sans"/>
                <a:sym typeface="Nunito Sans"/>
              </a:defRPr>
            </a:lvl3pPr>
            <a:lvl4pPr lvl="3" algn="ctr">
              <a:spcBef>
                <a:spcPts val="0"/>
              </a:spcBef>
              <a:spcAft>
                <a:spcPts val="0"/>
              </a:spcAft>
              <a:buSzPts val="1400"/>
              <a:buFont typeface="Nunito Sans"/>
              <a:buNone/>
              <a:defRPr b="1">
                <a:latin typeface="Nunito Sans"/>
                <a:ea typeface="Nunito Sans"/>
                <a:cs typeface="Nunito Sans"/>
                <a:sym typeface="Nunito Sans"/>
              </a:defRPr>
            </a:lvl4pPr>
            <a:lvl5pPr lvl="4" algn="ctr">
              <a:spcBef>
                <a:spcPts val="0"/>
              </a:spcBef>
              <a:spcAft>
                <a:spcPts val="0"/>
              </a:spcAft>
              <a:buSzPts val="1400"/>
              <a:buFont typeface="Nunito Sans"/>
              <a:buNone/>
              <a:defRPr b="1">
                <a:latin typeface="Nunito Sans"/>
                <a:ea typeface="Nunito Sans"/>
                <a:cs typeface="Nunito Sans"/>
                <a:sym typeface="Nunito Sans"/>
              </a:defRPr>
            </a:lvl5pPr>
            <a:lvl6pPr lvl="5" algn="ctr">
              <a:spcBef>
                <a:spcPts val="0"/>
              </a:spcBef>
              <a:spcAft>
                <a:spcPts val="0"/>
              </a:spcAft>
              <a:buSzPts val="1400"/>
              <a:buFont typeface="Nunito Sans"/>
              <a:buNone/>
              <a:defRPr b="1">
                <a:latin typeface="Nunito Sans"/>
                <a:ea typeface="Nunito Sans"/>
                <a:cs typeface="Nunito Sans"/>
                <a:sym typeface="Nunito Sans"/>
              </a:defRPr>
            </a:lvl6pPr>
            <a:lvl7pPr lvl="6" algn="ctr">
              <a:spcBef>
                <a:spcPts val="0"/>
              </a:spcBef>
              <a:spcAft>
                <a:spcPts val="0"/>
              </a:spcAft>
              <a:buSzPts val="1400"/>
              <a:buFont typeface="Nunito Sans"/>
              <a:buNone/>
              <a:defRPr b="1">
                <a:latin typeface="Nunito Sans"/>
                <a:ea typeface="Nunito Sans"/>
                <a:cs typeface="Nunito Sans"/>
                <a:sym typeface="Nunito Sans"/>
              </a:defRPr>
            </a:lvl7pPr>
            <a:lvl8pPr lvl="7" algn="ctr">
              <a:spcBef>
                <a:spcPts val="0"/>
              </a:spcBef>
              <a:spcAft>
                <a:spcPts val="0"/>
              </a:spcAft>
              <a:buSzPts val="1400"/>
              <a:buFont typeface="Nunito Sans"/>
              <a:buNone/>
              <a:defRPr b="1">
                <a:latin typeface="Nunito Sans"/>
                <a:ea typeface="Nunito Sans"/>
                <a:cs typeface="Nunito Sans"/>
                <a:sym typeface="Nunito Sans"/>
              </a:defRPr>
            </a:lvl8pPr>
            <a:lvl9pPr lvl="8" algn="ctr">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357" name="Google Shape;1357;p107"/>
          <p:cNvSpPr/>
          <p:nvPr/>
        </p:nvSpPr>
        <p:spPr>
          <a:xfrm>
            <a:off x="7953442" y="731378"/>
            <a:ext cx="81000" cy="96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58" name="Google Shape;1358;p107"/>
          <p:cNvSpPr/>
          <p:nvPr/>
        </p:nvSpPr>
        <p:spPr>
          <a:xfrm>
            <a:off x="1508550" y="1792328"/>
            <a:ext cx="6444900" cy="965700"/>
          </a:xfrm>
          <a:prstGeom prst="rect">
            <a:avLst/>
          </a:prstGeom>
          <a:solidFill>
            <a:schemeClr val="lt1"/>
          </a:solidFill>
          <a:ln cap="flat" cmpd="sng" w="9525">
            <a:solidFill>
              <a:schemeClr val="accent1"/>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7"/>
          <p:cNvSpPr txBox="1"/>
          <p:nvPr>
            <p:ph idx="3" type="body"/>
          </p:nvPr>
        </p:nvSpPr>
        <p:spPr>
          <a:xfrm>
            <a:off x="1607250" y="2163725"/>
            <a:ext cx="6346200" cy="5343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0" name="Google Shape;1360;p107"/>
          <p:cNvSpPr txBox="1"/>
          <p:nvPr>
            <p:ph idx="4" type="subTitle"/>
          </p:nvPr>
        </p:nvSpPr>
        <p:spPr>
          <a:xfrm>
            <a:off x="1607250" y="1830425"/>
            <a:ext cx="6346200" cy="33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Nunito Sans"/>
              <a:buNone/>
              <a:defRPr b="1" sz="1400">
                <a:solidFill>
                  <a:schemeClr val="accent1"/>
                </a:solidFill>
                <a:latin typeface="Nunito Sans"/>
                <a:ea typeface="Nunito Sans"/>
                <a:cs typeface="Nunito Sans"/>
                <a:sym typeface="Nunito Sans"/>
              </a:defRPr>
            </a:lvl1pPr>
            <a:lvl2pPr lvl="1" algn="ctr">
              <a:spcBef>
                <a:spcPts val="0"/>
              </a:spcBef>
              <a:spcAft>
                <a:spcPts val="0"/>
              </a:spcAft>
              <a:buSzPts val="1400"/>
              <a:buFont typeface="Nunito Sans"/>
              <a:buNone/>
              <a:defRPr b="1">
                <a:latin typeface="Nunito Sans"/>
                <a:ea typeface="Nunito Sans"/>
                <a:cs typeface="Nunito Sans"/>
                <a:sym typeface="Nunito Sans"/>
              </a:defRPr>
            </a:lvl2pPr>
            <a:lvl3pPr lvl="2" algn="ctr">
              <a:spcBef>
                <a:spcPts val="0"/>
              </a:spcBef>
              <a:spcAft>
                <a:spcPts val="0"/>
              </a:spcAft>
              <a:buSzPts val="1400"/>
              <a:buFont typeface="Nunito Sans"/>
              <a:buNone/>
              <a:defRPr b="1">
                <a:latin typeface="Nunito Sans"/>
                <a:ea typeface="Nunito Sans"/>
                <a:cs typeface="Nunito Sans"/>
                <a:sym typeface="Nunito Sans"/>
              </a:defRPr>
            </a:lvl3pPr>
            <a:lvl4pPr lvl="3" algn="ctr">
              <a:spcBef>
                <a:spcPts val="0"/>
              </a:spcBef>
              <a:spcAft>
                <a:spcPts val="0"/>
              </a:spcAft>
              <a:buSzPts val="1400"/>
              <a:buFont typeface="Nunito Sans"/>
              <a:buNone/>
              <a:defRPr b="1">
                <a:latin typeface="Nunito Sans"/>
                <a:ea typeface="Nunito Sans"/>
                <a:cs typeface="Nunito Sans"/>
                <a:sym typeface="Nunito Sans"/>
              </a:defRPr>
            </a:lvl4pPr>
            <a:lvl5pPr lvl="4" algn="ctr">
              <a:spcBef>
                <a:spcPts val="0"/>
              </a:spcBef>
              <a:spcAft>
                <a:spcPts val="0"/>
              </a:spcAft>
              <a:buSzPts val="1400"/>
              <a:buFont typeface="Nunito Sans"/>
              <a:buNone/>
              <a:defRPr b="1">
                <a:latin typeface="Nunito Sans"/>
                <a:ea typeface="Nunito Sans"/>
                <a:cs typeface="Nunito Sans"/>
                <a:sym typeface="Nunito Sans"/>
              </a:defRPr>
            </a:lvl5pPr>
            <a:lvl6pPr lvl="5" algn="ctr">
              <a:spcBef>
                <a:spcPts val="0"/>
              </a:spcBef>
              <a:spcAft>
                <a:spcPts val="0"/>
              </a:spcAft>
              <a:buSzPts val="1400"/>
              <a:buFont typeface="Nunito Sans"/>
              <a:buNone/>
              <a:defRPr b="1">
                <a:latin typeface="Nunito Sans"/>
                <a:ea typeface="Nunito Sans"/>
                <a:cs typeface="Nunito Sans"/>
                <a:sym typeface="Nunito Sans"/>
              </a:defRPr>
            </a:lvl6pPr>
            <a:lvl7pPr lvl="6" algn="ctr">
              <a:spcBef>
                <a:spcPts val="0"/>
              </a:spcBef>
              <a:spcAft>
                <a:spcPts val="0"/>
              </a:spcAft>
              <a:buSzPts val="1400"/>
              <a:buFont typeface="Nunito Sans"/>
              <a:buNone/>
              <a:defRPr b="1">
                <a:latin typeface="Nunito Sans"/>
                <a:ea typeface="Nunito Sans"/>
                <a:cs typeface="Nunito Sans"/>
                <a:sym typeface="Nunito Sans"/>
              </a:defRPr>
            </a:lvl7pPr>
            <a:lvl8pPr lvl="7" algn="ctr">
              <a:spcBef>
                <a:spcPts val="0"/>
              </a:spcBef>
              <a:spcAft>
                <a:spcPts val="0"/>
              </a:spcAft>
              <a:buSzPts val="1400"/>
              <a:buFont typeface="Nunito Sans"/>
              <a:buNone/>
              <a:defRPr b="1">
                <a:latin typeface="Nunito Sans"/>
                <a:ea typeface="Nunito Sans"/>
                <a:cs typeface="Nunito Sans"/>
                <a:sym typeface="Nunito Sans"/>
              </a:defRPr>
            </a:lvl8pPr>
            <a:lvl9pPr lvl="8" algn="ctr">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361" name="Google Shape;1361;p107"/>
          <p:cNvSpPr/>
          <p:nvPr/>
        </p:nvSpPr>
        <p:spPr>
          <a:xfrm>
            <a:off x="7953442" y="1792328"/>
            <a:ext cx="81000" cy="965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62" name="Google Shape;1362;p107"/>
          <p:cNvSpPr/>
          <p:nvPr/>
        </p:nvSpPr>
        <p:spPr>
          <a:xfrm>
            <a:off x="1508550" y="2913278"/>
            <a:ext cx="6444900" cy="965700"/>
          </a:xfrm>
          <a:prstGeom prst="rect">
            <a:avLst/>
          </a:prstGeom>
          <a:solidFill>
            <a:schemeClr val="lt1"/>
          </a:solidFill>
          <a:ln cap="flat" cmpd="sng" w="9525">
            <a:solidFill>
              <a:schemeClr val="accent3"/>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07"/>
          <p:cNvSpPr txBox="1"/>
          <p:nvPr>
            <p:ph idx="5" type="body"/>
          </p:nvPr>
        </p:nvSpPr>
        <p:spPr>
          <a:xfrm>
            <a:off x="1607250" y="3284675"/>
            <a:ext cx="6346200" cy="5343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4" name="Google Shape;1364;p107"/>
          <p:cNvSpPr txBox="1"/>
          <p:nvPr>
            <p:ph idx="6" type="subTitle"/>
          </p:nvPr>
        </p:nvSpPr>
        <p:spPr>
          <a:xfrm>
            <a:off x="1607250" y="2951375"/>
            <a:ext cx="6444900" cy="33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400"/>
              <a:buFont typeface="Nunito Sans"/>
              <a:buNone/>
              <a:defRPr b="1" sz="1400">
                <a:solidFill>
                  <a:schemeClr val="accent3"/>
                </a:solidFill>
                <a:latin typeface="Nunito Sans"/>
                <a:ea typeface="Nunito Sans"/>
                <a:cs typeface="Nunito Sans"/>
                <a:sym typeface="Nunito Sans"/>
              </a:defRPr>
            </a:lvl1pPr>
            <a:lvl2pPr lvl="1" algn="ctr">
              <a:spcBef>
                <a:spcPts val="0"/>
              </a:spcBef>
              <a:spcAft>
                <a:spcPts val="0"/>
              </a:spcAft>
              <a:buSzPts val="1400"/>
              <a:buFont typeface="Nunito Sans"/>
              <a:buNone/>
              <a:defRPr b="1">
                <a:latin typeface="Nunito Sans"/>
                <a:ea typeface="Nunito Sans"/>
                <a:cs typeface="Nunito Sans"/>
                <a:sym typeface="Nunito Sans"/>
              </a:defRPr>
            </a:lvl2pPr>
            <a:lvl3pPr lvl="2" algn="ctr">
              <a:spcBef>
                <a:spcPts val="0"/>
              </a:spcBef>
              <a:spcAft>
                <a:spcPts val="0"/>
              </a:spcAft>
              <a:buSzPts val="1400"/>
              <a:buFont typeface="Nunito Sans"/>
              <a:buNone/>
              <a:defRPr b="1">
                <a:latin typeface="Nunito Sans"/>
                <a:ea typeface="Nunito Sans"/>
                <a:cs typeface="Nunito Sans"/>
                <a:sym typeface="Nunito Sans"/>
              </a:defRPr>
            </a:lvl3pPr>
            <a:lvl4pPr lvl="3" algn="ctr">
              <a:spcBef>
                <a:spcPts val="0"/>
              </a:spcBef>
              <a:spcAft>
                <a:spcPts val="0"/>
              </a:spcAft>
              <a:buSzPts val="1400"/>
              <a:buFont typeface="Nunito Sans"/>
              <a:buNone/>
              <a:defRPr b="1">
                <a:latin typeface="Nunito Sans"/>
                <a:ea typeface="Nunito Sans"/>
                <a:cs typeface="Nunito Sans"/>
                <a:sym typeface="Nunito Sans"/>
              </a:defRPr>
            </a:lvl4pPr>
            <a:lvl5pPr lvl="4" algn="ctr">
              <a:spcBef>
                <a:spcPts val="0"/>
              </a:spcBef>
              <a:spcAft>
                <a:spcPts val="0"/>
              </a:spcAft>
              <a:buSzPts val="1400"/>
              <a:buFont typeface="Nunito Sans"/>
              <a:buNone/>
              <a:defRPr b="1">
                <a:latin typeface="Nunito Sans"/>
                <a:ea typeface="Nunito Sans"/>
                <a:cs typeface="Nunito Sans"/>
                <a:sym typeface="Nunito Sans"/>
              </a:defRPr>
            </a:lvl5pPr>
            <a:lvl6pPr lvl="5" algn="ctr">
              <a:spcBef>
                <a:spcPts val="0"/>
              </a:spcBef>
              <a:spcAft>
                <a:spcPts val="0"/>
              </a:spcAft>
              <a:buSzPts val="1400"/>
              <a:buFont typeface="Nunito Sans"/>
              <a:buNone/>
              <a:defRPr b="1">
                <a:latin typeface="Nunito Sans"/>
                <a:ea typeface="Nunito Sans"/>
                <a:cs typeface="Nunito Sans"/>
                <a:sym typeface="Nunito Sans"/>
              </a:defRPr>
            </a:lvl6pPr>
            <a:lvl7pPr lvl="6" algn="ctr">
              <a:spcBef>
                <a:spcPts val="0"/>
              </a:spcBef>
              <a:spcAft>
                <a:spcPts val="0"/>
              </a:spcAft>
              <a:buSzPts val="1400"/>
              <a:buFont typeface="Nunito Sans"/>
              <a:buNone/>
              <a:defRPr b="1">
                <a:latin typeface="Nunito Sans"/>
                <a:ea typeface="Nunito Sans"/>
                <a:cs typeface="Nunito Sans"/>
                <a:sym typeface="Nunito Sans"/>
              </a:defRPr>
            </a:lvl7pPr>
            <a:lvl8pPr lvl="7" algn="ctr">
              <a:spcBef>
                <a:spcPts val="0"/>
              </a:spcBef>
              <a:spcAft>
                <a:spcPts val="0"/>
              </a:spcAft>
              <a:buSzPts val="1400"/>
              <a:buFont typeface="Nunito Sans"/>
              <a:buNone/>
              <a:defRPr b="1">
                <a:latin typeface="Nunito Sans"/>
                <a:ea typeface="Nunito Sans"/>
                <a:cs typeface="Nunito Sans"/>
                <a:sym typeface="Nunito Sans"/>
              </a:defRPr>
            </a:lvl8pPr>
            <a:lvl9pPr lvl="8" algn="ctr">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365" name="Google Shape;1365;p107"/>
          <p:cNvSpPr/>
          <p:nvPr/>
        </p:nvSpPr>
        <p:spPr>
          <a:xfrm>
            <a:off x="7953442" y="2913278"/>
            <a:ext cx="81000" cy="965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66" name="Google Shape;1366;p107"/>
          <p:cNvSpPr/>
          <p:nvPr/>
        </p:nvSpPr>
        <p:spPr>
          <a:xfrm>
            <a:off x="1508550" y="4034228"/>
            <a:ext cx="6444900" cy="9657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07"/>
          <p:cNvSpPr txBox="1"/>
          <p:nvPr>
            <p:ph idx="7" type="body"/>
          </p:nvPr>
        </p:nvSpPr>
        <p:spPr>
          <a:xfrm>
            <a:off x="1607250" y="4405625"/>
            <a:ext cx="6346200" cy="5343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8" name="Google Shape;1368;p107"/>
          <p:cNvSpPr txBox="1"/>
          <p:nvPr>
            <p:ph idx="8" type="subTitle"/>
          </p:nvPr>
        </p:nvSpPr>
        <p:spPr>
          <a:xfrm>
            <a:off x="1607250" y="4072325"/>
            <a:ext cx="6346200" cy="33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1400"/>
              <a:buFont typeface="Nunito Sans"/>
              <a:buNone/>
              <a:defRPr b="1" sz="1400">
                <a:solidFill>
                  <a:schemeClr val="accent4"/>
                </a:solidFill>
                <a:latin typeface="Nunito Sans"/>
                <a:ea typeface="Nunito Sans"/>
                <a:cs typeface="Nunito Sans"/>
                <a:sym typeface="Nunito Sans"/>
              </a:defRPr>
            </a:lvl1pPr>
            <a:lvl2pPr lvl="1" algn="ctr">
              <a:spcBef>
                <a:spcPts val="0"/>
              </a:spcBef>
              <a:spcAft>
                <a:spcPts val="0"/>
              </a:spcAft>
              <a:buSzPts val="1400"/>
              <a:buFont typeface="Nunito Sans"/>
              <a:buNone/>
              <a:defRPr b="1">
                <a:latin typeface="Nunito Sans"/>
                <a:ea typeface="Nunito Sans"/>
                <a:cs typeface="Nunito Sans"/>
                <a:sym typeface="Nunito Sans"/>
              </a:defRPr>
            </a:lvl2pPr>
            <a:lvl3pPr lvl="2" algn="ctr">
              <a:spcBef>
                <a:spcPts val="0"/>
              </a:spcBef>
              <a:spcAft>
                <a:spcPts val="0"/>
              </a:spcAft>
              <a:buSzPts val="1400"/>
              <a:buFont typeface="Nunito Sans"/>
              <a:buNone/>
              <a:defRPr b="1">
                <a:latin typeface="Nunito Sans"/>
                <a:ea typeface="Nunito Sans"/>
                <a:cs typeface="Nunito Sans"/>
                <a:sym typeface="Nunito Sans"/>
              </a:defRPr>
            </a:lvl3pPr>
            <a:lvl4pPr lvl="3" algn="ctr">
              <a:spcBef>
                <a:spcPts val="0"/>
              </a:spcBef>
              <a:spcAft>
                <a:spcPts val="0"/>
              </a:spcAft>
              <a:buSzPts val="1400"/>
              <a:buFont typeface="Nunito Sans"/>
              <a:buNone/>
              <a:defRPr b="1">
                <a:latin typeface="Nunito Sans"/>
                <a:ea typeface="Nunito Sans"/>
                <a:cs typeface="Nunito Sans"/>
                <a:sym typeface="Nunito Sans"/>
              </a:defRPr>
            </a:lvl4pPr>
            <a:lvl5pPr lvl="4" algn="ctr">
              <a:spcBef>
                <a:spcPts val="0"/>
              </a:spcBef>
              <a:spcAft>
                <a:spcPts val="0"/>
              </a:spcAft>
              <a:buSzPts val="1400"/>
              <a:buFont typeface="Nunito Sans"/>
              <a:buNone/>
              <a:defRPr b="1">
                <a:latin typeface="Nunito Sans"/>
                <a:ea typeface="Nunito Sans"/>
                <a:cs typeface="Nunito Sans"/>
                <a:sym typeface="Nunito Sans"/>
              </a:defRPr>
            </a:lvl5pPr>
            <a:lvl6pPr lvl="5" algn="ctr">
              <a:spcBef>
                <a:spcPts val="0"/>
              </a:spcBef>
              <a:spcAft>
                <a:spcPts val="0"/>
              </a:spcAft>
              <a:buSzPts val="1400"/>
              <a:buFont typeface="Nunito Sans"/>
              <a:buNone/>
              <a:defRPr b="1">
                <a:latin typeface="Nunito Sans"/>
                <a:ea typeface="Nunito Sans"/>
                <a:cs typeface="Nunito Sans"/>
                <a:sym typeface="Nunito Sans"/>
              </a:defRPr>
            </a:lvl6pPr>
            <a:lvl7pPr lvl="6" algn="ctr">
              <a:spcBef>
                <a:spcPts val="0"/>
              </a:spcBef>
              <a:spcAft>
                <a:spcPts val="0"/>
              </a:spcAft>
              <a:buSzPts val="1400"/>
              <a:buFont typeface="Nunito Sans"/>
              <a:buNone/>
              <a:defRPr b="1">
                <a:latin typeface="Nunito Sans"/>
                <a:ea typeface="Nunito Sans"/>
                <a:cs typeface="Nunito Sans"/>
                <a:sym typeface="Nunito Sans"/>
              </a:defRPr>
            </a:lvl7pPr>
            <a:lvl8pPr lvl="7" algn="ctr">
              <a:spcBef>
                <a:spcPts val="0"/>
              </a:spcBef>
              <a:spcAft>
                <a:spcPts val="0"/>
              </a:spcAft>
              <a:buSzPts val="1400"/>
              <a:buFont typeface="Nunito Sans"/>
              <a:buNone/>
              <a:defRPr b="1">
                <a:latin typeface="Nunito Sans"/>
                <a:ea typeface="Nunito Sans"/>
                <a:cs typeface="Nunito Sans"/>
                <a:sym typeface="Nunito Sans"/>
              </a:defRPr>
            </a:lvl8pPr>
            <a:lvl9pPr lvl="8" algn="ctr">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369" name="Google Shape;1369;p107"/>
          <p:cNvSpPr/>
          <p:nvPr/>
        </p:nvSpPr>
        <p:spPr>
          <a:xfrm>
            <a:off x="7953442" y="4034228"/>
            <a:ext cx="81000" cy="965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70" name="Google Shape;1370;p107"/>
          <p:cNvSpPr txBox="1"/>
          <p:nvPr/>
        </p:nvSpPr>
        <p:spPr>
          <a:xfrm>
            <a:off x="663050" y="9694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Nunito Sans"/>
                <a:ea typeface="Nunito Sans"/>
                <a:cs typeface="Nunito Sans"/>
                <a:sym typeface="Nunito Sans"/>
              </a:rPr>
              <a:t>1</a:t>
            </a:r>
            <a:endParaRPr b="1" sz="3600">
              <a:solidFill>
                <a:schemeClr val="accent5"/>
              </a:solidFill>
              <a:latin typeface="Nunito Sans"/>
              <a:ea typeface="Nunito Sans"/>
              <a:cs typeface="Nunito Sans"/>
              <a:sym typeface="Nunito Sans"/>
            </a:endParaRPr>
          </a:p>
        </p:txBody>
      </p:sp>
      <p:sp>
        <p:nvSpPr>
          <p:cNvPr id="1371" name="Google Shape;1371;p107"/>
          <p:cNvSpPr txBox="1"/>
          <p:nvPr/>
        </p:nvSpPr>
        <p:spPr>
          <a:xfrm>
            <a:off x="663050" y="20584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Nunito Sans"/>
                <a:ea typeface="Nunito Sans"/>
                <a:cs typeface="Nunito Sans"/>
                <a:sym typeface="Nunito Sans"/>
              </a:rPr>
              <a:t>2</a:t>
            </a:r>
            <a:endParaRPr b="1" sz="3600">
              <a:solidFill>
                <a:schemeClr val="accent1"/>
              </a:solidFill>
              <a:latin typeface="Nunito Sans"/>
              <a:ea typeface="Nunito Sans"/>
              <a:cs typeface="Nunito Sans"/>
              <a:sym typeface="Nunito Sans"/>
            </a:endParaRPr>
          </a:p>
        </p:txBody>
      </p:sp>
      <p:sp>
        <p:nvSpPr>
          <p:cNvPr id="1372" name="Google Shape;1372;p107"/>
          <p:cNvSpPr txBox="1"/>
          <p:nvPr/>
        </p:nvSpPr>
        <p:spPr>
          <a:xfrm>
            <a:off x="663050" y="31474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3"/>
                </a:solidFill>
                <a:latin typeface="Nunito Sans"/>
                <a:ea typeface="Nunito Sans"/>
                <a:cs typeface="Nunito Sans"/>
                <a:sym typeface="Nunito Sans"/>
              </a:rPr>
              <a:t>3</a:t>
            </a:r>
            <a:endParaRPr b="1" sz="3600">
              <a:solidFill>
                <a:schemeClr val="accent3"/>
              </a:solidFill>
              <a:latin typeface="Nunito Sans"/>
              <a:ea typeface="Nunito Sans"/>
              <a:cs typeface="Nunito Sans"/>
              <a:sym typeface="Nunito Sans"/>
            </a:endParaRPr>
          </a:p>
        </p:txBody>
      </p:sp>
      <p:sp>
        <p:nvSpPr>
          <p:cNvPr id="1373" name="Google Shape;1373;p107"/>
          <p:cNvSpPr txBox="1"/>
          <p:nvPr/>
        </p:nvSpPr>
        <p:spPr>
          <a:xfrm>
            <a:off x="663050" y="43003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4"/>
                </a:solidFill>
                <a:latin typeface="Nunito Sans"/>
                <a:ea typeface="Nunito Sans"/>
                <a:cs typeface="Nunito Sans"/>
                <a:sym typeface="Nunito Sans"/>
              </a:rPr>
              <a:t>4</a:t>
            </a:r>
            <a:endParaRPr b="1" sz="3600">
              <a:solidFill>
                <a:schemeClr val="accent4"/>
              </a:solidFill>
              <a:latin typeface="Nunito Sans"/>
              <a:ea typeface="Nunito Sans"/>
              <a:cs typeface="Nunito Sans"/>
              <a:sym typeface="Nunito Sans"/>
            </a:endParaRPr>
          </a:p>
        </p:txBody>
      </p:sp>
    </p:spTree>
  </p:cSld>
  <p:clrMapOvr>
    <a:masterClrMapping/>
  </p:clrMapOvr>
  <p:extLst>
    <p:ext uri="{DCECCB84-F9BA-43D5-87BE-67443E8EF086}">
      <p15:sldGuideLst>
        <p15:guide id="1" pos="552">
          <p15:clr>
            <a:srgbClr val="E46962"/>
          </p15:clr>
        </p15:guide>
      </p15:sldGuideLst>
    </p:ext>
  </p:extLst>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1">
  <p:cSld name="CUSTOM_13_2">
    <p:spTree>
      <p:nvGrpSpPr>
        <p:cNvPr id="1374" name="Shape 1374"/>
        <p:cNvGrpSpPr/>
        <p:nvPr/>
      </p:nvGrpSpPr>
      <p:grpSpPr>
        <a:xfrm>
          <a:off x="0" y="0"/>
          <a:ext cx="0" cy="0"/>
          <a:chOff x="0" y="0"/>
          <a:chExt cx="0" cy="0"/>
        </a:xfrm>
      </p:grpSpPr>
      <p:sp>
        <p:nvSpPr>
          <p:cNvPr id="1375" name="Google Shape;1375;p108"/>
          <p:cNvSpPr txBox="1"/>
          <p:nvPr>
            <p:ph type="title"/>
          </p:nvPr>
        </p:nvSpPr>
        <p:spPr>
          <a:xfrm>
            <a:off x="1431123" y="51175"/>
            <a:ext cx="68538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376" name="Google Shape;1376;p108"/>
          <p:cNvSpPr/>
          <p:nvPr/>
        </p:nvSpPr>
        <p:spPr>
          <a:xfrm>
            <a:off x="-9477" y="-190500"/>
            <a:ext cx="762000" cy="5524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377" name="Google Shape;1377;p108"/>
          <p:cNvSpPr/>
          <p:nvPr/>
        </p:nvSpPr>
        <p:spPr>
          <a:xfrm>
            <a:off x="423423" y="80457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8" name="Google Shape;1378;p108"/>
          <p:cNvCxnSpPr/>
          <p:nvPr/>
        </p:nvCxnSpPr>
        <p:spPr>
          <a:xfrm>
            <a:off x="728148" y="109032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1379" name="Google Shape;1379;p108"/>
          <p:cNvSpPr/>
          <p:nvPr/>
        </p:nvSpPr>
        <p:spPr>
          <a:xfrm>
            <a:off x="423423" y="170547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0" name="Google Shape;1380;p108"/>
          <p:cNvCxnSpPr/>
          <p:nvPr/>
        </p:nvCxnSpPr>
        <p:spPr>
          <a:xfrm>
            <a:off x="728148" y="199122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1381" name="Google Shape;1381;p108"/>
          <p:cNvSpPr/>
          <p:nvPr/>
        </p:nvSpPr>
        <p:spPr>
          <a:xfrm>
            <a:off x="1449234" y="692675"/>
            <a:ext cx="74637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08"/>
          <p:cNvSpPr txBox="1"/>
          <p:nvPr>
            <p:ph idx="1" type="subTitle"/>
          </p:nvPr>
        </p:nvSpPr>
        <p:spPr>
          <a:xfrm>
            <a:off x="1492176" y="713300"/>
            <a:ext cx="1774800" cy="774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1383" name="Google Shape;1383;p108"/>
          <p:cNvSpPr txBox="1"/>
          <p:nvPr>
            <p:ph idx="2" type="body"/>
          </p:nvPr>
        </p:nvSpPr>
        <p:spPr>
          <a:xfrm>
            <a:off x="3399125" y="717875"/>
            <a:ext cx="5321100" cy="7749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384" name="Google Shape;1384;p108"/>
          <p:cNvSpPr/>
          <p:nvPr/>
        </p:nvSpPr>
        <p:spPr>
          <a:xfrm>
            <a:off x="1455682" y="1582275"/>
            <a:ext cx="74637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08"/>
          <p:cNvSpPr txBox="1"/>
          <p:nvPr>
            <p:ph idx="3" type="subTitle"/>
          </p:nvPr>
        </p:nvSpPr>
        <p:spPr>
          <a:xfrm>
            <a:off x="1492176" y="1577625"/>
            <a:ext cx="1774800" cy="800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1386" name="Google Shape;1386;p108"/>
          <p:cNvSpPr txBox="1"/>
          <p:nvPr>
            <p:ph idx="4" type="body"/>
          </p:nvPr>
        </p:nvSpPr>
        <p:spPr>
          <a:xfrm>
            <a:off x="3399125" y="1582275"/>
            <a:ext cx="5321100" cy="800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387" name="Google Shape;1387;p108"/>
          <p:cNvSpPr/>
          <p:nvPr/>
        </p:nvSpPr>
        <p:spPr>
          <a:xfrm>
            <a:off x="423423" y="259972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8" name="Google Shape;1388;p108"/>
          <p:cNvCxnSpPr/>
          <p:nvPr/>
        </p:nvCxnSpPr>
        <p:spPr>
          <a:xfrm>
            <a:off x="728148" y="288547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1389" name="Google Shape;1389;p108"/>
          <p:cNvSpPr/>
          <p:nvPr/>
        </p:nvSpPr>
        <p:spPr>
          <a:xfrm>
            <a:off x="1455682" y="2476525"/>
            <a:ext cx="74637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8"/>
          <p:cNvSpPr txBox="1"/>
          <p:nvPr>
            <p:ph idx="5" type="subTitle"/>
          </p:nvPr>
        </p:nvSpPr>
        <p:spPr>
          <a:xfrm>
            <a:off x="1492176" y="2471875"/>
            <a:ext cx="1774800" cy="800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1391" name="Google Shape;1391;p108"/>
          <p:cNvSpPr txBox="1"/>
          <p:nvPr>
            <p:ph idx="6" type="body"/>
          </p:nvPr>
        </p:nvSpPr>
        <p:spPr>
          <a:xfrm>
            <a:off x="3399125" y="2476525"/>
            <a:ext cx="5321100" cy="800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392" name="Google Shape;1392;p108"/>
          <p:cNvSpPr/>
          <p:nvPr/>
        </p:nvSpPr>
        <p:spPr>
          <a:xfrm>
            <a:off x="423423" y="349862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3" name="Google Shape;1393;p108"/>
          <p:cNvCxnSpPr/>
          <p:nvPr/>
        </p:nvCxnSpPr>
        <p:spPr>
          <a:xfrm>
            <a:off x="728148" y="378437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1394" name="Google Shape;1394;p108"/>
          <p:cNvSpPr/>
          <p:nvPr/>
        </p:nvSpPr>
        <p:spPr>
          <a:xfrm>
            <a:off x="1455682" y="3375425"/>
            <a:ext cx="74637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08"/>
          <p:cNvSpPr txBox="1"/>
          <p:nvPr>
            <p:ph idx="7" type="subTitle"/>
          </p:nvPr>
        </p:nvSpPr>
        <p:spPr>
          <a:xfrm>
            <a:off x="1492176" y="3370775"/>
            <a:ext cx="1774800" cy="800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1396" name="Google Shape;1396;p108"/>
          <p:cNvSpPr txBox="1"/>
          <p:nvPr>
            <p:ph idx="8" type="body"/>
          </p:nvPr>
        </p:nvSpPr>
        <p:spPr>
          <a:xfrm>
            <a:off x="3399125" y="3375425"/>
            <a:ext cx="5321100" cy="800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397" name="Google Shape;1397;p108"/>
          <p:cNvSpPr/>
          <p:nvPr/>
        </p:nvSpPr>
        <p:spPr>
          <a:xfrm>
            <a:off x="402573" y="4392875"/>
            <a:ext cx="572700" cy="572700"/>
          </a:xfrm>
          <a:prstGeom prst="ellipse">
            <a:avLst/>
          </a:prstGeom>
          <a:solidFill>
            <a:schemeClr val="accent5"/>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8" name="Google Shape;1398;p108"/>
          <p:cNvCxnSpPr/>
          <p:nvPr/>
        </p:nvCxnSpPr>
        <p:spPr>
          <a:xfrm>
            <a:off x="707298" y="4678625"/>
            <a:ext cx="707400" cy="4800"/>
          </a:xfrm>
          <a:prstGeom prst="straightConnector1">
            <a:avLst/>
          </a:prstGeom>
          <a:noFill/>
          <a:ln cap="flat" cmpd="sng" w="19050">
            <a:solidFill>
              <a:schemeClr val="accent5"/>
            </a:solidFill>
            <a:prstDash val="dot"/>
            <a:round/>
            <a:headEnd len="med" w="med" type="none"/>
            <a:tailEnd len="med" w="med" type="none"/>
          </a:ln>
        </p:spPr>
      </p:cxnSp>
      <p:sp>
        <p:nvSpPr>
          <p:cNvPr id="1399" name="Google Shape;1399;p108"/>
          <p:cNvSpPr/>
          <p:nvPr/>
        </p:nvSpPr>
        <p:spPr>
          <a:xfrm>
            <a:off x="1431125" y="4269675"/>
            <a:ext cx="7463700" cy="800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08"/>
          <p:cNvSpPr txBox="1"/>
          <p:nvPr>
            <p:ph idx="9" type="subTitle"/>
          </p:nvPr>
        </p:nvSpPr>
        <p:spPr>
          <a:xfrm>
            <a:off x="1492176" y="4265025"/>
            <a:ext cx="1774800" cy="800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lgn="ct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1401" name="Google Shape;1401;p108"/>
          <p:cNvSpPr txBox="1"/>
          <p:nvPr>
            <p:ph idx="13" type="body"/>
          </p:nvPr>
        </p:nvSpPr>
        <p:spPr>
          <a:xfrm>
            <a:off x="3399125" y="4269675"/>
            <a:ext cx="5321100" cy="800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02" name="Google Shape;1402;p108"/>
          <p:cNvSpPr txBox="1"/>
          <p:nvPr/>
        </p:nvSpPr>
        <p:spPr>
          <a:xfrm>
            <a:off x="496773" y="874179"/>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Nunito Sans"/>
                <a:ea typeface="Nunito Sans"/>
                <a:cs typeface="Nunito Sans"/>
                <a:sym typeface="Nunito Sans"/>
              </a:rPr>
              <a:t>1</a:t>
            </a:r>
            <a:endParaRPr b="1" sz="3000">
              <a:solidFill>
                <a:schemeClr val="lt1"/>
              </a:solidFill>
              <a:latin typeface="Nunito Sans"/>
              <a:ea typeface="Nunito Sans"/>
              <a:cs typeface="Nunito Sans"/>
              <a:sym typeface="Nunito Sans"/>
            </a:endParaRPr>
          </a:p>
        </p:txBody>
      </p:sp>
      <p:sp>
        <p:nvSpPr>
          <p:cNvPr id="1403" name="Google Shape;1403;p108"/>
          <p:cNvSpPr txBox="1"/>
          <p:nvPr/>
        </p:nvSpPr>
        <p:spPr>
          <a:xfrm>
            <a:off x="496773" y="1771754"/>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Nunito Sans"/>
                <a:ea typeface="Nunito Sans"/>
                <a:cs typeface="Nunito Sans"/>
                <a:sym typeface="Nunito Sans"/>
              </a:rPr>
              <a:t>2</a:t>
            </a:r>
            <a:endParaRPr b="1" sz="3000">
              <a:solidFill>
                <a:schemeClr val="lt1"/>
              </a:solidFill>
              <a:latin typeface="Nunito Sans"/>
              <a:ea typeface="Nunito Sans"/>
              <a:cs typeface="Nunito Sans"/>
              <a:sym typeface="Nunito Sans"/>
            </a:endParaRPr>
          </a:p>
        </p:txBody>
      </p:sp>
      <p:sp>
        <p:nvSpPr>
          <p:cNvPr id="1404" name="Google Shape;1404;p108"/>
          <p:cNvSpPr txBox="1"/>
          <p:nvPr/>
        </p:nvSpPr>
        <p:spPr>
          <a:xfrm>
            <a:off x="475923" y="2671654"/>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Nunito Sans"/>
                <a:ea typeface="Nunito Sans"/>
                <a:cs typeface="Nunito Sans"/>
                <a:sym typeface="Nunito Sans"/>
              </a:rPr>
              <a:t>3</a:t>
            </a:r>
            <a:endParaRPr b="1" sz="3000">
              <a:solidFill>
                <a:schemeClr val="lt1"/>
              </a:solidFill>
              <a:latin typeface="Nunito Sans"/>
              <a:ea typeface="Nunito Sans"/>
              <a:cs typeface="Nunito Sans"/>
              <a:sym typeface="Nunito Sans"/>
            </a:endParaRPr>
          </a:p>
        </p:txBody>
      </p:sp>
      <p:sp>
        <p:nvSpPr>
          <p:cNvPr id="1405" name="Google Shape;1405;p108"/>
          <p:cNvSpPr txBox="1"/>
          <p:nvPr/>
        </p:nvSpPr>
        <p:spPr>
          <a:xfrm>
            <a:off x="475923" y="3565904"/>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Nunito Sans"/>
                <a:ea typeface="Nunito Sans"/>
                <a:cs typeface="Nunito Sans"/>
                <a:sym typeface="Nunito Sans"/>
              </a:rPr>
              <a:t>4</a:t>
            </a:r>
            <a:endParaRPr b="1" sz="3000">
              <a:solidFill>
                <a:schemeClr val="lt1"/>
              </a:solidFill>
              <a:latin typeface="Nunito Sans"/>
              <a:ea typeface="Nunito Sans"/>
              <a:cs typeface="Nunito Sans"/>
              <a:sym typeface="Nunito Sans"/>
            </a:endParaRPr>
          </a:p>
        </p:txBody>
      </p:sp>
      <p:sp>
        <p:nvSpPr>
          <p:cNvPr id="1406" name="Google Shape;1406;p108"/>
          <p:cNvSpPr txBox="1"/>
          <p:nvPr/>
        </p:nvSpPr>
        <p:spPr>
          <a:xfrm>
            <a:off x="475923" y="4464804"/>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Nunito Sans"/>
                <a:ea typeface="Nunito Sans"/>
                <a:cs typeface="Nunito Sans"/>
                <a:sym typeface="Nunito Sans"/>
              </a:rPr>
              <a:t>5</a:t>
            </a:r>
            <a:endParaRPr b="1" sz="3000">
              <a:solidFill>
                <a:schemeClr val="lt1"/>
              </a:solidFill>
              <a:latin typeface="Nunito Sans"/>
              <a:ea typeface="Nunito Sans"/>
              <a:cs typeface="Nunito Sans"/>
              <a:sym typeface="Nunito Sans"/>
            </a:endParaRPr>
          </a:p>
        </p:txBody>
      </p:sp>
    </p:spTree>
  </p:cSld>
  <p:clrMapOvr>
    <a:masterClrMapping/>
  </p:clrMapOvr>
  <p:extLst>
    <p:ext uri="{DCECCB84-F9BA-43D5-87BE-67443E8EF086}">
      <p15:sldGuideLst>
        <p15:guide id="1" pos="1414">
          <p15:clr>
            <a:srgbClr val="E46962"/>
          </p15:clr>
        </p15:guide>
        <p15:guide id="2" orient="horz" pos="1247">
          <p15:clr>
            <a:srgbClr val="E46962"/>
          </p15:clr>
        </p15:guide>
        <p15:guide id="3" orient="horz" pos="1757">
          <p15:clr>
            <a:srgbClr val="E46962"/>
          </p15:clr>
        </p15:guide>
        <p15:guide id="4" orient="horz" pos="2239">
          <p15:clr>
            <a:srgbClr val="E46962"/>
          </p15:clr>
        </p15:guide>
        <p15:guide id="5" orient="horz" pos="2748">
          <p15:clr>
            <a:srgbClr val="E46962"/>
          </p15:clr>
        </p15:guide>
        <p15:guide id="6" orient="horz" pos="1043">
          <p15:clr>
            <a:srgbClr val="E46962"/>
          </p15:clr>
        </p15:guide>
      </p15:sldGuideLst>
    </p:ext>
  </p:extLst>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2">
  <p:cSld name="CUSTOM_14">
    <p:spTree>
      <p:nvGrpSpPr>
        <p:cNvPr id="1407" name="Shape 1407"/>
        <p:cNvGrpSpPr/>
        <p:nvPr/>
      </p:nvGrpSpPr>
      <p:grpSpPr>
        <a:xfrm>
          <a:off x="0" y="0"/>
          <a:ext cx="0" cy="0"/>
          <a:chOff x="0" y="0"/>
          <a:chExt cx="0" cy="0"/>
        </a:xfrm>
      </p:grpSpPr>
      <p:sp>
        <p:nvSpPr>
          <p:cNvPr id="1408" name="Google Shape;1408;p109"/>
          <p:cNvSpPr/>
          <p:nvPr/>
        </p:nvSpPr>
        <p:spPr>
          <a:xfrm>
            <a:off x="5551238" y="2593000"/>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accent2"/>
              </a:solidFill>
              <a:latin typeface="Nunito Sans"/>
              <a:ea typeface="Nunito Sans"/>
              <a:cs typeface="Nunito Sans"/>
              <a:sym typeface="Nunito Sans"/>
            </a:endParaRPr>
          </a:p>
        </p:txBody>
      </p:sp>
      <p:sp>
        <p:nvSpPr>
          <p:cNvPr id="1409" name="Google Shape;1409;p109"/>
          <p:cNvSpPr/>
          <p:nvPr/>
        </p:nvSpPr>
        <p:spPr>
          <a:xfrm>
            <a:off x="7030625" y="1499962"/>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accent2"/>
              </a:solidFill>
              <a:latin typeface="Nunito Sans"/>
              <a:ea typeface="Nunito Sans"/>
              <a:cs typeface="Nunito Sans"/>
              <a:sym typeface="Nunito Sans"/>
            </a:endParaRPr>
          </a:p>
        </p:txBody>
      </p:sp>
      <p:sp>
        <p:nvSpPr>
          <p:cNvPr id="1410" name="Google Shape;1410;p109"/>
          <p:cNvSpPr/>
          <p:nvPr/>
        </p:nvSpPr>
        <p:spPr>
          <a:xfrm>
            <a:off x="4105188" y="1499975"/>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Nunito Sans"/>
              <a:ea typeface="Nunito Sans"/>
              <a:cs typeface="Nunito Sans"/>
              <a:sym typeface="Nunito Sans"/>
            </a:endParaRPr>
          </a:p>
        </p:txBody>
      </p:sp>
      <p:sp>
        <p:nvSpPr>
          <p:cNvPr id="1411" name="Google Shape;1411;p109"/>
          <p:cNvSpPr/>
          <p:nvPr/>
        </p:nvSpPr>
        <p:spPr>
          <a:xfrm>
            <a:off x="2631825" y="2593000"/>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Nunito Sans"/>
              <a:ea typeface="Nunito Sans"/>
              <a:cs typeface="Nunito Sans"/>
              <a:sym typeface="Nunito Sans"/>
            </a:endParaRPr>
          </a:p>
        </p:txBody>
      </p:sp>
      <p:sp>
        <p:nvSpPr>
          <p:cNvPr id="1412" name="Google Shape;1412;p10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413" name="Google Shape;1413;p109"/>
          <p:cNvSpPr/>
          <p:nvPr/>
        </p:nvSpPr>
        <p:spPr>
          <a:xfrm>
            <a:off x="1158450" y="1512575"/>
            <a:ext cx="933600" cy="933600"/>
          </a:xfrm>
          <a:prstGeom prst="ellipse">
            <a:avLst/>
          </a:prstGeom>
          <a:solidFill>
            <a:schemeClr val="l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Nunito Sans"/>
              <a:ea typeface="Nunito Sans"/>
              <a:cs typeface="Nunito Sans"/>
              <a:sym typeface="Nunito Sans"/>
            </a:endParaRPr>
          </a:p>
        </p:txBody>
      </p:sp>
      <p:sp>
        <p:nvSpPr>
          <p:cNvPr id="1414" name="Google Shape;1414;p109"/>
          <p:cNvSpPr txBox="1"/>
          <p:nvPr>
            <p:ph idx="1" type="subTitle"/>
          </p:nvPr>
        </p:nvSpPr>
        <p:spPr>
          <a:xfrm>
            <a:off x="2353650" y="3716950"/>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15" name="Google Shape;1415;p109"/>
          <p:cNvSpPr txBox="1"/>
          <p:nvPr>
            <p:ph idx="2" type="subTitle"/>
          </p:nvPr>
        </p:nvSpPr>
        <p:spPr>
          <a:xfrm>
            <a:off x="895925" y="2707300"/>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16" name="Google Shape;1416;p109"/>
          <p:cNvSpPr txBox="1"/>
          <p:nvPr>
            <p:ph idx="3" type="subTitle"/>
          </p:nvPr>
        </p:nvSpPr>
        <p:spPr>
          <a:xfrm>
            <a:off x="3852925" y="2707300"/>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17" name="Google Shape;1417;p109"/>
          <p:cNvSpPr txBox="1"/>
          <p:nvPr>
            <p:ph idx="4" type="subTitle"/>
          </p:nvPr>
        </p:nvSpPr>
        <p:spPr>
          <a:xfrm>
            <a:off x="5352200" y="3716950"/>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18" name="Google Shape;1418;p109"/>
          <p:cNvSpPr txBox="1"/>
          <p:nvPr>
            <p:ph idx="5" type="subTitle"/>
          </p:nvPr>
        </p:nvSpPr>
        <p:spPr>
          <a:xfrm>
            <a:off x="6851475" y="2707300"/>
            <a:ext cx="1448400" cy="378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19" name="Google Shape;1419;p109"/>
          <p:cNvSpPr txBox="1"/>
          <p:nvPr/>
        </p:nvSpPr>
        <p:spPr>
          <a:xfrm>
            <a:off x="1383700" y="1762629"/>
            <a:ext cx="426000" cy="4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accent5"/>
                </a:solidFill>
                <a:latin typeface="Nunito Sans"/>
                <a:ea typeface="Nunito Sans"/>
                <a:cs typeface="Nunito Sans"/>
                <a:sym typeface="Nunito Sans"/>
              </a:rPr>
              <a:t>1</a:t>
            </a:r>
            <a:endParaRPr b="1" sz="3600">
              <a:solidFill>
                <a:schemeClr val="accent5"/>
              </a:solidFill>
              <a:latin typeface="Nunito Sans"/>
              <a:ea typeface="Nunito Sans"/>
              <a:cs typeface="Nunito Sans"/>
              <a:sym typeface="Nunito Sans"/>
            </a:endParaRPr>
          </a:p>
        </p:txBody>
      </p:sp>
      <p:sp>
        <p:nvSpPr>
          <p:cNvPr id="1420" name="Google Shape;1420;p109"/>
          <p:cNvSpPr txBox="1"/>
          <p:nvPr/>
        </p:nvSpPr>
        <p:spPr>
          <a:xfrm>
            <a:off x="2864850" y="28430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Nunito Sans"/>
                <a:ea typeface="Nunito Sans"/>
                <a:cs typeface="Nunito Sans"/>
                <a:sym typeface="Nunito Sans"/>
              </a:rPr>
              <a:t>2</a:t>
            </a:r>
            <a:endParaRPr b="1" sz="3600">
              <a:solidFill>
                <a:schemeClr val="accent5"/>
              </a:solidFill>
              <a:latin typeface="Nunito Sans"/>
              <a:ea typeface="Nunito Sans"/>
              <a:cs typeface="Nunito Sans"/>
              <a:sym typeface="Nunito Sans"/>
            </a:endParaRPr>
          </a:p>
        </p:txBody>
      </p:sp>
      <p:sp>
        <p:nvSpPr>
          <p:cNvPr id="1421" name="Google Shape;1421;p109"/>
          <p:cNvSpPr txBox="1"/>
          <p:nvPr/>
        </p:nvSpPr>
        <p:spPr>
          <a:xfrm>
            <a:off x="4319763" y="175000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Nunito Sans"/>
                <a:ea typeface="Nunito Sans"/>
                <a:cs typeface="Nunito Sans"/>
                <a:sym typeface="Nunito Sans"/>
              </a:rPr>
              <a:t>3</a:t>
            </a:r>
            <a:endParaRPr b="1" sz="3600">
              <a:solidFill>
                <a:schemeClr val="accent5"/>
              </a:solidFill>
              <a:latin typeface="Nunito Sans"/>
              <a:ea typeface="Nunito Sans"/>
              <a:cs typeface="Nunito Sans"/>
              <a:sym typeface="Nunito Sans"/>
            </a:endParaRPr>
          </a:p>
        </p:txBody>
      </p:sp>
      <p:sp>
        <p:nvSpPr>
          <p:cNvPr id="1422" name="Google Shape;1422;p109"/>
          <p:cNvSpPr txBox="1"/>
          <p:nvPr/>
        </p:nvSpPr>
        <p:spPr>
          <a:xfrm>
            <a:off x="5773675" y="2843054"/>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Nunito Sans"/>
                <a:ea typeface="Nunito Sans"/>
                <a:cs typeface="Nunito Sans"/>
                <a:sym typeface="Nunito Sans"/>
              </a:rPr>
              <a:t>4</a:t>
            </a:r>
            <a:endParaRPr b="1" sz="3600">
              <a:solidFill>
                <a:schemeClr val="accent5"/>
              </a:solidFill>
              <a:latin typeface="Nunito Sans"/>
              <a:ea typeface="Nunito Sans"/>
              <a:cs typeface="Nunito Sans"/>
              <a:sym typeface="Nunito Sans"/>
            </a:endParaRPr>
          </a:p>
        </p:txBody>
      </p:sp>
      <p:sp>
        <p:nvSpPr>
          <p:cNvPr id="1423" name="Google Shape;1423;p109"/>
          <p:cNvSpPr txBox="1"/>
          <p:nvPr/>
        </p:nvSpPr>
        <p:spPr>
          <a:xfrm>
            <a:off x="7255850" y="1762629"/>
            <a:ext cx="426000" cy="43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5"/>
                </a:solidFill>
                <a:latin typeface="Nunito Sans"/>
                <a:ea typeface="Nunito Sans"/>
                <a:cs typeface="Nunito Sans"/>
                <a:sym typeface="Nunito Sans"/>
              </a:rPr>
              <a:t>5</a:t>
            </a:r>
            <a:endParaRPr b="1" sz="3600">
              <a:solidFill>
                <a:schemeClr val="accent5"/>
              </a:solidFill>
              <a:latin typeface="Nunito Sans"/>
              <a:ea typeface="Nunito Sans"/>
              <a:cs typeface="Nunito Sans"/>
              <a:sym typeface="Nunito Sans"/>
            </a:endParaRPr>
          </a:p>
        </p:txBody>
      </p:sp>
      <p:sp>
        <p:nvSpPr>
          <p:cNvPr id="1424" name="Google Shape;1424;p109"/>
          <p:cNvSpPr txBox="1"/>
          <p:nvPr>
            <p:ph idx="6" type="body"/>
          </p:nvPr>
        </p:nvSpPr>
        <p:spPr>
          <a:xfrm>
            <a:off x="901050" y="3044300"/>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1425" name="Google Shape;1425;p109"/>
          <p:cNvSpPr txBox="1"/>
          <p:nvPr>
            <p:ph idx="7" type="body"/>
          </p:nvPr>
        </p:nvSpPr>
        <p:spPr>
          <a:xfrm>
            <a:off x="2353650" y="3977750"/>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1426" name="Google Shape;1426;p109"/>
          <p:cNvSpPr txBox="1"/>
          <p:nvPr>
            <p:ph idx="8" type="body"/>
          </p:nvPr>
        </p:nvSpPr>
        <p:spPr>
          <a:xfrm>
            <a:off x="3852925" y="3044300"/>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1427" name="Google Shape;1427;p109"/>
          <p:cNvSpPr txBox="1"/>
          <p:nvPr>
            <p:ph idx="9" type="body"/>
          </p:nvPr>
        </p:nvSpPr>
        <p:spPr>
          <a:xfrm>
            <a:off x="5352200" y="3977750"/>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1428" name="Google Shape;1428;p109"/>
          <p:cNvSpPr txBox="1"/>
          <p:nvPr>
            <p:ph idx="13" type="body"/>
          </p:nvPr>
        </p:nvSpPr>
        <p:spPr>
          <a:xfrm>
            <a:off x="6851475" y="3044300"/>
            <a:ext cx="1448400" cy="7521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sz="1000"/>
            </a:lvl1pPr>
            <a:lvl2pPr indent="-292100" lvl="1" marL="914400" algn="ctr">
              <a:spcBef>
                <a:spcPts val="0"/>
              </a:spcBef>
              <a:spcAft>
                <a:spcPts val="0"/>
              </a:spcAft>
              <a:buSzPts val="1000"/>
              <a:buChar char="○"/>
              <a:defRPr sz="1000"/>
            </a:lvl2pPr>
            <a:lvl3pPr indent="-292100" lvl="2" marL="1371600" algn="ctr">
              <a:spcBef>
                <a:spcPts val="0"/>
              </a:spcBef>
              <a:spcAft>
                <a:spcPts val="0"/>
              </a:spcAft>
              <a:buSzPts val="1000"/>
              <a:buChar char="■"/>
              <a:defRPr sz="1000"/>
            </a:lvl3pPr>
            <a:lvl4pPr indent="-292100" lvl="3" marL="1828800" algn="ctr">
              <a:spcBef>
                <a:spcPts val="0"/>
              </a:spcBef>
              <a:spcAft>
                <a:spcPts val="0"/>
              </a:spcAft>
              <a:buSzPts val="1000"/>
              <a:buChar char="●"/>
              <a:defRPr sz="1000"/>
            </a:lvl4pPr>
            <a:lvl5pPr indent="-292100" lvl="4" marL="2286000" algn="ctr">
              <a:spcBef>
                <a:spcPts val="0"/>
              </a:spcBef>
              <a:spcAft>
                <a:spcPts val="0"/>
              </a:spcAft>
              <a:buSzPts val="1000"/>
              <a:buChar char="○"/>
              <a:defRPr sz="1000"/>
            </a:lvl5pPr>
            <a:lvl6pPr indent="-292100" lvl="5" marL="2743200" algn="ctr">
              <a:spcBef>
                <a:spcPts val="0"/>
              </a:spcBef>
              <a:spcAft>
                <a:spcPts val="0"/>
              </a:spcAft>
              <a:buSzPts val="1000"/>
              <a:buChar char="■"/>
              <a:defRPr sz="1000"/>
            </a:lvl6pPr>
            <a:lvl7pPr indent="-292100" lvl="6" marL="3200400" algn="ctr">
              <a:spcBef>
                <a:spcPts val="0"/>
              </a:spcBef>
              <a:spcAft>
                <a:spcPts val="0"/>
              </a:spcAft>
              <a:buSzPts val="1000"/>
              <a:buChar char="●"/>
              <a:defRPr sz="1000"/>
            </a:lvl7pPr>
            <a:lvl8pPr indent="-292100" lvl="7" marL="3657600" algn="ctr">
              <a:spcBef>
                <a:spcPts val="0"/>
              </a:spcBef>
              <a:spcAft>
                <a:spcPts val="0"/>
              </a:spcAft>
              <a:buSzPts val="1000"/>
              <a:buChar char="○"/>
              <a:defRPr sz="1000"/>
            </a:lvl8pPr>
            <a:lvl9pPr indent="-292100" lvl="8" marL="4114800" algn="ctr">
              <a:spcBef>
                <a:spcPts val="0"/>
              </a:spcBef>
              <a:spcAft>
                <a:spcPts val="0"/>
              </a:spcAft>
              <a:buSzPts val="1000"/>
              <a:buChar char="■"/>
              <a:defRPr sz="1000"/>
            </a:lvl9pPr>
          </a:lstStyle>
          <a:p/>
        </p:txBody>
      </p:sp>
      <p:sp>
        <p:nvSpPr>
          <p:cNvPr id="1429" name="Google Shape;1429;p109"/>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430" name="Google Shape;1430;p109"/>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extLst>
    <p:ext uri="{DCECCB84-F9BA-43D5-87BE-67443E8EF086}">
      <p15:sldGuideLst>
        <p15:guide id="1" orient="horz" pos="3061">
          <p15:clr>
            <a:srgbClr val="E46962"/>
          </p15:clr>
        </p15:guide>
        <p15:guide id="2" orient="horz" pos="1705">
          <p15:clr>
            <a:srgbClr val="E46962"/>
          </p15:clr>
        </p15:guide>
        <p15:guide id="3" orient="horz" pos="1944">
          <p15:clr>
            <a:srgbClr val="E46962"/>
          </p15:clr>
        </p15:guide>
        <p15:guide id="4" pos="1480">
          <p15:clr>
            <a:srgbClr val="E46962"/>
          </p15:clr>
        </p15:guide>
        <p15:guide id="5" pos="2395">
          <p15:clr>
            <a:srgbClr val="E46962"/>
          </p15:clr>
        </p15:guide>
      </p15:sldGuideLst>
    </p:ext>
  </p:extLst>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 v3">
  <p:cSld name="CUSTOM_15">
    <p:spTree>
      <p:nvGrpSpPr>
        <p:cNvPr id="1431" name="Shape 1431"/>
        <p:cNvGrpSpPr/>
        <p:nvPr/>
      </p:nvGrpSpPr>
      <p:grpSpPr>
        <a:xfrm>
          <a:off x="0" y="0"/>
          <a:ext cx="0" cy="0"/>
          <a:chOff x="0" y="0"/>
          <a:chExt cx="0" cy="0"/>
        </a:xfrm>
      </p:grpSpPr>
      <p:grpSp>
        <p:nvGrpSpPr>
          <p:cNvPr id="1432" name="Google Shape;1432;p110"/>
          <p:cNvGrpSpPr/>
          <p:nvPr/>
        </p:nvGrpSpPr>
        <p:grpSpPr>
          <a:xfrm>
            <a:off x="7138250" y="1582333"/>
            <a:ext cx="1448400" cy="2150273"/>
            <a:chOff x="566250" y="2019300"/>
            <a:chExt cx="1448400" cy="1481925"/>
          </a:xfrm>
        </p:grpSpPr>
        <p:sp>
          <p:nvSpPr>
            <p:cNvPr id="1433" name="Google Shape;1433;p110"/>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34" name="Google Shape;1434;p110"/>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grpSp>
      <p:grpSp>
        <p:nvGrpSpPr>
          <p:cNvPr id="1435" name="Google Shape;1435;p110"/>
          <p:cNvGrpSpPr/>
          <p:nvPr/>
        </p:nvGrpSpPr>
        <p:grpSpPr>
          <a:xfrm>
            <a:off x="5498350" y="1582333"/>
            <a:ext cx="1448400" cy="2150273"/>
            <a:chOff x="566250" y="2019300"/>
            <a:chExt cx="1448400" cy="1481925"/>
          </a:xfrm>
        </p:grpSpPr>
        <p:sp>
          <p:nvSpPr>
            <p:cNvPr id="1436" name="Google Shape;1436;p110"/>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37" name="Google Shape;1437;p110"/>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grpSp>
      <p:grpSp>
        <p:nvGrpSpPr>
          <p:cNvPr id="1438" name="Google Shape;1438;p110"/>
          <p:cNvGrpSpPr/>
          <p:nvPr/>
        </p:nvGrpSpPr>
        <p:grpSpPr>
          <a:xfrm>
            <a:off x="3854575" y="1582314"/>
            <a:ext cx="1448400" cy="2150273"/>
            <a:chOff x="566250" y="2019300"/>
            <a:chExt cx="1448400" cy="1481925"/>
          </a:xfrm>
        </p:grpSpPr>
        <p:sp>
          <p:nvSpPr>
            <p:cNvPr id="1439" name="Google Shape;1439;p110"/>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40" name="Google Shape;1440;p110"/>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grpSp>
      <p:grpSp>
        <p:nvGrpSpPr>
          <p:cNvPr id="1441" name="Google Shape;1441;p110"/>
          <p:cNvGrpSpPr/>
          <p:nvPr/>
        </p:nvGrpSpPr>
        <p:grpSpPr>
          <a:xfrm>
            <a:off x="2197250" y="1582314"/>
            <a:ext cx="1448400" cy="2150273"/>
            <a:chOff x="566250" y="2019300"/>
            <a:chExt cx="1448400" cy="1481925"/>
          </a:xfrm>
        </p:grpSpPr>
        <p:sp>
          <p:nvSpPr>
            <p:cNvPr id="1442" name="Google Shape;1442;p110"/>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43" name="Google Shape;1443;p110"/>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grpSp>
      <p:sp>
        <p:nvSpPr>
          <p:cNvPr id="1444" name="Google Shape;1444;p11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grpSp>
        <p:nvGrpSpPr>
          <p:cNvPr id="1445" name="Google Shape;1445;p110"/>
          <p:cNvGrpSpPr/>
          <p:nvPr/>
        </p:nvGrpSpPr>
        <p:grpSpPr>
          <a:xfrm>
            <a:off x="566250" y="1582333"/>
            <a:ext cx="1448400" cy="2150273"/>
            <a:chOff x="566250" y="2019300"/>
            <a:chExt cx="1448400" cy="1481925"/>
          </a:xfrm>
        </p:grpSpPr>
        <p:sp>
          <p:nvSpPr>
            <p:cNvPr id="1446" name="Google Shape;1446;p110"/>
            <p:cNvSpPr/>
            <p:nvPr/>
          </p:nvSpPr>
          <p:spPr>
            <a:xfrm>
              <a:off x="566250" y="2052825"/>
              <a:ext cx="1448400" cy="1448400"/>
            </a:xfrm>
            <a:prstGeom prst="rect">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47" name="Google Shape;1447;p110"/>
            <p:cNvSpPr/>
            <p:nvPr/>
          </p:nvSpPr>
          <p:spPr>
            <a:xfrm>
              <a:off x="1562100" y="2019300"/>
              <a:ext cx="61800" cy="61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grpSp>
      <p:sp>
        <p:nvSpPr>
          <p:cNvPr id="1448" name="Google Shape;1448;p110"/>
          <p:cNvSpPr/>
          <p:nvPr/>
        </p:nvSpPr>
        <p:spPr>
          <a:xfrm>
            <a:off x="1675775" y="1488959"/>
            <a:ext cx="451800" cy="45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49" name="Google Shape;1449;p110"/>
          <p:cNvSpPr/>
          <p:nvPr/>
        </p:nvSpPr>
        <p:spPr>
          <a:xfrm>
            <a:off x="3307800" y="1488959"/>
            <a:ext cx="451800" cy="45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50" name="Google Shape;1450;p110"/>
          <p:cNvSpPr/>
          <p:nvPr/>
        </p:nvSpPr>
        <p:spPr>
          <a:xfrm>
            <a:off x="4958875" y="1488959"/>
            <a:ext cx="451800" cy="45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51" name="Google Shape;1451;p110"/>
          <p:cNvSpPr/>
          <p:nvPr/>
        </p:nvSpPr>
        <p:spPr>
          <a:xfrm>
            <a:off x="6608038" y="1488959"/>
            <a:ext cx="451800" cy="45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52" name="Google Shape;1452;p110"/>
          <p:cNvSpPr/>
          <p:nvPr/>
        </p:nvSpPr>
        <p:spPr>
          <a:xfrm>
            <a:off x="8241975" y="1488959"/>
            <a:ext cx="451800" cy="45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453" name="Google Shape;1453;p110"/>
          <p:cNvSpPr txBox="1"/>
          <p:nvPr>
            <p:ph idx="1" type="subTitle"/>
          </p:nvPr>
        </p:nvSpPr>
        <p:spPr>
          <a:xfrm>
            <a:off x="566250" y="1974988"/>
            <a:ext cx="1448400" cy="37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54" name="Google Shape;1454;p110"/>
          <p:cNvSpPr txBox="1"/>
          <p:nvPr>
            <p:ph idx="2" type="subTitle"/>
          </p:nvPr>
        </p:nvSpPr>
        <p:spPr>
          <a:xfrm>
            <a:off x="2210413" y="1974963"/>
            <a:ext cx="1448400" cy="37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55" name="Google Shape;1455;p110"/>
          <p:cNvSpPr txBox="1"/>
          <p:nvPr>
            <p:ph idx="3" type="subTitle"/>
          </p:nvPr>
        </p:nvSpPr>
        <p:spPr>
          <a:xfrm>
            <a:off x="3854575" y="1974963"/>
            <a:ext cx="1448400" cy="37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56" name="Google Shape;1456;p110"/>
          <p:cNvSpPr txBox="1"/>
          <p:nvPr>
            <p:ph idx="4" type="subTitle"/>
          </p:nvPr>
        </p:nvSpPr>
        <p:spPr>
          <a:xfrm>
            <a:off x="5498350" y="1974988"/>
            <a:ext cx="1448400" cy="37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57" name="Google Shape;1457;p110"/>
          <p:cNvSpPr txBox="1"/>
          <p:nvPr>
            <p:ph idx="5" type="subTitle"/>
          </p:nvPr>
        </p:nvSpPr>
        <p:spPr>
          <a:xfrm>
            <a:off x="7129501" y="1974988"/>
            <a:ext cx="1448400" cy="37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00000"/>
              </a:lnSpc>
              <a:spcBef>
                <a:spcPts val="120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00000"/>
              </a:lnSpc>
              <a:spcBef>
                <a:spcPts val="1200"/>
              </a:spcBef>
              <a:spcAft>
                <a:spcPts val="120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458" name="Google Shape;1458;p110"/>
          <p:cNvSpPr/>
          <p:nvPr/>
        </p:nvSpPr>
        <p:spPr>
          <a:xfrm>
            <a:off x="0" y="4057650"/>
            <a:ext cx="9144000" cy="108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10"/>
          <p:cNvSpPr txBox="1"/>
          <p:nvPr/>
        </p:nvSpPr>
        <p:spPr>
          <a:xfrm>
            <a:off x="1696500" y="1550613"/>
            <a:ext cx="322800" cy="32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Nunito Sans"/>
                <a:ea typeface="Nunito Sans"/>
                <a:cs typeface="Nunito Sans"/>
                <a:sym typeface="Nunito Sans"/>
              </a:rPr>
              <a:t>1</a:t>
            </a:r>
            <a:endParaRPr b="1" sz="2400">
              <a:solidFill>
                <a:schemeClr val="accent5"/>
              </a:solidFill>
              <a:latin typeface="Nunito Sans"/>
              <a:ea typeface="Nunito Sans"/>
              <a:cs typeface="Nunito Sans"/>
              <a:sym typeface="Nunito Sans"/>
            </a:endParaRPr>
          </a:p>
        </p:txBody>
      </p:sp>
      <p:sp>
        <p:nvSpPr>
          <p:cNvPr id="1460" name="Google Shape;1460;p110"/>
          <p:cNvSpPr txBox="1"/>
          <p:nvPr/>
        </p:nvSpPr>
        <p:spPr>
          <a:xfrm>
            <a:off x="3279250" y="1550613"/>
            <a:ext cx="322800" cy="32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Nunito Sans"/>
                <a:ea typeface="Nunito Sans"/>
                <a:cs typeface="Nunito Sans"/>
                <a:sym typeface="Nunito Sans"/>
              </a:rPr>
              <a:t>2</a:t>
            </a:r>
            <a:endParaRPr b="1" sz="2400">
              <a:solidFill>
                <a:schemeClr val="accent5"/>
              </a:solidFill>
              <a:latin typeface="Nunito Sans"/>
              <a:ea typeface="Nunito Sans"/>
              <a:cs typeface="Nunito Sans"/>
              <a:sym typeface="Nunito Sans"/>
            </a:endParaRPr>
          </a:p>
        </p:txBody>
      </p:sp>
      <p:sp>
        <p:nvSpPr>
          <p:cNvPr id="1461" name="Google Shape;1461;p110"/>
          <p:cNvSpPr txBox="1"/>
          <p:nvPr/>
        </p:nvSpPr>
        <p:spPr>
          <a:xfrm>
            <a:off x="4943650" y="1550613"/>
            <a:ext cx="322800" cy="32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Nunito Sans"/>
                <a:ea typeface="Nunito Sans"/>
                <a:cs typeface="Nunito Sans"/>
                <a:sym typeface="Nunito Sans"/>
              </a:rPr>
              <a:t>3</a:t>
            </a:r>
            <a:endParaRPr b="1" sz="2400">
              <a:solidFill>
                <a:schemeClr val="accent5"/>
              </a:solidFill>
              <a:latin typeface="Nunito Sans"/>
              <a:ea typeface="Nunito Sans"/>
              <a:cs typeface="Nunito Sans"/>
              <a:sym typeface="Nunito Sans"/>
            </a:endParaRPr>
          </a:p>
        </p:txBody>
      </p:sp>
      <p:sp>
        <p:nvSpPr>
          <p:cNvPr id="1462" name="Google Shape;1462;p110"/>
          <p:cNvSpPr txBox="1"/>
          <p:nvPr/>
        </p:nvSpPr>
        <p:spPr>
          <a:xfrm>
            <a:off x="6564450" y="1550613"/>
            <a:ext cx="322800" cy="32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Nunito Sans"/>
                <a:ea typeface="Nunito Sans"/>
                <a:cs typeface="Nunito Sans"/>
                <a:sym typeface="Nunito Sans"/>
              </a:rPr>
              <a:t>4</a:t>
            </a:r>
            <a:endParaRPr b="1" sz="2400">
              <a:solidFill>
                <a:schemeClr val="accent5"/>
              </a:solidFill>
              <a:latin typeface="Nunito Sans"/>
              <a:ea typeface="Nunito Sans"/>
              <a:cs typeface="Nunito Sans"/>
              <a:sym typeface="Nunito Sans"/>
            </a:endParaRPr>
          </a:p>
        </p:txBody>
      </p:sp>
      <p:sp>
        <p:nvSpPr>
          <p:cNvPr id="1463" name="Google Shape;1463;p110"/>
          <p:cNvSpPr txBox="1"/>
          <p:nvPr/>
        </p:nvSpPr>
        <p:spPr>
          <a:xfrm>
            <a:off x="8241975" y="1550613"/>
            <a:ext cx="322800" cy="32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5"/>
                </a:solidFill>
                <a:latin typeface="Nunito Sans"/>
                <a:ea typeface="Nunito Sans"/>
                <a:cs typeface="Nunito Sans"/>
                <a:sym typeface="Nunito Sans"/>
              </a:rPr>
              <a:t>5</a:t>
            </a:r>
            <a:endParaRPr b="1" sz="2400">
              <a:solidFill>
                <a:schemeClr val="accent5"/>
              </a:solidFill>
              <a:latin typeface="Nunito Sans"/>
              <a:ea typeface="Nunito Sans"/>
              <a:cs typeface="Nunito Sans"/>
              <a:sym typeface="Nunito Sans"/>
            </a:endParaRPr>
          </a:p>
        </p:txBody>
      </p:sp>
      <p:sp>
        <p:nvSpPr>
          <p:cNvPr id="1464" name="Google Shape;1464;p110"/>
          <p:cNvSpPr txBox="1"/>
          <p:nvPr>
            <p:ph idx="6" type="body"/>
          </p:nvPr>
        </p:nvSpPr>
        <p:spPr>
          <a:xfrm>
            <a:off x="566250" y="2387838"/>
            <a:ext cx="1448400" cy="752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5" name="Google Shape;1465;p110"/>
          <p:cNvSpPr txBox="1"/>
          <p:nvPr>
            <p:ph idx="7" type="body"/>
          </p:nvPr>
        </p:nvSpPr>
        <p:spPr>
          <a:xfrm>
            <a:off x="2197250" y="2387838"/>
            <a:ext cx="1448400" cy="752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6" name="Google Shape;1466;p110"/>
          <p:cNvSpPr txBox="1"/>
          <p:nvPr>
            <p:ph idx="8" type="body"/>
          </p:nvPr>
        </p:nvSpPr>
        <p:spPr>
          <a:xfrm>
            <a:off x="3854575" y="2387838"/>
            <a:ext cx="1448400" cy="752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7" name="Google Shape;1467;p110"/>
          <p:cNvSpPr txBox="1"/>
          <p:nvPr>
            <p:ph idx="9" type="body"/>
          </p:nvPr>
        </p:nvSpPr>
        <p:spPr>
          <a:xfrm>
            <a:off x="5498350" y="2387838"/>
            <a:ext cx="1448400" cy="752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8" name="Google Shape;1468;p110"/>
          <p:cNvSpPr txBox="1"/>
          <p:nvPr>
            <p:ph idx="13" type="body"/>
          </p:nvPr>
        </p:nvSpPr>
        <p:spPr>
          <a:xfrm>
            <a:off x="7138250" y="2387838"/>
            <a:ext cx="1448400" cy="752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9" name="Google Shape;1469;p110"/>
          <p:cNvSpPr/>
          <p:nvPr/>
        </p:nvSpPr>
        <p:spPr>
          <a:xfrm rot="1443446">
            <a:off x="9007242" y="24109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0" name="Google Shape;1470;p110"/>
          <p:cNvSpPr/>
          <p:nvPr/>
        </p:nvSpPr>
        <p:spPr>
          <a:xfrm>
            <a:off x="-911752" y="118641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1" sz="1800" strike="noStrike">
              <a:solidFill>
                <a:srgbClr val="000000"/>
              </a:solidFill>
              <a:latin typeface="Nunito Sans"/>
              <a:ea typeface="Nunito Sans"/>
              <a:cs typeface="Nunito Sans"/>
              <a:sym typeface="Nunito Sans"/>
            </a:endParaRPr>
          </a:p>
        </p:txBody>
      </p:sp>
      <p:sp>
        <p:nvSpPr>
          <p:cNvPr id="1471" name="Google Shape;1471;p110"/>
          <p:cNvSpPr/>
          <p:nvPr/>
        </p:nvSpPr>
        <p:spPr>
          <a:xfrm>
            <a:off x="1082237" y="488526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17">
    <p:spTree>
      <p:nvGrpSpPr>
        <p:cNvPr id="1472" name="Shape 1472"/>
        <p:cNvGrpSpPr/>
        <p:nvPr/>
      </p:nvGrpSpPr>
      <p:grpSpPr>
        <a:xfrm>
          <a:off x="0" y="0"/>
          <a:ext cx="0" cy="0"/>
          <a:chOff x="0" y="0"/>
          <a:chExt cx="0" cy="0"/>
        </a:xfrm>
      </p:grpSpPr>
      <p:sp>
        <p:nvSpPr>
          <p:cNvPr id="1473" name="Google Shape;1473;p111"/>
          <p:cNvSpPr txBox="1"/>
          <p:nvPr>
            <p:ph type="title"/>
          </p:nvPr>
        </p:nvSpPr>
        <p:spPr>
          <a:xfrm>
            <a:off x="4572000" y="185350"/>
            <a:ext cx="40059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474" name="Google Shape;1474;p111"/>
          <p:cNvSpPr/>
          <p:nvPr/>
        </p:nvSpPr>
        <p:spPr>
          <a:xfrm>
            <a:off x="0" y="-14325"/>
            <a:ext cx="4286400" cy="516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75" name="Google Shape;1475;p111"/>
          <p:cNvSpPr/>
          <p:nvPr>
            <p:ph idx="2" type="pic"/>
          </p:nvPr>
        </p:nvSpPr>
        <p:spPr>
          <a:xfrm>
            <a:off x="771600" y="284850"/>
            <a:ext cx="2743200" cy="4573800"/>
          </a:xfrm>
          <a:prstGeom prst="roundRect">
            <a:avLst>
              <a:gd fmla="val 2255" name="adj"/>
            </a:avLst>
          </a:prstGeom>
          <a:noFill/>
          <a:ln cap="flat" cmpd="sng" w="9525">
            <a:solidFill>
              <a:schemeClr val="dk2"/>
            </a:solidFill>
            <a:prstDash val="solid"/>
            <a:round/>
            <a:headEnd len="sm" w="sm" type="none"/>
            <a:tailEnd len="sm" w="sm" type="none"/>
          </a:ln>
        </p:spPr>
      </p:sp>
      <p:sp>
        <p:nvSpPr>
          <p:cNvPr id="1476" name="Google Shape;1476;p111"/>
          <p:cNvSpPr/>
          <p:nvPr/>
        </p:nvSpPr>
        <p:spPr>
          <a:xfrm>
            <a:off x="4572013" y="882575"/>
            <a:ext cx="3956100" cy="79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11"/>
          <p:cNvSpPr txBox="1"/>
          <p:nvPr>
            <p:ph idx="1" type="body"/>
          </p:nvPr>
        </p:nvSpPr>
        <p:spPr>
          <a:xfrm>
            <a:off x="4572000" y="1240150"/>
            <a:ext cx="3956100" cy="437700"/>
          </a:xfrm>
          <a:prstGeom prst="rect">
            <a:avLst/>
          </a:prstGeom>
        </p:spPr>
        <p:txBody>
          <a:bodyPr anchorCtr="0" anchor="ctr" bIns="91425" lIns="9000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78" name="Google Shape;1478;p111"/>
          <p:cNvSpPr/>
          <p:nvPr/>
        </p:nvSpPr>
        <p:spPr>
          <a:xfrm>
            <a:off x="8528088" y="882600"/>
            <a:ext cx="49800" cy="79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79" name="Google Shape;1479;p111"/>
          <p:cNvSpPr/>
          <p:nvPr/>
        </p:nvSpPr>
        <p:spPr>
          <a:xfrm>
            <a:off x="4572013" y="1906525"/>
            <a:ext cx="3956100" cy="79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11"/>
          <p:cNvSpPr txBox="1"/>
          <p:nvPr>
            <p:ph idx="3" type="body"/>
          </p:nvPr>
        </p:nvSpPr>
        <p:spPr>
          <a:xfrm>
            <a:off x="4572000" y="2264100"/>
            <a:ext cx="3956100" cy="437700"/>
          </a:xfrm>
          <a:prstGeom prst="rect">
            <a:avLst/>
          </a:prstGeom>
        </p:spPr>
        <p:txBody>
          <a:bodyPr anchorCtr="0" anchor="ctr" bIns="91425" lIns="9000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81" name="Google Shape;1481;p111"/>
          <p:cNvSpPr/>
          <p:nvPr/>
        </p:nvSpPr>
        <p:spPr>
          <a:xfrm>
            <a:off x="8528088" y="1906550"/>
            <a:ext cx="49800" cy="79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82" name="Google Shape;1482;p111"/>
          <p:cNvSpPr/>
          <p:nvPr/>
        </p:nvSpPr>
        <p:spPr>
          <a:xfrm>
            <a:off x="4572013" y="2930500"/>
            <a:ext cx="3956100" cy="79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11"/>
          <p:cNvSpPr txBox="1"/>
          <p:nvPr>
            <p:ph idx="4" type="body"/>
          </p:nvPr>
        </p:nvSpPr>
        <p:spPr>
          <a:xfrm>
            <a:off x="4572000" y="3288075"/>
            <a:ext cx="3956100" cy="437700"/>
          </a:xfrm>
          <a:prstGeom prst="rect">
            <a:avLst/>
          </a:prstGeom>
        </p:spPr>
        <p:txBody>
          <a:bodyPr anchorCtr="0" anchor="ctr" bIns="91425" lIns="9000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84" name="Google Shape;1484;p111"/>
          <p:cNvSpPr/>
          <p:nvPr/>
        </p:nvSpPr>
        <p:spPr>
          <a:xfrm>
            <a:off x="8528088" y="2930525"/>
            <a:ext cx="49800" cy="79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85" name="Google Shape;1485;p111"/>
          <p:cNvSpPr/>
          <p:nvPr/>
        </p:nvSpPr>
        <p:spPr>
          <a:xfrm>
            <a:off x="4572025" y="3954500"/>
            <a:ext cx="3956100" cy="1065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11"/>
          <p:cNvSpPr txBox="1"/>
          <p:nvPr>
            <p:ph idx="5" type="body"/>
          </p:nvPr>
        </p:nvSpPr>
        <p:spPr>
          <a:xfrm>
            <a:off x="4572000" y="4312075"/>
            <a:ext cx="3956100" cy="678900"/>
          </a:xfrm>
          <a:prstGeom prst="rect">
            <a:avLst/>
          </a:prstGeom>
        </p:spPr>
        <p:txBody>
          <a:bodyPr anchorCtr="0" anchor="ctr" bIns="91425" lIns="9000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87" name="Google Shape;1487;p111"/>
          <p:cNvSpPr/>
          <p:nvPr/>
        </p:nvSpPr>
        <p:spPr>
          <a:xfrm>
            <a:off x="8528100" y="3954534"/>
            <a:ext cx="49800" cy="106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88" name="Google Shape;1488;p111"/>
          <p:cNvSpPr txBox="1"/>
          <p:nvPr/>
        </p:nvSpPr>
        <p:spPr>
          <a:xfrm>
            <a:off x="4572025" y="94763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Number</a:t>
            </a:r>
            <a:endParaRPr b="1">
              <a:solidFill>
                <a:schemeClr val="accent5"/>
              </a:solidFill>
              <a:latin typeface="Nunito Sans"/>
              <a:ea typeface="Nunito Sans"/>
              <a:cs typeface="Nunito Sans"/>
              <a:sym typeface="Nunito Sans"/>
            </a:endParaRPr>
          </a:p>
        </p:txBody>
      </p:sp>
      <p:sp>
        <p:nvSpPr>
          <p:cNvPr id="1489" name="Google Shape;1489;p111"/>
          <p:cNvSpPr txBox="1"/>
          <p:nvPr/>
        </p:nvSpPr>
        <p:spPr>
          <a:xfrm>
            <a:off x="4572025" y="197158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Email</a:t>
            </a:r>
            <a:endParaRPr b="1">
              <a:solidFill>
                <a:schemeClr val="accent5"/>
              </a:solidFill>
              <a:latin typeface="Nunito Sans"/>
              <a:ea typeface="Nunito Sans"/>
              <a:cs typeface="Nunito Sans"/>
              <a:sym typeface="Nunito Sans"/>
            </a:endParaRPr>
          </a:p>
        </p:txBody>
      </p:sp>
      <p:sp>
        <p:nvSpPr>
          <p:cNvPr id="1490" name="Google Shape;1490;p111"/>
          <p:cNvSpPr txBox="1"/>
          <p:nvPr/>
        </p:nvSpPr>
        <p:spPr>
          <a:xfrm>
            <a:off x="4572025" y="299553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Site Link</a:t>
            </a:r>
            <a:endParaRPr b="1">
              <a:solidFill>
                <a:schemeClr val="accent5"/>
              </a:solidFill>
              <a:latin typeface="Nunito Sans"/>
              <a:ea typeface="Nunito Sans"/>
              <a:cs typeface="Nunito Sans"/>
              <a:sym typeface="Nunito Sans"/>
            </a:endParaRPr>
          </a:p>
        </p:txBody>
      </p:sp>
      <p:sp>
        <p:nvSpPr>
          <p:cNvPr id="1491" name="Google Shape;1491;p111"/>
          <p:cNvSpPr txBox="1"/>
          <p:nvPr/>
        </p:nvSpPr>
        <p:spPr>
          <a:xfrm>
            <a:off x="4572025" y="4019488"/>
            <a:ext cx="3792900" cy="292500"/>
          </a:xfrm>
          <a:prstGeom prst="rect">
            <a:avLst/>
          </a:prstGeom>
          <a:noFill/>
          <a:ln>
            <a:noFill/>
          </a:ln>
        </p:spPr>
        <p:txBody>
          <a:bodyPr anchorCtr="0" anchor="ctr" bIns="91425" lIns="9000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Address</a:t>
            </a:r>
            <a:endParaRPr b="1">
              <a:solidFill>
                <a:schemeClr val="accent5"/>
              </a:solidFill>
              <a:latin typeface="Nunito Sans"/>
              <a:ea typeface="Nunito Sans"/>
              <a:cs typeface="Nunito Sans"/>
              <a:sym typeface="Nunito Sans"/>
            </a:endParaRPr>
          </a:p>
        </p:txBody>
      </p:sp>
    </p:spTree>
  </p:cSld>
  <p:clrMapOvr>
    <a:masterClrMapping/>
  </p:clrMapOvr>
  <p:extLst>
    <p:ext uri="{DCECCB84-F9BA-43D5-87BE-67443E8EF086}">
      <p15:sldGuideLst>
        <p15:guide id="1" pos="2880">
          <p15:clr>
            <a:srgbClr val="E46962"/>
          </p15:clr>
        </p15:guide>
        <p15:guide id="2" orient="horz" pos="689">
          <p15:clr>
            <a:srgbClr val="E46962"/>
          </p15:clr>
        </p15:guide>
        <p15:guide id="3" orient="horz" pos="1334">
          <p15:clr>
            <a:srgbClr val="E46962"/>
          </p15:clr>
        </p15:guide>
        <p15:guide id="4" orient="horz" pos="1979">
          <p15:clr>
            <a:srgbClr val="E46962"/>
          </p15:clr>
        </p15:guide>
        <p15:guide id="5" orient="horz" pos="2624">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3">
  <p:cSld name="CUSTOM_18_2">
    <p:spTree>
      <p:nvGrpSpPr>
        <p:cNvPr id="1492" name="Shape 1492"/>
        <p:cNvGrpSpPr/>
        <p:nvPr/>
      </p:nvGrpSpPr>
      <p:grpSpPr>
        <a:xfrm>
          <a:off x="0" y="0"/>
          <a:ext cx="0" cy="0"/>
          <a:chOff x="0" y="0"/>
          <a:chExt cx="0" cy="0"/>
        </a:xfrm>
      </p:grpSpPr>
      <p:sp>
        <p:nvSpPr>
          <p:cNvPr id="1493" name="Google Shape;1493;p112"/>
          <p:cNvSpPr/>
          <p:nvPr/>
        </p:nvSpPr>
        <p:spPr>
          <a:xfrm>
            <a:off x="1924050" y="1109375"/>
            <a:ext cx="6653700" cy="3911400"/>
          </a:xfrm>
          <a:prstGeom prst="round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12"/>
          <p:cNvSpPr/>
          <p:nvPr/>
        </p:nvSpPr>
        <p:spPr>
          <a:xfrm>
            <a:off x="757275" y="445025"/>
            <a:ext cx="2571600" cy="2695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495" name="Google Shape;1495;p112"/>
          <p:cNvSpPr txBox="1"/>
          <p:nvPr>
            <p:ph type="title"/>
          </p:nvPr>
        </p:nvSpPr>
        <p:spPr>
          <a:xfrm>
            <a:off x="3612600" y="445025"/>
            <a:ext cx="49653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496" name="Google Shape;1496;p112"/>
          <p:cNvSpPr/>
          <p:nvPr>
            <p:ph idx="2" type="pic"/>
          </p:nvPr>
        </p:nvSpPr>
        <p:spPr>
          <a:xfrm>
            <a:off x="609600" y="445025"/>
            <a:ext cx="2619300" cy="2619300"/>
          </a:xfrm>
          <a:prstGeom prst="ellipse">
            <a:avLst/>
          </a:prstGeom>
          <a:noFill/>
          <a:ln>
            <a:noFill/>
          </a:ln>
        </p:spPr>
      </p:sp>
      <p:sp>
        <p:nvSpPr>
          <p:cNvPr id="1497" name="Google Shape;1497;p112"/>
          <p:cNvSpPr txBox="1"/>
          <p:nvPr>
            <p:ph idx="1" type="body"/>
          </p:nvPr>
        </p:nvSpPr>
        <p:spPr>
          <a:xfrm>
            <a:off x="3587900" y="1578075"/>
            <a:ext cx="3857400" cy="478200"/>
          </a:xfrm>
          <a:prstGeom prst="rect">
            <a:avLst/>
          </a:prstGeom>
        </p:spPr>
        <p:txBody>
          <a:bodyPr anchorCtr="0" anchor="ctr" bIns="36000" lIns="0" spcFirstLastPara="1" rIns="91425" wrap="square" tIns="36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98" name="Google Shape;1498;p112"/>
          <p:cNvSpPr txBox="1"/>
          <p:nvPr>
            <p:ph idx="3" type="body"/>
          </p:nvPr>
        </p:nvSpPr>
        <p:spPr>
          <a:xfrm>
            <a:off x="3587900" y="2421975"/>
            <a:ext cx="3857400" cy="478200"/>
          </a:xfrm>
          <a:prstGeom prst="rect">
            <a:avLst/>
          </a:prstGeom>
        </p:spPr>
        <p:txBody>
          <a:bodyPr anchorCtr="0" anchor="ctr" bIns="36000" lIns="0" spcFirstLastPara="1" rIns="91425" wrap="square" tIns="36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99" name="Google Shape;1499;p112"/>
          <p:cNvSpPr txBox="1"/>
          <p:nvPr>
            <p:ph idx="4" type="body"/>
          </p:nvPr>
        </p:nvSpPr>
        <p:spPr>
          <a:xfrm>
            <a:off x="3587900" y="3265875"/>
            <a:ext cx="3857400" cy="478200"/>
          </a:xfrm>
          <a:prstGeom prst="rect">
            <a:avLst/>
          </a:prstGeom>
        </p:spPr>
        <p:txBody>
          <a:bodyPr anchorCtr="0" anchor="ctr" bIns="36000" lIns="0" spcFirstLastPara="1" rIns="91425" wrap="square" tIns="36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00" name="Google Shape;1500;p112"/>
          <p:cNvSpPr txBox="1"/>
          <p:nvPr>
            <p:ph idx="5" type="body"/>
          </p:nvPr>
        </p:nvSpPr>
        <p:spPr>
          <a:xfrm>
            <a:off x="3587900" y="4109775"/>
            <a:ext cx="3857400" cy="833700"/>
          </a:xfrm>
          <a:prstGeom prst="rect">
            <a:avLst/>
          </a:prstGeom>
        </p:spPr>
        <p:txBody>
          <a:bodyPr anchorCtr="0" anchor="ctr" bIns="36000" lIns="0" spcFirstLastPara="1" rIns="91425" wrap="square" tIns="36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01" name="Google Shape;1501;p112"/>
          <p:cNvSpPr txBox="1"/>
          <p:nvPr/>
        </p:nvSpPr>
        <p:spPr>
          <a:xfrm>
            <a:off x="3587900" y="123101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Number</a:t>
            </a:r>
            <a:endParaRPr b="1">
              <a:solidFill>
                <a:schemeClr val="accent5"/>
              </a:solidFill>
              <a:latin typeface="Nunito Sans"/>
              <a:ea typeface="Nunito Sans"/>
              <a:cs typeface="Nunito Sans"/>
              <a:sym typeface="Nunito Sans"/>
            </a:endParaRPr>
          </a:p>
        </p:txBody>
      </p:sp>
      <p:sp>
        <p:nvSpPr>
          <p:cNvPr id="1502" name="Google Shape;1502;p112"/>
          <p:cNvSpPr txBox="1"/>
          <p:nvPr/>
        </p:nvSpPr>
        <p:spPr>
          <a:xfrm>
            <a:off x="3587900" y="20928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Email</a:t>
            </a:r>
            <a:endParaRPr b="1">
              <a:solidFill>
                <a:schemeClr val="accent5"/>
              </a:solidFill>
              <a:latin typeface="Nunito Sans"/>
              <a:ea typeface="Nunito Sans"/>
              <a:cs typeface="Nunito Sans"/>
              <a:sym typeface="Nunito Sans"/>
            </a:endParaRPr>
          </a:p>
        </p:txBody>
      </p:sp>
      <p:sp>
        <p:nvSpPr>
          <p:cNvPr id="1503" name="Google Shape;1503;p112"/>
          <p:cNvSpPr txBox="1"/>
          <p:nvPr/>
        </p:nvSpPr>
        <p:spPr>
          <a:xfrm>
            <a:off x="3587900" y="29001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Site Link</a:t>
            </a:r>
            <a:endParaRPr b="1">
              <a:solidFill>
                <a:schemeClr val="accent5"/>
              </a:solidFill>
              <a:latin typeface="Nunito Sans"/>
              <a:ea typeface="Nunito Sans"/>
              <a:cs typeface="Nunito Sans"/>
              <a:sym typeface="Nunito Sans"/>
            </a:endParaRPr>
          </a:p>
        </p:txBody>
      </p:sp>
      <p:sp>
        <p:nvSpPr>
          <p:cNvPr id="1504" name="Google Shape;1504;p112"/>
          <p:cNvSpPr txBox="1"/>
          <p:nvPr/>
        </p:nvSpPr>
        <p:spPr>
          <a:xfrm>
            <a:off x="3587900" y="3780663"/>
            <a:ext cx="3792900" cy="2925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Address</a:t>
            </a:r>
            <a:endParaRPr b="1">
              <a:solidFill>
                <a:schemeClr val="accent5"/>
              </a:solidFill>
              <a:latin typeface="Nunito Sans"/>
              <a:ea typeface="Nunito Sans"/>
              <a:cs typeface="Nunito Sans"/>
              <a:sym typeface="Nunito Sans"/>
            </a:endParaRPr>
          </a:p>
        </p:txBody>
      </p:sp>
    </p:spTree>
  </p:cSld>
  <p:clrMapOvr>
    <a:masterClrMapping/>
  </p:clrMapOvr>
  <p:extLst>
    <p:ext uri="{DCECCB84-F9BA-43D5-87BE-67443E8EF086}">
      <p15:sldGuideLst>
        <p15:guide id="1" pos="2260">
          <p15:clr>
            <a:srgbClr val="E46962"/>
          </p15:clr>
        </p15:guide>
        <p15:guide id="2" pos="4706">
          <p15:clr>
            <a:srgbClr val="E46962"/>
          </p15:clr>
        </p15:guide>
        <p15:guide id="3" orient="horz" pos="3240">
          <p15:clr>
            <a:srgbClr val="E46962"/>
          </p15:clr>
        </p15:guide>
        <p15:guide id="4" orient="horz" pos="879">
          <p15:clr>
            <a:srgbClr val="E46962"/>
          </p15:clr>
        </p15:guide>
        <p15:guide id="5" orient="horz" pos="1410">
          <p15:clr>
            <a:srgbClr val="E46962"/>
          </p15:clr>
        </p15:guide>
        <p15:guide id="6" orient="horz" pos="1931">
          <p15:clr>
            <a:srgbClr val="E46962"/>
          </p15:clr>
        </p15:guide>
        <p15:guide id="7" orient="horz" pos="2474">
          <p15:clr>
            <a:srgbClr val="E46962"/>
          </p15:clr>
        </p15:guide>
      </p15:sldGuideLst>
    </p:ext>
  </p:extLst>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20_2">
    <p:spTree>
      <p:nvGrpSpPr>
        <p:cNvPr id="1505" name="Shape 1505"/>
        <p:cNvGrpSpPr/>
        <p:nvPr/>
      </p:nvGrpSpPr>
      <p:grpSpPr>
        <a:xfrm>
          <a:off x="0" y="0"/>
          <a:ext cx="0" cy="0"/>
          <a:chOff x="0" y="0"/>
          <a:chExt cx="0" cy="0"/>
        </a:xfrm>
      </p:grpSpPr>
      <p:sp>
        <p:nvSpPr>
          <p:cNvPr id="1506" name="Google Shape;1506;p113"/>
          <p:cNvSpPr/>
          <p:nvPr/>
        </p:nvSpPr>
        <p:spPr>
          <a:xfrm>
            <a:off x="590550" y="1377275"/>
            <a:ext cx="8011500" cy="2871000"/>
          </a:xfrm>
          <a:prstGeom prst="round1Rect">
            <a:avLst>
              <a:gd fmla="val 16667" name="adj"/>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13"/>
          <p:cNvSpPr/>
          <p:nvPr/>
        </p:nvSpPr>
        <p:spPr>
          <a:xfrm>
            <a:off x="581025" y="2743200"/>
            <a:ext cx="2114700" cy="150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08" name="Google Shape;1508;p11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509" name="Google Shape;1509;p113"/>
          <p:cNvSpPr/>
          <p:nvPr>
            <p:ph idx="2" type="pic"/>
          </p:nvPr>
        </p:nvSpPr>
        <p:spPr>
          <a:xfrm>
            <a:off x="580950" y="1377275"/>
            <a:ext cx="2114700" cy="2129400"/>
          </a:xfrm>
          <a:prstGeom prst="rect">
            <a:avLst/>
          </a:prstGeom>
          <a:noFill/>
          <a:ln>
            <a:noFill/>
          </a:ln>
        </p:spPr>
      </p:sp>
      <p:sp>
        <p:nvSpPr>
          <p:cNvPr id="1510" name="Google Shape;1510;p113"/>
          <p:cNvSpPr txBox="1"/>
          <p:nvPr>
            <p:ph idx="1" type="body"/>
          </p:nvPr>
        </p:nvSpPr>
        <p:spPr>
          <a:xfrm>
            <a:off x="648500" y="3843100"/>
            <a:ext cx="2002200" cy="328500"/>
          </a:xfrm>
          <a:prstGeom prst="rect">
            <a:avLst/>
          </a:prstGeom>
        </p:spPr>
        <p:txBody>
          <a:bodyPr anchorCtr="0" anchor="ctr" bIns="91425" lIns="0" spcFirstLastPara="1" rIns="126000" wrap="square" tIns="90000">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1511" name="Google Shape;1511;p113"/>
          <p:cNvSpPr txBox="1"/>
          <p:nvPr>
            <p:ph idx="3" type="subTitle"/>
          </p:nvPr>
        </p:nvSpPr>
        <p:spPr>
          <a:xfrm>
            <a:off x="648500" y="3570400"/>
            <a:ext cx="2002200" cy="272700"/>
          </a:xfrm>
          <a:prstGeom prst="rect">
            <a:avLst/>
          </a:prstGeom>
        </p:spPr>
        <p:txBody>
          <a:bodyPr anchorCtr="0" anchor="ctr" bIns="91425" lIns="0" spcFirstLastPara="1" rIns="126000" wrap="square" tIns="90000">
            <a:noAutofit/>
          </a:bodyPr>
          <a:lstStyle>
            <a:lvl1pPr lvl="0">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512" name="Google Shape;1512;p113"/>
          <p:cNvSpPr txBox="1"/>
          <p:nvPr>
            <p:ph idx="4" type="body"/>
          </p:nvPr>
        </p:nvSpPr>
        <p:spPr>
          <a:xfrm>
            <a:off x="2894025" y="1513901"/>
            <a:ext cx="5536500" cy="2587800"/>
          </a:xfrm>
          <a:prstGeom prst="rect">
            <a:avLst/>
          </a:prstGeom>
        </p:spPr>
        <p:txBody>
          <a:bodyPr anchorCtr="0" anchor="ctr" bIns="108000" lIns="0" spcFirstLastPara="1" rIns="108000" wrap="square" tIns="180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13" name="Google Shape;1513;p113"/>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514" name="Google Shape;1514;p113"/>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515" name="Google Shape;1515;p113"/>
          <p:cNvSpPr/>
          <p:nvPr/>
        </p:nvSpPr>
        <p:spPr>
          <a:xfrm rot="1443446">
            <a:off x="9007242" y="24109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6" name="Google Shape;1516;p113"/>
          <p:cNvSpPr/>
          <p:nvPr/>
        </p:nvSpPr>
        <p:spPr>
          <a:xfrm>
            <a:off x="-911752" y="118641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7" name="Google Shape;1517;p113"/>
          <p:cNvSpPr/>
          <p:nvPr/>
        </p:nvSpPr>
        <p:spPr>
          <a:xfrm>
            <a:off x="1082237" y="488526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21_2">
    <p:spTree>
      <p:nvGrpSpPr>
        <p:cNvPr id="1518" name="Shape 1518"/>
        <p:cNvGrpSpPr/>
        <p:nvPr/>
      </p:nvGrpSpPr>
      <p:grpSpPr>
        <a:xfrm>
          <a:off x="0" y="0"/>
          <a:ext cx="0" cy="0"/>
          <a:chOff x="0" y="0"/>
          <a:chExt cx="0" cy="0"/>
        </a:xfrm>
      </p:grpSpPr>
      <p:sp>
        <p:nvSpPr>
          <p:cNvPr id="1519" name="Google Shape;1519;p114"/>
          <p:cNvSpPr/>
          <p:nvPr/>
        </p:nvSpPr>
        <p:spPr>
          <a:xfrm>
            <a:off x="0" y="1962150"/>
            <a:ext cx="9144000" cy="188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20" name="Google Shape;1520;p114"/>
          <p:cNvSpPr/>
          <p:nvPr/>
        </p:nvSpPr>
        <p:spPr>
          <a:xfrm>
            <a:off x="566250" y="1186400"/>
            <a:ext cx="8011500" cy="3300300"/>
          </a:xfrm>
          <a:prstGeom prst="roundRect">
            <a:avLst>
              <a:gd fmla="val 16667" name="adj"/>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1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522" name="Google Shape;1522;p114"/>
          <p:cNvSpPr/>
          <p:nvPr>
            <p:ph idx="2" type="pic"/>
          </p:nvPr>
        </p:nvSpPr>
        <p:spPr>
          <a:xfrm>
            <a:off x="1143000" y="1524000"/>
            <a:ext cx="1886100" cy="1886100"/>
          </a:xfrm>
          <a:prstGeom prst="ellipse">
            <a:avLst/>
          </a:prstGeom>
          <a:noFill/>
          <a:ln cap="flat" cmpd="sng" w="114300">
            <a:solidFill>
              <a:schemeClr val="lt1"/>
            </a:solidFill>
            <a:prstDash val="solid"/>
            <a:round/>
            <a:headEnd len="sm" w="sm" type="none"/>
            <a:tailEnd len="sm" w="sm" type="none"/>
          </a:ln>
        </p:spPr>
      </p:sp>
      <p:sp>
        <p:nvSpPr>
          <p:cNvPr id="1523" name="Google Shape;1523;p114"/>
          <p:cNvSpPr txBox="1"/>
          <p:nvPr>
            <p:ph idx="1" type="body"/>
          </p:nvPr>
        </p:nvSpPr>
        <p:spPr>
          <a:xfrm>
            <a:off x="1143000" y="3852306"/>
            <a:ext cx="3532500" cy="403500"/>
          </a:xfrm>
          <a:prstGeom prst="rect">
            <a:avLst/>
          </a:prstGeom>
        </p:spPr>
        <p:txBody>
          <a:bodyPr anchorCtr="0" anchor="t" bIns="108000" lIns="0" spcFirstLastPara="1" rIns="90000" wrap="square" tIns="108000">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24" name="Google Shape;1524;p114"/>
          <p:cNvSpPr txBox="1"/>
          <p:nvPr>
            <p:ph idx="3" type="subTitle"/>
          </p:nvPr>
        </p:nvSpPr>
        <p:spPr>
          <a:xfrm>
            <a:off x="1143000" y="3506150"/>
            <a:ext cx="3532500" cy="342000"/>
          </a:xfrm>
          <a:prstGeom prst="rect">
            <a:avLst/>
          </a:prstGeom>
        </p:spPr>
        <p:txBody>
          <a:bodyPr anchorCtr="0" anchor="ctr" bIns="108000" lIns="0" spcFirstLastPara="1" rIns="91425" wrap="square" tIns="108000">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25" name="Google Shape;1525;p114"/>
          <p:cNvSpPr txBox="1"/>
          <p:nvPr>
            <p:ph idx="4" type="body"/>
          </p:nvPr>
        </p:nvSpPr>
        <p:spPr>
          <a:xfrm>
            <a:off x="3268325" y="1524000"/>
            <a:ext cx="4806900" cy="1275900"/>
          </a:xfrm>
          <a:prstGeom prst="rect">
            <a:avLst/>
          </a:prstGeom>
        </p:spPr>
        <p:txBody>
          <a:bodyPr anchorCtr="0" anchor="t" bIns="108000" lIns="0" spcFirstLastPara="1" rIns="91425" wrap="square" tIns="108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26" name="Google Shape;1526;p114"/>
          <p:cNvSpPr/>
          <p:nvPr/>
        </p:nvSpPr>
        <p:spPr>
          <a:xfrm rot="1443446">
            <a:off x="9007242" y="24109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7" name="Google Shape;1527;p114"/>
          <p:cNvSpPr/>
          <p:nvPr/>
        </p:nvSpPr>
        <p:spPr>
          <a:xfrm>
            <a:off x="-911752" y="118641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8" name="Google Shape;1528;p114"/>
          <p:cNvSpPr/>
          <p:nvPr/>
        </p:nvSpPr>
        <p:spPr>
          <a:xfrm>
            <a:off x="1082237" y="488526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2059">
          <p15:clr>
            <a:srgbClr val="E46962"/>
          </p15:clr>
        </p15:guide>
      </p15:sldGuideLst>
    </p:ext>
  </p:extLst>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1">
  <p:cSld name="CUSTOM_22_2">
    <p:spTree>
      <p:nvGrpSpPr>
        <p:cNvPr id="1529" name="Shape 1529"/>
        <p:cNvGrpSpPr/>
        <p:nvPr/>
      </p:nvGrpSpPr>
      <p:grpSpPr>
        <a:xfrm>
          <a:off x="0" y="0"/>
          <a:ext cx="0" cy="0"/>
          <a:chOff x="0" y="0"/>
          <a:chExt cx="0" cy="0"/>
        </a:xfrm>
      </p:grpSpPr>
      <p:sp>
        <p:nvSpPr>
          <p:cNvPr id="1530" name="Google Shape;1530;p115"/>
          <p:cNvSpPr/>
          <p:nvPr>
            <p:ph idx="2" type="pic"/>
          </p:nvPr>
        </p:nvSpPr>
        <p:spPr>
          <a:xfrm>
            <a:off x="1266525" y="1796600"/>
            <a:ext cx="2300100" cy="2007900"/>
          </a:xfrm>
          <a:prstGeom prst="rect">
            <a:avLst/>
          </a:prstGeom>
          <a:noFill/>
          <a:ln>
            <a:noFill/>
          </a:ln>
        </p:spPr>
      </p:sp>
      <p:sp>
        <p:nvSpPr>
          <p:cNvPr id="1531" name="Google Shape;1531;p11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532" name="Google Shape;1532;p115"/>
          <p:cNvSpPr/>
          <p:nvPr/>
        </p:nvSpPr>
        <p:spPr>
          <a:xfrm>
            <a:off x="566250" y="1671800"/>
            <a:ext cx="119700" cy="2257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33" name="Google Shape;1533;p115"/>
          <p:cNvSpPr/>
          <p:nvPr/>
        </p:nvSpPr>
        <p:spPr>
          <a:xfrm>
            <a:off x="3623775" y="1729700"/>
            <a:ext cx="3710400" cy="2141700"/>
          </a:xfrm>
          <a:prstGeom prst="wedgeRoundRectCallout">
            <a:avLst>
              <a:gd fmla="val -20833" name="adj1"/>
              <a:gd fmla="val 62500" name="adj2"/>
              <a:gd fmla="val 0" name="adj3"/>
            </a:avLst>
          </a:prstGeom>
          <a:solidFill>
            <a:schemeClr val="l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34" name="Google Shape;1534;p115"/>
          <p:cNvSpPr txBox="1"/>
          <p:nvPr/>
        </p:nvSpPr>
        <p:spPr>
          <a:xfrm>
            <a:off x="3747600" y="16718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Inter"/>
                <a:ea typeface="Inter"/>
                <a:cs typeface="Inter"/>
                <a:sym typeface="Inter"/>
              </a:rPr>
              <a:t>“</a:t>
            </a:r>
            <a:endParaRPr sz="9600">
              <a:solidFill>
                <a:schemeClr val="accent5"/>
              </a:solidFill>
              <a:latin typeface="Inter"/>
              <a:ea typeface="Inter"/>
              <a:cs typeface="Inter"/>
              <a:sym typeface="Inter"/>
            </a:endParaRPr>
          </a:p>
        </p:txBody>
      </p:sp>
      <p:sp>
        <p:nvSpPr>
          <p:cNvPr id="1535" name="Google Shape;1535;p115"/>
          <p:cNvSpPr txBox="1"/>
          <p:nvPr/>
        </p:nvSpPr>
        <p:spPr>
          <a:xfrm flipH="1" rot="10800000">
            <a:off x="6586050" y="348087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Inter"/>
                <a:ea typeface="Inter"/>
                <a:cs typeface="Inter"/>
                <a:sym typeface="Inter"/>
              </a:rPr>
              <a:t>“</a:t>
            </a:r>
            <a:endParaRPr sz="9600">
              <a:solidFill>
                <a:schemeClr val="accent5"/>
              </a:solidFill>
              <a:latin typeface="Inter"/>
              <a:ea typeface="Inter"/>
              <a:cs typeface="Inter"/>
              <a:sym typeface="Inter"/>
            </a:endParaRPr>
          </a:p>
        </p:txBody>
      </p:sp>
      <p:sp>
        <p:nvSpPr>
          <p:cNvPr id="1536" name="Google Shape;1536;p115"/>
          <p:cNvSpPr txBox="1"/>
          <p:nvPr>
            <p:ph idx="1" type="body"/>
          </p:nvPr>
        </p:nvSpPr>
        <p:spPr>
          <a:xfrm>
            <a:off x="4319100" y="2075225"/>
            <a:ext cx="2267100" cy="1524000"/>
          </a:xfrm>
          <a:prstGeom prst="rect">
            <a:avLst/>
          </a:prstGeom>
        </p:spPr>
        <p:txBody>
          <a:bodyPr anchorCtr="0" anchor="ctr" bIns="90000" lIns="90000" spcFirstLastPara="1" rIns="90000" wrap="square" tIns="90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37" name="Google Shape;1537;p115"/>
          <p:cNvSpPr/>
          <p:nvPr/>
        </p:nvSpPr>
        <p:spPr>
          <a:xfrm rot="1443446">
            <a:off x="9007242" y="24109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8" name="Google Shape;1538;p115"/>
          <p:cNvSpPr/>
          <p:nvPr/>
        </p:nvSpPr>
        <p:spPr>
          <a:xfrm>
            <a:off x="-911752" y="118641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9" name="Google Shape;1539;p115"/>
          <p:cNvSpPr/>
          <p:nvPr/>
        </p:nvSpPr>
        <p:spPr>
          <a:xfrm>
            <a:off x="1082237" y="488526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3">
  <p:cSld name="CUSTOM_24_1">
    <p:spTree>
      <p:nvGrpSpPr>
        <p:cNvPr id="1540" name="Shape 1540"/>
        <p:cNvGrpSpPr/>
        <p:nvPr/>
      </p:nvGrpSpPr>
      <p:grpSpPr>
        <a:xfrm>
          <a:off x="0" y="0"/>
          <a:ext cx="0" cy="0"/>
          <a:chOff x="0" y="0"/>
          <a:chExt cx="0" cy="0"/>
        </a:xfrm>
      </p:grpSpPr>
      <p:sp>
        <p:nvSpPr>
          <p:cNvPr id="1541" name="Google Shape;1541;p11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542" name="Google Shape;1542;p116"/>
          <p:cNvSpPr/>
          <p:nvPr/>
        </p:nvSpPr>
        <p:spPr>
          <a:xfrm>
            <a:off x="1685850" y="1514475"/>
            <a:ext cx="5772300" cy="2943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543" name="Google Shape;1543;p116"/>
          <p:cNvSpPr/>
          <p:nvPr/>
        </p:nvSpPr>
        <p:spPr>
          <a:xfrm>
            <a:off x="1343025" y="1333500"/>
            <a:ext cx="1200300" cy="1200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16"/>
          <p:cNvSpPr/>
          <p:nvPr/>
        </p:nvSpPr>
        <p:spPr>
          <a:xfrm>
            <a:off x="6534150" y="3438525"/>
            <a:ext cx="1200300" cy="1200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16"/>
          <p:cNvSpPr txBox="1"/>
          <p:nvPr/>
        </p:nvSpPr>
        <p:spPr>
          <a:xfrm>
            <a:off x="1190550" y="111057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0">
                <a:solidFill>
                  <a:schemeClr val="accent5"/>
                </a:solidFill>
                <a:latin typeface="Lobster"/>
                <a:ea typeface="Lobster"/>
                <a:cs typeface="Lobster"/>
                <a:sym typeface="Lobster"/>
              </a:rPr>
              <a:t>“</a:t>
            </a:r>
            <a:endParaRPr sz="18000">
              <a:solidFill>
                <a:schemeClr val="accent5"/>
              </a:solidFill>
              <a:latin typeface="Lobster"/>
              <a:ea typeface="Lobster"/>
              <a:cs typeface="Lobster"/>
              <a:sym typeface="Lobster"/>
            </a:endParaRPr>
          </a:p>
        </p:txBody>
      </p:sp>
      <p:sp>
        <p:nvSpPr>
          <p:cNvPr id="1546" name="Google Shape;1546;p116"/>
          <p:cNvSpPr txBox="1"/>
          <p:nvPr/>
        </p:nvSpPr>
        <p:spPr>
          <a:xfrm flipH="1" rot="10800000">
            <a:off x="7257975" y="430227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0">
                <a:solidFill>
                  <a:schemeClr val="accent5"/>
                </a:solidFill>
                <a:latin typeface="Lobster"/>
                <a:ea typeface="Lobster"/>
                <a:cs typeface="Lobster"/>
                <a:sym typeface="Lobster"/>
              </a:rPr>
              <a:t>“</a:t>
            </a:r>
            <a:endParaRPr sz="18000">
              <a:solidFill>
                <a:schemeClr val="accent5"/>
              </a:solidFill>
              <a:latin typeface="Lobster"/>
              <a:ea typeface="Lobster"/>
              <a:cs typeface="Lobster"/>
              <a:sym typeface="Lobster"/>
            </a:endParaRPr>
          </a:p>
        </p:txBody>
      </p:sp>
      <p:sp>
        <p:nvSpPr>
          <p:cNvPr id="1547" name="Google Shape;1547;p116"/>
          <p:cNvSpPr txBox="1"/>
          <p:nvPr>
            <p:ph idx="1" type="body"/>
          </p:nvPr>
        </p:nvSpPr>
        <p:spPr>
          <a:xfrm>
            <a:off x="2675888" y="1751925"/>
            <a:ext cx="3725700" cy="2468400"/>
          </a:xfrm>
          <a:prstGeom prst="rect">
            <a:avLst/>
          </a:prstGeom>
        </p:spPr>
        <p:txBody>
          <a:bodyPr anchorCtr="0" anchor="ctr" bIns="180000" lIns="180000" spcFirstLastPara="1" rIns="180000" wrap="square" tIns="180000">
            <a:normAutofit/>
          </a:bodyPr>
          <a:lstStyle>
            <a:lvl1pPr indent="-298450" lvl="0" marL="457200">
              <a:spcBef>
                <a:spcPts val="0"/>
              </a:spcBef>
              <a:spcAft>
                <a:spcPts val="0"/>
              </a:spcAft>
              <a:buClr>
                <a:schemeClr val="lt1"/>
              </a:buClr>
              <a:buSzPts val="1100"/>
              <a:buFont typeface="Inter Medium"/>
              <a:buChar char="●"/>
              <a:defRPr>
                <a:solidFill>
                  <a:schemeClr val="lt1"/>
                </a:solidFill>
                <a:latin typeface="Inter Medium"/>
                <a:ea typeface="Inter Medium"/>
                <a:cs typeface="Inter Medium"/>
                <a:sym typeface="Inter Medium"/>
              </a:defRPr>
            </a:lvl1pPr>
            <a:lvl2pPr indent="-298450" lvl="1" marL="914400">
              <a:spcBef>
                <a:spcPts val="0"/>
              </a:spcBef>
              <a:spcAft>
                <a:spcPts val="0"/>
              </a:spcAft>
              <a:buClr>
                <a:schemeClr val="lt1"/>
              </a:buClr>
              <a:buSzPts val="1100"/>
              <a:buFont typeface="Inter Medium"/>
              <a:buChar char="○"/>
              <a:defRPr>
                <a:solidFill>
                  <a:schemeClr val="lt1"/>
                </a:solidFill>
                <a:latin typeface="Inter Medium"/>
                <a:ea typeface="Inter Medium"/>
                <a:cs typeface="Inter Medium"/>
                <a:sym typeface="Inter Medium"/>
              </a:defRPr>
            </a:lvl2pPr>
            <a:lvl3pPr indent="-298450" lvl="2" marL="1371600">
              <a:spcBef>
                <a:spcPts val="0"/>
              </a:spcBef>
              <a:spcAft>
                <a:spcPts val="0"/>
              </a:spcAft>
              <a:buClr>
                <a:schemeClr val="lt1"/>
              </a:buClr>
              <a:buSzPts val="1100"/>
              <a:buFont typeface="Inter Medium"/>
              <a:buChar char="■"/>
              <a:defRPr>
                <a:solidFill>
                  <a:schemeClr val="lt1"/>
                </a:solidFill>
                <a:latin typeface="Inter Medium"/>
                <a:ea typeface="Inter Medium"/>
                <a:cs typeface="Inter Medium"/>
                <a:sym typeface="Inter Medium"/>
              </a:defRPr>
            </a:lvl3pPr>
            <a:lvl4pPr indent="-298450" lvl="3" marL="1828800">
              <a:spcBef>
                <a:spcPts val="0"/>
              </a:spcBef>
              <a:spcAft>
                <a:spcPts val="0"/>
              </a:spcAft>
              <a:buClr>
                <a:schemeClr val="lt1"/>
              </a:buClr>
              <a:buSzPts val="1100"/>
              <a:buFont typeface="Inter Medium"/>
              <a:buChar char="●"/>
              <a:defRPr>
                <a:solidFill>
                  <a:schemeClr val="lt1"/>
                </a:solidFill>
                <a:latin typeface="Inter Medium"/>
                <a:ea typeface="Inter Medium"/>
                <a:cs typeface="Inter Medium"/>
                <a:sym typeface="Inter Medium"/>
              </a:defRPr>
            </a:lvl4pPr>
            <a:lvl5pPr indent="-298450" lvl="4" marL="2286000">
              <a:spcBef>
                <a:spcPts val="0"/>
              </a:spcBef>
              <a:spcAft>
                <a:spcPts val="0"/>
              </a:spcAft>
              <a:buClr>
                <a:schemeClr val="lt1"/>
              </a:buClr>
              <a:buSzPts val="1100"/>
              <a:buFont typeface="Inter Medium"/>
              <a:buChar char="○"/>
              <a:defRPr>
                <a:solidFill>
                  <a:schemeClr val="lt1"/>
                </a:solidFill>
                <a:latin typeface="Inter Medium"/>
                <a:ea typeface="Inter Medium"/>
                <a:cs typeface="Inter Medium"/>
                <a:sym typeface="Inter Medium"/>
              </a:defRPr>
            </a:lvl5pPr>
            <a:lvl6pPr indent="-298450" lvl="5" marL="2743200">
              <a:spcBef>
                <a:spcPts val="0"/>
              </a:spcBef>
              <a:spcAft>
                <a:spcPts val="0"/>
              </a:spcAft>
              <a:buClr>
                <a:schemeClr val="lt1"/>
              </a:buClr>
              <a:buSzPts val="1100"/>
              <a:buFont typeface="Inter Medium"/>
              <a:buChar char="■"/>
              <a:defRPr>
                <a:solidFill>
                  <a:schemeClr val="lt1"/>
                </a:solidFill>
                <a:latin typeface="Inter Medium"/>
                <a:ea typeface="Inter Medium"/>
                <a:cs typeface="Inter Medium"/>
                <a:sym typeface="Inter Medium"/>
              </a:defRPr>
            </a:lvl6pPr>
            <a:lvl7pPr indent="-298450" lvl="6" marL="3200400">
              <a:spcBef>
                <a:spcPts val="0"/>
              </a:spcBef>
              <a:spcAft>
                <a:spcPts val="0"/>
              </a:spcAft>
              <a:buClr>
                <a:schemeClr val="lt1"/>
              </a:buClr>
              <a:buSzPts val="1100"/>
              <a:buFont typeface="Inter Medium"/>
              <a:buChar char="●"/>
              <a:defRPr>
                <a:solidFill>
                  <a:schemeClr val="lt1"/>
                </a:solidFill>
                <a:latin typeface="Inter Medium"/>
                <a:ea typeface="Inter Medium"/>
                <a:cs typeface="Inter Medium"/>
                <a:sym typeface="Inter Medium"/>
              </a:defRPr>
            </a:lvl7pPr>
            <a:lvl8pPr indent="-298450" lvl="7" marL="3657600">
              <a:spcBef>
                <a:spcPts val="0"/>
              </a:spcBef>
              <a:spcAft>
                <a:spcPts val="0"/>
              </a:spcAft>
              <a:buClr>
                <a:schemeClr val="lt1"/>
              </a:buClr>
              <a:buSzPts val="1100"/>
              <a:buFont typeface="Inter Medium"/>
              <a:buChar char="○"/>
              <a:defRPr>
                <a:solidFill>
                  <a:schemeClr val="lt1"/>
                </a:solidFill>
                <a:latin typeface="Inter Medium"/>
                <a:ea typeface="Inter Medium"/>
                <a:cs typeface="Inter Medium"/>
                <a:sym typeface="Inter Medium"/>
              </a:defRPr>
            </a:lvl8pPr>
            <a:lvl9pPr indent="-298450" lvl="8" marL="4114800">
              <a:spcBef>
                <a:spcPts val="0"/>
              </a:spcBef>
              <a:spcAft>
                <a:spcPts val="0"/>
              </a:spcAft>
              <a:buClr>
                <a:schemeClr val="lt1"/>
              </a:buClr>
              <a:buSzPts val="1100"/>
              <a:buFont typeface="Inter Medium"/>
              <a:buChar char="■"/>
              <a:defRPr>
                <a:solidFill>
                  <a:schemeClr val="lt1"/>
                </a:solidFill>
                <a:latin typeface="Inter Medium"/>
                <a:ea typeface="Inter Medium"/>
                <a:cs typeface="Inter Medium"/>
                <a:sym typeface="Inter Medium"/>
              </a:defRPr>
            </a:lvl9pPr>
          </a:lstStyle>
          <a:p/>
        </p:txBody>
      </p:sp>
      <p:sp>
        <p:nvSpPr>
          <p:cNvPr id="1548" name="Google Shape;1548;p116"/>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549" name="Google Shape;1549;p116"/>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1 1">
  <p:cSld name="TITLE_AND_BODY_2_1">
    <p:spTree>
      <p:nvGrpSpPr>
        <p:cNvPr id="1550" name="Shape 1550"/>
        <p:cNvGrpSpPr/>
        <p:nvPr/>
      </p:nvGrpSpPr>
      <p:grpSpPr>
        <a:xfrm>
          <a:off x="0" y="0"/>
          <a:ext cx="0" cy="0"/>
          <a:chOff x="0" y="0"/>
          <a:chExt cx="0" cy="0"/>
        </a:xfrm>
      </p:grpSpPr>
      <p:sp>
        <p:nvSpPr>
          <p:cNvPr id="1551" name="Google Shape;1551;p117"/>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552" name="Google Shape;1552;p117"/>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553" name="Google Shape;1553;p117"/>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54" name="Google Shape;1554;p117"/>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555" name="Google Shape;1555;p117"/>
          <p:cNvSpPr/>
          <p:nvPr/>
        </p:nvSpPr>
        <p:spPr>
          <a:xfrm>
            <a:off x="5662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17"/>
          <p:cNvSpPr/>
          <p:nvPr/>
        </p:nvSpPr>
        <p:spPr>
          <a:xfrm>
            <a:off x="47608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17"/>
          <p:cNvSpPr/>
          <p:nvPr/>
        </p:nvSpPr>
        <p:spPr>
          <a:xfrm>
            <a:off x="5662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17"/>
          <p:cNvSpPr/>
          <p:nvPr/>
        </p:nvSpPr>
        <p:spPr>
          <a:xfrm>
            <a:off x="47608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17"/>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2pPr>
            <a:lvl3pPr lvl="2">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3pPr>
            <a:lvl4pPr lvl="3">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4pPr>
            <a:lvl5pPr lvl="4">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5pPr>
            <a:lvl6pPr lvl="5">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6pPr>
            <a:lvl7pPr lvl="6">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7pPr>
            <a:lvl8pPr lvl="7">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8pPr>
            <a:lvl9pPr lvl="8">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9pPr>
          </a:lstStyle>
          <a:p/>
        </p:txBody>
      </p:sp>
      <p:sp>
        <p:nvSpPr>
          <p:cNvPr id="1560" name="Google Shape;1560;p117"/>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2pPr>
            <a:lvl3pPr lvl="2">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3pPr>
            <a:lvl4pPr lvl="3">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4pPr>
            <a:lvl5pPr lvl="4">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5pPr>
            <a:lvl6pPr lvl="5">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6pPr>
            <a:lvl7pPr lvl="6">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7pPr>
            <a:lvl8pPr lvl="7">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8pPr>
            <a:lvl9pPr lvl="8">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9pPr>
          </a:lstStyle>
          <a:p/>
        </p:txBody>
      </p:sp>
      <p:sp>
        <p:nvSpPr>
          <p:cNvPr id="1561" name="Google Shape;1561;p117"/>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562" name="Google Shape;1562;p117"/>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1">
  <p:cSld name="TITLE_AND_BODY_1_3_1_4">
    <p:spTree>
      <p:nvGrpSpPr>
        <p:cNvPr id="1563" name="Shape 1563"/>
        <p:cNvGrpSpPr/>
        <p:nvPr/>
      </p:nvGrpSpPr>
      <p:grpSpPr>
        <a:xfrm>
          <a:off x="0" y="0"/>
          <a:ext cx="0" cy="0"/>
          <a:chOff x="0" y="0"/>
          <a:chExt cx="0" cy="0"/>
        </a:xfrm>
      </p:grpSpPr>
      <p:sp>
        <p:nvSpPr>
          <p:cNvPr id="1564" name="Google Shape;1564;p118"/>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18"/>
          <p:cNvSpPr/>
          <p:nvPr>
            <p:ph idx="2" type="pic"/>
          </p:nvPr>
        </p:nvSpPr>
        <p:spPr>
          <a:xfrm>
            <a:off x="4977275" y="0"/>
            <a:ext cx="4166700" cy="5143500"/>
          </a:xfrm>
          <a:prstGeom prst="rect">
            <a:avLst/>
          </a:prstGeom>
          <a:noFill/>
          <a:ln>
            <a:noFill/>
          </a:ln>
        </p:spPr>
      </p:sp>
      <p:sp>
        <p:nvSpPr>
          <p:cNvPr id="1566" name="Google Shape;1566;p118"/>
          <p:cNvSpPr txBox="1"/>
          <p:nvPr>
            <p:ph type="title"/>
          </p:nvPr>
        </p:nvSpPr>
        <p:spPr>
          <a:xfrm>
            <a:off x="566250" y="597425"/>
            <a:ext cx="4093500" cy="446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567" name="Google Shape;1567;p11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68" name="Google Shape;1568;p118"/>
          <p:cNvSpPr txBox="1"/>
          <p:nvPr>
            <p:ph idx="1" type="body"/>
          </p:nvPr>
        </p:nvSpPr>
        <p:spPr>
          <a:xfrm>
            <a:off x="566250" y="1154125"/>
            <a:ext cx="4093500" cy="328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69" name="Google Shape;1569;p118"/>
          <p:cNvSpPr/>
          <p:nvPr/>
        </p:nvSpPr>
        <p:spPr>
          <a:xfrm>
            <a:off x="-503789" y="1027235"/>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0" name="Google Shape;1570;p118"/>
          <p:cNvSpPr/>
          <p:nvPr/>
        </p:nvSpPr>
        <p:spPr>
          <a:xfrm rot="928263">
            <a:off x="441868" y="471231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1 1">
  <p:cSld name="MAIN_POINT_1_3">
    <p:spTree>
      <p:nvGrpSpPr>
        <p:cNvPr id="1571" name="Shape 1571"/>
        <p:cNvGrpSpPr/>
        <p:nvPr/>
      </p:nvGrpSpPr>
      <p:grpSpPr>
        <a:xfrm>
          <a:off x="0" y="0"/>
          <a:ext cx="0" cy="0"/>
          <a:chOff x="0" y="0"/>
          <a:chExt cx="0" cy="0"/>
        </a:xfrm>
      </p:grpSpPr>
      <p:sp>
        <p:nvSpPr>
          <p:cNvPr id="1572" name="Google Shape;1572;p119"/>
          <p:cNvSpPr/>
          <p:nvPr/>
        </p:nvSpPr>
        <p:spPr>
          <a:xfrm>
            <a:off x="83893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3" name="Google Shape;1573;p119"/>
          <p:cNvSpPr/>
          <p:nvPr/>
        </p:nvSpPr>
        <p:spPr>
          <a:xfrm>
            <a:off x="0" y="3249700"/>
            <a:ext cx="9144000" cy="190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19"/>
          <p:cNvSpPr/>
          <p:nvPr>
            <p:ph idx="2" type="pic"/>
          </p:nvPr>
        </p:nvSpPr>
        <p:spPr>
          <a:xfrm>
            <a:off x="560300" y="1522125"/>
            <a:ext cx="3922200" cy="3046800"/>
          </a:xfrm>
          <a:prstGeom prst="roundRect">
            <a:avLst>
              <a:gd fmla="val 3160" name="adj"/>
            </a:avLst>
          </a:prstGeom>
          <a:noFill/>
          <a:ln cap="flat" cmpd="sng" w="9525">
            <a:solidFill>
              <a:schemeClr val="dk2"/>
            </a:solidFill>
            <a:prstDash val="solid"/>
            <a:round/>
            <a:headEnd len="sm" w="sm" type="none"/>
            <a:tailEnd len="sm" w="sm" type="none"/>
          </a:ln>
        </p:spPr>
      </p:sp>
      <p:sp>
        <p:nvSpPr>
          <p:cNvPr id="1575" name="Google Shape;1575;p119"/>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576" name="Google Shape;1576;p11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7" name="Google Shape;1577;p119"/>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19"/>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19"/>
          <p:cNvSpPr txBox="1"/>
          <p:nvPr>
            <p:ph idx="1" type="body"/>
          </p:nvPr>
        </p:nvSpPr>
        <p:spPr>
          <a:xfrm>
            <a:off x="4992675" y="957875"/>
            <a:ext cx="3452400" cy="142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80" name="Google Shape;1580;p119"/>
          <p:cNvSpPr txBox="1"/>
          <p:nvPr>
            <p:ph idx="3" type="body"/>
          </p:nvPr>
        </p:nvSpPr>
        <p:spPr>
          <a:xfrm>
            <a:off x="5001050" y="3332050"/>
            <a:ext cx="3453300" cy="1424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81" name="Google Shape;1581;p119"/>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82" name="Google Shape;1582;p119"/>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583" name="Google Shape;1583;p119"/>
          <p:cNvSpPr/>
          <p:nvPr/>
        </p:nvSpPr>
        <p:spPr>
          <a:xfrm rot="928263">
            <a:off x="9718" y="4683789"/>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3">
  <p:cSld name="MAIN_POINT_2_4">
    <p:spTree>
      <p:nvGrpSpPr>
        <p:cNvPr id="1584" name="Shape 1584"/>
        <p:cNvGrpSpPr/>
        <p:nvPr/>
      </p:nvGrpSpPr>
      <p:grpSpPr>
        <a:xfrm>
          <a:off x="0" y="0"/>
          <a:ext cx="0" cy="0"/>
          <a:chOff x="0" y="0"/>
          <a:chExt cx="0" cy="0"/>
        </a:xfrm>
      </p:grpSpPr>
      <p:sp>
        <p:nvSpPr>
          <p:cNvPr id="1585" name="Google Shape;1585;p120"/>
          <p:cNvSpPr/>
          <p:nvPr/>
        </p:nvSpPr>
        <p:spPr>
          <a:xfrm>
            <a:off x="0" y="3249700"/>
            <a:ext cx="9144000" cy="190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20"/>
          <p:cNvSpPr/>
          <p:nvPr>
            <p:ph idx="2" type="pic"/>
          </p:nvPr>
        </p:nvSpPr>
        <p:spPr>
          <a:xfrm>
            <a:off x="560300" y="1522125"/>
            <a:ext cx="3922200" cy="3046800"/>
          </a:xfrm>
          <a:prstGeom prst="roundRect">
            <a:avLst>
              <a:gd fmla="val 2856" name="adj"/>
            </a:avLst>
          </a:prstGeom>
          <a:noFill/>
          <a:ln cap="flat" cmpd="sng" w="9525">
            <a:solidFill>
              <a:schemeClr val="dk2"/>
            </a:solidFill>
            <a:prstDash val="solid"/>
            <a:round/>
            <a:headEnd len="sm" w="sm" type="none"/>
            <a:tailEnd len="sm" w="sm" type="none"/>
          </a:ln>
        </p:spPr>
      </p:sp>
      <p:sp>
        <p:nvSpPr>
          <p:cNvPr id="1587" name="Google Shape;1587;p120"/>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588" name="Google Shape;1588;p12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89" name="Google Shape;1589;p120"/>
          <p:cNvSpPr/>
          <p:nvPr/>
        </p:nvSpPr>
        <p:spPr>
          <a:xfrm>
            <a:off x="4855875" y="445025"/>
            <a:ext cx="3726000" cy="1044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20"/>
          <p:cNvSpPr/>
          <p:nvPr/>
        </p:nvSpPr>
        <p:spPr>
          <a:xfrm>
            <a:off x="4855875" y="1753439"/>
            <a:ext cx="3726000" cy="10764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20"/>
          <p:cNvSpPr/>
          <p:nvPr/>
        </p:nvSpPr>
        <p:spPr>
          <a:xfrm>
            <a:off x="4855875" y="3070475"/>
            <a:ext cx="3726000" cy="1077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20"/>
          <p:cNvSpPr txBox="1"/>
          <p:nvPr>
            <p:ph idx="1" type="body"/>
          </p:nvPr>
        </p:nvSpPr>
        <p:spPr>
          <a:xfrm>
            <a:off x="5481550" y="547625"/>
            <a:ext cx="2972700" cy="838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93" name="Google Shape;1593;p120"/>
          <p:cNvSpPr txBox="1"/>
          <p:nvPr>
            <p:ph idx="3" type="body"/>
          </p:nvPr>
        </p:nvSpPr>
        <p:spPr>
          <a:xfrm>
            <a:off x="5481550" y="1872537"/>
            <a:ext cx="2972700" cy="8382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94" name="Google Shape;1594;p120"/>
          <p:cNvSpPr txBox="1"/>
          <p:nvPr>
            <p:ph idx="4" type="body"/>
          </p:nvPr>
        </p:nvSpPr>
        <p:spPr>
          <a:xfrm>
            <a:off x="5481550" y="3189875"/>
            <a:ext cx="2972700" cy="8382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95" name="Google Shape;1595;p120"/>
          <p:cNvSpPr txBox="1"/>
          <p:nvPr/>
        </p:nvSpPr>
        <p:spPr>
          <a:xfrm>
            <a:off x="5041100" y="8336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596" name="Google Shape;1596;p120"/>
          <p:cNvSpPr txBox="1"/>
          <p:nvPr/>
        </p:nvSpPr>
        <p:spPr>
          <a:xfrm>
            <a:off x="5041100" y="2146400"/>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597" name="Google Shape;1597;p120"/>
          <p:cNvSpPr txBox="1"/>
          <p:nvPr/>
        </p:nvSpPr>
        <p:spPr>
          <a:xfrm>
            <a:off x="5041100" y="345942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
        <p:nvSpPr>
          <p:cNvPr id="1598" name="Google Shape;1598;p120"/>
          <p:cNvSpPr/>
          <p:nvPr/>
        </p:nvSpPr>
        <p:spPr>
          <a:xfrm>
            <a:off x="-941438"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9" name="Google Shape;1599;p120"/>
          <p:cNvSpPr/>
          <p:nvPr/>
        </p:nvSpPr>
        <p:spPr>
          <a:xfrm rot="928263">
            <a:off x="9718" y="4683789"/>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2">
  <p:cSld name="CUSTOM_5_1_5_3">
    <p:spTree>
      <p:nvGrpSpPr>
        <p:cNvPr id="1600" name="Shape 1600"/>
        <p:cNvGrpSpPr/>
        <p:nvPr/>
      </p:nvGrpSpPr>
      <p:grpSpPr>
        <a:xfrm>
          <a:off x="0" y="0"/>
          <a:ext cx="0" cy="0"/>
          <a:chOff x="0" y="0"/>
          <a:chExt cx="0" cy="0"/>
        </a:xfrm>
      </p:grpSpPr>
      <p:sp>
        <p:nvSpPr>
          <p:cNvPr id="1601" name="Google Shape;1601;p121"/>
          <p:cNvSpPr/>
          <p:nvPr/>
        </p:nvSpPr>
        <p:spPr>
          <a:xfrm>
            <a:off x="2113286" y="1133360"/>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2" name="Google Shape;1602;p121"/>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03" name="Google Shape;1603;p121"/>
          <p:cNvSpPr txBox="1"/>
          <p:nvPr>
            <p:ph idx="1" type="body"/>
          </p:nvPr>
        </p:nvSpPr>
        <p:spPr>
          <a:xfrm>
            <a:off x="3569725" y="1185400"/>
            <a:ext cx="19758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04" name="Google Shape;1604;p121"/>
          <p:cNvSpPr txBox="1"/>
          <p:nvPr>
            <p:ph idx="2" type="body"/>
          </p:nvPr>
        </p:nvSpPr>
        <p:spPr>
          <a:xfrm>
            <a:off x="6471950" y="1185400"/>
            <a:ext cx="19758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05" name="Google Shape;1605;p121"/>
          <p:cNvSpPr/>
          <p:nvPr>
            <p:ph idx="3" type="pic"/>
          </p:nvPr>
        </p:nvSpPr>
        <p:spPr>
          <a:xfrm>
            <a:off x="396825" y="1185400"/>
            <a:ext cx="2205900" cy="3581400"/>
          </a:xfrm>
          <a:prstGeom prst="roundRect">
            <a:avLst>
              <a:gd fmla="val 2768" name="adj"/>
            </a:avLst>
          </a:prstGeom>
          <a:noFill/>
          <a:ln cap="flat" cmpd="sng" w="9525">
            <a:solidFill>
              <a:schemeClr val="dk2"/>
            </a:solidFill>
            <a:prstDash val="solid"/>
            <a:round/>
            <a:headEnd len="sm" w="sm" type="none"/>
            <a:tailEnd len="sm" w="sm" type="none"/>
          </a:ln>
        </p:spPr>
      </p:sp>
      <p:sp>
        <p:nvSpPr>
          <p:cNvPr id="1606" name="Google Shape;1606;p121"/>
          <p:cNvSpPr/>
          <p:nvPr/>
        </p:nvSpPr>
        <p:spPr>
          <a:xfrm>
            <a:off x="82868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7" name="Google Shape;1607;p121"/>
          <p:cNvSpPr/>
          <p:nvPr/>
        </p:nvSpPr>
        <p:spPr>
          <a:xfrm>
            <a:off x="8032195" y="464161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8" name="Google Shape;1608;p121"/>
          <p:cNvSpPr/>
          <p:nvPr/>
        </p:nvSpPr>
        <p:spPr>
          <a:xfrm rot="928263">
            <a:off x="2638618" y="454586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56" name="Google Shape;56;p14"/>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7" name="Google Shape;57;p1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9" name="Google Shape;59;p14"/>
          <p:cNvSpPr/>
          <p:nvPr/>
        </p:nvSpPr>
        <p:spPr>
          <a:xfrm>
            <a:off x="5662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47608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662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47608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64" name="Google Shape;64;p14"/>
          <p:cNvSpPr txBox="1"/>
          <p:nvPr>
            <p:ph idx="4" type="subTitle"/>
          </p:nvPr>
        </p:nvSpPr>
        <p:spPr>
          <a:xfrm>
            <a:off x="4845450" y="1367825"/>
            <a:ext cx="37323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65" name="Google Shape;65;p14"/>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66" name="Google Shape;66;p14"/>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1">
  <p:cSld name="TITLE_AND_BODY_1_1_3">
    <p:spTree>
      <p:nvGrpSpPr>
        <p:cNvPr id="1609" name="Shape 1609"/>
        <p:cNvGrpSpPr/>
        <p:nvPr/>
      </p:nvGrpSpPr>
      <p:grpSpPr>
        <a:xfrm>
          <a:off x="0" y="0"/>
          <a:ext cx="0" cy="0"/>
          <a:chOff x="0" y="0"/>
          <a:chExt cx="0" cy="0"/>
        </a:xfrm>
      </p:grpSpPr>
      <p:sp>
        <p:nvSpPr>
          <p:cNvPr id="1610" name="Google Shape;1610;p122"/>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611" name="Google Shape;1611;p122"/>
          <p:cNvSpPr txBox="1"/>
          <p:nvPr>
            <p:ph idx="1" type="body"/>
          </p:nvPr>
        </p:nvSpPr>
        <p:spPr>
          <a:xfrm>
            <a:off x="566250" y="959700"/>
            <a:ext cx="7777200" cy="2766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612" name="Google Shape;1612;p122"/>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22"/>
          <p:cNvSpPr/>
          <p:nvPr/>
        </p:nvSpPr>
        <p:spPr>
          <a:xfrm rot="1259128">
            <a:off x="8892146" y="218857"/>
            <a:ext cx="339751" cy="951303"/>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4" name="Google Shape;1614;p122"/>
          <p:cNvSpPr/>
          <p:nvPr/>
        </p:nvSpPr>
        <p:spPr>
          <a:xfrm>
            <a:off x="8577744" y="4412073"/>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5" name="Google Shape;1615;p122"/>
          <p:cNvSpPr/>
          <p:nvPr/>
        </p:nvSpPr>
        <p:spPr>
          <a:xfrm>
            <a:off x="-504838" y="2510523"/>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1">
  <p:cSld name="TITLE_AND_BODY_1_3_2_3">
    <p:spTree>
      <p:nvGrpSpPr>
        <p:cNvPr id="1616" name="Shape 1616"/>
        <p:cNvGrpSpPr/>
        <p:nvPr/>
      </p:nvGrpSpPr>
      <p:grpSpPr>
        <a:xfrm>
          <a:off x="0" y="0"/>
          <a:ext cx="0" cy="0"/>
          <a:chOff x="0" y="0"/>
          <a:chExt cx="0" cy="0"/>
        </a:xfrm>
      </p:grpSpPr>
      <p:sp>
        <p:nvSpPr>
          <p:cNvPr id="1617" name="Google Shape;1617;p123"/>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23"/>
          <p:cNvSpPr txBox="1"/>
          <p:nvPr>
            <p:ph type="title"/>
          </p:nvPr>
        </p:nvSpPr>
        <p:spPr>
          <a:xfrm>
            <a:off x="566250" y="29370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1619" name="Google Shape;1619;p123"/>
          <p:cNvSpPr txBox="1"/>
          <p:nvPr>
            <p:ph idx="1" type="body"/>
          </p:nvPr>
        </p:nvSpPr>
        <p:spPr>
          <a:xfrm>
            <a:off x="566250" y="843875"/>
            <a:ext cx="7777200" cy="2739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620" name="Google Shape;1620;p123"/>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23"/>
          <p:cNvSpPr/>
          <p:nvPr/>
        </p:nvSpPr>
        <p:spPr>
          <a:xfrm>
            <a:off x="-186664" y="2715435"/>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2" name="Google Shape;1622;p123"/>
          <p:cNvSpPr/>
          <p:nvPr/>
        </p:nvSpPr>
        <p:spPr>
          <a:xfrm>
            <a:off x="82868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3" name="Google Shape;1623;p123"/>
          <p:cNvSpPr/>
          <p:nvPr/>
        </p:nvSpPr>
        <p:spPr>
          <a:xfrm>
            <a:off x="8108845" y="41165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4" name="Google Shape;1624;p123"/>
          <p:cNvSpPr/>
          <p:nvPr/>
        </p:nvSpPr>
        <p:spPr>
          <a:xfrm rot="928263">
            <a:off x="1809243" y="464801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2">
  <p:cSld name="TITLE_AND_BODY_1_2_1_5">
    <p:spTree>
      <p:nvGrpSpPr>
        <p:cNvPr id="1625" name="Shape 1625"/>
        <p:cNvGrpSpPr/>
        <p:nvPr/>
      </p:nvGrpSpPr>
      <p:grpSpPr>
        <a:xfrm>
          <a:off x="0" y="0"/>
          <a:ext cx="0" cy="0"/>
          <a:chOff x="0" y="0"/>
          <a:chExt cx="0" cy="0"/>
        </a:xfrm>
      </p:grpSpPr>
      <p:sp>
        <p:nvSpPr>
          <p:cNvPr id="1626" name="Google Shape;1626;p124"/>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7" name="Google Shape;1627;p12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628" name="Google Shape;1628;p12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29" name="Google Shape;1629;p124"/>
          <p:cNvSpPr txBox="1"/>
          <p:nvPr>
            <p:ph idx="1" type="body"/>
          </p:nvPr>
        </p:nvSpPr>
        <p:spPr>
          <a:xfrm>
            <a:off x="714150" y="1937775"/>
            <a:ext cx="37881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30" name="Google Shape;1630;p124"/>
          <p:cNvSpPr txBox="1"/>
          <p:nvPr>
            <p:ph idx="2" type="subTitle"/>
          </p:nvPr>
        </p:nvSpPr>
        <p:spPr>
          <a:xfrm>
            <a:off x="714150" y="1347900"/>
            <a:ext cx="3788100" cy="43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
        <p:nvSpPr>
          <p:cNvPr id="1631" name="Google Shape;1631;p124"/>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2" name="Google Shape;1632;p124"/>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3" name="Google Shape;1633;p124"/>
          <p:cNvSpPr txBox="1"/>
          <p:nvPr>
            <p:ph idx="3" type="body"/>
          </p:nvPr>
        </p:nvSpPr>
        <p:spPr>
          <a:xfrm>
            <a:off x="4641750" y="1937775"/>
            <a:ext cx="37881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34" name="Google Shape;1634;p124"/>
          <p:cNvSpPr txBox="1"/>
          <p:nvPr>
            <p:ph idx="4" type="subTitle"/>
          </p:nvPr>
        </p:nvSpPr>
        <p:spPr>
          <a:xfrm>
            <a:off x="4641750" y="1347900"/>
            <a:ext cx="3788100" cy="43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2">
  <p:cSld name="TITLE_AND_BODY_1_1_1_1_1_3">
    <p:spTree>
      <p:nvGrpSpPr>
        <p:cNvPr id="1635" name="Shape 1635"/>
        <p:cNvGrpSpPr/>
        <p:nvPr/>
      </p:nvGrpSpPr>
      <p:grpSpPr>
        <a:xfrm>
          <a:off x="0" y="0"/>
          <a:ext cx="0" cy="0"/>
          <a:chOff x="0" y="0"/>
          <a:chExt cx="0" cy="0"/>
        </a:xfrm>
      </p:grpSpPr>
      <p:sp>
        <p:nvSpPr>
          <p:cNvPr id="1636" name="Google Shape;1636;p125"/>
          <p:cNvSpPr/>
          <p:nvPr/>
        </p:nvSpPr>
        <p:spPr>
          <a:xfrm>
            <a:off x="-523338" y="2760216"/>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7" name="Google Shape;1637;p125"/>
          <p:cNvSpPr/>
          <p:nvPr/>
        </p:nvSpPr>
        <p:spPr>
          <a:xfrm>
            <a:off x="645900" y="1274575"/>
            <a:ext cx="2418600" cy="6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25"/>
          <p:cNvSpPr/>
          <p:nvPr/>
        </p:nvSpPr>
        <p:spPr>
          <a:xfrm>
            <a:off x="6079500" y="1274521"/>
            <a:ext cx="2418600" cy="65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9" name="Google Shape;1639;p125"/>
          <p:cNvSpPr/>
          <p:nvPr/>
        </p:nvSpPr>
        <p:spPr>
          <a:xfrm>
            <a:off x="3358950" y="1274521"/>
            <a:ext cx="2418600" cy="65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40" name="Google Shape;1640;p125"/>
          <p:cNvSpPr/>
          <p:nvPr/>
        </p:nvSpPr>
        <p:spPr>
          <a:xfrm>
            <a:off x="0" y="0"/>
            <a:ext cx="9144000" cy="6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2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1642" name="Google Shape;1642;p12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43" name="Google Shape;1643;p125"/>
          <p:cNvSpPr txBox="1"/>
          <p:nvPr>
            <p:ph idx="1" type="body"/>
          </p:nvPr>
        </p:nvSpPr>
        <p:spPr>
          <a:xfrm>
            <a:off x="645900" y="1356844"/>
            <a:ext cx="2328600" cy="2188200"/>
          </a:xfrm>
          <a:prstGeom prst="rect">
            <a:avLst/>
          </a:prstGeom>
        </p:spPr>
        <p:txBody>
          <a:bodyPr anchorCtr="0" anchor="t" bIns="91425" lIns="91425" spcFirstLastPara="1" rIns="167400"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44" name="Google Shape;1644;p125"/>
          <p:cNvSpPr txBox="1"/>
          <p:nvPr>
            <p:ph idx="2" type="body"/>
          </p:nvPr>
        </p:nvSpPr>
        <p:spPr>
          <a:xfrm>
            <a:off x="3358950" y="1356869"/>
            <a:ext cx="23286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45" name="Google Shape;1645;p125"/>
          <p:cNvSpPr txBox="1"/>
          <p:nvPr>
            <p:ph idx="3" type="body"/>
          </p:nvPr>
        </p:nvSpPr>
        <p:spPr>
          <a:xfrm>
            <a:off x="6079500" y="1356869"/>
            <a:ext cx="23286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46" name="Google Shape;1646;p125"/>
          <p:cNvSpPr/>
          <p:nvPr/>
        </p:nvSpPr>
        <p:spPr>
          <a:xfrm rot="1259128">
            <a:off x="8892146" y="218857"/>
            <a:ext cx="339751" cy="951303"/>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7" name="Google Shape;1647;p125"/>
          <p:cNvSpPr/>
          <p:nvPr/>
        </p:nvSpPr>
        <p:spPr>
          <a:xfrm>
            <a:off x="8552094" y="4663223"/>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257">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1">
  <p:cSld name="TITLE_AND_BODY_3">
    <p:spTree>
      <p:nvGrpSpPr>
        <p:cNvPr id="67" name="Shape 67"/>
        <p:cNvGrpSpPr/>
        <p:nvPr/>
      </p:nvGrpSpPr>
      <p:grpSpPr>
        <a:xfrm>
          <a:off x="0" y="0"/>
          <a:ext cx="0" cy="0"/>
          <a:chOff x="0" y="0"/>
          <a:chExt cx="0" cy="0"/>
        </a:xfrm>
      </p:grpSpPr>
      <p:sp>
        <p:nvSpPr>
          <p:cNvPr id="68" name="Google Shape;68;p15"/>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69" name="Google Shape;69;p15"/>
          <p:cNvSpPr txBox="1"/>
          <p:nvPr>
            <p:ph idx="1" type="body"/>
          </p:nvPr>
        </p:nvSpPr>
        <p:spPr>
          <a:xfrm>
            <a:off x="650850" y="1987200"/>
            <a:ext cx="3776700" cy="2766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0" name="Google Shape;70;p1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5"/>
          <p:cNvSpPr txBox="1"/>
          <p:nvPr>
            <p:ph idx="2" type="body"/>
          </p:nvPr>
        </p:nvSpPr>
        <p:spPr>
          <a:xfrm>
            <a:off x="4845450" y="1987200"/>
            <a:ext cx="3732300" cy="27669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2" name="Google Shape;72;p15"/>
          <p:cNvSpPr/>
          <p:nvPr/>
        </p:nvSpPr>
        <p:spPr>
          <a:xfrm>
            <a:off x="5662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4760850" y="1370350"/>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5662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4760850" y="1738675"/>
            <a:ext cx="156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idx="3" type="subTitle"/>
          </p:nvPr>
        </p:nvSpPr>
        <p:spPr>
          <a:xfrm>
            <a:off x="650850" y="1367825"/>
            <a:ext cx="37323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2pPr>
            <a:lvl3pPr lvl="2">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3pPr>
            <a:lvl4pPr lvl="3">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4pPr>
            <a:lvl5pPr lvl="4">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5pPr>
            <a:lvl6pPr lvl="5">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6pPr>
            <a:lvl7pPr lvl="6">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7pPr>
            <a:lvl8pPr lvl="7">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8pPr>
            <a:lvl9pPr lvl="8">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9pPr>
          </a:lstStyle>
          <a:p/>
        </p:txBody>
      </p:sp>
      <p:sp>
        <p:nvSpPr>
          <p:cNvPr id="77" name="Google Shape;77;p15"/>
          <p:cNvSpPr txBox="1"/>
          <p:nvPr>
            <p:ph idx="4" type="subTitle"/>
          </p:nvPr>
        </p:nvSpPr>
        <p:spPr>
          <a:xfrm>
            <a:off x="4845525" y="1367825"/>
            <a:ext cx="37323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2pPr>
            <a:lvl3pPr lvl="2">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3pPr>
            <a:lvl4pPr lvl="3">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4pPr>
            <a:lvl5pPr lvl="4">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5pPr>
            <a:lvl6pPr lvl="5">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6pPr>
            <a:lvl7pPr lvl="6">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7pPr>
            <a:lvl8pPr lvl="7">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8pPr>
            <a:lvl9pPr lvl="8">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9pPr>
          </a:lstStyle>
          <a:p/>
        </p:txBody>
      </p:sp>
      <p:sp>
        <p:nvSpPr>
          <p:cNvPr id="78" name="Google Shape;78;p15"/>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79" name="Google Shape;79;p15"/>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TITLE_AND_BODY_3_1">
    <p:spTree>
      <p:nvGrpSpPr>
        <p:cNvPr id="80" name="Shape 80"/>
        <p:cNvGrpSpPr/>
        <p:nvPr/>
      </p:nvGrpSpPr>
      <p:grpSpPr>
        <a:xfrm>
          <a:off x="0" y="0"/>
          <a:ext cx="0" cy="0"/>
          <a:chOff x="0" y="0"/>
          <a:chExt cx="0" cy="0"/>
        </a:xfrm>
      </p:grpSpPr>
      <p:sp>
        <p:nvSpPr>
          <p:cNvPr id="81" name="Google Shape;81;p16"/>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82" name="Google Shape;82;p16"/>
          <p:cNvSpPr txBox="1"/>
          <p:nvPr>
            <p:ph idx="1" type="body"/>
          </p:nvPr>
        </p:nvSpPr>
        <p:spPr>
          <a:xfrm>
            <a:off x="650850" y="2875475"/>
            <a:ext cx="3619200" cy="1844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3" name="Google Shape;83;p1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ph idx="2" type="body"/>
          </p:nvPr>
        </p:nvSpPr>
        <p:spPr>
          <a:xfrm>
            <a:off x="4845450" y="2875475"/>
            <a:ext cx="3637800" cy="1844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5" name="Google Shape;85;p16"/>
          <p:cNvSpPr/>
          <p:nvPr/>
        </p:nvSpPr>
        <p:spPr>
          <a:xfrm>
            <a:off x="566250" y="1107825"/>
            <a:ext cx="84600" cy="51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4760850" y="1107825"/>
            <a:ext cx="84600" cy="51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566250" y="1597350"/>
            <a:ext cx="15600" cy="292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760850" y="1597350"/>
            <a:ext cx="15600" cy="292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ph idx="3" type="subTitle"/>
          </p:nvPr>
        </p:nvSpPr>
        <p:spPr>
          <a:xfrm>
            <a:off x="650850" y="2373050"/>
            <a:ext cx="36192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2pPr>
            <a:lvl3pPr lvl="2">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3pPr>
            <a:lvl4pPr lvl="3">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4pPr>
            <a:lvl5pPr lvl="4">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5pPr>
            <a:lvl6pPr lvl="5">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6pPr>
            <a:lvl7pPr lvl="6">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7pPr>
            <a:lvl8pPr lvl="7">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8pPr>
            <a:lvl9pPr lvl="8">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9pPr>
          </a:lstStyle>
          <a:p/>
        </p:txBody>
      </p:sp>
      <p:sp>
        <p:nvSpPr>
          <p:cNvPr id="90" name="Google Shape;90;p16"/>
          <p:cNvSpPr txBox="1"/>
          <p:nvPr>
            <p:ph idx="4" type="subTitle"/>
          </p:nvPr>
        </p:nvSpPr>
        <p:spPr>
          <a:xfrm>
            <a:off x="4845525" y="2373050"/>
            <a:ext cx="36378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2pPr>
            <a:lvl3pPr lvl="2">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3pPr>
            <a:lvl4pPr lvl="3">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4pPr>
            <a:lvl5pPr lvl="4">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5pPr>
            <a:lvl6pPr lvl="5">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6pPr>
            <a:lvl7pPr lvl="6">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7pPr>
            <a:lvl8pPr lvl="7">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8pPr>
            <a:lvl9pPr lvl="8">
              <a:spcBef>
                <a:spcPts val="0"/>
              </a:spcBef>
              <a:spcAft>
                <a:spcPts val="0"/>
              </a:spcAft>
              <a:buSzPts val="1200"/>
              <a:buFont typeface="Nunito Sans SemiBold"/>
              <a:buNone/>
              <a:defRPr sz="1200">
                <a:latin typeface="Nunito Sans SemiBold"/>
                <a:ea typeface="Nunito Sans SemiBold"/>
                <a:cs typeface="Nunito Sans SemiBold"/>
                <a:sym typeface="Nunito Sans SemiBold"/>
              </a:defRPr>
            </a:lvl9pPr>
          </a:lstStyle>
          <a:p/>
        </p:txBody>
      </p:sp>
      <p:sp>
        <p:nvSpPr>
          <p:cNvPr id="91" name="Google Shape;91;p16"/>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92" name="Google Shape;92;p16"/>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93" name="Google Shape;93;p16"/>
          <p:cNvSpPr/>
          <p:nvPr>
            <p:ph idx="5" type="pic"/>
          </p:nvPr>
        </p:nvSpPr>
        <p:spPr>
          <a:xfrm>
            <a:off x="726850" y="1095325"/>
            <a:ext cx="3543300" cy="1290300"/>
          </a:xfrm>
          <a:prstGeom prst="rect">
            <a:avLst/>
          </a:prstGeom>
          <a:noFill/>
          <a:ln>
            <a:noFill/>
          </a:ln>
        </p:spPr>
      </p:sp>
      <p:sp>
        <p:nvSpPr>
          <p:cNvPr id="94" name="Google Shape;94;p16"/>
          <p:cNvSpPr/>
          <p:nvPr>
            <p:ph idx="6" type="pic"/>
          </p:nvPr>
        </p:nvSpPr>
        <p:spPr>
          <a:xfrm>
            <a:off x="4939950" y="1107825"/>
            <a:ext cx="3543300" cy="1277700"/>
          </a:xfrm>
          <a:prstGeom prst="rect">
            <a:avLst/>
          </a:prstGeom>
          <a:noFill/>
          <a:ln>
            <a:noFill/>
          </a:ln>
        </p:spPr>
      </p:sp>
    </p:spTree>
  </p:cSld>
  <p:clrMapOvr>
    <a:masterClrMapping/>
  </p:clrMapOvr>
  <p:extLst>
    <p:ext uri="{DCECCB84-F9BA-43D5-87BE-67443E8EF086}">
      <p15:sldGuideLst>
        <p15:guide id="1" orient="horz" pos="1503">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TITLE_AND_BODY_1_3_1_3">
    <p:spTree>
      <p:nvGrpSpPr>
        <p:cNvPr id="95" name="Shape 95"/>
        <p:cNvGrpSpPr/>
        <p:nvPr/>
      </p:nvGrpSpPr>
      <p:grpSpPr>
        <a:xfrm>
          <a:off x="0" y="0"/>
          <a:ext cx="0" cy="0"/>
          <a:chOff x="0" y="0"/>
          <a:chExt cx="0" cy="0"/>
        </a:xfrm>
      </p:grpSpPr>
      <p:sp>
        <p:nvSpPr>
          <p:cNvPr id="96" name="Google Shape;96;p17"/>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ph idx="2" type="pic"/>
          </p:nvPr>
        </p:nvSpPr>
        <p:spPr>
          <a:xfrm>
            <a:off x="4977275" y="0"/>
            <a:ext cx="4166700" cy="5143500"/>
          </a:xfrm>
          <a:prstGeom prst="rect">
            <a:avLst/>
          </a:prstGeom>
          <a:noFill/>
          <a:ln>
            <a:noFill/>
          </a:ln>
        </p:spPr>
      </p:sp>
      <p:sp>
        <p:nvSpPr>
          <p:cNvPr id="98" name="Google Shape;98;p17"/>
          <p:cNvSpPr txBox="1"/>
          <p:nvPr>
            <p:ph type="title"/>
          </p:nvPr>
        </p:nvSpPr>
        <p:spPr>
          <a:xfrm>
            <a:off x="566250" y="597425"/>
            <a:ext cx="4093500" cy="446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9" name="Google Shape;99;p17"/>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17"/>
          <p:cNvSpPr txBox="1"/>
          <p:nvPr>
            <p:ph idx="1" type="body"/>
          </p:nvPr>
        </p:nvSpPr>
        <p:spPr>
          <a:xfrm>
            <a:off x="566250" y="1154125"/>
            <a:ext cx="4093500" cy="328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1" name="Google Shape;101;p17"/>
          <p:cNvSpPr/>
          <p:nvPr/>
        </p:nvSpPr>
        <p:spPr>
          <a:xfrm>
            <a:off x="-503789" y="1027235"/>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 name="Google Shape;102;p17"/>
          <p:cNvSpPr/>
          <p:nvPr/>
        </p:nvSpPr>
        <p:spPr>
          <a:xfrm rot="928263">
            <a:off x="441868" y="471231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1">
  <p:cSld name="TITLE_AND_BODY_1_3_1_2_1">
    <p:spTree>
      <p:nvGrpSpPr>
        <p:cNvPr id="103" name="Shape 103"/>
        <p:cNvGrpSpPr/>
        <p:nvPr/>
      </p:nvGrpSpPr>
      <p:grpSpPr>
        <a:xfrm>
          <a:off x="0" y="0"/>
          <a:ext cx="0" cy="0"/>
          <a:chOff x="0" y="0"/>
          <a:chExt cx="0" cy="0"/>
        </a:xfrm>
      </p:grpSpPr>
      <p:sp>
        <p:nvSpPr>
          <p:cNvPr id="104" name="Google Shape;104;p18"/>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ph idx="2" type="pic"/>
          </p:nvPr>
        </p:nvSpPr>
        <p:spPr>
          <a:xfrm>
            <a:off x="4977275" y="0"/>
            <a:ext cx="4166700" cy="5143500"/>
          </a:xfrm>
          <a:prstGeom prst="rect">
            <a:avLst/>
          </a:prstGeom>
          <a:noFill/>
          <a:ln>
            <a:noFill/>
          </a:ln>
        </p:spPr>
      </p:sp>
      <p:sp>
        <p:nvSpPr>
          <p:cNvPr id="106" name="Google Shape;106;p18"/>
          <p:cNvSpPr txBox="1"/>
          <p:nvPr>
            <p:ph type="title"/>
          </p:nvPr>
        </p:nvSpPr>
        <p:spPr>
          <a:xfrm>
            <a:off x="566250" y="597425"/>
            <a:ext cx="4093500" cy="446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07" name="Google Shape;107;p1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8"/>
          <p:cNvSpPr txBox="1"/>
          <p:nvPr>
            <p:ph idx="1" type="body"/>
          </p:nvPr>
        </p:nvSpPr>
        <p:spPr>
          <a:xfrm>
            <a:off x="566250" y="1154125"/>
            <a:ext cx="4093500" cy="328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9" name="Google Shape;109;p18"/>
          <p:cNvSpPr/>
          <p:nvPr/>
        </p:nvSpPr>
        <p:spPr>
          <a:xfrm rot="928263">
            <a:off x="441868" y="471231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TITLE_AND_BODY_1_3_1_1">
    <p:spTree>
      <p:nvGrpSpPr>
        <p:cNvPr id="110" name="Shape 110"/>
        <p:cNvGrpSpPr/>
        <p:nvPr/>
      </p:nvGrpSpPr>
      <p:grpSpPr>
        <a:xfrm>
          <a:off x="0" y="0"/>
          <a:ext cx="0" cy="0"/>
          <a:chOff x="0" y="0"/>
          <a:chExt cx="0" cy="0"/>
        </a:xfrm>
      </p:grpSpPr>
      <p:sp>
        <p:nvSpPr>
          <p:cNvPr id="111" name="Google Shape;111;p19"/>
          <p:cNvSpPr/>
          <p:nvPr/>
        </p:nvSpPr>
        <p:spPr>
          <a:xfrm>
            <a:off x="3339998" y="-72781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19"/>
          <p:cNvSpPr/>
          <p:nvPr/>
        </p:nvSpPr>
        <p:spPr>
          <a:xfrm>
            <a:off x="0"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ph idx="2" type="pic"/>
          </p:nvPr>
        </p:nvSpPr>
        <p:spPr>
          <a:xfrm>
            <a:off x="0" y="0"/>
            <a:ext cx="4166700" cy="5143500"/>
          </a:xfrm>
          <a:prstGeom prst="rect">
            <a:avLst/>
          </a:prstGeom>
          <a:noFill/>
          <a:ln>
            <a:noFill/>
          </a:ln>
        </p:spPr>
      </p:sp>
      <p:sp>
        <p:nvSpPr>
          <p:cNvPr id="114" name="Google Shape;114;p19"/>
          <p:cNvSpPr txBox="1"/>
          <p:nvPr>
            <p:ph type="title"/>
          </p:nvPr>
        </p:nvSpPr>
        <p:spPr>
          <a:xfrm>
            <a:off x="4651550" y="673625"/>
            <a:ext cx="4093500" cy="4434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5" name="Google Shape;115;p19"/>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txBox="1"/>
          <p:nvPr>
            <p:ph idx="1" type="body"/>
          </p:nvPr>
        </p:nvSpPr>
        <p:spPr>
          <a:xfrm>
            <a:off x="4651550" y="1154125"/>
            <a:ext cx="4093500" cy="328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7" name="Google Shape;117;p19"/>
          <p:cNvSpPr/>
          <p:nvPr/>
        </p:nvSpPr>
        <p:spPr>
          <a:xfrm rot="1443446">
            <a:off x="8639017" y="1020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19"/>
          <p:cNvSpPr/>
          <p:nvPr/>
        </p:nvSpPr>
        <p:spPr>
          <a:xfrm>
            <a:off x="8509819" y="4273785"/>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19"/>
          <p:cNvSpPr/>
          <p:nvPr/>
        </p:nvSpPr>
        <p:spPr>
          <a:xfrm>
            <a:off x="3340012" y="48667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1">
  <p:cSld name="MAIN_POINT_1_2">
    <p:spTree>
      <p:nvGrpSpPr>
        <p:cNvPr id="120" name="Shape 120"/>
        <p:cNvGrpSpPr/>
        <p:nvPr/>
      </p:nvGrpSpPr>
      <p:grpSpPr>
        <a:xfrm>
          <a:off x="0" y="0"/>
          <a:ext cx="0" cy="0"/>
          <a:chOff x="0" y="0"/>
          <a:chExt cx="0" cy="0"/>
        </a:xfrm>
      </p:grpSpPr>
      <p:sp>
        <p:nvSpPr>
          <p:cNvPr id="121" name="Google Shape;121;p20"/>
          <p:cNvSpPr/>
          <p:nvPr/>
        </p:nvSpPr>
        <p:spPr>
          <a:xfrm>
            <a:off x="83893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20"/>
          <p:cNvSpPr/>
          <p:nvPr/>
        </p:nvSpPr>
        <p:spPr>
          <a:xfrm>
            <a:off x="0" y="3249700"/>
            <a:ext cx="9144000" cy="190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ph idx="2" type="pic"/>
          </p:nvPr>
        </p:nvSpPr>
        <p:spPr>
          <a:xfrm>
            <a:off x="560300" y="1522125"/>
            <a:ext cx="3922200" cy="3046800"/>
          </a:xfrm>
          <a:prstGeom prst="roundRect">
            <a:avLst>
              <a:gd fmla="val 3160" name="adj"/>
            </a:avLst>
          </a:prstGeom>
          <a:noFill/>
          <a:ln cap="flat" cmpd="sng" w="9525">
            <a:solidFill>
              <a:schemeClr val="dk2"/>
            </a:solidFill>
            <a:prstDash val="solid"/>
            <a:round/>
            <a:headEnd len="sm" w="sm" type="none"/>
            <a:tailEnd len="sm" w="sm" type="none"/>
          </a:ln>
        </p:spPr>
      </p:sp>
      <p:sp>
        <p:nvSpPr>
          <p:cNvPr id="124" name="Google Shape;124;p20"/>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25" name="Google Shape;125;p20"/>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0"/>
          <p:cNvSpPr/>
          <p:nvPr/>
        </p:nvSpPr>
        <p:spPr>
          <a:xfrm>
            <a:off x="4855875" y="819675"/>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855875" y="3177964"/>
            <a:ext cx="3726000" cy="1692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4992675" y="957875"/>
            <a:ext cx="3452400" cy="142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29" name="Google Shape;129;p20"/>
          <p:cNvSpPr txBox="1"/>
          <p:nvPr>
            <p:ph idx="3" type="body"/>
          </p:nvPr>
        </p:nvSpPr>
        <p:spPr>
          <a:xfrm>
            <a:off x="5001050" y="3332050"/>
            <a:ext cx="3453300" cy="1424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0" name="Google Shape;130;p20"/>
          <p:cNvSpPr/>
          <p:nvPr/>
        </p:nvSpPr>
        <p:spPr>
          <a:xfrm>
            <a:off x="4855875" y="819675"/>
            <a:ext cx="18000" cy="16920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31" name="Google Shape;131;p20"/>
          <p:cNvSpPr/>
          <p:nvPr/>
        </p:nvSpPr>
        <p:spPr>
          <a:xfrm>
            <a:off x="4855981" y="3177975"/>
            <a:ext cx="18000" cy="1691700"/>
          </a:xfrm>
          <a:prstGeom prst="rect">
            <a:avLst/>
          </a:prstGeom>
          <a:solidFill>
            <a:schemeClr val="accent1"/>
          </a:solidFill>
          <a:ln>
            <a:noFill/>
          </a:ln>
          <a:effectLst>
            <a:outerShdw blurRad="57150" rotWithShape="0" algn="bl" dir="3780000" dist="19050">
              <a:srgbClr val="D9D9D9">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32" name="Google Shape;132;p20"/>
          <p:cNvSpPr/>
          <p:nvPr/>
        </p:nvSpPr>
        <p:spPr>
          <a:xfrm rot="928263">
            <a:off x="9718" y="4683789"/>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p:cSld name="MAIN_POINT_2_3">
    <p:spTree>
      <p:nvGrpSpPr>
        <p:cNvPr id="133" name="Shape 133"/>
        <p:cNvGrpSpPr/>
        <p:nvPr/>
      </p:nvGrpSpPr>
      <p:grpSpPr>
        <a:xfrm>
          <a:off x="0" y="0"/>
          <a:ext cx="0" cy="0"/>
          <a:chOff x="0" y="0"/>
          <a:chExt cx="0" cy="0"/>
        </a:xfrm>
      </p:grpSpPr>
      <p:sp>
        <p:nvSpPr>
          <p:cNvPr id="134" name="Google Shape;134;p21"/>
          <p:cNvSpPr/>
          <p:nvPr/>
        </p:nvSpPr>
        <p:spPr>
          <a:xfrm>
            <a:off x="0" y="3249700"/>
            <a:ext cx="9144000" cy="190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ph idx="2" type="pic"/>
          </p:nvPr>
        </p:nvSpPr>
        <p:spPr>
          <a:xfrm>
            <a:off x="560300" y="1522125"/>
            <a:ext cx="3922200" cy="3046800"/>
          </a:xfrm>
          <a:prstGeom prst="roundRect">
            <a:avLst>
              <a:gd fmla="val 2856" name="adj"/>
            </a:avLst>
          </a:prstGeom>
          <a:noFill/>
          <a:ln cap="flat" cmpd="sng" w="9525">
            <a:solidFill>
              <a:schemeClr val="dk2"/>
            </a:solidFill>
            <a:prstDash val="solid"/>
            <a:round/>
            <a:headEnd len="sm" w="sm" type="none"/>
            <a:tailEnd len="sm" w="sm" type="none"/>
          </a:ln>
        </p:spPr>
      </p:sp>
      <p:sp>
        <p:nvSpPr>
          <p:cNvPr id="136" name="Google Shape;136;p21"/>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37" name="Google Shape;137;p21"/>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1"/>
          <p:cNvSpPr/>
          <p:nvPr/>
        </p:nvSpPr>
        <p:spPr>
          <a:xfrm>
            <a:off x="4855875" y="445025"/>
            <a:ext cx="3726000" cy="1044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4855875" y="1753439"/>
            <a:ext cx="3726000" cy="10764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4855875" y="3070475"/>
            <a:ext cx="3726000" cy="1077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ph idx="1" type="body"/>
          </p:nvPr>
        </p:nvSpPr>
        <p:spPr>
          <a:xfrm>
            <a:off x="5481550" y="547625"/>
            <a:ext cx="2972700" cy="8388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2" name="Google Shape;142;p21"/>
          <p:cNvSpPr txBox="1"/>
          <p:nvPr>
            <p:ph idx="3" type="body"/>
          </p:nvPr>
        </p:nvSpPr>
        <p:spPr>
          <a:xfrm>
            <a:off x="5481550" y="1872537"/>
            <a:ext cx="2972700" cy="8382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3" name="Google Shape;143;p21"/>
          <p:cNvSpPr txBox="1"/>
          <p:nvPr>
            <p:ph idx="4" type="body"/>
          </p:nvPr>
        </p:nvSpPr>
        <p:spPr>
          <a:xfrm>
            <a:off x="5481550" y="3189875"/>
            <a:ext cx="2972700" cy="8382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4" name="Google Shape;144;p21"/>
          <p:cNvSpPr txBox="1"/>
          <p:nvPr/>
        </p:nvSpPr>
        <p:spPr>
          <a:xfrm>
            <a:off x="5041100" y="83367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1</a:t>
            </a:r>
            <a:endParaRPr b="1">
              <a:solidFill>
                <a:schemeClr val="accent1"/>
              </a:solidFill>
              <a:latin typeface="Inter"/>
              <a:ea typeface="Inter"/>
              <a:cs typeface="Inter"/>
              <a:sym typeface="Inter"/>
            </a:endParaRPr>
          </a:p>
        </p:txBody>
      </p:sp>
      <p:sp>
        <p:nvSpPr>
          <p:cNvPr id="145" name="Google Shape;145;p21"/>
          <p:cNvSpPr txBox="1"/>
          <p:nvPr/>
        </p:nvSpPr>
        <p:spPr>
          <a:xfrm>
            <a:off x="5041100" y="2146400"/>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2</a:t>
            </a:r>
            <a:endParaRPr b="1">
              <a:solidFill>
                <a:schemeClr val="accent1"/>
              </a:solidFill>
              <a:latin typeface="Inter"/>
              <a:ea typeface="Inter"/>
              <a:cs typeface="Inter"/>
              <a:sym typeface="Inter"/>
            </a:endParaRPr>
          </a:p>
        </p:txBody>
      </p:sp>
      <p:sp>
        <p:nvSpPr>
          <p:cNvPr id="146" name="Google Shape;146;p21"/>
          <p:cNvSpPr txBox="1"/>
          <p:nvPr/>
        </p:nvSpPr>
        <p:spPr>
          <a:xfrm>
            <a:off x="5041100" y="3459425"/>
            <a:ext cx="299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Inter"/>
                <a:ea typeface="Inter"/>
                <a:cs typeface="Inter"/>
                <a:sym typeface="Inter"/>
              </a:rPr>
              <a:t>3</a:t>
            </a:r>
            <a:endParaRPr b="1">
              <a:solidFill>
                <a:schemeClr val="accent1"/>
              </a:solidFill>
              <a:latin typeface="Inter"/>
              <a:ea typeface="Inter"/>
              <a:cs typeface="Inter"/>
              <a:sym typeface="Inter"/>
            </a:endParaRPr>
          </a:p>
        </p:txBody>
      </p:sp>
      <p:sp>
        <p:nvSpPr>
          <p:cNvPr id="147" name="Google Shape;147;p21"/>
          <p:cNvSpPr/>
          <p:nvPr/>
        </p:nvSpPr>
        <p:spPr>
          <a:xfrm>
            <a:off x="-941438"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21"/>
          <p:cNvSpPr/>
          <p:nvPr/>
        </p:nvSpPr>
        <p:spPr>
          <a:xfrm rot="928263">
            <a:off x="9718" y="4683789"/>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1 1">
  <p:cSld name="CUSTOM_5_1_2">
    <p:spTree>
      <p:nvGrpSpPr>
        <p:cNvPr id="149" name="Shape 149"/>
        <p:cNvGrpSpPr/>
        <p:nvPr/>
      </p:nvGrpSpPr>
      <p:grpSpPr>
        <a:xfrm>
          <a:off x="0" y="0"/>
          <a:ext cx="0" cy="0"/>
          <a:chOff x="0" y="0"/>
          <a:chExt cx="0" cy="0"/>
        </a:xfrm>
      </p:grpSpPr>
      <p:sp>
        <p:nvSpPr>
          <p:cNvPr id="150" name="Google Shape;150;p22"/>
          <p:cNvSpPr txBox="1"/>
          <p:nvPr>
            <p:ph type="title"/>
          </p:nvPr>
        </p:nvSpPr>
        <p:spPr>
          <a:xfrm>
            <a:off x="339450" y="369925"/>
            <a:ext cx="84651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1" name="Google Shape;151;p22"/>
          <p:cNvSpPr txBox="1"/>
          <p:nvPr>
            <p:ph idx="1" type="body"/>
          </p:nvPr>
        </p:nvSpPr>
        <p:spPr>
          <a:xfrm>
            <a:off x="882150" y="1431675"/>
            <a:ext cx="19041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52" name="Google Shape;152;p22"/>
          <p:cNvSpPr txBox="1"/>
          <p:nvPr>
            <p:ph idx="2" type="body"/>
          </p:nvPr>
        </p:nvSpPr>
        <p:spPr>
          <a:xfrm>
            <a:off x="3784725" y="1431675"/>
            <a:ext cx="19041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53" name="Google Shape;153;p22"/>
          <p:cNvSpPr txBox="1"/>
          <p:nvPr>
            <p:ph idx="3" type="body"/>
          </p:nvPr>
        </p:nvSpPr>
        <p:spPr>
          <a:xfrm>
            <a:off x="6686200" y="1431675"/>
            <a:ext cx="19041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54" name="Google Shape;154;p22"/>
          <p:cNvSpPr/>
          <p:nvPr/>
        </p:nvSpPr>
        <p:spPr>
          <a:xfrm>
            <a:off x="-341214" y="1133360"/>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22"/>
          <p:cNvSpPr/>
          <p:nvPr/>
        </p:nvSpPr>
        <p:spPr>
          <a:xfrm>
            <a:off x="82868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22"/>
          <p:cNvSpPr/>
          <p:nvPr/>
        </p:nvSpPr>
        <p:spPr>
          <a:xfrm>
            <a:off x="8032195" y="464161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22"/>
          <p:cNvSpPr/>
          <p:nvPr/>
        </p:nvSpPr>
        <p:spPr>
          <a:xfrm rot="928263">
            <a:off x="-135657" y="466216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073">
          <p15:clr>
            <a:srgbClr val="E46962"/>
          </p15:clr>
        </p15:guide>
        <p15:guide id="2" pos="282">
          <p15:clr>
            <a:srgbClr val="E46962"/>
          </p15:clr>
        </p15:guide>
        <p15:guide id="3" orient="horz" pos="974">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2">
  <p:cSld name="CUSTOM_5_1_1">
    <p:spTree>
      <p:nvGrpSpPr>
        <p:cNvPr id="158" name="Shape 158"/>
        <p:cNvGrpSpPr/>
        <p:nvPr/>
      </p:nvGrpSpPr>
      <p:grpSpPr>
        <a:xfrm>
          <a:off x="0" y="0"/>
          <a:ext cx="0" cy="0"/>
          <a:chOff x="0" y="0"/>
          <a:chExt cx="0" cy="0"/>
        </a:xfrm>
      </p:grpSpPr>
      <p:sp>
        <p:nvSpPr>
          <p:cNvPr id="159" name="Google Shape;159;p23"/>
          <p:cNvSpPr txBox="1"/>
          <p:nvPr>
            <p:ph type="title"/>
          </p:nvPr>
        </p:nvSpPr>
        <p:spPr>
          <a:xfrm>
            <a:off x="313501" y="369925"/>
            <a:ext cx="81960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0" name="Google Shape;160;p23"/>
          <p:cNvSpPr txBox="1"/>
          <p:nvPr>
            <p:ph idx="1" type="body"/>
          </p:nvPr>
        </p:nvSpPr>
        <p:spPr>
          <a:xfrm>
            <a:off x="418775" y="1351450"/>
            <a:ext cx="8155200" cy="754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1" name="Google Shape;161;p23"/>
          <p:cNvSpPr txBox="1"/>
          <p:nvPr>
            <p:ph idx="2" type="body"/>
          </p:nvPr>
        </p:nvSpPr>
        <p:spPr>
          <a:xfrm>
            <a:off x="418775" y="2583113"/>
            <a:ext cx="8155200" cy="754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2" name="Google Shape;162;p23"/>
          <p:cNvSpPr txBox="1"/>
          <p:nvPr>
            <p:ph idx="3" type="body"/>
          </p:nvPr>
        </p:nvSpPr>
        <p:spPr>
          <a:xfrm>
            <a:off x="418775" y="3814775"/>
            <a:ext cx="8155200" cy="754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extLst>
    <p:ext uri="{DCECCB84-F9BA-43D5-87BE-67443E8EF086}">
      <p15:sldGuideLst>
        <p15:guide id="1" orient="horz" pos="1073">
          <p15:clr>
            <a:srgbClr val="E46962"/>
          </p15:clr>
        </p15:guide>
        <p15:guide id="2" pos="2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1">
  <p:cSld name="CUSTOM_5_1_4">
    <p:spTree>
      <p:nvGrpSpPr>
        <p:cNvPr id="163" name="Shape 163"/>
        <p:cNvGrpSpPr/>
        <p:nvPr/>
      </p:nvGrpSpPr>
      <p:grpSpPr>
        <a:xfrm>
          <a:off x="0" y="0"/>
          <a:ext cx="0" cy="0"/>
          <a:chOff x="0" y="0"/>
          <a:chExt cx="0" cy="0"/>
        </a:xfrm>
      </p:grpSpPr>
      <p:sp>
        <p:nvSpPr>
          <p:cNvPr id="164" name="Google Shape;164;p24"/>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5" name="Google Shape;165;p24"/>
          <p:cNvSpPr txBox="1"/>
          <p:nvPr>
            <p:ph idx="1" type="body"/>
          </p:nvPr>
        </p:nvSpPr>
        <p:spPr>
          <a:xfrm>
            <a:off x="641050" y="1336498"/>
            <a:ext cx="3522900" cy="2454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6" name="Google Shape;166;p24"/>
          <p:cNvSpPr txBox="1"/>
          <p:nvPr>
            <p:ph idx="2" type="body"/>
          </p:nvPr>
        </p:nvSpPr>
        <p:spPr>
          <a:xfrm>
            <a:off x="4878450" y="1314998"/>
            <a:ext cx="3490500" cy="2454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7" name="Google Shape;167;p24"/>
          <p:cNvSpPr/>
          <p:nvPr/>
        </p:nvSpPr>
        <p:spPr>
          <a:xfrm>
            <a:off x="-503789" y="1027235"/>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24"/>
          <p:cNvSpPr/>
          <p:nvPr/>
        </p:nvSpPr>
        <p:spPr>
          <a:xfrm>
            <a:off x="82868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24"/>
          <p:cNvSpPr/>
          <p:nvPr/>
        </p:nvSpPr>
        <p:spPr>
          <a:xfrm>
            <a:off x="8032195" y="464161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24"/>
          <p:cNvSpPr/>
          <p:nvPr/>
        </p:nvSpPr>
        <p:spPr>
          <a:xfrm rot="928263">
            <a:off x="441868" y="471231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_2">
    <p:spTree>
      <p:nvGrpSpPr>
        <p:cNvPr id="171" name="Shape 17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1">
  <p:cSld name="CUSTOM_5_1_5_2">
    <p:spTree>
      <p:nvGrpSpPr>
        <p:cNvPr id="172" name="Shape 172"/>
        <p:cNvGrpSpPr/>
        <p:nvPr/>
      </p:nvGrpSpPr>
      <p:grpSpPr>
        <a:xfrm>
          <a:off x="0" y="0"/>
          <a:ext cx="0" cy="0"/>
          <a:chOff x="0" y="0"/>
          <a:chExt cx="0" cy="0"/>
        </a:xfrm>
      </p:grpSpPr>
      <p:sp>
        <p:nvSpPr>
          <p:cNvPr id="173" name="Google Shape;173;p26"/>
          <p:cNvSpPr/>
          <p:nvPr/>
        </p:nvSpPr>
        <p:spPr>
          <a:xfrm>
            <a:off x="2113286" y="1133360"/>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26"/>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5" name="Google Shape;175;p26"/>
          <p:cNvSpPr txBox="1"/>
          <p:nvPr>
            <p:ph idx="1" type="body"/>
          </p:nvPr>
        </p:nvSpPr>
        <p:spPr>
          <a:xfrm>
            <a:off x="3569725" y="1185400"/>
            <a:ext cx="19758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6" name="Google Shape;176;p26"/>
          <p:cNvSpPr txBox="1"/>
          <p:nvPr>
            <p:ph idx="2" type="body"/>
          </p:nvPr>
        </p:nvSpPr>
        <p:spPr>
          <a:xfrm>
            <a:off x="6471950" y="1185400"/>
            <a:ext cx="19758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7" name="Google Shape;177;p26"/>
          <p:cNvSpPr/>
          <p:nvPr>
            <p:ph idx="3" type="pic"/>
          </p:nvPr>
        </p:nvSpPr>
        <p:spPr>
          <a:xfrm>
            <a:off x="396825" y="1185400"/>
            <a:ext cx="2205900" cy="3581400"/>
          </a:xfrm>
          <a:prstGeom prst="roundRect">
            <a:avLst>
              <a:gd fmla="val 2768" name="adj"/>
            </a:avLst>
          </a:prstGeom>
          <a:noFill/>
          <a:ln cap="flat" cmpd="sng" w="9525">
            <a:solidFill>
              <a:schemeClr val="dk2"/>
            </a:solidFill>
            <a:prstDash val="solid"/>
            <a:round/>
            <a:headEnd len="sm" w="sm" type="none"/>
            <a:tailEnd len="sm" w="sm" type="none"/>
          </a:ln>
        </p:spPr>
      </p:sp>
      <p:sp>
        <p:nvSpPr>
          <p:cNvPr id="178" name="Google Shape;178;p26"/>
          <p:cNvSpPr/>
          <p:nvPr/>
        </p:nvSpPr>
        <p:spPr>
          <a:xfrm>
            <a:off x="82868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26"/>
          <p:cNvSpPr/>
          <p:nvPr/>
        </p:nvSpPr>
        <p:spPr>
          <a:xfrm>
            <a:off x="8032195" y="464161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26"/>
          <p:cNvSpPr/>
          <p:nvPr/>
        </p:nvSpPr>
        <p:spPr>
          <a:xfrm rot="928263">
            <a:off x="2638618" y="454586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Points v2">
  <p:cSld name="CUSTOM_5_1_3">
    <p:spTree>
      <p:nvGrpSpPr>
        <p:cNvPr id="181" name="Shape 181"/>
        <p:cNvGrpSpPr/>
        <p:nvPr/>
      </p:nvGrpSpPr>
      <p:grpSpPr>
        <a:xfrm>
          <a:off x="0" y="0"/>
          <a:ext cx="0" cy="0"/>
          <a:chOff x="0" y="0"/>
          <a:chExt cx="0" cy="0"/>
        </a:xfrm>
      </p:grpSpPr>
      <p:sp>
        <p:nvSpPr>
          <p:cNvPr id="182" name="Google Shape;182;p27"/>
          <p:cNvSpPr txBox="1"/>
          <p:nvPr>
            <p:ph type="title"/>
          </p:nvPr>
        </p:nvSpPr>
        <p:spPr>
          <a:xfrm>
            <a:off x="287725" y="369925"/>
            <a:ext cx="8564700" cy="5028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3" name="Google Shape;183;p27"/>
          <p:cNvSpPr txBox="1"/>
          <p:nvPr>
            <p:ph idx="1" type="body"/>
          </p:nvPr>
        </p:nvSpPr>
        <p:spPr>
          <a:xfrm>
            <a:off x="396813" y="1185400"/>
            <a:ext cx="2205900" cy="231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4" name="Google Shape;184;p27"/>
          <p:cNvSpPr txBox="1"/>
          <p:nvPr>
            <p:ph idx="2" type="body"/>
          </p:nvPr>
        </p:nvSpPr>
        <p:spPr>
          <a:xfrm>
            <a:off x="3357000" y="1185400"/>
            <a:ext cx="2205900" cy="2317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85" name="Google Shape;185;p27"/>
          <p:cNvSpPr/>
          <p:nvPr>
            <p:ph idx="3" type="pic"/>
          </p:nvPr>
        </p:nvSpPr>
        <p:spPr>
          <a:xfrm>
            <a:off x="6371850" y="1185400"/>
            <a:ext cx="2205900" cy="3581400"/>
          </a:xfrm>
          <a:prstGeom prst="roundRect">
            <a:avLst>
              <a:gd fmla="val 2768" name="adj"/>
            </a:avLst>
          </a:prstGeom>
          <a:noFill/>
          <a:ln cap="flat" cmpd="sng" w="9525">
            <a:solidFill>
              <a:schemeClr val="dk2"/>
            </a:solidFill>
            <a:prstDash val="solid"/>
            <a:round/>
            <a:headEnd len="sm" w="sm" type="none"/>
            <a:tailEnd len="sm" w="sm" type="none"/>
          </a:ln>
        </p:spPr>
      </p:sp>
      <p:sp>
        <p:nvSpPr>
          <p:cNvPr id="186" name="Google Shape;186;p27"/>
          <p:cNvSpPr/>
          <p:nvPr/>
        </p:nvSpPr>
        <p:spPr>
          <a:xfrm rot="1443446">
            <a:off x="8639017" y="1020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27"/>
          <p:cNvSpPr/>
          <p:nvPr/>
        </p:nvSpPr>
        <p:spPr>
          <a:xfrm>
            <a:off x="-745302" y="-86654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27"/>
          <p:cNvSpPr/>
          <p:nvPr/>
        </p:nvSpPr>
        <p:spPr>
          <a:xfrm>
            <a:off x="8509819" y="4273785"/>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27"/>
          <p:cNvSpPr/>
          <p:nvPr/>
        </p:nvSpPr>
        <p:spPr>
          <a:xfrm>
            <a:off x="1627837" y="48297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073">
          <p15:clr>
            <a:srgbClr val="E46962"/>
          </p15:clr>
        </p15:guide>
        <p15:guide id="2" pos="25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1">
  <p:cSld name="TITLE_AND_BODY_1_1_1_2">
    <p:spTree>
      <p:nvGrpSpPr>
        <p:cNvPr id="190" name="Shape 190"/>
        <p:cNvGrpSpPr/>
        <p:nvPr/>
      </p:nvGrpSpPr>
      <p:grpSpPr>
        <a:xfrm>
          <a:off x="0" y="0"/>
          <a:ext cx="0" cy="0"/>
          <a:chOff x="0" y="0"/>
          <a:chExt cx="0" cy="0"/>
        </a:xfrm>
      </p:grpSpPr>
      <p:sp>
        <p:nvSpPr>
          <p:cNvPr id="191" name="Google Shape;191;p28"/>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28"/>
          <p:cNvSpPr/>
          <p:nvPr/>
        </p:nvSpPr>
        <p:spPr>
          <a:xfrm>
            <a:off x="3322875"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6079500" y="44747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645900" y="4474800"/>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565200" y="1839600"/>
            <a:ext cx="2577600" cy="2635200"/>
          </a:xfrm>
          <a:prstGeom prst="rect">
            <a:avLst/>
          </a:prstGeom>
          <a:solidFill>
            <a:schemeClr val="lt1"/>
          </a:solidFill>
          <a:ln cap="flat" cmpd="sng" w="9525">
            <a:solidFill>
              <a:schemeClr val="accent4"/>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96" name="Google Shape;196;p28"/>
          <p:cNvSpPr/>
          <p:nvPr/>
        </p:nvSpPr>
        <p:spPr>
          <a:xfrm>
            <a:off x="1622250" y="1607413"/>
            <a:ext cx="463500" cy="463500"/>
          </a:xfrm>
          <a:prstGeom prst="ellipse">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97" name="Google Shape;197;p28"/>
          <p:cNvSpPr/>
          <p:nvPr/>
        </p:nvSpPr>
        <p:spPr>
          <a:xfrm>
            <a:off x="3283200" y="1839600"/>
            <a:ext cx="2577600" cy="2635200"/>
          </a:xfrm>
          <a:prstGeom prst="rect">
            <a:avLst/>
          </a:prstGeom>
          <a:solidFill>
            <a:schemeClr val="lt1"/>
          </a:solidFill>
          <a:ln cap="flat" cmpd="sng" w="9525">
            <a:solidFill>
              <a:schemeClr val="accent4"/>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98" name="Google Shape;198;p28"/>
          <p:cNvSpPr/>
          <p:nvPr/>
        </p:nvSpPr>
        <p:spPr>
          <a:xfrm>
            <a:off x="4340250" y="1607425"/>
            <a:ext cx="463500" cy="463500"/>
          </a:xfrm>
          <a:prstGeom prst="ellipse">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199" name="Google Shape;199;p28"/>
          <p:cNvSpPr/>
          <p:nvPr/>
        </p:nvSpPr>
        <p:spPr>
          <a:xfrm>
            <a:off x="6001200" y="1839600"/>
            <a:ext cx="2577600" cy="2635200"/>
          </a:xfrm>
          <a:prstGeom prst="rect">
            <a:avLst/>
          </a:prstGeom>
          <a:solidFill>
            <a:schemeClr val="lt1"/>
          </a:solidFill>
          <a:ln cap="flat" cmpd="sng" w="9525">
            <a:solidFill>
              <a:schemeClr val="accent4"/>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200" name="Google Shape;200;p28"/>
          <p:cNvSpPr/>
          <p:nvPr/>
        </p:nvSpPr>
        <p:spPr>
          <a:xfrm>
            <a:off x="7058250" y="1607425"/>
            <a:ext cx="463500" cy="463500"/>
          </a:xfrm>
          <a:prstGeom prst="ellipse">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201" name="Google Shape;201;p2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2" name="Google Shape;202;p2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3" name="Google Shape;203;p28"/>
          <p:cNvSpPr txBox="1"/>
          <p:nvPr/>
        </p:nvSpPr>
        <p:spPr>
          <a:xfrm>
            <a:off x="1614175" y="1607425"/>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Inter"/>
                <a:ea typeface="Inter"/>
                <a:cs typeface="Inter"/>
                <a:sym typeface="Inter"/>
              </a:rPr>
              <a:t>1</a:t>
            </a:r>
            <a:endParaRPr b="1">
              <a:solidFill>
                <a:schemeClr val="dk1"/>
              </a:solidFill>
              <a:latin typeface="Inter"/>
              <a:ea typeface="Inter"/>
              <a:cs typeface="Inter"/>
              <a:sym typeface="Inter"/>
            </a:endParaRPr>
          </a:p>
        </p:txBody>
      </p:sp>
      <p:sp>
        <p:nvSpPr>
          <p:cNvPr id="204" name="Google Shape;204;p28"/>
          <p:cNvSpPr txBox="1"/>
          <p:nvPr/>
        </p:nvSpPr>
        <p:spPr>
          <a:xfrm>
            <a:off x="4336400"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Inter"/>
                <a:ea typeface="Inter"/>
                <a:cs typeface="Inter"/>
                <a:sym typeface="Inter"/>
              </a:rPr>
              <a:t>2</a:t>
            </a:r>
            <a:endParaRPr b="1">
              <a:solidFill>
                <a:schemeClr val="dk1"/>
              </a:solidFill>
              <a:latin typeface="Inter"/>
              <a:ea typeface="Inter"/>
              <a:cs typeface="Inter"/>
              <a:sym typeface="Inter"/>
            </a:endParaRPr>
          </a:p>
        </p:txBody>
      </p:sp>
      <p:sp>
        <p:nvSpPr>
          <p:cNvPr id="205" name="Google Shape;205;p28"/>
          <p:cNvSpPr txBox="1"/>
          <p:nvPr/>
        </p:nvSpPr>
        <p:spPr>
          <a:xfrm>
            <a:off x="7051025" y="16194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Inter"/>
                <a:ea typeface="Inter"/>
                <a:cs typeface="Inter"/>
                <a:sym typeface="Inter"/>
              </a:rPr>
              <a:t>3</a:t>
            </a:r>
            <a:endParaRPr b="1">
              <a:solidFill>
                <a:schemeClr val="dk1"/>
              </a:solidFill>
              <a:latin typeface="Inter"/>
              <a:ea typeface="Inter"/>
              <a:cs typeface="Inter"/>
              <a:sym typeface="Inter"/>
            </a:endParaRPr>
          </a:p>
        </p:txBody>
      </p:sp>
      <p:sp>
        <p:nvSpPr>
          <p:cNvPr id="206" name="Google Shape;206;p28"/>
          <p:cNvSpPr txBox="1"/>
          <p:nvPr>
            <p:ph idx="1" type="body"/>
          </p:nvPr>
        </p:nvSpPr>
        <p:spPr>
          <a:xfrm>
            <a:off x="726750" y="2105225"/>
            <a:ext cx="22614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7" name="Google Shape;207;p28"/>
          <p:cNvSpPr txBox="1"/>
          <p:nvPr>
            <p:ph idx="2" type="body"/>
          </p:nvPr>
        </p:nvSpPr>
        <p:spPr>
          <a:xfrm>
            <a:off x="3441300" y="2105225"/>
            <a:ext cx="22614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8" name="Google Shape;208;p28"/>
          <p:cNvSpPr txBox="1"/>
          <p:nvPr>
            <p:ph idx="3" type="body"/>
          </p:nvPr>
        </p:nvSpPr>
        <p:spPr>
          <a:xfrm>
            <a:off x="6155850" y="2105225"/>
            <a:ext cx="22614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9" name="Google Shape;209;p28"/>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 name="Google Shape;210;p28"/>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TITLE_AND_BODY_1_5">
    <p:spTree>
      <p:nvGrpSpPr>
        <p:cNvPr id="211" name="Shape 211"/>
        <p:cNvGrpSpPr/>
        <p:nvPr/>
      </p:nvGrpSpPr>
      <p:grpSpPr>
        <a:xfrm>
          <a:off x="0" y="0"/>
          <a:ext cx="0" cy="0"/>
          <a:chOff x="0" y="0"/>
          <a:chExt cx="0" cy="0"/>
        </a:xfrm>
      </p:grpSpPr>
      <p:sp>
        <p:nvSpPr>
          <p:cNvPr id="212" name="Google Shape;212;p29"/>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13" name="Google Shape;213;p29"/>
          <p:cNvSpPr txBox="1"/>
          <p:nvPr>
            <p:ph idx="1" type="body"/>
          </p:nvPr>
        </p:nvSpPr>
        <p:spPr>
          <a:xfrm>
            <a:off x="566250" y="959700"/>
            <a:ext cx="7777200" cy="2766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14" name="Google Shape;214;p29"/>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rot="1259128">
            <a:off x="8892146" y="218857"/>
            <a:ext cx="339751" cy="951303"/>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29"/>
          <p:cNvSpPr/>
          <p:nvPr/>
        </p:nvSpPr>
        <p:spPr>
          <a:xfrm>
            <a:off x="8577744" y="4412073"/>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29"/>
          <p:cNvSpPr/>
          <p:nvPr/>
        </p:nvSpPr>
        <p:spPr>
          <a:xfrm>
            <a:off x="-504838" y="2510523"/>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TITLE_AND_BODY_1_3_2_2">
    <p:spTree>
      <p:nvGrpSpPr>
        <p:cNvPr id="218" name="Shape 218"/>
        <p:cNvGrpSpPr/>
        <p:nvPr/>
      </p:nvGrpSpPr>
      <p:grpSpPr>
        <a:xfrm>
          <a:off x="0" y="0"/>
          <a:ext cx="0" cy="0"/>
          <a:chOff x="0" y="0"/>
          <a:chExt cx="0" cy="0"/>
        </a:xfrm>
      </p:grpSpPr>
      <p:sp>
        <p:nvSpPr>
          <p:cNvPr id="219" name="Google Shape;219;p30"/>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txBox="1"/>
          <p:nvPr>
            <p:ph type="title"/>
          </p:nvPr>
        </p:nvSpPr>
        <p:spPr>
          <a:xfrm>
            <a:off x="566250" y="293700"/>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221" name="Google Shape;221;p30"/>
          <p:cNvSpPr txBox="1"/>
          <p:nvPr>
            <p:ph idx="1" type="body"/>
          </p:nvPr>
        </p:nvSpPr>
        <p:spPr>
          <a:xfrm>
            <a:off x="566250" y="843875"/>
            <a:ext cx="7777200" cy="2739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2" name="Google Shape;222;p30"/>
          <p:cNvSpPr/>
          <p:nvPr/>
        </p:nvSpPr>
        <p:spPr>
          <a:xfrm>
            <a:off x="0" y="0"/>
            <a:ext cx="9144000" cy="5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186664" y="2715435"/>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30"/>
          <p:cNvSpPr/>
          <p:nvPr/>
        </p:nvSpPr>
        <p:spPr>
          <a:xfrm>
            <a:off x="82868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30"/>
          <p:cNvSpPr/>
          <p:nvPr/>
        </p:nvSpPr>
        <p:spPr>
          <a:xfrm>
            <a:off x="8108845" y="41165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30"/>
          <p:cNvSpPr/>
          <p:nvPr/>
        </p:nvSpPr>
        <p:spPr>
          <a:xfrm rot="928263">
            <a:off x="1809243" y="464801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1">
  <p:cSld name="TITLE_AND_BODY_1_1_1_1_1">
    <p:spTree>
      <p:nvGrpSpPr>
        <p:cNvPr id="227" name="Shape 227"/>
        <p:cNvGrpSpPr/>
        <p:nvPr/>
      </p:nvGrpSpPr>
      <p:grpSpPr>
        <a:xfrm>
          <a:off x="0" y="0"/>
          <a:ext cx="0" cy="0"/>
          <a:chOff x="0" y="0"/>
          <a:chExt cx="0" cy="0"/>
        </a:xfrm>
      </p:grpSpPr>
      <p:sp>
        <p:nvSpPr>
          <p:cNvPr id="228" name="Google Shape;228;p31"/>
          <p:cNvSpPr/>
          <p:nvPr/>
        </p:nvSpPr>
        <p:spPr>
          <a:xfrm>
            <a:off x="0" y="0"/>
            <a:ext cx="9144000" cy="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3322875"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60795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6459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233" name="Google Shape;233;p31"/>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31"/>
          <p:cNvSpPr/>
          <p:nvPr/>
        </p:nvSpPr>
        <p:spPr>
          <a:xfrm>
            <a:off x="565200" y="1839600"/>
            <a:ext cx="2577600" cy="2635200"/>
          </a:xfrm>
          <a:prstGeom prst="rect">
            <a:avLst/>
          </a:prstGeom>
          <a:solidFill>
            <a:schemeClr val="lt1"/>
          </a:solidFill>
          <a:ln cap="flat" cmpd="sng" w="9525">
            <a:solidFill>
              <a:schemeClr val="accent2"/>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235" name="Google Shape;235;p31"/>
          <p:cNvSpPr/>
          <p:nvPr/>
        </p:nvSpPr>
        <p:spPr>
          <a:xfrm>
            <a:off x="1561600" y="1608200"/>
            <a:ext cx="510600" cy="510600"/>
          </a:xfrm>
          <a:prstGeom prst="ellipse">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236" name="Google Shape;236;p31"/>
          <p:cNvSpPr/>
          <p:nvPr/>
        </p:nvSpPr>
        <p:spPr>
          <a:xfrm>
            <a:off x="3283200" y="1839600"/>
            <a:ext cx="2577600" cy="2635200"/>
          </a:xfrm>
          <a:prstGeom prst="rect">
            <a:avLst/>
          </a:prstGeom>
          <a:solidFill>
            <a:schemeClr val="lt1"/>
          </a:solidFill>
          <a:ln cap="flat" cmpd="sng" w="9525">
            <a:solidFill>
              <a:schemeClr val="accent2"/>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237" name="Google Shape;237;p31"/>
          <p:cNvSpPr/>
          <p:nvPr/>
        </p:nvSpPr>
        <p:spPr>
          <a:xfrm>
            <a:off x="4316700" y="1608200"/>
            <a:ext cx="510600" cy="510600"/>
          </a:xfrm>
          <a:prstGeom prst="ellipse">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238" name="Google Shape;238;p31"/>
          <p:cNvSpPr/>
          <p:nvPr/>
        </p:nvSpPr>
        <p:spPr>
          <a:xfrm>
            <a:off x="6001200" y="1839600"/>
            <a:ext cx="2577600" cy="2635200"/>
          </a:xfrm>
          <a:prstGeom prst="rect">
            <a:avLst/>
          </a:prstGeom>
          <a:solidFill>
            <a:schemeClr val="lt1"/>
          </a:solidFill>
          <a:ln cap="flat" cmpd="sng" w="9525">
            <a:solidFill>
              <a:schemeClr val="accent2"/>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239" name="Google Shape;239;p31"/>
          <p:cNvSpPr/>
          <p:nvPr/>
        </p:nvSpPr>
        <p:spPr>
          <a:xfrm>
            <a:off x="7034700" y="1608200"/>
            <a:ext cx="510600" cy="510600"/>
          </a:xfrm>
          <a:prstGeom prst="ellipse">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240" name="Google Shape;240;p31"/>
          <p:cNvSpPr txBox="1"/>
          <p:nvPr/>
        </p:nvSpPr>
        <p:spPr>
          <a:xfrm>
            <a:off x="1550919"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Inter"/>
                <a:ea typeface="Inter"/>
                <a:cs typeface="Inter"/>
                <a:sym typeface="Inter"/>
              </a:rPr>
              <a:t>1</a:t>
            </a:r>
            <a:endParaRPr b="1">
              <a:solidFill>
                <a:schemeClr val="dk1"/>
              </a:solidFill>
              <a:latin typeface="Inter"/>
              <a:ea typeface="Inter"/>
              <a:cs typeface="Inter"/>
              <a:sym typeface="Inter"/>
            </a:endParaRPr>
          </a:p>
        </p:txBody>
      </p:sp>
      <p:sp>
        <p:nvSpPr>
          <p:cNvPr id="241" name="Google Shape;241;p31"/>
          <p:cNvSpPr txBox="1"/>
          <p:nvPr/>
        </p:nvSpPr>
        <p:spPr>
          <a:xfrm>
            <a:off x="4317899" y="1610450"/>
            <a:ext cx="4818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Inter"/>
                <a:ea typeface="Inter"/>
                <a:cs typeface="Inter"/>
                <a:sym typeface="Inter"/>
              </a:rPr>
              <a:t>2</a:t>
            </a:r>
            <a:endParaRPr b="1">
              <a:solidFill>
                <a:schemeClr val="dk1"/>
              </a:solidFill>
              <a:latin typeface="Inter"/>
              <a:ea typeface="Inter"/>
              <a:cs typeface="Inter"/>
              <a:sym typeface="Inter"/>
            </a:endParaRPr>
          </a:p>
        </p:txBody>
      </p:sp>
      <p:sp>
        <p:nvSpPr>
          <p:cNvPr id="242" name="Google Shape;242;p31"/>
          <p:cNvSpPr txBox="1"/>
          <p:nvPr/>
        </p:nvSpPr>
        <p:spPr>
          <a:xfrm>
            <a:off x="7027449"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Inter"/>
                <a:ea typeface="Inter"/>
                <a:cs typeface="Inter"/>
                <a:sym typeface="Inter"/>
              </a:rPr>
              <a:t>3</a:t>
            </a:r>
            <a:endParaRPr b="1">
              <a:solidFill>
                <a:schemeClr val="dk1"/>
              </a:solidFill>
              <a:latin typeface="Inter"/>
              <a:ea typeface="Inter"/>
              <a:cs typeface="Inter"/>
              <a:sym typeface="Inter"/>
            </a:endParaRPr>
          </a:p>
        </p:txBody>
      </p:sp>
      <p:sp>
        <p:nvSpPr>
          <p:cNvPr id="243" name="Google Shape;243;p31"/>
          <p:cNvSpPr txBox="1"/>
          <p:nvPr>
            <p:ph idx="1" type="body"/>
          </p:nvPr>
        </p:nvSpPr>
        <p:spPr>
          <a:xfrm>
            <a:off x="726750" y="2105225"/>
            <a:ext cx="22614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4" name="Google Shape;244;p31"/>
          <p:cNvSpPr txBox="1"/>
          <p:nvPr>
            <p:ph idx="2" type="body"/>
          </p:nvPr>
        </p:nvSpPr>
        <p:spPr>
          <a:xfrm>
            <a:off x="3441300" y="2105225"/>
            <a:ext cx="22614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5" name="Google Shape;245;p31"/>
          <p:cNvSpPr txBox="1"/>
          <p:nvPr>
            <p:ph idx="3" type="body"/>
          </p:nvPr>
        </p:nvSpPr>
        <p:spPr>
          <a:xfrm>
            <a:off x="6155850" y="2105225"/>
            <a:ext cx="22614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46" name="Google Shape;246;p31"/>
          <p:cNvSpPr/>
          <p:nvPr/>
        </p:nvSpPr>
        <p:spPr>
          <a:xfrm rot="1443446">
            <a:off x="8639017" y="1020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 name="Google Shape;247;p31"/>
          <p:cNvSpPr/>
          <p:nvPr/>
        </p:nvSpPr>
        <p:spPr>
          <a:xfrm>
            <a:off x="-745302" y="-86654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 name="Google Shape;248;p31"/>
          <p:cNvSpPr/>
          <p:nvPr/>
        </p:nvSpPr>
        <p:spPr>
          <a:xfrm>
            <a:off x="8657769" y="4765148"/>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 name="Google Shape;249;p31"/>
          <p:cNvSpPr/>
          <p:nvPr/>
        </p:nvSpPr>
        <p:spPr>
          <a:xfrm>
            <a:off x="-332663" y="483903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1">
  <p:cSld name="TITLE_AND_BODY_1_2_3">
    <p:spTree>
      <p:nvGrpSpPr>
        <p:cNvPr id="250" name="Shape 250"/>
        <p:cNvGrpSpPr/>
        <p:nvPr/>
      </p:nvGrpSpPr>
      <p:grpSpPr>
        <a:xfrm>
          <a:off x="0" y="0"/>
          <a:ext cx="0" cy="0"/>
          <a:chOff x="0" y="0"/>
          <a:chExt cx="0" cy="0"/>
        </a:xfrm>
      </p:grpSpPr>
      <p:sp>
        <p:nvSpPr>
          <p:cNvPr id="251" name="Google Shape;251;p32"/>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2" name="Google Shape;252;p3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53" name="Google Shape;253;p3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4" name="Google Shape;254;p32"/>
          <p:cNvSpPr txBox="1"/>
          <p:nvPr>
            <p:ph idx="1" type="body"/>
          </p:nvPr>
        </p:nvSpPr>
        <p:spPr>
          <a:xfrm>
            <a:off x="566250" y="1937775"/>
            <a:ext cx="2336400" cy="1604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55" name="Google Shape;255;p32"/>
          <p:cNvSpPr txBox="1"/>
          <p:nvPr>
            <p:ph idx="2" type="body"/>
          </p:nvPr>
        </p:nvSpPr>
        <p:spPr>
          <a:xfrm>
            <a:off x="3374350" y="1939208"/>
            <a:ext cx="2336400" cy="1604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56" name="Google Shape;256;p32"/>
          <p:cNvSpPr txBox="1"/>
          <p:nvPr>
            <p:ph idx="3" type="body"/>
          </p:nvPr>
        </p:nvSpPr>
        <p:spPr>
          <a:xfrm>
            <a:off x="6182450" y="1968071"/>
            <a:ext cx="2336400" cy="1604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57" name="Google Shape;257;p32"/>
          <p:cNvSpPr txBox="1"/>
          <p:nvPr>
            <p:ph idx="4" type="subTitle"/>
          </p:nvPr>
        </p:nvSpPr>
        <p:spPr>
          <a:xfrm>
            <a:off x="566250" y="1347900"/>
            <a:ext cx="2336100" cy="43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
        <p:nvSpPr>
          <p:cNvPr id="258" name="Google Shape;258;p32"/>
          <p:cNvSpPr txBox="1"/>
          <p:nvPr>
            <p:ph idx="5" type="subTitle"/>
          </p:nvPr>
        </p:nvSpPr>
        <p:spPr>
          <a:xfrm>
            <a:off x="3374344" y="1347896"/>
            <a:ext cx="23364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
        <p:nvSpPr>
          <p:cNvPr id="259" name="Google Shape;259;p32"/>
          <p:cNvSpPr txBox="1"/>
          <p:nvPr>
            <p:ph idx="6" type="subTitle"/>
          </p:nvPr>
        </p:nvSpPr>
        <p:spPr>
          <a:xfrm>
            <a:off x="6182738" y="1347896"/>
            <a:ext cx="23364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
        <p:nvSpPr>
          <p:cNvPr id="260" name="Google Shape;260;p32"/>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 name="Google Shape;261;p32"/>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2126">
          <p15:clr>
            <a:srgbClr val="E46962"/>
          </p15:clr>
        </p15:guide>
        <p15:guide id="2" pos="3895">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TITLE_AND_BODY_1_2_3_1">
    <p:spTree>
      <p:nvGrpSpPr>
        <p:cNvPr id="262" name="Shape 262"/>
        <p:cNvGrpSpPr/>
        <p:nvPr/>
      </p:nvGrpSpPr>
      <p:grpSpPr>
        <a:xfrm>
          <a:off x="0" y="0"/>
          <a:ext cx="0" cy="0"/>
          <a:chOff x="0" y="0"/>
          <a:chExt cx="0" cy="0"/>
        </a:xfrm>
      </p:grpSpPr>
      <p:sp>
        <p:nvSpPr>
          <p:cNvPr id="263" name="Google Shape;263;p33"/>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 name="Google Shape;264;p3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65" name="Google Shape;265;p3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3"/>
          <p:cNvSpPr txBox="1"/>
          <p:nvPr>
            <p:ph idx="1" type="body"/>
          </p:nvPr>
        </p:nvSpPr>
        <p:spPr>
          <a:xfrm>
            <a:off x="566250" y="3063350"/>
            <a:ext cx="2336400" cy="1604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67" name="Google Shape;267;p33"/>
          <p:cNvSpPr txBox="1"/>
          <p:nvPr>
            <p:ph idx="2" type="body"/>
          </p:nvPr>
        </p:nvSpPr>
        <p:spPr>
          <a:xfrm>
            <a:off x="3374350" y="3064783"/>
            <a:ext cx="2336400" cy="1604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68" name="Google Shape;268;p33"/>
          <p:cNvSpPr txBox="1"/>
          <p:nvPr>
            <p:ph idx="3" type="body"/>
          </p:nvPr>
        </p:nvSpPr>
        <p:spPr>
          <a:xfrm>
            <a:off x="6182450" y="3093646"/>
            <a:ext cx="2336400" cy="1604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69" name="Google Shape;269;p33"/>
          <p:cNvSpPr txBox="1"/>
          <p:nvPr>
            <p:ph idx="4" type="subTitle"/>
          </p:nvPr>
        </p:nvSpPr>
        <p:spPr>
          <a:xfrm>
            <a:off x="566250" y="2473475"/>
            <a:ext cx="2336100" cy="43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
        <p:nvSpPr>
          <p:cNvPr id="270" name="Google Shape;270;p33"/>
          <p:cNvSpPr txBox="1"/>
          <p:nvPr>
            <p:ph idx="5" type="subTitle"/>
          </p:nvPr>
        </p:nvSpPr>
        <p:spPr>
          <a:xfrm>
            <a:off x="3374344" y="2473471"/>
            <a:ext cx="23364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
        <p:nvSpPr>
          <p:cNvPr id="271" name="Google Shape;271;p33"/>
          <p:cNvSpPr txBox="1"/>
          <p:nvPr>
            <p:ph idx="6" type="subTitle"/>
          </p:nvPr>
        </p:nvSpPr>
        <p:spPr>
          <a:xfrm>
            <a:off x="6182738" y="2473471"/>
            <a:ext cx="23364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
        <p:nvSpPr>
          <p:cNvPr id="272" name="Google Shape;272;p33"/>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3" name="Google Shape;273;p33"/>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4" name="Google Shape;274;p33"/>
          <p:cNvSpPr/>
          <p:nvPr>
            <p:ph idx="7" type="pic"/>
          </p:nvPr>
        </p:nvSpPr>
        <p:spPr>
          <a:xfrm>
            <a:off x="580475" y="1135700"/>
            <a:ext cx="2336100" cy="1182300"/>
          </a:xfrm>
          <a:prstGeom prst="rect">
            <a:avLst/>
          </a:prstGeom>
          <a:noFill/>
          <a:ln>
            <a:noFill/>
          </a:ln>
        </p:spPr>
      </p:sp>
      <p:sp>
        <p:nvSpPr>
          <p:cNvPr id="275" name="Google Shape;275;p33"/>
          <p:cNvSpPr/>
          <p:nvPr>
            <p:ph idx="8" type="pic"/>
          </p:nvPr>
        </p:nvSpPr>
        <p:spPr>
          <a:xfrm>
            <a:off x="3374500" y="1135700"/>
            <a:ext cx="2336100" cy="1182300"/>
          </a:xfrm>
          <a:prstGeom prst="rect">
            <a:avLst/>
          </a:prstGeom>
          <a:noFill/>
          <a:ln>
            <a:noFill/>
          </a:ln>
        </p:spPr>
      </p:sp>
      <p:sp>
        <p:nvSpPr>
          <p:cNvPr id="276" name="Google Shape;276;p33"/>
          <p:cNvSpPr/>
          <p:nvPr>
            <p:ph idx="9" type="pic"/>
          </p:nvPr>
        </p:nvSpPr>
        <p:spPr>
          <a:xfrm>
            <a:off x="6178620" y="1135700"/>
            <a:ext cx="2336100" cy="1182300"/>
          </a:xfrm>
          <a:prstGeom prst="rect">
            <a:avLst/>
          </a:prstGeom>
          <a:noFill/>
          <a:ln>
            <a:noFill/>
          </a:ln>
        </p:spPr>
      </p:sp>
    </p:spTree>
  </p:cSld>
  <p:clrMapOvr>
    <a:masterClrMapping/>
  </p:clrMapOvr>
  <p:extLst>
    <p:ext uri="{DCECCB84-F9BA-43D5-87BE-67443E8EF086}">
      <p15:sldGuideLst>
        <p15:guide id="1" pos="2126">
          <p15:clr>
            <a:srgbClr val="E46962"/>
          </p15:clr>
        </p15:guide>
        <p15:guide id="2" pos="3895">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1">
  <p:cSld name="TITLE_AND_BODY_1_2_1_4">
    <p:spTree>
      <p:nvGrpSpPr>
        <p:cNvPr id="277" name="Shape 277"/>
        <p:cNvGrpSpPr/>
        <p:nvPr/>
      </p:nvGrpSpPr>
      <p:grpSpPr>
        <a:xfrm>
          <a:off x="0" y="0"/>
          <a:ext cx="0" cy="0"/>
          <a:chOff x="0" y="0"/>
          <a:chExt cx="0" cy="0"/>
        </a:xfrm>
      </p:grpSpPr>
      <p:sp>
        <p:nvSpPr>
          <p:cNvPr id="278" name="Google Shape;278;p34"/>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9" name="Google Shape;279;p3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280" name="Google Shape;280;p3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1" name="Google Shape;281;p34"/>
          <p:cNvSpPr txBox="1"/>
          <p:nvPr>
            <p:ph idx="1" type="body"/>
          </p:nvPr>
        </p:nvSpPr>
        <p:spPr>
          <a:xfrm>
            <a:off x="714150" y="1937775"/>
            <a:ext cx="37881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82" name="Google Shape;282;p34"/>
          <p:cNvSpPr txBox="1"/>
          <p:nvPr>
            <p:ph idx="2" type="subTitle"/>
          </p:nvPr>
        </p:nvSpPr>
        <p:spPr>
          <a:xfrm>
            <a:off x="714150" y="1347900"/>
            <a:ext cx="3788100" cy="43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
        <p:nvSpPr>
          <p:cNvPr id="283" name="Google Shape;283;p34"/>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 name="Google Shape;284;p34"/>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34"/>
          <p:cNvSpPr txBox="1"/>
          <p:nvPr>
            <p:ph idx="3" type="body"/>
          </p:nvPr>
        </p:nvSpPr>
        <p:spPr>
          <a:xfrm>
            <a:off x="4641750" y="1937775"/>
            <a:ext cx="37881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86" name="Google Shape;286;p34"/>
          <p:cNvSpPr txBox="1"/>
          <p:nvPr>
            <p:ph idx="4" type="subTitle"/>
          </p:nvPr>
        </p:nvSpPr>
        <p:spPr>
          <a:xfrm>
            <a:off x="4641750" y="1347900"/>
            <a:ext cx="3788100" cy="434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sz="1200">
                <a:solidFill>
                  <a:schemeClr val="accent5"/>
                </a:solidFill>
                <a:latin typeface="Nunito Sans SemiBold"/>
                <a:ea typeface="Nunito Sans SemiBold"/>
                <a:cs typeface="Nunito Sans SemiBold"/>
                <a:sym typeface="Nunito Sans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TITLE_AND_BODY_1_1_1_1_1_2">
    <p:spTree>
      <p:nvGrpSpPr>
        <p:cNvPr id="287" name="Shape 287"/>
        <p:cNvGrpSpPr/>
        <p:nvPr/>
      </p:nvGrpSpPr>
      <p:grpSpPr>
        <a:xfrm>
          <a:off x="0" y="0"/>
          <a:ext cx="0" cy="0"/>
          <a:chOff x="0" y="0"/>
          <a:chExt cx="0" cy="0"/>
        </a:xfrm>
      </p:grpSpPr>
      <p:sp>
        <p:nvSpPr>
          <p:cNvPr id="288" name="Google Shape;288;p35"/>
          <p:cNvSpPr/>
          <p:nvPr/>
        </p:nvSpPr>
        <p:spPr>
          <a:xfrm>
            <a:off x="-523338" y="2760216"/>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 name="Google Shape;289;p35"/>
          <p:cNvSpPr/>
          <p:nvPr/>
        </p:nvSpPr>
        <p:spPr>
          <a:xfrm>
            <a:off x="645900" y="1274575"/>
            <a:ext cx="2418600" cy="6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a:off x="6079500" y="1274521"/>
            <a:ext cx="2418600" cy="65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1" name="Google Shape;291;p35"/>
          <p:cNvSpPr/>
          <p:nvPr/>
        </p:nvSpPr>
        <p:spPr>
          <a:xfrm>
            <a:off x="3358950" y="1274521"/>
            <a:ext cx="2418600" cy="65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92" name="Google Shape;292;p35"/>
          <p:cNvSpPr/>
          <p:nvPr/>
        </p:nvSpPr>
        <p:spPr>
          <a:xfrm>
            <a:off x="0" y="0"/>
            <a:ext cx="9144000" cy="6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294" name="Google Shape;294;p3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35"/>
          <p:cNvSpPr txBox="1"/>
          <p:nvPr>
            <p:ph idx="1" type="body"/>
          </p:nvPr>
        </p:nvSpPr>
        <p:spPr>
          <a:xfrm>
            <a:off x="645900" y="1356844"/>
            <a:ext cx="2328600" cy="2188200"/>
          </a:xfrm>
          <a:prstGeom prst="rect">
            <a:avLst/>
          </a:prstGeom>
        </p:spPr>
        <p:txBody>
          <a:bodyPr anchorCtr="0" anchor="t" bIns="91425" lIns="91425" spcFirstLastPara="1" rIns="167400"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96" name="Google Shape;296;p35"/>
          <p:cNvSpPr txBox="1"/>
          <p:nvPr>
            <p:ph idx="2" type="body"/>
          </p:nvPr>
        </p:nvSpPr>
        <p:spPr>
          <a:xfrm>
            <a:off x="3358950" y="1356869"/>
            <a:ext cx="23286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97" name="Google Shape;297;p35"/>
          <p:cNvSpPr txBox="1"/>
          <p:nvPr>
            <p:ph idx="3" type="body"/>
          </p:nvPr>
        </p:nvSpPr>
        <p:spPr>
          <a:xfrm>
            <a:off x="6079500" y="1356869"/>
            <a:ext cx="23286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98" name="Google Shape;298;p35"/>
          <p:cNvSpPr/>
          <p:nvPr/>
        </p:nvSpPr>
        <p:spPr>
          <a:xfrm rot="1259128">
            <a:off x="8892146" y="218857"/>
            <a:ext cx="339751" cy="951303"/>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 name="Google Shape;299;p35"/>
          <p:cNvSpPr/>
          <p:nvPr/>
        </p:nvSpPr>
        <p:spPr>
          <a:xfrm>
            <a:off x="8552094" y="4663223"/>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25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1">
  <p:cSld name="TITLE_AND_BODY_1_2_1_1_1_1_2">
    <p:spTree>
      <p:nvGrpSpPr>
        <p:cNvPr id="300" name="Shape 300"/>
        <p:cNvGrpSpPr/>
        <p:nvPr/>
      </p:nvGrpSpPr>
      <p:grpSpPr>
        <a:xfrm>
          <a:off x="0" y="0"/>
          <a:ext cx="0" cy="0"/>
          <a:chOff x="0" y="0"/>
          <a:chExt cx="0" cy="0"/>
        </a:xfrm>
      </p:grpSpPr>
      <p:sp>
        <p:nvSpPr>
          <p:cNvPr id="301" name="Google Shape;301;p3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302" name="Google Shape;302;p36"/>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3" name="Google Shape;303;p36"/>
          <p:cNvSpPr txBox="1"/>
          <p:nvPr>
            <p:ph idx="1" type="body"/>
          </p:nvPr>
        </p:nvSpPr>
        <p:spPr>
          <a:xfrm>
            <a:off x="650850" y="1916463"/>
            <a:ext cx="3776700" cy="265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3"/>
              </a:buClr>
              <a:buSzPts val="1100"/>
              <a:buFont typeface="Inter"/>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4" name="Google Shape;304;p36"/>
          <p:cNvSpPr txBox="1"/>
          <p:nvPr>
            <p:ph idx="2" type="body"/>
          </p:nvPr>
        </p:nvSpPr>
        <p:spPr>
          <a:xfrm>
            <a:off x="4845450" y="1916463"/>
            <a:ext cx="3732300" cy="2652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5" name="Google Shape;305;p36"/>
          <p:cNvSpPr txBox="1"/>
          <p:nvPr>
            <p:ph idx="3" type="subTitle"/>
          </p:nvPr>
        </p:nvSpPr>
        <p:spPr>
          <a:xfrm>
            <a:off x="608513" y="1367825"/>
            <a:ext cx="37767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Nunito Sans SemiBold"/>
              <a:buNone/>
              <a:defRPr>
                <a:solidFill>
                  <a:schemeClr val="accent3"/>
                </a:solidFill>
                <a:latin typeface="Nunito Sans SemiBold"/>
                <a:ea typeface="Nunito Sans SemiBold"/>
                <a:cs typeface="Nunito Sans SemiBold"/>
                <a:sym typeface="Nunito Sans SemiBold"/>
              </a:defRPr>
            </a:lvl1pPr>
            <a:lvl2pPr lvl="1">
              <a:spcBef>
                <a:spcPts val="0"/>
              </a:spcBef>
              <a:spcAft>
                <a:spcPts val="0"/>
              </a:spcAft>
              <a:buClr>
                <a:schemeClr val="accent3"/>
              </a:buClr>
              <a:buSzPts val="1400"/>
              <a:buFont typeface="Nunito Sans SemiBold"/>
              <a:buNone/>
              <a:defRPr>
                <a:solidFill>
                  <a:schemeClr val="accent3"/>
                </a:solidFill>
                <a:latin typeface="Nunito Sans SemiBold"/>
                <a:ea typeface="Nunito Sans SemiBold"/>
                <a:cs typeface="Nunito Sans SemiBold"/>
                <a:sym typeface="Nunito Sans SemiBold"/>
              </a:defRPr>
            </a:lvl2pPr>
            <a:lvl3pPr lvl="2">
              <a:spcBef>
                <a:spcPts val="0"/>
              </a:spcBef>
              <a:spcAft>
                <a:spcPts val="0"/>
              </a:spcAft>
              <a:buClr>
                <a:schemeClr val="accent3"/>
              </a:buClr>
              <a:buSzPts val="1400"/>
              <a:buFont typeface="Nunito Sans SemiBold"/>
              <a:buNone/>
              <a:defRPr>
                <a:solidFill>
                  <a:schemeClr val="accent3"/>
                </a:solidFill>
                <a:latin typeface="Nunito Sans SemiBold"/>
                <a:ea typeface="Nunito Sans SemiBold"/>
                <a:cs typeface="Nunito Sans SemiBold"/>
                <a:sym typeface="Nunito Sans SemiBold"/>
              </a:defRPr>
            </a:lvl3pPr>
            <a:lvl4pPr lvl="3">
              <a:spcBef>
                <a:spcPts val="0"/>
              </a:spcBef>
              <a:spcAft>
                <a:spcPts val="0"/>
              </a:spcAft>
              <a:buClr>
                <a:schemeClr val="accent3"/>
              </a:buClr>
              <a:buSzPts val="1400"/>
              <a:buFont typeface="Nunito Sans SemiBold"/>
              <a:buNone/>
              <a:defRPr>
                <a:solidFill>
                  <a:schemeClr val="accent3"/>
                </a:solidFill>
                <a:latin typeface="Nunito Sans SemiBold"/>
                <a:ea typeface="Nunito Sans SemiBold"/>
                <a:cs typeface="Nunito Sans SemiBold"/>
                <a:sym typeface="Nunito Sans SemiBold"/>
              </a:defRPr>
            </a:lvl4pPr>
            <a:lvl5pPr lvl="4">
              <a:spcBef>
                <a:spcPts val="0"/>
              </a:spcBef>
              <a:spcAft>
                <a:spcPts val="0"/>
              </a:spcAft>
              <a:buClr>
                <a:schemeClr val="accent3"/>
              </a:buClr>
              <a:buSzPts val="1400"/>
              <a:buFont typeface="Nunito Sans SemiBold"/>
              <a:buNone/>
              <a:defRPr>
                <a:solidFill>
                  <a:schemeClr val="accent3"/>
                </a:solidFill>
                <a:latin typeface="Nunito Sans SemiBold"/>
                <a:ea typeface="Nunito Sans SemiBold"/>
                <a:cs typeface="Nunito Sans SemiBold"/>
                <a:sym typeface="Nunito Sans SemiBold"/>
              </a:defRPr>
            </a:lvl5pPr>
            <a:lvl6pPr lvl="5">
              <a:spcBef>
                <a:spcPts val="0"/>
              </a:spcBef>
              <a:spcAft>
                <a:spcPts val="0"/>
              </a:spcAft>
              <a:buClr>
                <a:schemeClr val="accent3"/>
              </a:buClr>
              <a:buSzPts val="1400"/>
              <a:buFont typeface="Nunito Sans SemiBold"/>
              <a:buNone/>
              <a:defRPr>
                <a:solidFill>
                  <a:schemeClr val="accent3"/>
                </a:solidFill>
                <a:latin typeface="Nunito Sans SemiBold"/>
                <a:ea typeface="Nunito Sans SemiBold"/>
                <a:cs typeface="Nunito Sans SemiBold"/>
                <a:sym typeface="Nunito Sans SemiBold"/>
              </a:defRPr>
            </a:lvl6pPr>
            <a:lvl7pPr lvl="6">
              <a:spcBef>
                <a:spcPts val="0"/>
              </a:spcBef>
              <a:spcAft>
                <a:spcPts val="0"/>
              </a:spcAft>
              <a:buClr>
                <a:schemeClr val="accent3"/>
              </a:buClr>
              <a:buSzPts val="1400"/>
              <a:buFont typeface="Nunito Sans SemiBold"/>
              <a:buNone/>
              <a:defRPr>
                <a:solidFill>
                  <a:schemeClr val="accent3"/>
                </a:solidFill>
                <a:latin typeface="Nunito Sans SemiBold"/>
                <a:ea typeface="Nunito Sans SemiBold"/>
                <a:cs typeface="Nunito Sans SemiBold"/>
                <a:sym typeface="Nunito Sans SemiBold"/>
              </a:defRPr>
            </a:lvl7pPr>
            <a:lvl8pPr lvl="7">
              <a:spcBef>
                <a:spcPts val="0"/>
              </a:spcBef>
              <a:spcAft>
                <a:spcPts val="0"/>
              </a:spcAft>
              <a:buClr>
                <a:schemeClr val="accent3"/>
              </a:buClr>
              <a:buSzPts val="1400"/>
              <a:buFont typeface="Nunito Sans SemiBold"/>
              <a:buNone/>
              <a:defRPr>
                <a:solidFill>
                  <a:schemeClr val="accent3"/>
                </a:solidFill>
                <a:latin typeface="Nunito Sans SemiBold"/>
                <a:ea typeface="Nunito Sans SemiBold"/>
                <a:cs typeface="Nunito Sans SemiBold"/>
                <a:sym typeface="Nunito Sans SemiBold"/>
              </a:defRPr>
            </a:lvl8pPr>
            <a:lvl9pPr lvl="8">
              <a:spcBef>
                <a:spcPts val="0"/>
              </a:spcBef>
              <a:spcAft>
                <a:spcPts val="0"/>
              </a:spcAft>
              <a:buClr>
                <a:schemeClr val="accent3"/>
              </a:buClr>
              <a:buSzPts val="1400"/>
              <a:buFont typeface="Nunito Sans SemiBold"/>
              <a:buNone/>
              <a:defRPr>
                <a:solidFill>
                  <a:schemeClr val="accent3"/>
                </a:solidFill>
                <a:latin typeface="Nunito Sans SemiBold"/>
                <a:ea typeface="Nunito Sans SemiBold"/>
                <a:cs typeface="Nunito Sans SemiBold"/>
                <a:sym typeface="Nunito Sans SemiBold"/>
              </a:defRPr>
            </a:lvl9pPr>
          </a:lstStyle>
          <a:p/>
        </p:txBody>
      </p:sp>
      <p:sp>
        <p:nvSpPr>
          <p:cNvPr id="306" name="Google Shape;306;p36"/>
          <p:cNvSpPr txBox="1"/>
          <p:nvPr>
            <p:ph idx="4" type="subTitle"/>
          </p:nvPr>
        </p:nvSpPr>
        <p:spPr>
          <a:xfrm>
            <a:off x="4803188" y="1367825"/>
            <a:ext cx="37323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Font typeface="Nunito Sans SemiBold"/>
              <a:buNone/>
              <a:defRPr>
                <a:solidFill>
                  <a:schemeClr val="accent4"/>
                </a:solidFill>
                <a:latin typeface="Nunito Sans SemiBold"/>
                <a:ea typeface="Nunito Sans SemiBold"/>
                <a:cs typeface="Nunito Sans SemiBold"/>
                <a:sym typeface="Nunito Sans SemiBold"/>
              </a:defRPr>
            </a:lvl1pPr>
            <a:lvl2pPr lvl="1">
              <a:spcBef>
                <a:spcPts val="0"/>
              </a:spcBef>
              <a:spcAft>
                <a:spcPts val="0"/>
              </a:spcAft>
              <a:buClr>
                <a:schemeClr val="accent6"/>
              </a:buClr>
              <a:buSzPts val="1400"/>
              <a:buFont typeface="Nunito Sans SemiBold"/>
              <a:buNone/>
              <a:defRPr>
                <a:solidFill>
                  <a:schemeClr val="accent6"/>
                </a:solidFill>
                <a:latin typeface="Nunito Sans SemiBold"/>
                <a:ea typeface="Nunito Sans SemiBold"/>
                <a:cs typeface="Nunito Sans SemiBold"/>
                <a:sym typeface="Nunito Sans SemiBold"/>
              </a:defRPr>
            </a:lvl2pPr>
            <a:lvl3pPr lvl="2">
              <a:spcBef>
                <a:spcPts val="0"/>
              </a:spcBef>
              <a:spcAft>
                <a:spcPts val="0"/>
              </a:spcAft>
              <a:buClr>
                <a:schemeClr val="accent6"/>
              </a:buClr>
              <a:buSzPts val="1400"/>
              <a:buFont typeface="Nunito Sans SemiBold"/>
              <a:buNone/>
              <a:defRPr>
                <a:solidFill>
                  <a:schemeClr val="accent6"/>
                </a:solidFill>
                <a:latin typeface="Nunito Sans SemiBold"/>
                <a:ea typeface="Nunito Sans SemiBold"/>
                <a:cs typeface="Nunito Sans SemiBold"/>
                <a:sym typeface="Nunito Sans SemiBold"/>
              </a:defRPr>
            </a:lvl3pPr>
            <a:lvl4pPr lvl="3">
              <a:spcBef>
                <a:spcPts val="0"/>
              </a:spcBef>
              <a:spcAft>
                <a:spcPts val="0"/>
              </a:spcAft>
              <a:buClr>
                <a:schemeClr val="accent6"/>
              </a:buClr>
              <a:buSzPts val="1400"/>
              <a:buFont typeface="Nunito Sans SemiBold"/>
              <a:buNone/>
              <a:defRPr>
                <a:solidFill>
                  <a:schemeClr val="accent6"/>
                </a:solidFill>
                <a:latin typeface="Nunito Sans SemiBold"/>
                <a:ea typeface="Nunito Sans SemiBold"/>
                <a:cs typeface="Nunito Sans SemiBold"/>
                <a:sym typeface="Nunito Sans SemiBold"/>
              </a:defRPr>
            </a:lvl4pPr>
            <a:lvl5pPr lvl="4">
              <a:spcBef>
                <a:spcPts val="0"/>
              </a:spcBef>
              <a:spcAft>
                <a:spcPts val="0"/>
              </a:spcAft>
              <a:buClr>
                <a:schemeClr val="accent6"/>
              </a:buClr>
              <a:buSzPts val="1400"/>
              <a:buFont typeface="Nunito Sans SemiBold"/>
              <a:buNone/>
              <a:defRPr>
                <a:solidFill>
                  <a:schemeClr val="accent6"/>
                </a:solidFill>
                <a:latin typeface="Nunito Sans SemiBold"/>
                <a:ea typeface="Nunito Sans SemiBold"/>
                <a:cs typeface="Nunito Sans SemiBold"/>
                <a:sym typeface="Nunito Sans SemiBold"/>
              </a:defRPr>
            </a:lvl5pPr>
            <a:lvl6pPr lvl="5">
              <a:spcBef>
                <a:spcPts val="0"/>
              </a:spcBef>
              <a:spcAft>
                <a:spcPts val="0"/>
              </a:spcAft>
              <a:buClr>
                <a:schemeClr val="accent6"/>
              </a:buClr>
              <a:buSzPts val="1400"/>
              <a:buFont typeface="Nunito Sans SemiBold"/>
              <a:buNone/>
              <a:defRPr>
                <a:solidFill>
                  <a:schemeClr val="accent6"/>
                </a:solidFill>
                <a:latin typeface="Nunito Sans SemiBold"/>
                <a:ea typeface="Nunito Sans SemiBold"/>
                <a:cs typeface="Nunito Sans SemiBold"/>
                <a:sym typeface="Nunito Sans SemiBold"/>
              </a:defRPr>
            </a:lvl6pPr>
            <a:lvl7pPr lvl="6">
              <a:spcBef>
                <a:spcPts val="0"/>
              </a:spcBef>
              <a:spcAft>
                <a:spcPts val="0"/>
              </a:spcAft>
              <a:buClr>
                <a:schemeClr val="accent6"/>
              </a:buClr>
              <a:buSzPts val="1400"/>
              <a:buFont typeface="Nunito Sans SemiBold"/>
              <a:buNone/>
              <a:defRPr>
                <a:solidFill>
                  <a:schemeClr val="accent6"/>
                </a:solidFill>
                <a:latin typeface="Nunito Sans SemiBold"/>
                <a:ea typeface="Nunito Sans SemiBold"/>
                <a:cs typeface="Nunito Sans SemiBold"/>
                <a:sym typeface="Nunito Sans SemiBold"/>
              </a:defRPr>
            </a:lvl7pPr>
            <a:lvl8pPr lvl="7">
              <a:spcBef>
                <a:spcPts val="0"/>
              </a:spcBef>
              <a:spcAft>
                <a:spcPts val="0"/>
              </a:spcAft>
              <a:buClr>
                <a:schemeClr val="accent6"/>
              </a:buClr>
              <a:buSzPts val="1400"/>
              <a:buFont typeface="Nunito Sans SemiBold"/>
              <a:buNone/>
              <a:defRPr>
                <a:solidFill>
                  <a:schemeClr val="accent6"/>
                </a:solidFill>
                <a:latin typeface="Nunito Sans SemiBold"/>
                <a:ea typeface="Nunito Sans SemiBold"/>
                <a:cs typeface="Nunito Sans SemiBold"/>
                <a:sym typeface="Nunito Sans SemiBold"/>
              </a:defRPr>
            </a:lvl8pPr>
            <a:lvl9pPr lvl="8">
              <a:spcBef>
                <a:spcPts val="0"/>
              </a:spcBef>
              <a:spcAft>
                <a:spcPts val="0"/>
              </a:spcAft>
              <a:buClr>
                <a:schemeClr val="accent6"/>
              </a:buClr>
              <a:buSzPts val="1400"/>
              <a:buFont typeface="Nunito Sans SemiBold"/>
              <a:buNone/>
              <a:defRPr>
                <a:solidFill>
                  <a:schemeClr val="accent6"/>
                </a:solidFill>
                <a:latin typeface="Nunito Sans SemiBold"/>
                <a:ea typeface="Nunito Sans SemiBold"/>
                <a:cs typeface="Nunito Sans SemiBold"/>
                <a:sym typeface="Nunito Sans SemiBold"/>
              </a:defRPr>
            </a:lvl9pPr>
          </a:lstStyle>
          <a:p/>
        </p:txBody>
      </p:sp>
      <p:sp>
        <p:nvSpPr>
          <p:cNvPr id="307" name="Google Shape;307;p36"/>
          <p:cNvSpPr/>
          <p:nvPr/>
        </p:nvSpPr>
        <p:spPr>
          <a:xfrm>
            <a:off x="-453914" y="1178060"/>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36"/>
          <p:cNvSpPr/>
          <p:nvPr/>
        </p:nvSpPr>
        <p:spPr>
          <a:xfrm>
            <a:off x="82868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36"/>
          <p:cNvSpPr/>
          <p:nvPr/>
        </p:nvSpPr>
        <p:spPr>
          <a:xfrm>
            <a:off x="8032195" y="464161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36"/>
          <p:cNvSpPr/>
          <p:nvPr/>
        </p:nvSpPr>
        <p:spPr>
          <a:xfrm rot="928263">
            <a:off x="2638618" y="454586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1">
  <p:cSld name="CUSTOM_16_1">
    <p:spTree>
      <p:nvGrpSpPr>
        <p:cNvPr id="311" name="Shape 311"/>
        <p:cNvGrpSpPr/>
        <p:nvPr/>
      </p:nvGrpSpPr>
      <p:grpSpPr>
        <a:xfrm>
          <a:off x="0" y="0"/>
          <a:ext cx="0" cy="0"/>
          <a:chOff x="0" y="0"/>
          <a:chExt cx="0" cy="0"/>
        </a:xfrm>
      </p:grpSpPr>
      <p:sp>
        <p:nvSpPr>
          <p:cNvPr id="312" name="Google Shape;312;p37"/>
          <p:cNvSpPr/>
          <p:nvPr/>
        </p:nvSpPr>
        <p:spPr>
          <a:xfrm>
            <a:off x="581025" y="1857300"/>
            <a:ext cx="8011500" cy="20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txBox="1"/>
          <p:nvPr>
            <p:ph type="title"/>
          </p:nvPr>
        </p:nvSpPr>
        <p:spPr>
          <a:xfrm>
            <a:off x="581025" y="3114750"/>
            <a:ext cx="3224700" cy="981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atin typeface="Inter"/>
                <a:ea typeface="Inter"/>
                <a:cs typeface="Inter"/>
                <a:sym typeface="Inter"/>
              </a:defRPr>
            </a:lvl2pPr>
            <a:lvl3pPr lvl="2">
              <a:spcBef>
                <a:spcPts val="0"/>
              </a:spcBef>
              <a:spcAft>
                <a:spcPts val="0"/>
              </a:spcAft>
              <a:buSzPts val="2000"/>
              <a:buNone/>
              <a:defRPr sz="2000">
                <a:latin typeface="Inter"/>
                <a:ea typeface="Inter"/>
                <a:cs typeface="Inter"/>
                <a:sym typeface="Inter"/>
              </a:defRPr>
            </a:lvl3pPr>
            <a:lvl4pPr lvl="3">
              <a:spcBef>
                <a:spcPts val="0"/>
              </a:spcBef>
              <a:spcAft>
                <a:spcPts val="0"/>
              </a:spcAft>
              <a:buSzPts val="2000"/>
              <a:buNone/>
              <a:defRPr sz="2000">
                <a:latin typeface="Inter"/>
                <a:ea typeface="Inter"/>
                <a:cs typeface="Inter"/>
                <a:sym typeface="Inter"/>
              </a:defRPr>
            </a:lvl4pPr>
            <a:lvl5pPr lvl="4">
              <a:spcBef>
                <a:spcPts val="0"/>
              </a:spcBef>
              <a:spcAft>
                <a:spcPts val="0"/>
              </a:spcAft>
              <a:buSzPts val="2000"/>
              <a:buNone/>
              <a:defRPr sz="2000">
                <a:latin typeface="Inter"/>
                <a:ea typeface="Inter"/>
                <a:cs typeface="Inter"/>
                <a:sym typeface="Inter"/>
              </a:defRPr>
            </a:lvl5pPr>
            <a:lvl6pPr lvl="5">
              <a:spcBef>
                <a:spcPts val="0"/>
              </a:spcBef>
              <a:spcAft>
                <a:spcPts val="0"/>
              </a:spcAft>
              <a:buSzPts val="2000"/>
              <a:buNone/>
              <a:defRPr sz="2000">
                <a:latin typeface="Inter"/>
                <a:ea typeface="Inter"/>
                <a:cs typeface="Inter"/>
                <a:sym typeface="Inter"/>
              </a:defRPr>
            </a:lvl6pPr>
            <a:lvl7pPr lvl="6">
              <a:spcBef>
                <a:spcPts val="0"/>
              </a:spcBef>
              <a:spcAft>
                <a:spcPts val="0"/>
              </a:spcAft>
              <a:buSzPts val="2000"/>
              <a:buNone/>
              <a:defRPr sz="2000">
                <a:latin typeface="Inter"/>
                <a:ea typeface="Inter"/>
                <a:cs typeface="Inter"/>
                <a:sym typeface="Inter"/>
              </a:defRPr>
            </a:lvl7pPr>
            <a:lvl8pPr lvl="7">
              <a:spcBef>
                <a:spcPts val="0"/>
              </a:spcBef>
              <a:spcAft>
                <a:spcPts val="0"/>
              </a:spcAft>
              <a:buSzPts val="2000"/>
              <a:buNone/>
              <a:defRPr sz="2000">
                <a:latin typeface="Inter"/>
                <a:ea typeface="Inter"/>
                <a:cs typeface="Inter"/>
                <a:sym typeface="Inter"/>
              </a:defRPr>
            </a:lvl8pPr>
            <a:lvl9pPr lvl="8">
              <a:spcBef>
                <a:spcPts val="0"/>
              </a:spcBef>
              <a:spcAft>
                <a:spcPts val="0"/>
              </a:spcAft>
              <a:buSzPts val="2000"/>
              <a:buNone/>
              <a:defRPr sz="2000">
                <a:latin typeface="Inter"/>
                <a:ea typeface="Inter"/>
                <a:cs typeface="Inter"/>
                <a:sym typeface="Inter"/>
              </a:defRPr>
            </a:lvl9pPr>
          </a:lstStyle>
          <a:p/>
        </p:txBody>
      </p:sp>
      <p:sp>
        <p:nvSpPr>
          <p:cNvPr id="314" name="Google Shape;314;p37"/>
          <p:cNvSpPr/>
          <p:nvPr>
            <p:ph idx="2" type="pic"/>
          </p:nvPr>
        </p:nvSpPr>
        <p:spPr>
          <a:xfrm>
            <a:off x="0" y="0"/>
            <a:ext cx="9144000" cy="1857300"/>
          </a:xfrm>
          <a:prstGeom prst="rect">
            <a:avLst/>
          </a:prstGeom>
          <a:noFill/>
          <a:ln>
            <a:noFill/>
          </a:ln>
        </p:spPr>
      </p:sp>
      <p:sp>
        <p:nvSpPr>
          <p:cNvPr id="315" name="Google Shape;315;p37"/>
          <p:cNvSpPr txBox="1"/>
          <p:nvPr>
            <p:ph idx="1" type="body"/>
          </p:nvPr>
        </p:nvSpPr>
        <p:spPr>
          <a:xfrm>
            <a:off x="4362375" y="2838575"/>
            <a:ext cx="4230000" cy="428700"/>
          </a:xfrm>
          <a:prstGeom prst="rect">
            <a:avLst/>
          </a:prstGeom>
        </p:spPr>
        <p:txBody>
          <a:bodyPr anchorCtr="0" anchor="ctr"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316" name="Google Shape;316;p37"/>
          <p:cNvCxnSpPr/>
          <p:nvPr/>
        </p:nvCxnSpPr>
        <p:spPr>
          <a:xfrm>
            <a:off x="4076700" y="2390775"/>
            <a:ext cx="0" cy="2533800"/>
          </a:xfrm>
          <a:prstGeom prst="straightConnector1">
            <a:avLst/>
          </a:prstGeom>
          <a:noFill/>
          <a:ln cap="flat" cmpd="sng" w="19050">
            <a:solidFill>
              <a:schemeClr val="accent5"/>
            </a:solidFill>
            <a:prstDash val="solid"/>
            <a:round/>
            <a:headEnd len="med" w="med" type="none"/>
            <a:tailEnd len="med" w="med" type="none"/>
          </a:ln>
        </p:spPr>
      </p:cxnSp>
      <p:sp>
        <p:nvSpPr>
          <p:cNvPr id="317" name="Google Shape;317;p37"/>
          <p:cNvSpPr txBox="1"/>
          <p:nvPr>
            <p:ph idx="3" type="body"/>
          </p:nvPr>
        </p:nvSpPr>
        <p:spPr>
          <a:xfrm>
            <a:off x="4347675" y="3667225"/>
            <a:ext cx="4230000" cy="428700"/>
          </a:xfrm>
          <a:prstGeom prst="rect">
            <a:avLst/>
          </a:prstGeom>
        </p:spPr>
        <p:txBody>
          <a:bodyPr anchorCtr="0" anchor="ctr"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8" name="Google Shape;318;p37"/>
          <p:cNvSpPr txBox="1"/>
          <p:nvPr>
            <p:ph idx="4" type="body"/>
          </p:nvPr>
        </p:nvSpPr>
        <p:spPr>
          <a:xfrm>
            <a:off x="4347675" y="4495875"/>
            <a:ext cx="4230000" cy="428700"/>
          </a:xfrm>
          <a:prstGeom prst="rect">
            <a:avLst/>
          </a:prstGeom>
        </p:spPr>
        <p:txBody>
          <a:bodyPr anchorCtr="0" anchor="ctr"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9" name="Google Shape;319;p37"/>
          <p:cNvSpPr txBox="1"/>
          <p:nvPr/>
        </p:nvSpPr>
        <p:spPr>
          <a:xfrm>
            <a:off x="4347675" y="24383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accent5"/>
                </a:solidFill>
                <a:latin typeface="Nunito Sans SemiBold"/>
                <a:ea typeface="Nunito Sans SemiBold"/>
                <a:cs typeface="Nunito Sans SemiBold"/>
                <a:sym typeface="Nunito Sans SemiBold"/>
              </a:rPr>
              <a:t>Number</a:t>
            </a:r>
            <a:endParaRPr>
              <a:solidFill>
                <a:schemeClr val="accent5"/>
              </a:solidFill>
              <a:latin typeface="Nunito Sans SemiBold"/>
              <a:ea typeface="Nunito Sans SemiBold"/>
              <a:cs typeface="Nunito Sans SemiBold"/>
              <a:sym typeface="Nunito Sans SemiBold"/>
            </a:endParaRPr>
          </a:p>
        </p:txBody>
      </p:sp>
      <p:sp>
        <p:nvSpPr>
          <p:cNvPr id="320" name="Google Shape;320;p37"/>
          <p:cNvSpPr txBox="1"/>
          <p:nvPr/>
        </p:nvSpPr>
        <p:spPr>
          <a:xfrm>
            <a:off x="4347675" y="3286200"/>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accent5"/>
                </a:solidFill>
                <a:latin typeface="Nunito Sans SemiBold"/>
                <a:ea typeface="Nunito Sans SemiBold"/>
                <a:cs typeface="Nunito Sans SemiBold"/>
                <a:sym typeface="Nunito Sans SemiBold"/>
              </a:rPr>
              <a:t>Email</a:t>
            </a:r>
            <a:endParaRPr>
              <a:solidFill>
                <a:schemeClr val="accent5"/>
              </a:solidFill>
              <a:latin typeface="Nunito Sans SemiBold"/>
              <a:ea typeface="Nunito Sans SemiBold"/>
              <a:cs typeface="Nunito Sans SemiBold"/>
              <a:sym typeface="Nunito Sans SemiBold"/>
            </a:endParaRPr>
          </a:p>
        </p:txBody>
      </p:sp>
      <p:sp>
        <p:nvSpPr>
          <p:cNvPr id="321" name="Google Shape;321;p37"/>
          <p:cNvSpPr txBox="1"/>
          <p:nvPr/>
        </p:nvSpPr>
        <p:spPr>
          <a:xfrm>
            <a:off x="4347675" y="41148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en">
                <a:solidFill>
                  <a:schemeClr val="accent5"/>
                </a:solidFill>
                <a:latin typeface="Nunito Sans SemiBold"/>
                <a:ea typeface="Nunito Sans SemiBold"/>
                <a:cs typeface="Nunito Sans SemiBold"/>
                <a:sym typeface="Nunito Sans SemiBold"/>
              </a:rPr>
              <a:t>Site Link</a:t>
            </a:r>
            <a:endParaRPr>
              <a:solidFill>
                <a:schemeClr val="accent5"/>
              </a:solidFill>
              <a:latin typeface="Nunito Sans SemiBold"/>
              <a:ea typeface="Nunito Sans SemiBold"/>
              <a:cs typeface="Nunito Sans SemiBold"/>
              <a:sym typeface="Nunito Sans SemiBold"/>
            </a:endParaRPr>
          </a:p>
        </p:txBody>
      </p:sp>
      <p:sp>
        <p:nvSpPr>
          <p:cNvPr id="322" name="Google Shape;322;p37"/>
          <p:cNvSpPr/>
          <p:nvPr/>
        </p:nvSpPr>
        <p:spPr>
          <a:xfrm rot="1443446">
            <a:off x="9007242" y="24109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 name="Google Shape;323;p37"/>
          <p:cNvSpPr/>
          <p:nvPr/>
        </p:nvSpPr>
        <p:spPr>
          <a:xfrm>
            <a:off x="-911752" y="118641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37"/>
          <p:cNvSpPr/>
          <p:nvPr/>
        </p:nvSpPr>
        <p:spPr>
          <a:xfrm>
            <a:off x="1082237" y="488526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59">
          <p15:clr>
            <a:srgbClr val="E46962"/>
          </p15:clr>
        </p15:guide>
        <p15:guide id="2" orient="horz" pos="2181">
          <p15:clr>
            <a:srgbClr val="E46962"/>
          </p15:clr>
        </p15:guide>
        <p15:guide id="3" orient="horz" pos="2703">
          <p15:clr>
            <a:srgbClr val="E46962"/>
          </p15:clr>
        </p15:guide>
        <p15:guide id="4" pos="2739">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1">
  <p:cSld name="CUSTOM_19_2">
    <p:spTree>
      <p:nvGrpSpPr>
        <p:cNvPr id="325" name="Shape 325"/>
        <p:cNvGrpSpPr/>
        <p:nvPr/>
      </p:nvGrpSpPr>
      <p:grpSpPr>
        <a:xfrm>
          <a:off x="0" y="0"/>
          <a:ext cx="0" cy="0"/>
          <a:chOff x="0" y="0"/>
          <a:chExt cx="0" cy="0"/>
        </a:xfrm>
      </p:grpSpPr>
      <p:sp>
        <p:nvSpPr>
          <p:cNvPr id="326" name="Google Shape;326;p38"/>
          <p:cNvSpPr/>
          <p:nvPr/>
        </p:nvSpPr>
        <p:spPr>
          <a:xfrm>
            <a:off x="6896100" y="-28575"/>
            <a:ext cx="2247900" cy="517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7" name="Google Shape;327;p38"/>
          <p:cNvSpPr/>
          <p:nvPr/>
        </p:nvSpPr>
        <p:spPr>
          <a:xfrm>
            <a:off x="566250" y="1377275"/>
            <a:ext cx="8011500" cy="3191700"/>
          </a:xfrm>
          <a:prstGeom prst="round1Rect">
            <a:avLst>
              <a:gd fmla="val 16667" name="adj"/>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329" name="Google Shape;329;p38"/>
          <p:cNvSpPr/>
          <p:nvPr>
            <p:ph idx="2" type="pic"/>
          </p:nvPr>
        </p:nvSpPr>
        <p:spPr>
          <a:xfrm>
            <a:off x="987650" y="1598600"/>
            <a:ext cx="1908600" cy="1908600"/>
          </a:xfrm>
          <a:prstGeom prst="ellipse">
            <a:avLst/>
          </a:prstGeom>
          <a:noFill/>
          <a:ln cap="flat" cmpd="sng" w="9525">
            <a:solidFill>
              <a:schemeClr val="accent4"/>
            </a:solidFill>
            <a:prstDash val="solid"/>
            <a:round/>
            <a:headEnd len="sm" w="sm" type="none"/>
            <a:tailEnd len="sm" w="sm" type="none"/>
          </a:ln>
        </p:spPr>
      </p:sp>
      <p:sp>
        <p:nvSpPr>
          <p:cNvPr id="330" name="Google Shape;330;p38"/>
          <p:cNvSpPr txBox="1"/>
          <p:nvPr>
            <p:ph idx="1" type="body"/>
          </p:nvPr>
        </p:nvSpPr>
        <p:spPr>
          <a:xfrm>
            <a:off x="987650" y="4088075"/>
            <a:ext cx="2247900" cy="3210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1" name="Google Shape;331;p38"/>
          <p:cNvSpPr txBox="1"/>
          <p:nvPr>
            <p:ph idx="3" type="subTitle"/>
          </p:nvPr>
        </p:nvSpPr>
        <p:spPr>
          <a:xfrm>
            <a:off x="987650" y="3719100"/>
            <a:ext cx="2401800" cy="321000"/>
          </a:xfrm>
          <a:prstGeom prst="rect">
            <a:avLst/>
          </a:prstGeom>
        </p:spPr>
        <p:txBody>
          <a:bodyPr anchorCtr="0" anchor="ctr" bIns="91425" lIns="0" spcFirstLastPara="1" rIns="91425" wrap="square" tIns="90000">
            <a:noAutofit/>
          </a:bodyPr>
          <a:lstStyle>
            <a:lvl1pPr lvl="0">
              <a:spcBef>
                <a:spcPts val="0"/>
              </a:spcBef>
              <a:spcAft>
                <a:spcPts val="0"/>
              </a:spcAft>
              <a:buClr>
                <a:schemeClr val="accent5"/>
              </a:buClr>
              <a:buSzPts val="1400"/>
              <a:buFont typeface="Nunito Sans SemiBold"/>
              <a:buNone/>
              <a:defRPr sz="1400">
                <a:solidFill>
                  <a:schemeClr val="accent5"/>
                </a:solidFill>
                <a:latin typeface="Nunito Sans SemiBold"/>
                <a:ea typeface="Nunito Sans SemiBold"/>
                <a:cs typeface="Nunito Sans SemiBold"/>
                <a:sym typeface="Nunito Sans SemiBold"/>
              </a:defRPr>
            </a:lvl1pPr>
            <a:lvl2pPr lvl="1" algn="ctr">
              <a:spcBef>
                <a:spcPts val="0"/>
              </a:spcBef>
              <a:spcAft>
                <a:spcPts val="0"/>
              </a:spcAft>
              <a:buSzPts val="1400"/>
              <a:buFont typeface="Lora SemiBold"/>
              <a:buNone/>
              <a:defRPr>
                <a:latin typeface="Lora SemiBold"/>
                <a:ea typeface="Lora SemiBold"/>
                <a:cs typeface="Lora SemiBold"/>
                <a:sym typeface="Lora SemiBold"/>
              </a:defRPr>
            </a:lvl2pPr>
            <a:lvl3pPr lvl="2" algn="ctr">
              <a:spcBef>
                <a:spcPts val="0"/>
              </a:spcBef>
              <a:spcAft>
                <a:spcPts val="0"/>
              </a:spcAft>
              <a:buSzPts val="1400"/>
              <a:buFont typeface="Lora SemiBold"/>
              <a:buNone/>
              <a:defRPr>
                <a:latin typeface="Lora SemiBold"/>
                <a:ea typeface="Lora SemiBold"/>
                <a:cs typeface="Lora SemiBold"/>
                <a:sym typeface="Lora SemiBold"/>
              </a:defRPr>
            </a:lvl3pPr>
            <a:lvl4pPr lvl="3" algn="ctr">
              <a:spcBef>
                <a:spcPts val="0"/>
              </a:spcBef>
              <a:spcAft>
                <a:spcPts val="0"/>
              </a:spcAft>
              <a:buSzPts val="1400"/>
              <a:buFont typeface="Lora SemiBold"/>
              <a:buNone/>
              <a:defRPr>
                <a:latin typeface="Lora SemiBold"/>
                <a:ea typeface="Lora SemiBold"/>
                <a:cs typeface="Lora SemiBold"/>
                <a:sym typeface="Lora SemiBold"/>
              </a:defRPr>
            </a:lvl4pPr>
            <a:lvl5pPr lvl="4" algn="ctr">
              <a:spcBef>
                <a:spcPts val="0"/>
              </a:spcBef>
              <a:spcAft>
                <a:spcPts val="0"/>
              </a:spcAft>
              <a:buSzPts val="1400"/>
              <a:buFont typeface="Lora SemiBold"/>
              <a:buNone/>
              <a:defRPr>
                <a:latin typeface="Lora SemiBold"/>
                <a:ea typeface="Lora SemiBold"/>
                <a:cs typeface="Lora SemiBold"/>
                <a:sym typeface="Lora SemiBold"/>
              </a:defRPr>
            </a:lvl5pPr>
            <a:lvl6pPr lvl="5" algn="ctr">
              <a:spcBef>
                <a:spcPts val="0"/>
              </a:spcBef>
              <a:spcAft>
                <a:spcPts val="0"/>
              </a:spcAft>
              <a:buSzPts val="1400"/>
              <a:buFont typeface="Lora SemiBold"/>
              <a:buNone/>
              <a:defRPr>
                <a:latin typeface="Lora SemiBold"/>
                <a:ea typeface="Lora SemiBold"/>
                <a:cs typeface="Lora SemiBold"/>
                <a:sym typeface="Lora SemiBold"/>
              </a:defRPr>
            </a:lvl6pPr>
            <a:lvl7pPr lvl="6" algn="ctr">
              <a:spcBef>
                <a:spcPts val="0"/>
              </a:spcBef>
              <a:spcAft>
                <a:spcPts val="0"/>
              </a:spcAft>
              <a:buSzPts val="1400"/>
              <a:buFont typeface="Lora SemiBold"/>
              <a:buNone/>
              <a:defRPr>
                <a:latin typeface="Lora SemiBold"/>
                <a:ea typeface="Lora SemiBold"/>
                <a:cs typeface="Lora SemiBold"/>
                <a:sym typeface="Lora SemiBold"/>
              </a:defRPr>
            </a:lvl7pPr>
            <a:lvl8pPr lvl="7" algn="ctr">
              <a:spcBef>
                <a:spcPts val="0"/>
              </a:spcBef>
              <a:spcAft>
                <a:spcPts val="0"/>
              </a:spcAft>
              <a:buSzPts val="1400"/>
              <a:buFont typeface="Lora SemiBold"/>
              <a:buNone/>
              <a:defRPr>
                <a:latin typeface="Lora SemiBold"/>
                <a:ea typeface="Lora SemiBold"/>
                <a:cs typeface="Lora SemiBold"/>
                <a:sym typeface="Lora SemiBold"/>
              </a:defRPr>
            </a:lvl8pPr>
            <a:lvl9pPr lvl="8" algn="ctr">
              <a:spcBef>
                <a:spcPts val="0"/>
              </a:spcBef>
              <a:spcAft>
                <a:spcPts val="0"/>
              </a:spcAft>
              <a:buSzPts val="1400"/>
              <a:buFont typeface="Lora SemiBold"/>
              <a:buNone/>
              <a:defRPr>
                <a:latin typeface="Lora SemiBold"/>
                <a:ea typeface="Lora SemiBold"/>
                <a:cs typeface="Lora SemiBold"/>
                <a:sym typeface="Lora SemiBold"/>
              </a:defRPr>
            </a:lvl9pPr>
          </a:lstStyle>
          <a:p/>
        </p:txBody>
      </p:sp>
      <p:sp>
        <p:nvSpPr>
          <p:cNvPr id="332" name="Google Shape;332;p38"/>
          <p:cNvSpPr txBox="1"/>
          <p:nvPr>
            <p:ph idx="4" type="body"/>
          </p:nvPr>
        </p:nvSpPr>
        <p:spPr>
          <a:xfrm>
            <a:off x="3435500" y="1603050"/>
            <a:ext cx="4639800" cy="23448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3" name="Google Shape;333;p38"/>
          <p:cNvSpPr/>
          <p:nvPr/>
        </p:nvSpPr>
        <p:spPr>
          <a:xfrm>
            <a:off x="-800858" y="-8264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34" name="Google Shape;334;p38"/>
          <p:cNvGrpSpPr/>
          <p:nvPr/>
        </p:nvGrpSpPr>
        <p:grpSpPr>
          <a:xfrm rot="2424938">
            <a:off x="7700519" y="1141878"/>
            <a:ext cx="639069" cy="695691"/>
            <a:chOff x="5877360" y="2605320"/>
            <a:chExt cx="751680" cy="818280"/>
          </a:xfrm>
        </p:grpSpPr>
        <p:sp>
          <p:nvSpPr>
            <p:cNvPr id="335" name="Google Shape;335;p38"/>
            <p:cNvSpPr/>
            <p:nvPr/>
          </p:nvSpPr>
          <p:spPr>
            <a:xfrm>
              <a:off x="6224760" y="2605320"/>
              <a:ext cx="56880" cy="813960"/>
            </a:xfrm>
            <a:custGeom>
              <a:rect b="b" l="l" r="r" t="t"/>
              <a:pathLst>
                <a:path extrusionOk="0" h="2261" w="158">
                  <a:moveTo>
                    <a:pt x="80" y="0"/>
                  </a:moveTo>
                  <a:lnTo>
                    <a:pt x="87" y="0"/>
                  </a:lnTo>
                  <a:lnTo>
                    <a:pt x="95" y="2"/>
                  </a:lnTo>
                  <a:lnTo>
                    <a:pt x="103" y="4"/>
                  </a:lnTo>
                  <a:lnTo>
                    <a:pt x="110" y="6"/>
                  </a:lnTo>
                  <a:lnTo>
                    <a:pt x="117" y="10"/>
                  </a:lnTo>
                  <a:lnTo>
                    <a:pt x="123" y="14"/>
                  </a:lnTo>
                  <a:lnTo>
                    <a:pt x="129" y="18"/>
                  </a:lnTo>
                  <a:lnTo>
                    <a:pt x="135" y="23"/>
                  </a:lnTo>
                  <a:lnTo>
                    <a:pt x="140" y="29"/>
                  </a:lnTo>
                  <a:lnTo>
                    <a:pt x="145" y="35"/>
                  </a:lnTo>
                  <a:lnTo>
                    <a:pt x="149" y="42"/>
                  </a:lnTo>
                  <a:lnTo>
                    <a:pt x="152" y="49"/>
                  </a:lnTo>
                  <a:lnTo>
                    <a:pt x="155" y="56"/>
                  </a:lnTo>
                  <a:lnTo>
                    <a:pt x="157" y="64"/>
                  </a:lnTo>
                  <a:lnTo>
                    <a:pt x="158" y="72"/>
                  </a:lnTo>
                  <a:lnTo>
                    <a:pt x="158" y="80"/>
                  </a:lnTo>
                  <a:lnTo>
                    <a:pt x="158" y="2181"/>
                  </a:lnTo>
                  <a:lnTo>
                    <a:pt x="158" y="2189"/>
                  </a:lnTo>
                  <a:lnTo>
                    <a:pt x="157" y="2197"/>
                  </a:lnTo>
                  <a:lnTo>
                    <a:pt x="155" y="2205"/>
                  </a:lnTo>
                  <a:lnTo>
                    <a:pt x="152" y="2212"/>
                  </a:lnTo>
                  <a:lnTo>
                    <a:pt x="149" y="2219"/>
                  </a:lnTo>
                  <a:lnTo>
                    <a:pt x="145" y="2226"/>
                  </a:lnTo>
                  <a:lnTo>
                    <a:pt x="140" y="2232"/>
                  </a:lnTo>
                  <a:lnTo>
                    <a:pt x="135" y="2238"/>
                  </a:lnTo>
                  <a:lnTo>
                    <a:pt x="130" y="2243"/>
                  </a:lnTo>
                  <a:lnTo>
                    <a:pt x="124" y="2247"/>
                  </a:lnTo>
                  <a:lnTo>
                    <a:pt x="117" y="2251"/>
                  </a:lnTo>
                  <a:lnTo>
                    <a:pt x="110" y="2255"/>
                  </a:lnTo>
                  <a:lnTo>
                    <a:pt x="103" y="2257"/>
                  </a:lnTo>
                  <a:lnTo>
                    <a:pt x="95" y="2259"/>
                  </a:lnTo>
                  <a:lnTo>
                    <a:pt x="88" y="2261"/>
                  </a:lnTo>
                  <a:lnTo>
                    <a:pt x="80" y="2261"/>
                  </a:lnTo>
                  <a:lnTo>
                    <a:pt x="71" y="2261"/>
                  </a:lnTo>
                  <a:lnTo>
                    <a:pt x="64" y="2259"/>
                  </a:lnTo>
                  <a:lnTo>
                    <a:pt x="56" y="2257"/>
                  </a:lnTo>
                  <a:lnTo>
                    <a:pt x="49" y="2255"/>
                  </a:lnTo>
                  <a:lnTo>
                    <a:pt x="42" y="2251"/>
                  </a:lnTo>
                  <a:lnTo>
                    <a:pt x="35" y="2247"/>
                  </a:lnTo>
                  <a:lnTo>
                    <a:pt x="29" y="2243"/>
                  </a:lnTo>
                  <a:lnTo>
                    <a:pt x="23" y="2238"/>
                  </a:lnTo>
                  <a:lnTo>
                    <a:pt x="18" y="2232"/>
                  </a:lnTo>
                  <a:lnTo>
                    <a:pt x="13" y="2226"/>
                  </a:lnTo>
                  <a:lnTo>
                    <a:pt x="9" y="2219"/>
                  </a:lnTo>
                  <a:lnTo>
                    <a:pt x="6" y="2212"/>
                  </a:lnTo>
                  <a:lnTo>
                    <a:pt x="3" y="2205"/>
                  </a:lnTo>
                  <a:lnTo>
                    <a:pt x="1" y="2197"/>
                  </a:lnTo>
                  <a:lnTo>
                    <a:pt x="0" y="2189"/>
                  </a:lnTo>
                  <a:lnTo>
                    <a:pt x="0" y="2181"/>
                  </a:lnTo>
                  <a:lnTo>
                    <a:pt x="0" y="80"/>
                  </a:lnTo>
                  <a:lnTo>
                    <a:pt x="0" y="72"/>
                  </a:lnTo>
                  <a:lnTo>
                    <a:pt x="1" y="64"/>
                  </a:lnTo>
                  <a:lnTo>
                    <a:pt x="3" y="56"/>
                  </a:lnTo>
                  <a:lnTo>
                    <a:pt x="6" y="49"/>
                  </a:lnTo>
                  <a:lnTo>
                    <a:pt x="9" y="42"/>
                  </a:lnTo>
                  <a:lnTo>
                    <a:pt x="13" y="35"/>
                  </a:lnTo>
                  <a:lnTo>
                    <a:pt x="18" y="29"/>
                  </a:lnTo>
                  <a:lnTo>
                    <a:pt x="23" y="23"/>
                  </a:lnTo>
                  <a:lnTo>
                    <a:pt x="29" y="18"/>
                  </a:lnTo>
                  <a:lnTo>
                    <a:pt x="35" y="14"/>
                  </a:lnTo>
                  <a:lnTo>
                    <a:pt x="41" y="10"/>
                  </a:lnTo>
                  <a:lnTo>
                    <a:pt x="48" y="6"/>
                  </a:lnTo>
                  <a:lnTo>
                    <a:pt x="56" y="4"/>
                  </a:lnTo>
                  <a:lnTo>
                    <a:pt x="63" y="2"/>
                  </a:lnTo>
                  <a:lnTo>
                    <a:pt x="71" y="0"/>
                  </a:lnTo>
                  <a:lnTo>
                    <a:pt x="80" y="0"/>
                  </a:lnTo>
                  <a:close/>
                </a:path>
              </a:pathLst>
            </a:custGeom>
            <a:solidFill>
              <a:srgbClr val="281D2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6" name="Google Shape;336;p38"/>
            <p:cNvSpPr/>
            <p:nvPr/>
          </p:nvSpPr>
          <p:spPr>
            <a:xfrm>
              <a:off x="6410160" y="3085920"/>
              <a:ext cx="218880" cy="337680"/>
            </a:xfrm>
            <a:custGeom>
              <a:rect b="b" l="l" r="r" t="t"/>
              <a:pathLst>
                <a:path extrusionOk="0" h="938" w="608">
                  <a:moveTo>
                    <a:pt x="568" y="10"/>
                  </a:moveTo>
                  <a:lnTo>
                    <a:pt x="575" y="15"/>
                  </a:lnTo>
                  <a:lnTo>
                    <a:pt x="581" y="20"/>
                  </a:lnTo>
                  <a:lnTo>
                    <a:pt x="587" y="25"/>
                  </a:lnTo>
                  <a:lnTo>
                    <a:pt x="592" y="31"/>
                  </a:lnTo>
                  <a:lnTo>
                    <a:pt x="596" y="38"/>
                  </a:lnTo>
                  <a:lnTo>
                    <a:pt x="600" y="45"/>
                  </a:lnTo>
                  <a:lnTo>
                    <a:pt x="603" y="52"/>
                  </a:lnTo>
                  <a:lnTo>
                    <a:pt x="605" y="59"/>
                  </a:lnTo>
                  <a:lnTo>
                    <a:pt x="607" y="66"/>
                  </a:lnTo>
                  <a:lnTo>
                    <a:pt x="608" y="74"/>
                  </a:lnTo>
                  <a:lnTo>
                    <a:pt x="608" y="82"/>
                  </a:lnTo>
                  <a:lnTo>
                    <a:pt x="607" y="89"/>
                  </a:lnTo>
                  <a:lnTo>
                    <a:pt x="606" y="97"/>
                  </a:lnTo>
                  <a:lnTo>
                    <a:pt x="604" y="105"/>
                  </a:lnTo>
                  <a:lnTo>
                    <a:pt x="601" y="112"/>
                  </a:lnTo>
                  <a:lnTo>
                    <a:pt x="597" y="119"/>
                  </a:lnTo>
                  <a:lnTo>
                    <a:pt x="148" y="898"/>
                  </a:lnTo>
                  <a:lnTo>
                    <a:pt x="144" y="905"/>
                  </a:lnTo>
                  <a:lnTo>
                    <a:pt x="139" y="911"/>
                  </a:lnTo>
                  <a:lnTo>
                    <a:pt x="133" y="917"/>
                  </a:lnTo>
                  <a:lnTo>
                    <a:pt x="127" y="922"/>
                  </a:lnTo>
                  <a:lnTo>
                    <a:pt x="121" y="926"/>
                  </a:lnTo>
                  <a:lnTo>
                    <a:pt x="114" y="930"/>
                  </a:lnTo>
                  <a:lnTo>
                    <a:pt x="107" y="933"/>
                  </a:lnTo>
                  <a:lnTo>
                    <a:pt x="100" y="935"/>
                  </a:lnTo>
                  <a:lnTo>
                    <a:pt x="92" y="937"/>
                  </a:lnTo>
                  <a:lnTo>
                    <a:pt x="85" y="938"/>
                  </a:lnTo>
                  <a:lnTo>
                    <a:pt x="77" y="938"/>
                  </a:lnTo>
                  <a:lnTo>
                    <a:pt x="69" y="937"/>
                  </a:lnTo>
                  <a:lnTo>
                    <a:pt x="62" y="936"/>
                  </a:lnTo>
                  <a:lnTo>
                    <a:pt x="54" y="934"/>
                  </a:lnTo>
                  <a:lnTo>
                    <a:pt x="47" y="931"/>
                  </a:lnTo>
                  <a:lnTo>
                    <a:pt x="39" y="927"/>
                  </a:lnTo>
                  <a:lnTo>
                    <a:pt x="33" y="923"/>
                  </a:lnTo>
                  <a:lnTo>
                    <a:pt x="27" y="918"/>
                  </a:lnTo>
                  <a:lnTo>
                    <a:pt x="21" y="912"/>
                  </a:lnTo>
                  <a:lnTo>
                    <a:pt x="16" y="906"/>
                  </a:lnTo>
                  <a:lnTo>
                    <a:pt x="12" y="900"/>
                  </a:lnTo>
                  <a:lnTo>
                    <a:pt x="8" y="893"/>
                  </a:lnTo>
                  <a:lnTo>
                    <a:pt x="5" y="886"/>
                  </a:lnTo>
                  <a:lnTo>
                    <a:pt x="3" y="879"/>
                  </a:lnTo>
                  <a:lnTo>
                    <a:pt x="1" y="871"/>
                  </a:lnTo>
                  <a:lnTo>
                    <a:pt x="0" y="863"/>
                  </a:lnTo>
                  <a:lnTo>
                    <a:pt x="0" y="856"/>
                  </a:lnTo>
                  <a:lnTo>
                    <a:pt x="1" y="848"/>
                  </a:lnTo>
                  <a:lnTo>
                    <a:pt x="2" y="840"/>
                  </a:lnTo>
                  <a:lnTo>
                    <a:pt x="4" y="833"/>
                  </a:lnTo>
                  <a:lnTo>
                    <a:pt x="7" y="825"/>
                  </a:lnTo>
                  <a:lnTo>
                    <a:pt x="10" y="818"/>
                  </a:lnTo>
                  <a:lnTo>
                    <a:pt x="460" y="40"/>
                  </a:lnTo>
                  <a:lnTo>
                    <a:pt x="464" y="34"/>
                  </a:lnTo>
                  <a:lnTo>
                    <a:pt x="469" y="27"/>
                  </a:lnTo>
                  <a:lnTo>
                    <a:pt x="475" y="22"/>
                  </a:lnTo>
                  <a:lnTo>
                    <a:pt x="481" y="17"/>
                  </a:lnTo>
                  <a:lnTo>
                    <a:pt x="487" y="12"/>
                  </a:lnTo>
                  <a:lnTo>
                    <a:pt x="494" y="9"/>
                  </a:lnTo>
                  <a:lnTo>
                    <a:pt x="501" y="6"/>
                  </a:lnTo>
                  <a:lnTo>
                    <a:pt x="508" y="3"/>
                  </a:lnTo>
                  <a:lnTo>
                    <a:pt x="515" y="2"/>
                  </a:lnTo>
                  <a:lnTo>
                    <a:pt x="523" y="1"/>
                  </a:lnTo>
                  <a:lnTo>
                    <a:pt x="531" y="0"/>
                  </a:lnTo>
                  <a:lnTo>
                    <a:pt x="538" y="1"/>
                  </a:lnTo>
                  <a:lnTo>
                    <a:pt x="546" y="2"/>
                  </a:lnTo>
                  <a:lnTo>
                    <a:pt x="553" y="4"/>
                  </a:lnTo>
                  <a:lnTo>
                    <a:pt x="561" y="7"/>
                  </a:lnTo>
                  <a:lnTo>
                    <a:pt x="568" y="10"/>
                  </a:lnTo>
                  <a:close/>
                </a:path>
              </a:pathLst>
            </a:custGeom>
            <a:solidFill>
              <a:srgbClr val="281D2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337" name="Google Shape;337;p38"/>
            <p:cNvSpPr/>
            <p:nvPr/>
          </p:nvSpPr>
          <p:spPr>
            <a:xfrm>
              <a:off x="5877360" y="3085920"/>
              <a:ext cx="218880" cy="337680"/>
            </a:xfrm>
            <a:custGeom>
              <a:rect b="b" l="l" r="r" t="t"/>
              <a:pathLst>
                <a:path extrusionOk="0" h="938" w="608">
                  <a:moveTo>
                    <a:pt x="148" y="40"/>
                  </a:moveTo>
                  <a:lnTo>
                    <a:pt x="144" y="34"/>
                  </a:lnTo>
                  <a:lnTo>
                    <a:pt x="139" y="27"/>
                  </a:lnTo>
                  <a:lnTo>
                    <a:pt x="133" y="22"/>
                  </a:lnTo>
                  <a:lnTo>
                    <a:pt x="127" y="17"/>
                  </a:lnTo>
                  <a:lnTo>
                    <a:pt x="121" y="12"/>
                  </a:lnTo>
                  <a:lnTo>
                    <a:pt x="114" y="9"/>
                  </a:lnTo>
                  <a:lnTo>
                    <a:pt x="107" y="6"/>
                  </a:lnTo>
                  <a:lnTo>
                    <a:pt x="100" y="3"/>
                  </a:lnTo>
                  <a:lnTo>
                    <a:pt x="93" y="2"/>
                  </a:lnTo>
                  <a:lnTo>
                    <a:pt x="85" y="1"/>
                  </a:lnTo>
                  <a:lnTo>
                    <a:pt x="77" y="0"/>
                  </a:lnTo>
                  <a:lnTo>
                    <a:pt x="70" y="1"/>
                  </a:lnTo>
                  <a:lnTo>
                    <a:pt x="62" y="2"/>
                  </a:lnTo>
                  <a:lnTo>
                    <a:pt x="55" y="4"/>
                  </a:lnTo>
                  <a:lnTo>
                    <a:pt x="47" y="7"/>
                  </a:lnTo>
                  <a:lnTo>
                    <a:pt x="40" y="10"/>
                  </a:lnTo>
                  <a:lnTo>
                    <a:pt x="33" y="15"/>
                  </a:lnTo>
                  <a:lnTo>
                    <a:pt x="27" y="20"/>
                  </a:lnTo>
                  <a:lnTo>
                    <a:pt x="21" y="25"/>
                  </a:lnTo>
                  <a:lnTo>
                    <a:pt x="16" y="31"/>
                  </a:lnTo>
                  <a:lnTo>
                    <a:pt x="12" y="38"/>
                  </a:lnTo>
                  <a:lnTo>
                    <a:pt x="8" y="45"/>
                  </a:lnTo>
                  <a:lnTo>
                    <a:pt x="5" y="52"/>
                  </a:lnTo>
                  <a:lnTo>
                    <a:pt x="3" y="59"/>
                  </a:lnTo>
                  <a:lnTo>
                    <a:pt x="1" y="66"/>
                  </a:lnTo>
                  <a:lnTo>
                    <a:pt x="0" y="74"/>
                  </a:lnTo>
                  <a:lnTo>
                    <a:pt x="0" y="82"/>
                  </a:lnTo>
                  <a:lnTo>
                    <a:pt x="1" y="89"/>
                  </a:lnTo>
                  <a:lnTo>
                    <a:pt x="2" y="97"/>
                  </a:lnTo>
                  <a:lnTo>
                    <a:pt x="4" y="105"/>
                  </a:lnTo>
                  <a:lnTo>
                    <a:pt x="7" y="112"/>
                  </a:lnTo>
                  <a:lnTo>
                    <a:pt x="11" y="119"/>
                  </a:lnTo>
                  <a:lnTo>
                    <a:pt x="460" y="898"/>
                  </a:lnTo>
                  <a:lnTo>
                    <a:pt x="464" y="905"/>
                  </a:lnTo>
                  <a:lnTo>
                    <a:pt x="469" y="911"/>
                  </a:lnTo>
                  <a:lnTo>
                    <a:pt x="475" y="917"/>
                  </a:lnTo>
                  <a:lnTo>
                    <a:pt x="481" y="922"/>
                  </a:lnTo>
                  <a:lnTo>
                    <a:pt x="487" y="926"/>
                  </a:lnTo>
                  <a:lnTo>
                    <a:pt x="494" y="930"/>
                  </a:lnTo>
                  <a:lnTo>
                    <a:pt x="501" y="933"/>
                  </a:lnTo>
                  <a:lnTo>
                    <a:pt x="508" y="935"/>
                  </a:lnTo>
                  <a:lnTo>
                    <a:pt x="516" y="937"/>
                  </a:lnTo>
                  <a:lnTo>
                    <a:pt x="523" y="938"/>
                  </a:lnTo>
                  <a:lnTo>
                    <a:pt x="531" y="938"/>
                  </a:lnTo>
                  <a:lnTo>
                    <a:pt x="539" y="937"/>
                  </a:lnTo>
                  <a:lnTo>
                    <a:pt x="546" y="936"/>
                  </a:lnTo>
                  <a:lnTo>
                    <a:pt x="554" y="934"/>
                  </a:lnTo>
                  <a:lnTo>
                    <a:pt x="561" y="931"/>
                  </a:lnTo>
                  <a:lnTo>
                    <a:pt x="569" y="927"/>
                  </a:lnTo>
                  <a:lnTo>
                    <a:pt x="575" y="923"/>
                  </a:lnTo>
                  <a:lnTo>
                    <a:pt x="581" y="918"/>
                  </a:lnTo>
                  <a:lnTo>
                    <a:pt x="587" y="912"/>
                  </a:lnTo>
                  <a:lnTo>
                    <a:pt x="592" y="906"/>
                  </a:lnTo>
                  <a:lnTo>
                    <a:pt x="596" y="900"/>
                  </a:lnTo>
                  <a:lnTo>
                    <a:pt x="600" y="893"/>
                  </a:lnTo>
                  <a:lnTo>
                    <a:pt x="603" y="886"/>
                  </a:lnTo>
                  <a:lnTo>
                    <a:pt x="605" y="879"/>
                  </a:lnTo>
                  <a:lnTo>
                    <a:pt x="607" y="871"/>
                  </a:lnTo>
                  <a:lnTo>
                    <a:pt x="608" y="863"/>
                  </a:lnTo>
                  <a:lnTo>
                    <a:pt x="608" y="856"/>
                  </a:lnTo>
                  <a:lnTo>
                    <a:pt x="607" y="848"/>
                  </a:lnTo>
                  <a:lnTo>
                    <a:pt x="606" y="840"/>
                  </a:lnTo>
                  <a:lnTo>
                    <a:pt x="604" y="833"/>
                  </a:lnTo>
                  <a:lnTo>
                    <a:pt x="601" y="825"/>
                  </a:lnTo>
                  <a:lnTo>
                    <a:pt x="598" y="818"/>
                  </a:lnTo>
                  <a:lnTo>
                    <a:pt x="148" y="40"/>
                  </a:lnTo>
                  <a:close/>
                </a:path>
              </a:pathLst>
            </a:custGeom>
            <a:solidFill>
              <a:srgbClr val="281D2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338" name="Google Shape;338;p38"/>
          <p:cNvSpPr/>
          <p:nvPr/>
        </p:nvSpPr>
        <p:spPr>
          <a:xfrm>
            <a:off x="-321111" y="4568969"/>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2164">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2 1">
  <p:cSld name="CUSTOM_23_2">
    <p:spTree>
      <p:nvGrpSpPr>
        <p:cNvPr id="339" name="Shape 339"/>
        <p:cNvGrpSpPr/>
        <p:nvPr/>
      </p:nvGrpSpPr>
      <p:grpSpPr>
        <a:xfrm>
          <a:off x="0" y="0"/>
          <a:ext cx="0" cy="0"/>
          <a:chOff x="0" y="0"/>
          <a:chExt cx="0" cy="0"/>
        </a:xfrm>
      </p:grpSpPr>
      <p:sp>
        <p:nvSpPr>
          <p:cNvPr id="340" name="Google Shape;340;p3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341" name="Google Shape;341;p39"/>
          <p:cNvSpPr/>
          <p:nvPr/>
        </p:nvSpPr>
        <p:spPr>
          <a:xfrm>
            <a:off x="0" y="2609850"/>
            <a:ext cx="9144000" cy="253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42" name="Google Shape;342;p39"/>
          <p:cNvSpPr/>
          <p:nvPr/>
        </p:nvSpPr>
        <p:spPr>
          <a:xfrm>
            <a:off x="1114350" y="1552500"/>
            <a:ext cx="6915300" cy="21528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txBox="1"/>
          <p:nvPr/>
        </p:nvSpPr>
        <p:spPr>
          <a:xfrm>
            <a:off x="1347300" y="15525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344" name="Google Shape;344;p39"/>
          <p:cNvSpPr txBox="1"/>
          <p:nvPr/>
        </p:nvSpPr>
        <p:spPr>
          <a:xfrm flipH="1" rot="10800000">
            <a:off x="7376625" y="311392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345" name="Google Shape;345;p39"/>
          <p:cNvSpPr txBox="1"/>
          <p:nvPr>
            <p:ph idx="1" type="body"/>
          </p:nvPr>
        </p:nvSpPr>
        <p:spPr>
          <a:xfrm>
            <a:off x="2044800" y="1882800"/>
            <a:ext cx="5186100" cy="1408500"/>
          </a:xfrm>
          <a:prstGeom prst="rect">
            <a:avLst/>
          </a:prstGeom>
        </p:spPr>
        <p:txBody>
          <a:bodyPr anchorCtr="0" anchor="ctr" bIns="180000" lIns="180000" spcFirstLastPara="1" rIns="180000" wrap="square" tIns="180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6" name="Google Shape;346;p39"/>
          <p:cNvSpPr/>
          <p:nvPr/>
        </p:nvSpPr>
        <p:spPr>
          <a:xfrm>
            <a:off x="8446717" y="-8264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39"/>
          <p:cNvSpPr/>
          <p:nvPr/>
        </p:nvSpPr>
        <p:spPr>
          <a:xfrm>
            <a:off x="-321111" y="4568969"/>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p:cSld name="TITLE_AND_BODY_1_1_1">
    <p:spTree>
      <p:nvGrpSpPr>
        <p:cNvPr id="348" name="Shape 348"/>
        <p:cNvGrpSpPr/>
        <p:nvPr/>
      </p:nvGrpSpPr>
      <p:grpSpPr>
        <a:xfrm>
          <a:off x="0" y="0"/>
          <a:ext cx="0" cy="0"/>
          <a:chOff x="0" y="0"/>
          <a:chExt cx="0" cy="0"/>
        </a:xfrm>
      </p:grpSpPr>
      <p:sp>
        <p:nvSpPr>
          <p:cNvPr id="349" name="Google Shape;349;p40"/>
          <p:cNvSpPr/>
          <p:nvPr/>
        </p:nvSpPr>
        <p:spPr>
          <a:xfrm>
            <a:off x="8334964" y="16740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40"/>
          <p:cNvSpPr/>
          <p:nvPr/>
        </p:nvSpPr>
        <p:spPr>
          <a:xfrm>
            <a:off x="3322875" y="41699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6079500" y="4169975"/>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645900" y="4170000"/>
            <a:ext cx="2418600" cy="9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a:off x="565200" y="1534800"/>
            <a:ext cx="2577600" cy="2635200"/>
          </a:xfrm>
          <a:prstGeom prst="rect">
            <a:avLst/>
          </a:prstGeom>
          <a:solidFill>
            <a:schemeClr val="lt1"/>
          </a:solidFill>
          <a:ln cap="flat" cmpd="sng" w="9525">
            <a:solidFill>
              <a:schemeClr val="accent4"/>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54" name="Google Shape;354;p40"/>
          <p:cNvSpPr/>
          <p:nvPr/>
        </p:nvSpPr>
        <p:spPr>
          <a:xfrm>
            <a:off x="1622250" y="1302613"/>
            <a:ext cx="463500" cy="463500"/>
          </a:xfrm>
          <a:prstGeom prst="ellipse">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55" name="Google Shape;355;p40"/>
          <p:cNvSpPr/>
          <p:nvPr/>
        </p:nvSpPr>
        <p:spPr>
          <a:xfrm>
            <a:off x="3283200" y="1534800"/>
            <a:ext cx="2577600" cy="2635200"/>
          </a:xfrm>
          <a:prstGeom prst="rect">
            <a:avLst/>
          </a:prstGeom>
          <a:solidFill>
            <a:schemeClr val="lt1"/>
          </a:solidFill>
          <a:ln cap="flat" cmpd="sng" w="9525">
            <a:solidFill>
              <a:schemeClr val="accent4"/>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56" name="Google Shape;356;p40"/>
          <p:cNvSpPr/>
          <p:nvPr/>
        </p:nvSpPr>
        <p:spPr>
          <a:xfrm>
            <a:off x="4340250" y="1302625"/>
            <a:ext cx="463500" cy="463500"/>
          </a:xfrm>
          <a:prstGeom prst="ellipse">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57" name="Google Shape;357;p40"/>
          <p:cNvSpPr/>
          <p:nvPr/>
        </p:nvSpPr>
        <p:spPr>
          <a:xfrm>
            <a:off x="6001200" y="1534800"/>
            <a:ext cx="2577600" cy="2635200"/>
          </a:xfrm>
          <a:prstGeom prst="rect">
            <a:avLst/>
          </a:prstGeom>
          <a:solidFill>
            <a:schemeClr val="lt1"/>
          </a:solidFill>
          <a:ln cap="flat" cmpd="sng" w="9525">
            <a:solidFill>
              <a:schemeClr val="accent4"/>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58" name="Google Shape;358;p40"/>
          <p:cNvSpPr/>
          <p:nvPr/>
        </p:nvSpPr>
        <p:spPr>
          <a:xfrm>
            <a:off x="7058250" y="1302625"/>
            <a:ext cx="463500" cy="463500"/>
          </a:xfrm>
          <a:prstGeom prst="ellipse">
            <a:avLst/>
          </a:prstGeom>
          <a:solidFill>
            <a:schemeClr val="lt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59" name="Google Shape;359;p4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60" name="Google Shape;360;p40"/>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40"/>
          <p:cNvSpPr txBox="1"/>
          <p:nvPr/>
        </p:nvSpPr>
        <p:spPr>
          <a:xfrm>
            <a:off x="1614175" y="1302625"/>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Nunito Sans"/>
                <a:ea typeface="Nunito Sans"/>
                <a:cs typeface="Nunito Sans"/>
                <a:sym typeface="Nunito Sans"/>
              </a:rPr>
              <a:t>1</a:t>
            </a:r>
            <a:endParaRPr b="1">
              <a:solidFill>
                <a:schemeClr val="dk1"/>
              </a:solidFill>
              <a:latin typeface="Nunito Sans"/>
              <a:ea typeface="Nunito Sans"/>
              <a:cs typeface="Nunito Sans"/>
              <a:sym typeface="Nunito Sans"/>
            </a:endParaRPr>
          </a:p>
        </p:txBody>
      </p:sp>
      <p:sp>
        <p:nvSpPr>
          <p:cNvPr id="362" name="Google Shape;362;p40"/>
          <p:cNvSpPr txBox="1"/>
          <p:nvPr/>
        </p:nvSpPr>
        <p:spPr>
          <a:xfrm>
            <a:off x="4336400" y="13146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Nunito Sans"/>
                <a:ea typeface="Nunito Sans"/>
                <a:cs typeface="Nunito Sans"/>
                <a:sym typeface="Nunito Sans"/>
              </a:rPr>
              <a:t>2</a:t>
            </a:r>
            <a:endParaRPr b="1">
              <a:solidFill>
                <a:schemeClr val="dk1"/>
              </a:solidFill>
              <a:latin typeface="Nunito Sans"/>
              <a:ea typeface="Nunito Sans"/>
              <a:cs typeface="Nunito Sans"/>
              <a:sym typeface="Nunito Sans"/>
            </a:endParaRPr>
          </a:p>
        </p:txBody>
      </p:sp>
      <p:sp>
        <p:nvSpPr>
          <p:cNvPr id="363" name="Google Shape;363;p40"/>
          <p:cNvSpPr txBox="1"/>
          <p:nvPr/>
        </p:nvSpPr>
        <p:spPr>
          <a:xfrm>
            <a:off x="7051025" y="1314650"/>
            <a:ext cx="478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Nunito Sans"/>
                <a:ea typeface="Nunito Sans"/>
                <a:cs typeface="Nunito Sans"/>
                <a:sym typeface="Nunito Sans"/>
              </a:rPr>
              <a:t>3</a:t>
            </a:r>
            <a:endParaRPr b="1">
              <a:solidFill>
                <a:schemeClr val="dk1"/>
              </a:solidFill>
              <a:latin typeface="Nunito Sans"/>
              <a:ea typeface="Nunito Sans"/>
              <a:cs typeface="Nunito Sans"/>
              <a:sym typeface="Nunito Sans"/>
            </a:endParaRPr>
          </a:p>
        </p:txBody>
      </p:sp>
      <p:sp>
        <p:nvSpPr>
          <p:cNvPr id="364" name="Google Shape;364;p40"/>
          <p:cNvSpPr txBox="1"/>
          <p:nvPr>
            <p:ph idx="1" type="body"/>
          </p:nvPr>
        </p:nvSpPr>
        <p:spPr>
          <a:xfrm>
            <a:off x="726750" y="1800425"/>
            <a:ext cx="2261400" cy="2188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65" name="Google Shape;365;p40"/>
          <p:cNvSpPr txBox="1"/>
          <p:nvPr>
            <p:ph idx="2" type="body"/>
          </p:nvPr>
        </p:nvSpPr>
        <p:spPr>
          <a:xfrm>
            <a:off x="3441300" y="1800425"/>
            <a:ext cx="2261400" cy="2188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66" name="Google Shape;366;p40"/>
          <p:cNvSpPr txBox="1"/>
          <p:nvPr>
            <p:ph idx="3" type="body"/>
          </p:nvPr>
        </p:nvSpPr>
        <p:spPr>
          <a:xfrm>
            <a:off x="6155850" y="1800425"/>
            <a:ext cx="2261400" cy="2188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67" name="Google Shape;367;p40"/>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40"/>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v2">
  <p:cSld name="TITLE_AND_BODY_1_1_1_1">
    <p:spTree>
      <p:nvGrpSpPr>
        <p:cNvPr id="369" name="Shape 369"/>
        <p:cNvGrpSpPr/>
        <p:nvPr/>
      </p:nvGrpSpPr>
      <p:grpSpPr>
        <a:xfrm>
          <a:off x="0" y="0"/>
          <a:ext cx="0" cy="0"/>
          <a:chOff x="0" y="0"/>
          <a:chExt cx="0" cy="0"/>
        </a:xfrm>
      </p:grpSpPr>
      <p:sp>
        <p:nvSpPr>
          <p:cNvPr id="370" name="Google Shape;370;p41"/>
          <p:cNvSpPr/>
          <p:nvPr/>
        </p:nvSpPr>
        <p:spPr>
          <a:xfrm>
            <a:off x="0" y="0"/>
            <a:ext cx="9144000" cy="81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p:nvPr/>
        </p:nvSpPr>
        <p:spPr>
          <a:xfrm>
            <a:off x="3322875"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60795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645900" y="4477175"/>
            <a:ext cx="2418600" cy="9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375" name="Google Shape;375;p41"/>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6" name="Google Shape;376;p41"/>
          <p:cNvSpPr/>
          <p:nvPr/>
        </p:nvSpPr>
        <p:spPr>
          <a:xfrm>
            <a:off x="565200" y="1839600"/>
            <a:ext cx="2577600" cy="2635200"/>
          </a:xfrm>
          <a:prstGeom prst="rect">
            <a:avLst/>
          </a:prstGeom>
          <a:solidFill>
            <a:schemeClr val="lt1"/>
          </a:solidFill>
          <a:ln cap="flat" cmpd="sng" w="9525">
            <a:solidFill>
              <a:schemeClr val="accent2"/>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77" name="Google Shape;377;p41"/>
          <p:cNvSpPr/>
          <p:nvPr/>
        </p:nvSpPr>
        <p:spPr>
          <a:xfrm>
            <a:off x="1561600" y="1608200"/>
            <a:ext cx="510600" cy="510600"/>
          </a:xfrm>
          <a:prstGeom prst="ellipse">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78" name="Google Shape;378;p41"/>
          <p:cNvSpPr/>
          <p:nvPr/>
        </p:nvSpPr>
        <p:spPr>
          <a:xfrm>
            <a:off x="3283200" y="1839600"/>
            <a:ext cx="2577600" cy="2635200"/>
          </a:xfrm>
          <a:prstGeom prst="rect">
            <a:avLst/>
          </a:prstGeom>
          <a:solidFill>
            <a:schemeClr val="lt1"/>
          </a:solidFill>
          <a:ln cap="flat" cmpd="sng" w="9525">
            <a:solidFill>
              <a:schemeClr val="accent2"/>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79" name="Google Shape;379;p41"/>
          <p:cNvSpPr/>
          <p:nvPr/>
        </p:nvSpPr>
        <p:spPr>
          <a:xfrm>
            <a:off x="4316700" y="1608200"/>
            <a:ext cx="510600" cy="510600"/>
          </a:xfrm>
          <a:prstGeom prst="ellipse">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80" name="Google Shape;380;p41"/>
          <p:cNvSpPr/>
          <p:nvPr/>
        </p:nvSpPr>
        <p:spPr>
          <a:xfrm>
            <a:off x="6001200" y="1839600"/>
            <a:ext cx="2577600" cy="2635200"/>
          </a:xfrm>
          <a:prstGeom prst="rect">
            <a:avLst/>
          </a:prstGeom>
          <a:solidFill>
            <a:schemeClr val="lt1"/>
          </a:solidFill>
          <a:ln cap="flat" cmpd="sng" w="9525">
            <a:solidFill>
              <a:schemeClr val="accent2"/>
            </a:solidFill>
            <a:prstDash val="solid"/>
            <a:round/>
            <a:headEnd len="sm" w="sm" type="none"/>
            <a:tailEnd len="sm" w="sm" type="none"/>
          </a:ln>
          <a:effectLst>
            <a:outerShdw blurRad="314325" rotWithShape="0" algn="bl" dir="5100000" dist="952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81" name="Google Shape;381;p41"/>
          <p:cNvSpPr/>
          <p:nvPr/>
        </p:nvSpPr>
        <p:spPr>
          <a:xfrm>
            <a:off x="7034700" y="1608200"/>
            <a:ext cx="510600" cy="510600"/>
          </a:xfrm>
          <a:prstGeom prst="ellipse">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Medium"/>
              <a:ea typeface="Inter Medium"/>
              <a:cs typeface="Inter Medium"/>
              <a:sym typeface="Inter Medium"/>
            </a:endParaRPr>
          </a:p>
        </p:txBody>
      </p:sp>
      <p:sp>
        <p:nvSpPr>
          <p:cNvPr id="382" name="Google Shape;382;p41"/>
          <p:cNvSpPr txBox="1"/>
          <p:nvPr/>
        </p:nvSpPr>
        <p:spPr>
          <a:xfrm>
            <a:off x="1550919"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Nunito Sans"/>
                <a:ea typeface="Nunito Sans"/>
                <a:cs typeface="Nunito Sans"/>
                <a:sym typeface="Nunito Sans"/>
              </a:rPr>
              <a:t>1</a:t>
            </a:r>
            <a:endParaRPr b="1">
              <a:solidFill>
                <a:schemeClr val="dk1"/>
              </a:solidFill>
              <a:latin typeface="Nunito Sans"/>
              <a:ea typeface="Nunito Sans"/>
              <a:cs typeface="Nunito Sans"/>
              <a:sym typeface="Nunito Sans"/>
            </a:endParaRPr>
          </a:p>
        </p:txBody>
      </p:sp>
      <p:sp>
        <p:nvSpPr>
          <p:cNvPr id="383" name="Google Shape;383;p41"/>
          <p:cNvSpPr txBox="1"/>
          <p:nvPr/>
        </p:nvSpPr>
        <p:spPr>
          <a:xfrm>
            <a:off x="4317899" y="1610450"/>
            <a:ext cx="4818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Nunito Sans"/>
                <a:ea typeface="Nunito Sans"/>
                <a:cs typeface="Nunito Sans"/>
                <a:sym typeface="Nunito Sans"/>
              </a:rPr>
              <a:t>2</a:t>
            </a:r>
            <a:endParaRPr b="1">
              <a:solidFill>
                <a:schemeClr val="dk1"/>
              </a:solidFill>
              <a:latin typeface="Nunito Sans"/>
              <a:ea typeface="Nunito Sans"/>
              <a:cs typeface="Nunito Sans"/>
              <a:sym typeface="Nunito Sans"/>
            </a:endParaRPr>
          </a:p>
        </p:txBody>
      </p:sp>
      <p:sp>
        <p:nvSpPr>
          <p:cNvPr id="384" name="Google Shape;384;p41"/>
          <p:cNvSpPr txBox="1"/>
          <p:nvPr/>
        </p:nvSpPr>
        <p:spPr>
          <a:xfrm>
            <a:off x="7027449" y="1610450"/>
            <a:ext cx="513000" cy="49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Nunito Sans"/>
                <a:ea typeface="Nunito Sans"/>
                <a:cs typeface="Nunito Sans"/>
                <a:sym typeface="Nunito Sans"/>
              </a:rPr>
              <a:t>3</a:t>
            </a:r>
            <a:endParaRPr b="1">
              <a:solidFill>
                <a:schemeClr val="dk1"/>
              </a:solidFill>
              <a:latin typeface="Nunito Sans"/>
              <a:ea typeface="Nunito Sans"/>
              <a:cs typeface="Nunito Sans"/>
              <a:sym typeface="Nunito Sans"/>
            </a:endParaRPr>
          </a:p>
        </p:txBody>
      </p:sp>
      <p:sp>
        <p:nvSpPr>
          <p:cNvPr id="385" name="Google Shape;385;p41"/>
          <p:cNvSpPr txBox="1"/>
          <p:nvPr>
            <p:ph idx="1" type="body"/>
          </p:nvPr>
        </p:nvSpPr>
        <p:spPr>
          <a:xfrm>
            <a:off x="726750" y="2105225"/>
            <a:ext cx="2261400" cy="2188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6" name="Google Shape;386;p41"/>
          <p:cNvSpPr txBox="1"/>
          <p:nvPr>
            <p:ph idx="2" type="body"/>
          </p:nvPr>
        </p:nvSpPr>
        <p:spPr>
          <a:xfrm>
            <a:off x="3441300" y="2105225"/>
            <a:ext cx="2261400" cy="2188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7" name="Google Shape;387;p41"/>
          <p:cNvSpPr txBox="1"/>
          <p:nvPr>
            <p:ph idx="3" type="body"/>
          </p:nvPr>
        </p:nvSpPr>
        <p:spPr>
          <a:xfrm>
            <a:off x="6155850" y="2105225"/>
            <a:ext cx="2261400" cy="2188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8" name="Google Shape;388;p41"/>
          <p:cNvSpPr/>
          <p:nvPr/>
        </p:nvSpPr>
        <p:spPr>
          <a:xfrm rot="1443446">
            <a:off x="8639017" y="1020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41"/>
          <p:cNvSpPr/>
          <p:nvPr/>
        </p:nvSpPr>
        <p:spPr>
          <a:xfrm>
            <a:off x="-745302" y="-86654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41"/>
          <p:cNvSpPr/>
          <p:nvPr/>
        </p:nvSpPr>
        <p:spPr>
          <a:xfrm>
            <a:off x="8657769" y="4765148"/>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1" name="Google Shape;391;p41"/>
          <p:cNvSpPr/>
          <p:nvPr/>
        </p:nvSpPr>
        <p:spPr>
          <a:xfrm>
            <a:off x="-332663" y="483903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TITLE_AND_BODY_1_2">
    <p:spTree>
      <p:nvGrpSpPr>
        <p:cNvPr id="392" name="Shape 392"/>
        <p:cNvGrpSpPr/>
        <p:nvPr/>
      </p:nvGrpSpPr>
      <p:grpSpPr>
        <a:xfrm>
          <a:off x="0" y="0"/>
          <a:ext cx="0" cy="0"/>
          <a:chOff x="0" y="0"/>
          <a:chExt cx="0" cy="0"/>
        </a:xfrm>
      </p:grpSpPr>
      <p:sp>
        <p:nvSpPr>
          <p:cNvPr id="393" name="Google Shape;393;p42"/>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4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395" name="Google Shape;395;p4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6" name="Google Shape;396;p42"/>
          <p:cNvSpPr txBox="1"/>
          <p:nvPr>
            <p:ph idx="1" type="body"/>
          </p:nvPr>
        </p:nvSpPr>
        <p:spPr>
          <a:xfrm>
            <a:off x="812325" y="2299800"/>
            <a:ext cx="20901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97" name="Google Shape;397;p42"/>
          <p:cNvSpPr txBox="1"/>
          <p:nvPr>
            <p:ph idx="2" type="body"/>
          </p:nvPr>
        </p:nvSpPr>
        <p:spPr>
          <a:xfrm>
            <a:off x="3464688" y="2301358"/>
            <a:ext cx="20901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98" name="Google Shape;398;p42"/>
          <p:cNvSpPr txBox="1"/>
          <p:nvPr>
            <p:ph idx="3" type="body"/>
          </p:nvPr>
        </p:nvSpPr>
        <p:spPr>
          <a:xfrm>
            <a:off x="6182738" y="2301358"/>
            <a:ext cx="20901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399" name="Google Shape;399;p42"/>
          <p:cNvSpPr txBox="1"/>
          <p:nvPr>
            <p:ph idx="4" type="subTitle"/>
          </p:nvPr>
        </p:nvSpPr>
        <p:spPr>
          <a:xfrm>
            <a:off x="812325" y="1591175"/>
            <a:ext cx="20901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9pPr>
          </a:lstStyle>
          <a:p/>
        </p:txBody>
      </p:sp>
      <p:sp>
        <p:nvSpPr>
          <p:cNvPr id="400" name="Google Shape;400;p42"/>
          <p:cNvSpPr txBox="1"/>
          <p:nvPr>
            <p:ph idx="5" type="subTitle"/>
          </p:nvPr>
        </p:nvSpPr>
        <p:spPr>
          <a:xfrm>
            <a:off x="3464688" y="1591175"/>
            <a:ext cx="22215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9pPr>
          </a:lstStyle>
          <a:p/>
        </p:txBody>
      </p:sp>
      <p:sp>
        <p:nvSpPr>
          <p:cNvPr id="401" name="Google Shape;401;p42"/>
          <p:cNvSpPr txBox="1"/>
          <p:nvPr>
            <p:ph idx="6" type="subTitle"/>
          </p:nvPr>
        </p:nvSpPr>
        <p:spPr>
          <a:xfrm>
            <a:off x="6182738" y="1591175"/>
            <a:ext cx="2221500" cy="504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1200"/>
              <a:buFont typeface="Nunito Sans SemiBold"/>
              <a:buNone/>
              <a:defRPr b="0" sz="1200">
                <a:solidFill>
                  <a:schemeClr val="accent5"/>
                </a:solidFill>
                <a:latin typeface="Nunito Sans SemiBold"/>
                <a:ea typeface="Nunito Sans SemiBold"/>
                <a:cs typeface="Nunito Sans SemiBold"/>
                <a:sym typeface="Nunito Sans SemiBold"/>
              </a:defRPr>
            </a:lvl9pPr>
          </a:lstStyle>
          <a:p/>
        </p:txBody>
      </p:sp>
      <p:sp>
        <p:nvSpPr>
          <p:cNvPr id="402" name="Google Shape;402;p42"/>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3" name="Google Shape;403;p42"/>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1">
  <p:cSld name="TITLE_AND_BODY_1_2_2">
    <p:spTree>
      <p:nvGrpSpPr>
        <p:cNvPr id="404" name="Shape 404"/>
        <p:cNvGrpSpPr/>
        <p:nvPr/>
      </p:nvGrpSpPr>
      <p:grpSpPr>
        <a:xfrm>
          <a:off x="0" y="0"/>
          <a:ext cx="0" cy="0"/>
          <a:chOff x="0" y="0"/>
          <a:chExt cx="0" cy="0"/>
        </a:xfrm>
      </p:grpSpPr>
      <p:sp>
        <p:nvSpPr>
          <p:cNvPr id="405" name="Google Shape;405;p43"/>
          <p:cNvSpPr/>
          <p:nvPr/>
        </p:nvSpPr>
        <p:spPr>
          <a:xfrm>
            <a:off x="569625" y="1300613"/>
            <a:ext cx="3815700" cy="2919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3"/>
          <p:cNvSpPr/>
          <p:nvPr/>
        </p:nvSpPr>
        <p:spPr>
          <a:xfrm>
            <a:off x="4762050" y="1304313"/>
            <a:ext cx="3815700" cy="2919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8" name="Google Shape;408;p4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09" name="Google Shape;409;p4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0" name="Google Shape;410;p43"/>
          <p:cNvSpPr txBox="1"/>
          <p:nvPr>
            <p:ph idx="1" type="body"/>
          </p:nvPr>
        </p:nvSpPr>
        <p:spPr>
          <a:xfrm>
            <a:off x="858513" y="2291850"/>
            <a:ext cx="32379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11" name="Google Shape;411;p43"/>
          <p:cNvSpPr txBox="1"/>
          <p:nvPr>
            <p:ph idx="2" type="subTitle"/>
          </p:nvPr>
        </p:nvSpPr>
        <p:spPr>
          <a:xfrm>
            <a:off x="858513" y="1583225"/>
            <a:ext cx="32379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9pPr>
          </a:lstStyle>
          <a:p/>
        </p:txBody>
      </p:sp>
      <p:sp>
        <p:nvSpPr>
          <p:cNvPr id="412" name="Google Shape;412;p43"/>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3" name="Google Shape;413;p43"/>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43"/>
          <p:cNvSpPr txBox="1"/>
          <p:nvPr>
            <p:ph idx="3" type="body"/>
          </p:nvPr>
        </p:nvSpPr>
        <p:spPr>
          <a:xfrm>
            <a:off x="5050938" y="2248275"/>
            <a:ext cx="32379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15" name="Google Shape;415;p43"/>
          <p:cNvSpPr txBox="1"/>
          <p:nvPr>
            <p:ph idx="4" type="subTitle"/>
          </p:nvPr>
        </p:nvSpPr>
        <p:spPr>
          <a:xfrm>
            <a:off x="5050938" y="1539650"/>
            <a:ext cx="32379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3">
  <p:cSld name="TITLE_AND_BODY_1_2_2_1">
    <p:spTree>
      <p:nvGrpSpPr>
        <p:cNvPr id="416" name="Shape 416"/>
        <p:cNvGrpSpPr/>
        <p:nvPr/>
      </p:nvGrpSpPr>
      <p:grpSpPr>
        <a:xfrm>
          <a:off x="0" y="0"/>
          <a:ext cx="0" cy="0"/>
          <a:chOff x="0" y="0"/>
          <a:chExt cx="0" cy="0"/>
        </a:xfrm>
      </p:grpSpPr>
      <p:sp>
        <p:nvSpPr>
          <p:cNvPr id="417" name="Google Shape;417;p44"/>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4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19" name="Google Shape;419;p4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0" name="Google Shape;420;p44"/>
          <p:cNvSpPr txBox="1"/>
          <p:nvPr>
            <p:ph idx="1" type="body"/>
          </p:nvPr>
        </p:nvSpPr>
        <p:spPr>
          <a:xfrm>
            <a:off x="858513" y="2291850"/>
            <a:ext cx="32379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21" name="Google Shape;421;p44"/>
          <p:cNvSpPr txBox="1"/>
          <p:nvPr>
            <p:ph idx="2" type="subTitle"/>
          </p:nvPr>
        </p:nvSpPr>
        <p:spPr>
          <a:xfrm>
            <a:off x="858513" y="1583225"/>
            <a:ext cx="32379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9pPr>
          </a:lstStyle>
          <a:p/>
        </p:txBody>
      </p:sp>
      <p:sp>
        <p:nvSpPr>
          <p:cNvPr id="422" name="Google Shape;422;p44"/>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3" name="Google Shape;423;p44"/>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4" name="Google Shape;424;p44"/>
          <p:cNvSpPr txBox="1"/>
          <p:nvPr>
            <p:ph idx="3" type="body"/>
          </p:nvPr>
        </p:nvSpPr>
        <p:spPr>
          <a:xfrm>
            <a:off x="5050938" y="2248275"/>
            <a:ext cx="3237900" cy="173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25" name="Google Shape;425;p44"/>
          <p:cNvSpPr txBox="1"/>
          <p:nvPr>
            <p:ph idx="4" type="subTitle"/>
          </p:nvPr>
        </p:nvSpPr>
        <p:spPr>
          <a:xfrm>
            <a:off x="5050938" y="1539650"/>
            <a:ext cx="32379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1pPr>
            <a:lvl2pPr lvl="1">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2pPr>
            <a:lvl3pPr lvl="2">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3pPr>
            <a:lvl4pPr lvl="3">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4pPr>
            <a:lvl5pPr lvl="4">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5pPr>
            <a:lvl6pPr lvl="5">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6pPr>
            <a:lvl7pPr lvl="6">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7pPr>
            <a:lvl8pPr lvl="7">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8pPr>
            <a:lvl9pPr lvl="8">
              <a:spcBef>
                <a:spcPts val="0"/>
              </a:spcBef>
              <a:spcAft>
                <a:spcPts val="0"/>
              </a:spcAft>
              <a:buClr>
                <a:schemeClr val="accent5"/>
              </a:buClr>
              <a:buSzPts val="2000"/>
              <a:buFont typeface="Nunito Sans SemiBold"/>
              <a:buNone/>
              <a:defRPr b="0" sz="2000">
                <a:solidFill>
                  <a:schemeClr val="accent5"/>
                </a:solidFill>
                <a:latin typeface="Nunito Sans SemiBold"/>
                <a:ea typeface="Nunito Sans SemiBold"/>
                <a:cs typeface="Nunito Sans SemiBold"/>
                <a:sym typeface="Nunito Sans SemiBold"/>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p:cSld name="TITLE_AND_BODY_1_2_1_1_1_1">
    <p:spTree>
      <p:nvGrpSpPr>
        <p:cNvPr id="426" name="Shape 426"/>
        <p:cNvGrpSpPr/>
        <p:nvPr/>
      </p:nvGrpSpPr>
      <p:grpSpPr>
        <a:xfrm>
          <a:off x="0" y="0"/>
          <a:ext cx="0" cy="0"/>
          <a:chOff x="0" y="0"/>
          <a:chExt cx="0" cy="0"/>
        </a:xfrm>
      </p:grpSpPr>
      <p:sp>
        <p:nvSpPr>
          <p:cNvPr id="427" name="Google Shape;427;p4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428" name="Google Shape;428;p45"/>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9" name="Google Shape;429;p45"/>
          <p:cNvSpPr txBox="1"/>
          <p:nvPr>
            <p:ph idx="1" type="body"/>
          </p:nvPr>
        </p:nvSpPr>
        <p:spPr>
          <a:xfrm>
            <a:off x="608513" y="1916463"/>
            <a:ext cx="3776700" cy="2652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Inter"/>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30" name="Google Shape;430;p45"/>
          <p:cNvSpPr txBox="1"/>
          <p:nvPr>
            <p:ph idx="2" type="body"/>
          </p:nvPr>
        </p:nvSpPr>
        <p:spPr>
          <a:xfrm>
            <a:off x="4803188" y="1916463"/>
            <a:ext cx="3732300" cy="2652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31" name="Google Shape;431;p45"/>
          <p:cNvSpPr txBox="1"/>
          <p:nvPr>
            <p:ph idx="3" type="subTitle"/>
          </p:nvPr>
        </p:nvSpPr>
        <p:spPr>
          <a:xfrm>
            <a:off x="608513" y="1367825"/>
            <a:ext cx="37767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Nunito Sans SemiBold"/>
              <a:buNone/>
              <a:defRPr b="0" sz="1200">
                <a:solidFill>
                  <a:schemeClr val="accent3"/>
                </a:solidFill>
                <a:latin typeface="Nunito Sans SemiBold"/>
                <a:ea typeface="Nunito Sans SemiBold"/>
                <a:cs typeface="Nunito Sans SemiBold"/>
                <a:sym typeface="Nunito Sans SemiBold"/>
              </a:defRPr>
            </a:lvl1pPr>
            <a:lvl2pPr lvl="1">
              <a:spcBef>
                <a:spcPts val="0"/>
              </a:spcBef>
              <a:spcAft>
                <a:spcPts val="0"/>
              </a:spcAft>
              <a:buClr>
                <a:schemeClr val="accent3"/>
              </a:buClr>
              <a:buSzPts val="1400"/>
              <a:buFont typeface="Nunito Sans SemiBold"/>
              <a:buNone/>
              <a:defRPr b="0">
                <a:solidFill>
                  <a:schemeClr val="accent3"/>
                </a:solidFill>
                <a:latin typeface="Nunito Sans SemiBold"/>
                <a:ea typeface="Nunito Sans SemiBold"/>
                <a:cs typeface="Nunito Sans SemiBold"/>
                <a:sym typeface="Nunito Sans SemiBold"/>
              </a:defRPr>
            </a:lvl2pPr>
            <a:lvl3pPr lvl="2">
              <a:spcBef>
                <a:spcPts val="0"/>
              </a:spcBef>
              <a:spcAft>
                <a:spcPts val="0"/>
              </a:spcAft>
              <a:buClr>
                <a:schemeClr val="accent3"/>
              </a:buClr>
              <a:buSzPts val="1400"/>
              <a:buFont typeface="Nunito Sans SemiBold"/>
              <a:buNone/>
              <a:defRPr b="0">
                <a:solidFill>
                  <a:schemeClr val="accent3"/>
                </a:solidFill>
                <a:latin typeface="Nunito Sans SemiBold"/>
                <a:ea typeface="Nunito Sans SemiBold"/>
                <a:cs typeface="Nunito Sans SemiBold"/>
                <a:sym typeface="Nunito Sans SemiBold"/>
              </a:defRPr>
            </a:lvl3pPr>
            <a:lvl4pPr lvl="3">
              <a:spcBef>
                <a:spcPts val="0"/>
              </a:spcBef>
              <a:spcAft>
                <a:spcPts val="0"/>
              </a:spcAft>
              <a:buClr>
                <a:schemeClr val="accent3"/>
              </a:buClr>
              <a:buSzPts val="1400"/>
              <a:buFont typeface="Nunito Sans SemiBold"/>
              <a:buNone/>
              <a:defRPr b="0">
                <a:solidFill>
                  <a:schemeClr val="accent3"/>
                </a:solidFill>
                <a:latin typeface="Nunito Sans SemiBold"/>
                <a:ea typeface="Nunito Sans SemiBold"/>
                <a:cs typeface="Nunito Sans SemiBold"/>
                <a:sym typeface="Nunito Sans SemiBold"/>
              </a:defRPr>
            </a:lvl4pPr>
            <a:lvl5pPr lvl="4">
              <a:spcBef>
                <a:spcPts val="0"/>
              </a:spcBef>
              <a:spcAft>
                <a:spcPts val="0"/>
              </a:spcAft>
              <a:buClr>
                <a:schemeClr val="accent3"/>
              </a:buClr>
              <a:buSzPts val="1400"/>
              <a:buFont typeface="Nunito Sans SemiBold"/>
              <a:buNone/>
              <a:defRPr b="0">
                <a:solidFill>
                  <a:schemeClr val="accent3"/>
                </a:solidFill>
                <a:latin typeface="Nunito Sans SemiBold"/>
                <a:ea typeface="Nunito Sans SemiBold"/>
                <a:cs typeface="Nunito Sans SemiBold"/>
                <a:sym typeface="Nunito Sans SemiBold"/>
              </a:defRPr>
            </a:lvl5pPr>
            <a:lvl6pPr lvl="5">
              <a:spcBef>
                <a:spcPts val="0"/>
              </a:spcBef>
              <a:spcAft>
                <a:spcPts val="0"/>
              </a:spcAft>
              <a:buClr>
                <a:schemeClr val="accent3"/>
              </a:buClr>
              <a:buSzPts val="1400"/>
              <a:buFont typeface="Nunito Sans SemiBold"/>
              <a:buNone/>
              <a:defRPr b="0">
                <a:solidFill>
                  <a:schemeClr val="accent3"/>
                </a:solidFill>
                <a:latin typeface="Nunito Sans SemiBold"/>
                <a:ea typeface="Nunito Sans SemiBold"/>
                <a:cs typeface="Nunito Sans SemiBold"/>
                <a:sym typeface="Nunito Sans SemiBold"/>
              </a:defRPr>
            </a:lvl6pPr>
            <a:lvl7pPr lvl="6">
              <a:spcBef>
                <a:spcPts val="0"/>
              </a:spcBef>
              <a:spcAft>
                <a:spcPts val="0"/>
              </a:spcAft>
              <a:buClr>
                <a:schemeClr val="accent3"/>
              </a:buClr>
              <a:buSzPts val="1400"/>
              <a:buFont typeface="Nunito Sans SemiBold"/>
              <a:buNone/>
              <a:defRPr b="0">
                <a:solidFill>
                  <a:schemeClr val="accent3"/>
                </a:solidFill>
                <a:latin typeface="Nunito Sans SemiBold"/>
                <a:ea typeface="Nunito Sans SemiBold"/>
                <a:cs typeface="Nunito Sans SemiBold"/>
                <a:sym typeface="Nunito Sans SemiBold"/>
              </a:defRPr>
            </a:lvl7pPr>
            <a:lvl8pPr lvl="7">
              <a:spcBef>
                <a:spcPts val="0"/>
              </a:spcBef>
              <a:spcAft>
                <a:spcPts val="0"/>
              </a:spcAft>
              <a:buClr>
                <a:schemeClr val="accent3"/>
              </a:buClr>
              <a:buSzPts val="1400"/>
              <a:buFont typeface="Nunito Sans SemiBold"/>
              <a:buNone/>
              <a:defRPr b="0">
                <a:solidFill>
                  <a:schemeClr val="accent3"/>
                </a:solidFill>
                <a:latin typeface="Nunito Sans SemiBold"/>
                <a:ea typeface="Nunito Sans SemiBold"/>
                <a:cs typeface="Nunito Sans SemiBold"/>
                <a:sym typeface="Nunito Sans SemiBold"/>
              </a:defRPr>
            </a:lvl8pPr>
            <a:lvl9pPr lvl="8">
              <a:spcBef>
                <a:spcPts val="0"/>
              </a:spcBef>
              <a:spcAft>
                <a:spcPts val="0"/>
              </a:spcAft>
              <a:buClr>
                <a:schemeClr val="accent3"/>
              </a:buClr>
              <a:buSzPts val="1400"/>
              <a:buFont typeface="Nunito Sans SemiBold"/>
              <a:buNone/>
              <a:defRPr b="0">
                <a:solidFill>
                  <a:schemeClr val="accent3"/>
                </a:solidFill>
                <a:latin typeface="Nunito Sans SemiBold"/>
                <a:ea typeface="Nunito Sans SemiBold"/>
                <a:cs typeface="Nunito Sans SemiBold"/>
                <a:sym typeface="Nunito Sans SemiBold"/>
              </a:defRPr>
            </a:lvl9pPr>
          </a:lstStyle>
          <a:p/>
        </p:txBody>
      </p:sp>
      <p:sp>
        <p:nvSpPr>
          <p:cNvPr id="432" name="Google Shape;432;p45"/>
          <p:cNvSpPr txBox="1"/>
          <p:nvPr>
            <p:ph idx="4" type="subTitle"/>
          </p:nvPr>
        </p:nvSpPr>
        <p:spPr>
          <a:xfrm>
            <a:off x="4803188" y="1367825"/>
            <a:ext cx="37323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200"/>
              <a:buFont typeface="Nunito Sans SemiBold"/>
              <a:buNone/>
              <a:defRPr b="0" sz="1200">
                <a:solidFill>
                  <a:schemeClr val="accent4"/>
                </a:solidFill>
                <a:latin typeface="Nunito Sans SemiBold"/>
                <a:ea typeface="Nunito Sans SemiBold"/>
                <a:cs typeface="Nunito Sans SemiBold"/>
                <a:sym typeface="Nunito Sans SemiBold"/>
              </a:defRPr>
            </a:lvl1pPr>
            <a:lvl2pPr lvl="1">
              <a:spcBef>
                <a:spcPts val="0"/>
              </a:spcBef>
              <a:spcAft>
                <a:spcPts val="0"/>
              </a:spcAft>
              <a:buClr>
                <a:schemeClr val="accent6"/>
              </a:buClr>
              <a:buSzPts val="1400"/>
              <a:buFont typeface="Nunito Sans SemiBold"/>
              <a:buNone/>
              <a:defRPr b="0">
                <a:solidFill>
                  <a:schemeClr val="accent6"/>
                </a:solidFill>
                <a:latin typeface="Nunito Sans SemiBold"/>
                <a:ea typeface="Nunito Sans SemiBold"/>
                <a:cs typeface="Nunito Sans SemiBold"/>
                <a:sym typeface="Nunito Sans SemiBold"/>
              </a:defRPr>
            </a:lvl2pPr>
            <a:lvl3pPr lvl="2">
              <a:spcBef>
                <a:spcPts val="0"/>
              </a:spcBef>
              <a:spcAft>
                <a:spcPts val="0"/>
              </a:spcAft>
              <a:buClr>
                <a:schemeClr val="accent6"/>
              </a:buClr>
              <a:buSzPts val="1400"/>
              <a:buFont typeface="Nunito Sans SemiBold"/>
              <a:buNone/>
              <a:defRPr b="0">
                <a:solidFill>
                  <a:schemeClr val="accent6"/>
                </a:solidFill>
                <a:latin typeface="Nunito Sans SemiBold"/>
                <a:ea typeface="Nunito Sans SemiBold"/>
                <a:cs typeface="Nunito Sans SemiBold"/>
                <a:sym typeface="Nunito Sans SemiBold"/>
              </a:defRPr>
            </a:lvl3pPr>
            <a:lvl4pPr lvl="3">
              <a:spcBef>
                <a:spcPts val="0"/>
              </a:spcBef>
              <a:spcAft>
                <a:spcPts val="0"/>
              </a:spcAft>
              <a:buClr>
                <a:schemeClr val="accent6"/>
              </a:buClr>
              <a:buSzPts val="1400"/>
              <a:buFont typeface="Nunito Sans SemiBold"/>
              <a:buNone/>
              <a:defRPr b="0">
                <a:solidFill>
                  <a:schemeClr val="accent6"/>
                </a:solidFill>
                <a:latin typeface="Nunito Sans SemiBold"/>
                <a:ea typeface="Nunito Sans SemiBold"/>
                <a:cs typeface="Nunito Sans SemiBold"/>
                <a:sym typeface="Nunito Sans SemiBold"/>
              </a:defRPr>
            </a:lvl4pPr>
            <a:lvl5pPr lvl="4">
              <a:spcBef>
                <a:spcPts val="0"/>
              </a:spcBef>
              <a:spcAft>
                <a:spcPts val="0"/>
              </a:spcAft>
              <a:buClr>
                <a:schemeClr val="accent6"/>
              </a:buClr>
              <a:buSzPts val="1400"/>
              <a:buFont typeface="Nunito Sans SemiBold"/>
              <a:buNone/>
              <a:defRPr b="0">
                <a:solidFill>
                  <a:schemeClr val="accent6"/>
                </a:solidFill>
                <a:latin typeface="Nunito Sans SemiBold"/>
                <a:ea typeface="Nunito Sans SemiBold"/>
                <a:cs typeface="Nunito Sans SemiBold"/>
                <a:sym typeface="Nunito Sans SemiBold"/>
              </a:defRPr>
            </a:lvl5pPr>
            <a:lvl6pPr lvl="5">
              <a:spcBef>
                <a:spcPts val="0"/>
              </a:spcBef>
              <a:spcAft>
                <a:spcPts val="0"/>
              </a:spcAft>
              <a:buClr>
                <a:schemeClr val="accent6"/>
              </a:buClr>
              <a:buSzPts val="1400"/>
              <a:buFont typeface="Nunito Sans SemiBold"/>
              <a:buNone/>
              <a:defRPr b="0">
                <a:solidFill>
                  <a:schemeClr val="accent6"/>
                </a:solidFill>
                <a:latin typeface="Nunito Sans SemiBold"/>
                <a:ea typeface="Nunito Sans SemiBold"/>
                <a:cs typeface="Nunito Sans SemiBold"/>
                <a:sym typeface="Nunito Sans SemiBold"/>
              </a:defRPr>
            </a:lvl6pPr>
            <a:lvl7pPr lvl="6">
              <a:spcBef>
                <a:spcPts val="0"/>
              </a:spcBef>
              <a:spcAft>
                <a:spcPts val="0"/>
              </a:spcAft>
              <a:buClr>
                <a:schemeClr val="accent6"/>
              </a:buClr>
              <a:buSzPts val="1400"/>
              <a:buFont typeface="Nunito Sans SemiBold"/>
              <a:buNone/>
              <a:defRPr b="0">
                <a:solidFill>
                  <a:schemeClr val="accent6"/>
                </a:solidFill>
                <a:latin typeface="Nunito Sans SemiBold"/>
                <a:ea typeface="Nunito Sans SemiBold"/>
                <a:cs typeface="Nunito Sans SemiBold"/>
                <a:sym typeface="Nunito Sans SemiBold"/>
              </a:defRPr>
            </a:lvl7pPr>
            <a:lvl8pPr lvl="7">
              <a:spcBef>
                <a:spcPts val="0"/>
              </a:spcBef>
              <a:spcAft>
                <a:spcPts val="0"/>
              </a:spcAft>
              <a:buClr>
                <a:schemeClr val="accent6"/>
              </a:buClr>
              <a:buSzPts val="1400"/>
              <a:buFont typeface="Nunito Sans SemiBold"/>
              <a:buNone/>
              <a:defRPr b="0">
                <a:solidFill>
                  <a:schemeClr val="accent6"/>
                </a:solidFill>
                <a:latin typeface="Nunito Sans SemiBold"/>
                <a:ea typeface="Nunito Sans SemiBold"/>
                <a:cs typeface="Nunito Sans SemiBold"/>
                <a:sym typeface="Nunito Sans SemiBold"/>
              </a:defRPr>
            </a:lvl8pPr>
            <a:lvl9pPr lvl="8">
              <a:spcBef>
                <a:spcPts val="0"/>
              </a:spcBef>
              <a:spcAft>
                <a:spcPts val="0"/>
              </a:spcAft>
              <a:buClr>
                <a:schemeClr val="accent6"/>
              </a:buClr>
              <a:buSzPts val="1400"/>
              <a:buFont typeface="Nunito Sans SemiBold"/>
              <a:buNone/>
              <a:defRPr b="0">
                <a:solidFill>
                  <a:schemeClr val="accent6"/>
                </a:solidFill>
                <a:latin typeface="Nunito Sans SemiBold"/>
                <a:ea typeface="Nunito Sans SemiBold"/>
                <a:cs typeface="Nunito Sans SemiBold"/>
                <a:sym typeface="Nunito Sans SemiBold"/>
              </a:defRPr>
            </a:lvl9pPr>
          </a:lstStyle>
          <a:p/>
        </p:txBody>
      </p:sp>
      <p:sp>
        <p:nvSpPr>
          <p:cNvPr id="433" name="Google Shape;433;p45"/>
          <p:cNvSpPr/>
          <p:nvPr/>
        </p:nvSpPr>
        <p:spPr>
          <a:xfrm>
            <a:off x="-453914" y="1178060"/>
            <a:ext cx="1020173" cy="189771"/>
          </a:xfrm>
          <a:custGeom>
            <a:rect b="b" l="l" r="r" t="t"/>
            <a:pathLst>
              <a:path extrusionOk="0" h="620" w="3333">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4" name="Google Shape;434;p45"/>
          <p:cNvSpPr/>
          <p:nvPr/>
        </p:nvSpPr>
        <p:spPr>
          <a:xfrm>
            <a:off x="8286862" y="-3950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45"/>
          <p:cNvSpPr/>
          <p:nvPr/>
        </p:nvSpPr>
        <p:spPr>
          <a:xfrm>
            <a:off x="8032195" y="464161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45"/>
          <p:cNvSpPr/>
          <p:nvPr/>
        </p:nvSpPr>
        <p:spPr>
          <a:xfrm rot="928263">
            <a:off x="2638618" y="454586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16">
    <p:spTree>
      <p:nvGrpSpPr>
        <p:cNvPr id="437" name="Shape 437"/>
        <p:cNvGrpSpPr/>
        <p:nvPr/>
      </p:nvGrpSpPr>
      <p:grpSpPr>
        <a:xfrm>
          <a:off x="0" y="0"/>
          <a:ext cx="0" cy="0"/>
          <a:chOff x="0" y="0"/>
          <a:chExt cx="0" cy="0"/>
        </a:xfrm>
      </p:grpSpPr>
      <p:sp>
        <p:nvSpPr>
          <p:cNvPr id="438" name="Google Shape;438;p46"/>
          <p:cNvSpPr/>
          <p:nvPr/>
        </p:nvSpPr>
        <p:spPr>
          <a:xfrm>
            <a:off x="581025" y="1857300"/>
            <a:ext cx="8011500" cy="200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6"/>
          <p:cNvSpPr txBox="1"/>
          <p:nvPr>
            <p:ph type="title"/>
          </p:nvPr>
        </p:nvSpPr>
        <p:spPr>
          <a:xfrm>
            <a:off x="581025" y="3114750"/>
            <a:ext cx="3224700" cy="981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440" name="Google Shape;440;p46"/>
          <p:cNvSpPr/>
          <p:nvPr>
            <p:ph idx="2" type="pic"/>
          </p:nvPr>
        </p:nvSpPr>
        <p:spPr>
          <a:xfrm>
            <a:off x="0" y="0"/>
            <a:ext cx="9144000" cy="1857300"/>
          </a:xfrm>
          <a:prstGeom prst="rect">
            <a:avLst/>
          </a:prstGeom>
          <a:noFill/>
          <a:ln>
            <a:noFill/>
          </a:ln>
        </p:spPr>
      </p:sp>
      <p:sp>
        <p:nvSpPr>
          <p:cNvPr id="441" name="Google Shape;441;p46"/>
          <p:cNvSpPr txBox="1"/>
          <p:nvPr>
            <p:ph idx="1" type="body"/>
          </p:nvPr>
        </p:nvSpPr>
        <p:spPr>
          <a:xfrm>
            <a:off x="4362375" y="2838575"/>
            <a:ext cx="4230000" cy="428700"/>
          </a:xfrm>
          <a:prstGeom prst="rect">
            <a:avLst/>
          </a:prstGeom>
        </p:spPr>
        <p:txBody>
          <a:bodyPr anchorCtr="0" anchor="ctr"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442" name="Google Shape;442;p46"/>
          <p:cNvCxnSpPr/>
          <p:nvPr/>
        </p:nvCxnSpPr>
        <p:spPr>
          <a:xfrm>
            <a:off x="4076700" y="2390775"/>
            <a:ext cx="0" cy="2533800"/>
          </a:xfrm>
          <a:prstGeom prst="straightConnector1">
            <a:avLst/>
          </a:prstGeom>
          <a:noFill/>
          <a:ln cap="flat" cmpd="sng" w="19050">
            <a:solidFill>
              <a:schemeClr val="accent5"/>
            </a:solidFill>
            <a:prstDash val="solid"/>
            <a:round/>
            <a:headEnd len="med" w="med" type="none"/>
            <a:tailEnd len="med" w="med" type="none"/>
          </a:ln>
        </p:spPr>
      </p:cxnSp>
      <p:sp>
        <p:nvSpPr>
          <p:cNvPr id="443" name="Google Shape;443;p46"/>
          <p:cNvSpPr txBox="1"/>
          <p:nvPr>
            <p:ph idx="3" type="body"/>
          </p:nvPr>
        </p:nvSpPr>
        <p:spPr>
          <a:xfrm>
            <a:off x="4347675" y="3667225"/>
            <a:ext cx="4230000" cy="428700"/>
          </a:xfrm>
          <a:prstGeom prst="rect">
            <a:avLst/>
          </a:prstGeom>
        </p:spPr>
        <p:txBody>
          <a:bodyPr anchorCtr="0" anchor="ctr"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44" name="Google Shape;444;p46"/>
          <p:cNvSpPr txBox="1"/>
          <p:nvPr>
            <p:ph idx="4" type="body"/>
          </p:nvPr>
        </p:nvSpPr>
        <p:spPr>
          <a:xfrm>
            <a:off x="4347675" y="4495875"/>
            <a:ext cx="4230000" cy="428700"/>
          </a:xfrm>
          <a:prstGeom prst="rect">
            <a:avLst/>
          </a:prstGeom>
        </p:spPr>
        <p:txBody>
          <a:bodyPr anchorCtr="0" anchor="ctr"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45" name="Google Shape;445;p46"/>
          <p:cNvSpPr txBox="1"/>
          <p:nvPr/>
        </p:nvSpPr>
        <p:spPr>
          <a:xfrm>
            <a:off x="4347675" y="24383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Number</a:t>
            </a:r>
            <a:endParaRPr b="1">
              <a:solidFill>
                <a:schemeClr val="accent5"/>
              </a:solidFill>
              <a:latin typeface="Nunito Sans"/>
              <a:ea typeface="Nunito Sans"/>
              <a:cs typeface="Nunito Sans"/>
              <a:sym typeface="Nunito Sans"/>
            </a:endParaRPr>
          </a:p>
        </p:txBody>
      </p:sp>
      <p:sp>
        <p:nvSpPr>
          <p:cNvPr id="446" name="Google Shape;446;p46"/>
          <p:cNvSpPr txBox="1"/>
          <p:nvPr/>
        </p:nvSpPr>
        <p:spPr>
          <a:xfrm>
            <a:off x="4347675" y="3286200"/>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Email</a:t>
            </a:r>
            <a:endParaRPr b="1">
              <a:solidFill>
                <a:schemeClr val="accent5"/>
              </a:solidFill>
              <a:latin typeface="Nunito Sans"/>
              <a:ea typeface="Nunito Sans"/>
              <a:cs typeface="Nunito Sans"/>
              <a:sym typeface="Nunito Sans"/>
            </a:endParaRPr>
          </a:p>
        </p:txBody>
      </p:sp>
      <p:sp>
        <p:nvSpPr>
          <p:cNvPr id="447" name="Google Shape;447;p46"/>
          <p:cNvSpPr txBox="1"/>
          <p:nvPr/>
        </p:nvSpPr>
        <p:spPr>
          <a:xfrm>
            <a:off x="4347675" y="4114875"/>
            <a:ext cx="4082700" cy="3525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a:solidFill>
                  <a:schemeClr val="accent5"/>
                </a:solidFill>
                <a:latin typeface="Nunito Sans"/>
                <a:ea typeface="Nunito Sans"/>
                <a:cs typeface="Nunito Sans"/>
                <a:sym typeface="Nunito Sans"/>
              </a:rPr>
              <a:t>Site Link</a:t>
            </a:r>
            <a:endParaRPr b="1">
              <a:solidFill>
                <a:schemeClr val="accent5"/>
              </a:solidFill>
              <a:latin typeface="Nunito Sans"/>
              <a:ea typeface="Nunito Sans"/>
              <a:cs typeface="Nunito Sans"/>
              <a:sym typeface="Nunito Sans"/>
            </a:endParaRPr>
          </a:p>
        </p:txBody>
      </p:sp>
      <p:sp>
        <p:nvSpPr>
          <p:cNvPr id="448" name="Google Shape;448;p46"/>
          <p:cNvSpPr/>
          <p:nvPr/>
        </p:nvSpPr>
        <p:spPr>
          <a:xfrm rot="1443446">
            <a:off x="9007242" y="24109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46"/>
          <p:cNvSpPr/>
          <p:nvPr/>
        </p:nvSpPr>
        <p:spPr>
          <a:xfrm>
            <a:off x="-911752" y="118641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46"/>
          <p:cNvSpPr/>
          <p:nvPr/>
        </p:nvSpPr>
        <p:spPr>
          <a:xfrm>
            <a:off x="1082237" y="488526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59">
          <p15:clr>
            <a:srgbClr val="E46962"/>
          </p15:clr>
        </p15:guide>
        <p15:guide id="2" orient="horz" pos="2181">
          <p15:clr>
            <a:srgbClr val="E46962"/>
          </p15:clr>
        </p15:guide>
        <p15:guide id="3" orient="horz" pos="2703">
          <p15:clr>
            <a:srgbClr val="E46962"/>
          </p15:clr>
        </p15:guide>
        <p15:guide id="4" pos="2739">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9">
    <p:spTree>
      <p:nvGrpSpPr>
        <p:cNvPr id="451" name="Shape 451"/>
        <p:cNvGrpSpPr/>
        <p:nvPr/>
      </p:nvGrpSpPr>
      <p:grpSpPr>
        <a:xfrm>
          <a:off x="0" y="0"/>
          <a:ext cx="0" cy="0"/>
          <a:chOff x="0" y="0"/>
          <a:chExt cx="0" cy="0"/>
        </a:xfrm>
      </p:grpSpPr>
      <p:sp>
        <p:nvSpPr>
          <p:cNvPr id="452" name="Google Shape;452;p47"/>
          <p:cNvSpPr/>
          <p:nvPr/>
        </p:nvSpPr>
        <p:spPr>
          <a:xfrm>
            <a:off x="6896100" y="-28575"/>
            <a:ext cx="2247900" cy="517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53" name="Google Shape;453;p47"/>
          <p:cNvSpPr/>
          <p:nvPr/>
        </p:nvSpPr>
        <p:spPr>
          <a:xfrm>
            <a:off x="566250" y="1271050"/>
            <a:ext cx="8011500" cy="3297900"/>
          </a:xfrm>
          <a:prstGeom prst="round1Rect">
            <a:avLst>
              <a:gd fmla="val 16667" name="adj"/>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455" name="Google Shape;455;p47"/>
          <p:cNvSpPr/>
          <p:nvPr>
            <p:ph idx="2" type="pic"/>
          </p:nvPr>
        </p:nvSpPr>
        <p:spPr>
          <a:xfrm>
            <a:off x="812875" y="1566450"/>
            <a:ext cx="1889700" cy="1889700"/>
          </a:xfrm>
          <a:prstGeom prst="ellipse">
            <a:avLst/>
          </a:prstGeom>
          <a:noFill/>
          <a:ln cap="flat" cmpd="sng" w="9525">
            <a:solidFill>
              <a:schemeClr val="accent4"/>
            </a:solidFill>
            <a:prstDash val="solid"/>
            <a:round/>
            <a:headEnd len="sm" w="sm" type="none"/>
            <a:tailEnd len="sm" w="sm" type="none"/>
          </a:ln>
        </p:spPr>
      </p:sp>
      <p:sp>
        <p:nvSpPr>
          <p:cNvPr id="456" name="Google Shape;456;p47"/>
          <p:cNvSpPr txBox="1"/>
          <p:nvPr>
            <p:ph idx="1" type="body"/>
          </p:nvPr>
        </p:nvSpPr>
        <p:spPr>
          <a:xfrm>
            <a:off x="812875" y="3798598"/>
            <a:ext cx="3857400" cy="3210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7" name="Google Shape;457;p47"/>
          <p:cNvSpPr txBox="1"/>
          <p:nvPr>
            <p:ph idx="3" type="subTitle"/>
          </p:nvPr>
        </p:nvSpPr>
        <p:spPr>
          <a:xfrm>
            <a:off x="812875" y="3477602"/>
            <a:ext cx="3857400" cy="321000"/>
          </a:xfrm>
          <a:prstGeom prst="rect">
            <a:avLst/>
          </a:prstGeom>
        </p:spPr>
        <p:txBody>
          <a:bodyPr anchorCtr="0" anchor="ctr" bIns="91425" lIns="0" spcFirstLastPara="1" rIns="91425" wrap="square" tIns="90000">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spcBef>
                <a:spcPts val="0"/>
              </a:spcBef>
              <a:spcAft>
                <a:spcPts val="0"/>
              </a:spcAft>
              <a:buSzPts val="1400"/>
              <a:buFont typeface="Nunito Sans"/>
              <a:buNone/>
              <a:defRPr b="1">
                <a:latin typeface="Nunito Sans"/>
                <a:ea typeface="Nunito Sans"/>
                <a:cs typeface="Nunito Sans"/>
                <a:sym typeface="Nunito Sans"/>
              </a:defRPr>
            </a:lvl2pPr>
            <a:lvl3pPr lvl="2" algn="ctr">
              <a:spcBef>
                <a:spcPts val="0"/>
              </a:spcBef>
              <a:spcAft>
                <a:spcPts val="0"/>
              </a:spcAft>
              <a:buSzPts val="1400"/>
              <a:buFont typeface="Nunito Sans"/>
              <a:buNone/>
              <a:defRPr b="1">
                <a:latin typeface="Nunito Sans"/>
                <a:ea typeface="Nunito Sans"/>
                <a:cs typeface="Nunito Sans"/>
                <a:sym typeface="Nunito Sans"/>
              </a:defRPr>
            </a:lvl3pPr>
            <a:lvl4pPr lvl="3" algn="ctr">
              <a:spcBef>
                <a:spcPts val="0"/>
              </a:spcBef>
              <a:spcAft>
                <a:spcPts val="0"/>
              </a:spcAft>
              <a:buSzPts val="1400"/>
              <a:buFont typeface="Nunito Sans"/>
              <a:buNone/>
              <a:defRPr b="1">
                <a:latin typeface="Nunito Sans"/>
                <a:ea typeface="Nunito Sans"/>
                <a:cs typeface="Nunito Sans"/>
                <a:sym typeface="Nunito Sans"/>
              </a:defRPr>
            </a:lvl4pPr>
            <a:lvl5pPr lvl="4" algn="ctr">
              <a:spcBef>
                <a:spcPts val="0"/>
              </a:spcBef>
              <a:spcAft>
                <a:spcPts val="0"/>
              </a:spcAft>
              <a:buSzPts val="1400"/>
              <a:buFont typeface="Nunito Sans"/>
              <a:buNone/>
              <a:defRPr b="1">
                <a:latin typeface="Nunito Sans"/>
                <a:ea typeface="Nunito Sans"/>
                <a:cs typeface="Nunito Sans"/>
                <a:sym typeface="Nunito Sans"/>
              </a:defRPr>
            </a:lvl5pPr>
            <a:lvl6pPr lvl="5" algn="ctr">
              <a:spcBef>
                <a:spcPts val="0"/>
              </a:spcBef>
              <a:spcAft>
                <a:spcPts val="0"/>
              </a:spcAft>
              <a:buSzPts val="1400"/>
              <a:buFont typeface="Nunito Sans"/>
              <a:buNone/>
              <a:defRPr b="1">
                <a:latin typeface="Nunito Sans"/>
                <a:ea typeface="Nunito Sans"/>
                <a:cs typeface="Nunito Sans"/>
                <a:sym typeface="Nunito Sans"/>
              </a:defRPr>
            </a:lvl6pPr>
            <a:lvl7pPr lvl="6" algn="ctr">
              <a:spcBef>
                <a:spcPts val="0"/>
              </a:spcBef>
              <a:spcAft>
                <a:spcPts val="0"/>
              </a:spcAft>
              <a:buSzPts val="1400"/>
              <a:buFont typeface="Nunito Sans"/>
              <a:buNone/>
              <a:defRPr b="1">
                <a:latin typeface="Nunito Sans"/>
                <a:ea typeface="Nunito Sans"/>
                <a:cs typeface="Nunito Sans"/>
                <a:sym typeface="Nunito Sans"/>
              </a:defRPr>
            </a:lvl7pPr>
            <a:lvl8pPr lvl="7" algn="ctr">
              <a:spcBef>
                <a:spcPts val="0"/>
              </a:spcBef>
              <a:spcAft>
                <a:spcPts val="0"/>
              </a:spcAft>
              <a:buSzPts val="1400"/>
              <a:buFont typeface="Nunito Sans"/>
              <a:buNone/>
              <a:defRPr b="1">
                <a:latin typeface="Nunito Sans"/>
                <a:ea typeface="Nunito Sans"/>
                <a:cs typeface="Nunito Sans"/>
                <a:sym typeface="Nunito Sans"/>
              </a:defRPr>
            </a:lvl8pPr>
            <a:lvl9pPr lvl="8" algn="ctr">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458" name="Google Shape;458;p47"/>
          <p:cNvSpPr txBox="1"/>
          <p:nvPr>
            <p:ph idx="4" type="body"/>
          </p:nvPr>
        </p:nvSpPr>
        <p:spPr>
          <a:xfrm>
            <a:off x="3201650" y="1566450"/>
            <a:ext cx="4911600" cy="2381400"/>
          </a:xfrm>
          <a:prstGeom prst="rect">
            <a:avLst/>
          </a:prstGeom>
        </p:spPr>
        <p:txBody>
          <a:bodyPr anchorCtr="0" anchor="t" bIns="91425" lIns="0"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59" name="Google Shape;459;p47"/>
          <p:cNvSpPr/>
          <p:nvPr/>
        </p:nvSpPr>
        <p:spPr>
          <a:xfrm>
            <a:off x="-800858" y="-8264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460" name="Google Shape;460;p47"/>
          <p:cNvGrpSpPr/>
          <p:nvPr/>
        </p:nvGrpSpPr>
        <p:grpSpPr>
          <a:xfrm rot="2424938">
            <a:off x="7700519" y="1141878"/>
            <a:ext cx="639069" cy="695691"/>
            <a:chOff x="5877360" y="2605320"/>
            <a:chExt cx="751680" cy="818280"/>
          </a:xfrm>
        </p:grpSpPr>
        <p:sp>
          <p:nvSpPr>
            <p:cNvPr id="461" name="Google Shape;461;p47"/>
            <p:cNvSpPr/>
            <p:nvPr/>
          </p:nvSpPr>
          <p:spPr>
            <a:xfrm>
              <a:off x="6224760" y="2605320"/>
              <a:ext cx="56880" cy="813960"/>
            </a:xfrm>
            <a:custGeom>
              <a:rect b="b" l="l" r="r" t="t"/>
              <a:pathLst>
                <a:path extrusionOk="0" h="2261" w="158">
                  <a:moveTo>
                    <a:pt x="80" y="0"/>
                  </a:moveTo>
                  <a:lnTo>
                    <a:pt x="87" y="0"/>
                  </a:lnTo>
                  <a:lnTo>
                    <a:pt x="95" y="2"/>
                  </a:lnTo>
                  <a:lnTo>
                    <a:pt x="103" y="4"/>
                  </a:lnTo>
                  <a:lnTo>
                    <a:pt x="110" y="6"/>
                  </a:lnTo>
                  <a:lnTo>
                    <a:pt x="117" y="10"/>
                  </a:lnTo>
                  <a:lnTo>
                    <a:pt x="123" y="14"/>
                  </a:lnTo>
                  <a:lnTo>
                    <a:pt x="129" y="18"/>
                  </a:lnTo>
                  <a:lnTo>
                    <a:pt x="135" y="23"/>
                  </a:lnTo>
                  <a:lnTo>
                    <a:pt x="140" y="29"/>
                  </a:lnTo>
                  <a:lnTo>
                    <a:pt x="145" y="35"/>
                  </a:lnTo>
                  <a:lnTo>
                    <a:pt x="149" y="42"/>
                  </a:lnTo>
                  <a:lnTo>
                    <a:pt x="152" y="49"/>
                  </a:lnTo>
                  <a:lnTo>
                    <a:pt x="155" y="56"/>
                  </a:lnTo>
                  <a:lnTo>
                    <a:pt x="157" y="64"/>
                  </a:lnTo>
                  <a:lnTo>
                    <a:pt x="158" y="72"/>
                  </a:lnTo>
                  <a:lnTo>
                    <a:pt x="158" y="80"/>
                  </a:lnTo>
                  <a:lnTo>
                    <a:pt x="158" y="2181"/>
                  </a:lnTo>
                  <a:lnTo>
                    <a:pt x="158" y="2189"/>
                  </a:lnTo>
                  <a:lnTo>
                    <a:pt x="157" y="2197"/>
                  </a:lnTo>
                  <a:lnTo>
                    <a:pt x="155" y="2205"/>
                  </a:lnTo>
                  <a:lnTo>
                    <a:pt x="152" y="2212"/>
                  </a:lnTo>
                  <a:lnTo>
                    <a:pt x="149" y="2219"/>
                  </a:lnTo>
                  <a:lnTo>
                    <a:pt x="145" y="2226"/>
                  </a:lnTo>
                  <a:lnTo>
                    <a:pt x="140" y="2232"/>
                  </a:lnTo>
                  <a:lnTo>
                    <a:pt x="135" y="2238"/>
                  </a:lnTo>
                  <a:lnTo>
                    <a:pt x="130" y="2243"/>
                  </a:lnTo>
                  <a:lnTo>
                    <a:pt x="124" y="2247"/>
                  </a:lnTo>
                  <a:lnTo>
                    <a:pt x="117" y="2251"/>
                  </a:lnTo>
                  <a:lnTo>
                    <a:pt x="110" y="2255"/>
                  </a:lnTo>
                  <a:lnTo>
                    <a:pt x="103" y="2257"/>
                  </a:lnTo>
                  <a:lnTo>
                    <a:pt x="95" y="2259"/>
                  </a:lnTo>
                  <a:lnTo>
                    <a:pt x="88" y="2261"/>
                  </a:lnTo>
                  <a:lnTo>
                    <a:pt x="80" y="2261"/>
                  </a:lnTo>
                  <a:lnTo>
                    <a:pt x="71" y="2261"/>
                  </a:lnTo>
                  <a:lnTo>
                    <a:pt x="64" y="2259"/>
                  </a:lnTo>
                  <a:lnTo>
                    <a:pt x="56" y="2257"/>
                  </a:lnTo>
                  <a:lnTo>
                    <a:pt x="49" y="2255"/>
                  </a:lnTo>
                  <a:lnTo>
                    <a:pt x="42" y="2251"/>
                  </a:lnTo>
                  <a:lnTo>
                    <a:pt x="35" y="2247"/>
                  </a:lnTo>
                  <a:lnTo>
                    <a:pt x="29" y="2243"/>
                  </a:lnTo>
                  <a:lnTo>
                    <a:pt x="23" y="2238"/>
                  </a:lnTo>
                  <a:lnTo>
                    <a:pt x="18" y="2232"/>
                  </a:lnTo>
                  <a:lnTo>
                    <a:pt x="13" y="2226"/>
                  </a:lnTo>
                  <a:lnTo>
                    <a:pt x="9" y="2219"/>
                  </a:lnTo>
                  <a:lnTo>
                    <a:pt x="6" y="2212"/>
                  </a:lnTo>
                  <a:lnTo>
                    <a:pt x="3" y="2205"/>
                  </a:lnTo>
                  <a:lnTo>
                    <a:pt x="1" y="2197"/>
                  </a:lnTo>
                  <a:lnTo>
                    <a:pt x="0" y="2189"/>
                  </a:lnTo>
                  <a:lnTo>
                    <a:pt x="0" y="2181"/>
                  </a:lnTo>
                  <a:lnTo>
                    <a:pt x="0" y="80"/>
                  </a:lnTo>
                  <a:lnTo>
                    <a:pt x="0" y="72"/>
                  </a:lnTo>
                  <a:lnTo>
                    <a:pt x="1" y="64"/>
                  </a:lnTo>
                  <a:lnTo>
                    <a:pt x="3" y="56"/>
                  </a:lnTo>
                  <a:lnTo>
                    <a:pt x="6" y="49"/>
                  </a:lnTo>
                  <a:lnTo>
                    <a:pt x="9" y="42"/>
                  </a:lnTo>
                  <a:lnTo>
                    <a:pt x="13" y="35"/>
                  </a:lnTo>
                  <a:lnTo>
                    <a:pt x="18" y="29"/>
                  </a:lnTo>
                  <a:lnTo>
                    <a:pt x="23" y="23"/>
                  </a:lnTo>
                  <a:lnTo>
                    <a:pt x="29" y="18"/>
                  </a:lnTo>
                  <a:lnTo>
                    <a:pt x="35" y="14"/>
                  </a:lnTo>
                  <a:lnTo>
                    <a:pt x="41" y="10"/>
                  </a:lnTo>
                  <a:lnTo>
                    <a:pt x="48" y="6"/>
                  </a:lnTo>
                  <a:lnTo>
                    <a:pt x="56" y="4"/>
                  </a:lnTo>
                  <a:lnTo>
                    <a:pt x="63" y="2"/>
                  </a:lnTo>
                  <a:lnTo>
                    <a:pt x="71" y="0"/>
                  </a:lnTo>
                  <a:lnTo>
                    <a:pt x="80" y="0"/>
                  </a:lnTo>
                  <a:close/>
                </a:path>
              </a:pathLst>
            </a:custGeom>
            <a:solidFill>
              <a:srgbClr val="281D2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62" name="Google Shape;462;p47"/>
            <p:cNvSpPr/>
            <p:nvPr/>
          </p:nvSpPr>
          <p:spPr>
            <a:xfrm>
              <a:off x="6410160" y="3085920"/>
              <a:ext cx="218880" cy="337680"/>
            </a:xfrm>
            <a:custGeom>
              <a:rect b="b" l="l" r="r" t="t"/>
              <a:pathLst>
                <a:path extrusionOk="0" h="938" w="608">
                  <a:moveTo>
                    <a:pt x="568" y="10"/>
                  </a:moveTo>
                  <a:lnTo>
                    <a:pt x="575" y="15"/>
                  </a:lnTo>
                  <a:lnTo>
                    <a:pt x="581" y="20"/>
                  </a:lnTo>
                  <a:lnTo>
                    <a:pt x="587" y="25"/>
                  </a:lnTo>
                  <a:lnTo>
                    <a:pt x="592" y="31"/>
                  </a:lnTo>
                  <a:lnTo>
                    <a:pt x="596" y="38"/>
                  </a:lnTo>
                  <a:lnTo>
                    <a:pt x="600" y="45"/>
                  </a:lnTo>
                  <a:lnTo>
                    <a:pt x="603" y="52"/>
                  </a:lnTo>
                  <a:lnTo>
                    <a:pt x="605" y="59"/>
                  </a:lnTo>
                  <a:lnTo>
                    <a:pt x="607" y="66"/>
                  </a:lnTo>
                  <a:lnTo>
                    <a:pt x="608" y="74"/>
                  </a:lnTo>
                  <a:lnTo>
                    <a:pt x="608" y="82"/>
                  </a:lnTo>
                  <a:lnTo>
                    <a:pt x="607" y="89"/>
                  </a:lnTo>
                  <a:lnTo>
                    <a:pt x="606" y="97"/>
                  </a:lnTo>
                  <a:lnTo>
                    <a:pt x="604" y="105"/>
                  </a:lnTo>
                  <a:lnTo>
                    <a:pt x="601" y="112"/>
                  </a:lnTo>
                  <a:lnTo>
                    <a:pt x="597" y="119"/>
                  </a:lnTo>
                  <a:lnTo>
                    <a:pt x="148" y="898"/>
                  </a:lnTo>
                  <a:lnTo>
                    <a:pt x="144" y="905"/>
                  </a:lnTo>
                  <a:lnTo>
                    <a:pt x="139" y="911"/>
                  </a:lnTo>
                  <a:lnTo>
                    <a:pt x="133" y="917"/>
                  </a:lnTo>
                  <a:lnTo>
                    <a:pt x="127" y="922"/>
                  </a:lnTo>
                  <a:lnTo>
                    <a:pt x="121" y="926"/>
                  </a:lnTo>
                  <a:lnTo>
                    <a:pt x="114" y="930"/>
                  </a:lnTo>
                  <a:lnTo>
                    <a:pt x="107" y="933"/>
                  </a:lnTo>
                  <a:lnTo>
                    <a:pt x="100" y="935"/>
                  </a:lnTo>
                  <a:lnTo>
                    <a:pt x="92" y="937"/>
                  </a:lnTo>
                  <a:lnTo>
                    <a:pt x="85" y="938"/>
                  </a:lnTo>
                  <a:lnTo>
                    <a:pt x="77" y="938"/>
                  </a:lnTo>
                  <a:lnTo>
                    <a:pt x="69" y="937"/>
                  </a:lnTo>
                  <a:lnTo>
                    <a:pt x="62" y="936"/>
                  </a:lnTo>
                  <a:lnTo>
                    <a:pt x="54" y="934"/>
                  </a:lnTo>
                  <a:lnTo>
                    <a:pt x="47" y="931"/>
                  </a:lnTo>
                  <a:lnTo>
                    <a:pt x="39" y="927"/>
                  </a:lnTo>
                  <a:lnTo>
                    <a:pt x="33" y="923"/>
                  </a:lnTo>
                  <a:lnTo>
                    <a:pt x="27" y="918"/>
                  </a:lnTo>
                  <a:lnTo>
                    <a:pt x="21" y="912"/>
                  </a:lnTo>
                  <a:lnTo>
                    <a:pt x="16" y="906"/>
                  </a:lnTo>
                  <a:lnTo>
                    <a:pt x="12" y="900"/>
                  </a:lnTo>
                  <a:lnTo>
                    <a:pt x="8" y="893"/>
                  </a:lnTo>
                  <a:lnTo>
                    <a:pt x="5" y="886"/>
                  </a:lnTo>
                  <a:lnTo>
                    <a:pt x="3" y="879"/>
                  </a:lnTo>
                  <a:lnTo>
                    <a:pt x="1" y="871"/>
                  </a:lnTo>
                  <a:lnTo>
                    <a:pt x="0" y="863"/>
                  </a:lnTo>
                  <a:lnTo>
                    <a:pt x="0" y="856"/>
                  </a:lnTo>
                  <a:lnTo>
                    <a:pt x="1" y="848"/>
                  </a:lnTo>
                  <a:lnTo>
                    <a:pt x="2" y="840"/>
                  </a:lnTo>
                  <a:lnTo>
                    <a:pt x="4" y="833"/>
                  </a:lnTo>
                  <a:lnTo>
                    <a:pt x="7" y="825"/>
                  </a:lnTo>
                  <a:lnTo>
                    <a:pt x="10" y="818"/>
                  </a:lnTo>
                  <a:lnTo>
                    <a:pt x="460" y="40"/>
                  </a:lnTo>
                  <a:lnTo>
                    <a:pt x="464" y="34"/>
                  </a:lnTo>
                  <a:lnTo>
                    <a:pt x="469" y="27"/>
                  </a:lnTo>
                  <a:lnTo>
                    <a:pt x="475" y="22"/>
                  </a:lnTo>
                  <a:lnTo>
                    <a:pt x="481" y="17"/>
                  </a:lnTo>
                  <a:lnTo>
                    <a:pt x="487" y="12"/>
                  </a:lnTo>
                  <a:lnTo>
                    <a:pt x="494" y="9"/>
                  </a:lnTo>
                  <a:lnTo>
                    <a:pt x="501" y="6"/>
                  </a:lnTo>
                  <a:lnTo>
                    <a:pt x="508" y="3"/>
                  </a:lnTo>
                  <a:lnTo>
                    <a:pt x="515" y="2"/>
                  </a:lnTo>
                  <a:lnTo>
                    <a:pt x="523" y="1"/>
                  </a:lnTo>
                  <a:lnTo>
                    <a:pt x="531" y="0"/>
                  </a:lnTo>
                  <a:lnTo>
                    <a:pt x="538" y="1"/>
                  </a:lnTo>
                  <a:lnTo>
                    <a:pt x="546" y="2"/>
                  </a:lnTo>
                  <a:lnTo>
                    <a:pt x="553" y="4"/>
                  </a:lnTo>
                  <a:lnTo>
                    <a:pt x="561" y="7"/>
                  </a:lnTo>
                  <a:lnTo>
                    <a:pt x="568" y="10"/>
                  </a:lnTo>
                  <a:close/>
                </a:path>
              </a:pathLst>
            </a:custGeom>
            <a:solidFill>
              <a:srgbClr val="281D2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463" name="Google Shape;463;p47"/>
            <p:cNvSpPr/>
            <p:nvPr/>
          </p:nvSpPr>
          <p:spPr>
            <a:xfrm>
              <a:off x="5877360" y="3085920"/>
              <a:ext cx="218880" cy="337680"/>
            </a:xfrm>
            <a:custGeom>
              <a:rect b="b" l="l" r="r" t="t"/>
              <a:pathLst>
                <a:path extrusionOk="0" h="938" w="608">
                  <a:moveTo>
                    <a:pt x="148" y="40"/>
                  </a:moveTo>
                  <a:lnTo>
                    <a:pt x="144" y="34"/>
                  </a:lnTo>
                  <a:lnTo>
                    <a:pt x="139" y="27"/>
                  </a:lnTo>
                  <a:lnTo>
                    <a:pt x="133" y="22"/>
                  </a:lnTo>
                  <a:lnTo>
                    <a:pt x="127" y="17"/>
                  </a:lnTo>
                  <a:lnTo>
                    <a:pt x="121" y="12"/>
                  </a:lnTo>
                  <a:lnTo>
                    <a:pt x="114" y="9"/>
                  </a:lnTo>
                  <a:lnTo>
                    <a:pt x="107" y="6"/>
                  </a:lnTo>
                  <a:lnTo>
                    <a:pt x="100" y="3"/>
                  </a:lnTo>
                  <a:lnTo>
                    <a:pt x="93" y="2"/>
                  </a:lnTo>
                  <a:lnTo>
                    <a:pt x="85" y="1"/>
                  </a:lnTo>
                  <a:lnTo>
                    <a:pt x="77" y="0"/>
                  </a:lnTo>
                  <a:lnTo>
                    <a:pt x="70" y="1"/>
                  </a:lnTo>
                  <a:lnTo>
                    <a:pt x="62" y="2"/>
                  </a:lnTo>
                  <a:lnTo>
                    <a:pt x="55" y="4"/>
                  </a:lnTo>
                  <a:lnTo>
                    <a:pt x="47" y="7"/>
                  </a:lnTo>
                  <a:lnTo>
                    <a:pt x="40" y="10"/>
                  </a:lnTo>
                  <a:lnTo>
                    <a:pt x="33" y="15"/>
                  </a:lnTo>
                  <a:lnTo>
                    <a:pt x="27" y="20"/>
                  </a:lnTo>
                  <a:lnTo>
                    <a:pt x="21" y="25"/>
                  </a:lnTo>
                  <a:lnTo>
                    <a:pt x="16" y="31"/>
                  </a:lnTo>
                  <a:lnTo>
                    <a:pt x="12" y="38"/>
                  </a:lnTo>
                  <a:lnTo>
                    <a:pt x="8" y="45"/>
                  </a:lnTo>
                  <a:lnTo>
                    <a:pt x="5" y="52"/>
                  </a:lnTo>
                  <a:lnTo>
                    <a:pt x="3" y="59"/>
                  </a:lnTo>
                  <a:lnTo>
                    <a:pt x="1" y="66"/>
                  </a:lnTo>
                  <a:lnTo>
                    <a:pt x="0" y="74"/>
                  </a:lnTo>
                  <a:lnTo>
                    <a:pt x="0" y="82"/>
                  </a:lnTo>
                  <a:lnTo>
                    <a:pt x="1" y="89"/>
                  </a:lnTo>
                  <a:lnTo>
                    <a:pt x="2" y="97"/>
                  </a:lnTo>
                  <a:lnTo>
                    <a:pt x="4" y="105"/>
                  </a:lnTo>
                  <a:lnTo>
                    <a:pt x="7" y="112"/>
                  </a:lnTo>
                  <a:lnTo>
                    <a:pt x="11" y="119"/>
                  </a:lnTo>
                  <a:lnTo>
                    <a:pt x="460" y="898"/>
                  </a:lnTo>
                  <a:lnTo>
                    <a:pt x="464" y="905"/>
                  </a:lnTo>
                  <a:lnTo>
                    <a:pt x="469" y="911"/>
                  </a:lnTo>
                  <a:lnTo>
                    <a:pt x="475" y="917"/>
                  </a:lnTo>
                  <a:lnTo>
                    <a:pt x="481" y="922"/>
                  </a:lnTo>
                  <a:lnTo>
                    <a:pt x="487" y="926"/>
                  </a:lnTo>
                  <a:lnTo>
                    <a:pt x="494" y="930"/>
                  </a:lnTo>
                  <a:lnTo>
                    <a:pt x="501" y="933"/>
                  </a:lnTo>
                  <a:lnTo>
                    <a:pt x="508" y="935"/>
                  </a:lnTo>
                  <a:lnTo>
                    <a:pt x="516" y="937"/>
                  </a:lnTo>
                  <a:lnTo>
                    <a:pt x="523" y="938"/>
                  </a:lnTo>
                  <a:lnTo>
                    <a:pt x="531" y="938"/>
                  </a:lnTo>
                  <a:lnTo>
                    <a:pt x="539" y="937"/>
                  </a:lnTo>
                  <a:lnTo>
                    <a:pt x="546" y="936"/>
                  </a:lnTo>
                  <a:lnTo>
                    <a:pt x="554" y="934"/>
                  </a:lnTo>
                  <a:lnTo>
                    <a:pt x="561" y="931"/>
                  </a:lnTo>
                  <a:lnTo>
                    <a:pt x="569" y="927"/>
                  </a:lnTo>
                  <a:lnTo>
                    <a:pt x="575" y="923"/>
                  </a:lnTo>
                  <a:lnTo>
                    <a:pt x="581" y="918"/>
                  </a:lnTo>
                  <a:lnTo>
                    <a:pt x="587" y="912"/>
                  </a:lnTo>
                  <a:lnTo>
                    <a:pt x="592" y="906"/>
                  </a:lnTo>
                  <a:lnTo>
                    <a:pt x="596" y="900"/>
                  </a:lnTo>
                  <a:lnTo>
                    <a:pt x="600" y="893"/>
                  </a:lnTo>
                  <a:lnTo>
                    <a:pt x="603" y="886"/>
                  </a:lnTo>
                  <a:lnTo>
                    <a:pt x="605" y="879"/>
                  </a:lnTo>
                  <a:lnTo>
                    <a:pt x="607" y="871"/>
                  </a:lnTo>
                  <a:lnTo>
                    <a:pt x="608" y="863"/>
                  </a:lnTo>
                  <a:lnTo>
                    <a:pt x="608" y="856"/>
                  </a:lnTo>
                  <a:lnTo>
                    <a:pt x="607" y="848"/>
                  </a:lnTo>
                  <a:lnTo>
                    <a:pt x="606" y="840"/>
                  </a:lnTo>
                  <a:lnTo>
                    <a:pt x="604" y="833"/>
                  </a:lnTo>
                  <a:lnTo>
                    <a:pt x="601" y="825"/>
                  </a:lnTo>
                  <a:lnTo>
                    <a:pt x="598" y="818"/>
                  </a:lnTo>
                  <a:lnTo>
                    <a:pt x="148" y="40"/>
                  </a:lnTo>
                  <a:close/>
                </a:path>
              </a:pathLst>
            </a:custGeom>
            <a:solidFill>
              <a:srgbClr val="281D2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464" name="Google Shape;464;p47"/>
          <p:cNvSpPr/>
          <p:nvPr/>
        </p:nvSpPr>
        <p:spPr>
          <a:xfrm>
            <a:off x="-321111" y="4568969"/>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2164">
          <p15:clr>
            <a:srgbClr val="E46962"/>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s slide - v2">
  <p:cSld name="CUSTOM_23">
    <p:spTree>
      <p:nvGrpSpPr>
        <p:cNvPr id="465" name="Shape 465"/>
        <p:cNvGrpSpPr/>
        <p:nvPr/>
      </p:nvGrpSpPr>
      <p:grpSpPr>
        <a:xfrm>
          <a:off x="0" y="0"/>
          <a:ext cx="0" cy="0"/>
          <a:chOff x="0" y="0"/>
          <a:chExt cx="0" cy="0"/>
        </a:xfrm>
      </p:grpSpPr>
      <p:sp>
        <p:nvSpPr>
          <p:cNvPr id="466" name="Google Shape;466;p4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467" name="Google Shape;467;p48"/>
          <p:cNvSpPr/>
          <p:nvPr/>
        </p:nvSpPr>
        <p:spPr>
          <a:xfrm>
            <a:off x="0" y="2609850"/>
            <a:ext cx="9144000" cy="253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68" name="Google Shape;468;p48"/>
          <p:cNvSpPr/>
          <p:nvPr/>
        </p:nvSpPr>
        <p:spPr>
          <a:xfrm>
            <a:off x="1114350" y="1552500"/>
            <a:ext cx="6915300" cy="21528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
          <p:cNvSpPr txBox="1"/>
          <p:nvPr/>
        </p:nvSpPr>
        <p:spPr>
          <a:xfrm>
            <a:off x="1347300" y="1552500"/>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470" name="Google Shape;470;p48"/>
          <p:cNvSpPr txBox="1"/>
          <p:nvPr/>
        </p:nvSpPr>
        <p:spPr>
          <a:xfrm flipH="1" rot="10800000">
            <a:off x="7376625" y="3113925"/>
            <a:ext cx="5715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5"/>
                </a:solidFill>
                <a:latin typeface="Lobster"/>
                <a:ea typeface="Lobster"/>
                <a:cs typeface="Lobster"/>
                <a:sym typeface="Lobster"/>
              </a:rPr>
              <a:t>“</a:t>
            </a:r>
            <a:endParaRPr sz="9600">
              <a:solidFill>
                <a:schemeClr val="accent5"/>
              </a:solidFill>
              <a:latin typeface="Lobster"/>
              <a:ea typeface="Lobster"/>
              <a:cs typeface="Lobster"/>
              <a:sym typeface="Lobster"/>
            </a:endParaRPr>
          </a:p>
        </p:txBody>
      </p:sp>
      <p:sp>
        <p:nvSpPr>
          <p:cNvPr id="471" name="Google Shape;471;p48"/>
          <p:cNvSpPr txBox="1"/>
          <p:nvPr>
            <p:ph idx="1" type="body"/>
          </p:nvPr>
        </p:nvSpPr>
        <p:spPr>
          <a:xfrm>
            <a:off x="2044800" y="1882800"/>
            <a:ext cx="5186100" cy="1408500"/>
          </a:xfrm>
          <a:prstGeom prst="rect">
            <a:avLst/>
          </a:prstGeom>
        </p:spPr>
        <p:txBody>
          <a:bodyPr anchorCtr="0" anchor="ctr" bIns="180000" lIns="180000" spcFirstLastPara="1" rIns="180000" wrap="square" tIns="18000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2" name="Google Shape;472;p48"/>
          <p:cNvSpPr/>
          <p:nvPr/>
        </p:nvSpPr>
        <p:spPr>
          <a:xfrm>
            <a:off x="8446717" y="-8264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48"/>
          <p:cNvSpPr/>
          <p:nvPr/>
        </p:nvSpPr>
        <p:spPr>
          <a:xfrm>
            <a:off x="-321111" y="4568969"/>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4">
  <p:cSld name="CUSTOM_13_1">
    <p:bg>
      <p:bgPr>
        <a:solidFill>
          <a:schemeClr val="lt1"/>
        </a:solidFill>
      </p:bgPr>
    </p:bg>
    <p:spTree>
      <p:nvGrpSpPr>
        <p:cNvPr id="474" name="Shape 474"/>
        <p:cNvGrpSpPr/>
        <p:nvPr/>
      </p:nvGrpSpPr>
      <p:grpSpPr>
        <a:xfrm>
          <a:off x="0" y="0"/>
          <a:ext cx="0" cy="0"/>
          <a:chOff x="0" y="0"/>
          <a:chExt cx="0" cy="0"/>
        </a:xfrm>
      </p:grpSpPr>
      <p:sp>
        <p:nvSpPr>
          <p:cNvPr id="475" name="Google Shape;475;p49"/>
          <p:cNvSpPr/>
          <p:nvPr/>
        </p:nvSpPr>
        <p:spPr>
          <a:xfrm>
            <a:off x="7397275" y="-14225"/>
            <a:ext cx="1746600" cy="515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6" name="Google Shape;476;p49"/>
          <p:cNvSpPr/>
          <p:nvPr/>
        </p:nvSpPr>
        <p:spPr>
          <a:xfrm>
            <a:off x="4684275" y="279900"/>
            <a:ext cx="4157400" cy="1197600"/>
          </a:xfrm>
          <a:prstGeom prst="rect">
            <a:avLst/>
          </a:prstGeom>
          <a:solidFill>
            <a:schemeClr val="lt1"/>
          </a:solidFill>
          <a:ln cap="flat" cmpd="sng" w="9525">
            <a:solidFill>
              <a:schemeClr val="accent3"/>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7" name="Google Shape;477;p49"/>
          <p:cNvSpPr txBox="1"/>
          <p:nvPr>
            <p:ph type="title"/>
          </p:nvPr>
        </p:nvSpPr>
        <p:spPr>
          <a:xfrm>
            <a:off x="278250" y="2313175"/>
            <a:ext cx="3458100" cy="502800"/>
          </a:xfrm>
          <a:prstGeom prst="rect">
            <a:avLst/>
          </a:prstGeom>
        </p:spPr>
        <p:txBody>
          <a:bodyPr anchorCtr="0" anchor="ctr" bIns="91425" lIns="91425" spcFirstLastPara="1" rIns="91425" wrap="square" tIns="91425">
            <a:noAutofit/>
          </a:bodyPr>
          <a:lstStyle>
            <a:lvl1pPr lvl="0" algn="r">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78" name="Google Shape;478;p49"/>
          <p:cNvSpPr txBox="1"/>
          <p:nvPr>
            <p:ph idx="1" type="subTitle"/>
          </p:nvPr>
        </p:nvSpPr>
        <p:spPr>
          <a:xfrm>
            <a:off x="4681650" y="279900"/>
            <a:ext cx="4157400" cy="321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479" name="Google Shape;479;p49"/>
          <p:cNvSpPr txBox="1"/>
          <p:nvPr>
            <p:ph idx="2" type="body"/>
          </p:nvPr>
        </p:nvSpPr>
        <p:spPr>
          <a:xfrm>
            <a:off x="4684275" y="601500"/>
            <a:ext cx="4157400" cy="714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80" name="Google Shape;480;p49"/>
          <p:cNvSpPr/>
          <p:nvPr/>
        </p:nvSpPr>
        <p:spPr>
          <a:xfrm>
            <a:off x="4696913" y="1971113"/>
            <a:ext cx="4157400" cy="1197600"/>
          </a:xfrm>
          <a:prstGeom prst="rect">
            <a:avLst/>
          </a:prstGeom>
          <a:solidFill>
            <a:schemeClr val="lt1"/>
          </a:solidFill>
          <a:ln cap="flat" cmpd="sng" w="9525">
            <a:solidFill>
              <a:schemeClr val="accent5"/>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1" name="Google Shape;481;p49"/>
          <p:cNvSpPr txBox="1"/>
          <p:nvPr>
            <p:ph idx="3" type="subTitle"/>
          </p:nvPr>
        </p:nvSpPr>
        <p:spPr>
          <a:xfrm>
            <a:off x="4694288" y="1971113"/>
            <a:ext cx="4157400" cy="321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482" name="Google Shape;482;p49"/>
          <p:cNvSpPr txBox="1"/>
          <p:nvPr>
            <p:ph idx="4" type="body"/>
          </p:nvPr>
        </p:nvSpPr>
        <p:spPr>
          <a:xfrm>
            <a:off x="4719563" y="2292713"/>
            <a:ext cx="4157400" cy="714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83" name="Google Shape;483;p49"/>
          <p:cNvSpPr/>
          <p:nvPr/>
        </p:nvSpPr>
        <p:spPr>
          <a:xfrm>
            <a:off x="4696913" y="3662325"/>
            <a:ext cx="4157400" cy="1197600"/>
          </a:xfrm>
          <a:prstGeom prst="rect">
            <a:avLst/>
          </a:prstGeom>
          <a:solidFill>
            <a:schemeClr val="lt1"/>
          </a:solidFill>
          <a:ln cap="flat" cmpd="sng" w="9525">
            <a:solidFill>
              <a:schemeClr val="accent1"/>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4" name="Google Shape;484;p49"/>
          <p:cNvSpPr txBox="1"/>
          <p:nvPr>
            <p:ph idx="5" type="subTitle"/>
          </p:nvPr>
        </p:nvSpPr>
        <p:spPr>
          <a:xfrm>
            <a:off x="4694288" y="3662325"/>
            <a:ext cx="4157400" cy="321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485" name="Google Shape;485;p49"/>
          <p:cNvSpPr txBox="1"/>
          <p:nvPr>
            <p:ph idx="6" type="body"/>
          </p:nvPr>
        </p:nvSpPr>
        <p:spPr>
          <a:xfrm>
            <a:off x="4719563" y="3983950"/>
            <a:ext cx="4157400" cy="714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486" name="Google Shape;486;p49"/>
          <p:cNvSpPr/>
          <p:nvPr/>
        </p:nvSpPr>
        <p:spPr>
          <a:xfrm>
            <a:off x="4683450" y="233430"/>
            <a:ext cx="729900" cy="4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7" name="Google Shape;487;p49"/>
          <p:cNvSpPr/>
          <p:nvPr/>
        </p:nvSpPr>
        <p:spPr>
          <a:xfrm>
            <a:off x="4683450" y="1922230"/>
            <a:ext cx="729900" cy="48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8" name="Google Shape;488;p49"/>
          <p:cNvSpPr/>
          <p:nvPr/>
        </p:nvSpPr>
        <p:spPr>
          <a:xfrm>
            <a:off x="4683450" y="3611030"/>
            <a:ext cx="729900" cy="48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89" name="Google Shape;489;p49"/>
          <p:cNvSpPr/>
          <p:nvPr/>
        </p:nvSpPr>
        <p:spPr>
          <a:xfrm>
            <a:off x="8334964" y="-2356"/>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0" name="Google Shape;490;p49"/>
          <p:cNvSpPr/>
          <p:nvPr/>
        </p:nvSpPr>
        <p:spPr>
          <a:xfrm>
            <a:off x="-640033"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49"/>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in a list + image">
  <p:cSld name="CUSTOM_22_1">
    <p:spTree>
      <p:nvGrpSpPr>
        <p:cNvPr id="492" name="Shape 492"/>
        <p:cNvGrpSpPr/>
        <p:nvPr/>
      </p:nvGrpSpPr>
      <p:grpSpPr>
        <a:xfrm>
          <a:off x="0" y="0"/>
          <a:ext cx="0" cy="0"/>
          <a:chOff x="0" y="0"/>
          <a:chExt cx="0" cy="0"/>
        </a:xfrm>
      </p:grpSpPr>
      <p:sp>
        <p:nvSpPr>
          <p:cNvPr id="493" name="Google Shape;493;p50"/>
          <p:cNvSpPr/>
          <p:nvPr/>
        </p:nvSpPr>
        <p:spPr>
          <a:xfrm>
            <a:off x="8588925" y="0"/>
            <a:ext cx="555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94" name="Google Shape;494;p50"/>
          <p:cNvSpPr/>
          <p:nvPr/>
        </p:nvSpPr>
        <p:spPr>
          <a:xfrm>
            <a:off x="-8211" y="3818200"/>
            <a:ext cx="1371300" cy="137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95" name="Google Shape;495;p50"/>
          <p:cNvSpPr txBox="1"/>
          <p:nvPr>
            <p:ph type="title"/>
          </p:nvPr>
        </p:nvSpPr>
        <p:spPr>
          <a:xfrm>
            <a:off x="287725" y="369925"/>
            <a:ext cx="3448500" cy="394200"/>
          </a:xfrm>
          <a:prstGeom prst="rect">
            <a:avLst/>
          </a:prstGeom>
        </p:spPr>
        <p:txBody>
          <a:bodyPr anchorCtr="0" anchor="t" bIns="91425" lIns="91425" spcFirstLastPara="1" rIns="91425" wrap="square" tIns="91425">
            <a:noAutofit/>
          </a:bodyPr>
          <a:lstStyle>
            <a:lvl1pPr lvl="0" algn="l">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96" name="Google Shape;496;p50"/>
          <p:cNvSpPr/>
          <p:nvPr>
            <p:ph idx="2" type="pic"/>
          </p:nvPr>
        </p:nvSpPr>
        <p:spPr>
          <a:xfrm>
            <a:off x="287725" y="1428750"/>
            <a:ext cx="3667800" cy="3431400"/>
          </a:xfrm>
          <a:prstGeom prst="roundRect">
            <a:avLst>
              <a:gd fmla="val 1709" name="adj"/>
            </a:avLst>
          </a:prstGeom>
          <a:noFill/>
          <a:ln cap="flat" cmpd="sng" w="9525">
            <a:solidFill>
              <a:schemeClr val="dk2"/>
            </a:solidFill>
            <a:prstDash val="solid"/>
            <a:round/>
            <a:headEnd len="sm" w="sm" type="none"/>
            <a:tailEnd len="sm" w="sm" type="none"/>
          </a:ln>
        </p:spPr>
      </p:sp>
      <p:sp>
        <p:nvSpPr>
          <p:cNvPr id="497" name="Google Shape;497;p50"/>
          <p:cNvSpPr/>
          <p:nvPr/>
        </p:nvSpPr>
        <p:spPr>
          <a:xfrm>
            <a:off x="4467900" y="3849925"/>
            <a:ext cx="4374000" cy="1010100"/>
          </a:xfrm>
          <a:prstGeom prst="rect">
            <a:avLst/>
          </a:prstGeom>
          <a:solidFill>
            <a:schemeClr val="lt1"/>
          </a:solidFill>
          <a:ln cap="flat" cmpd="sng" w="9525">
            <a:solidFill>
              <a:schemeClr val="accent4"/>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498" name="Google Shape;498;p50"/>
          <p:cNvGrpSpPr/>
          <p:nvPr/>
        </p:nvGrpSpPr>
        <p:grpSpPr>
          <a:xfrm>
            <a:off x="4681650" y="4228825"/>
            <a:ext cx="252300" cy="252300"/>
            <a:chOff x="4714625" y="1756175"/>
            <a:chExt cx="252300" cy="252300"/>
          </a:xfrm>
        </p:grpSpPr>
        <p:sp>
          <p:nvSpPr>
            <p:cNvPr id="499" name="Google Shape;499;p50"/>
            <p:cNvSpPr/>
            <p:nvPr/>
          </p:nvSpPr>
          <p:spPr>
            <a:xfrm>
              <a:off x="4822025" y="1756175"/>
              <a:ext cx="37500" cy="252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0" name="Google Shape;500;p50"/>
            <p:cNvSpPr/>
            <p:nvPr/>
          </p:nvSpPr>
          <p:spPr>
            <a:xfrm rot="5400000">
              <a:off x="4822025" y="1756175"/>
              <a:ext cx="37500" cy="252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1" name="Google Shape;501;p50"/>
            <p:cNvSpPr/>
            <p:nvPr/>
          </p:nvSpPr>
          <p:spPr>
            <a:xfrm rot="-2700000">
              <a:off x="4822148" y="1756163"/>
              <a:ext cx="37335" cy="25243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2" name="Google Shape;502;p50"/>
            <p:cNvSpPr/>
            <p:nvPr/>
          </p:nvSpPr>
          <p:spPr>
            <a:xfrm rot="2700000">
              <a:off x="4822051" y="1756047"/>
              <a:ext cx="37335" cy="25243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503" name="Google Shape;503;p50"/>
          <p:cNvSpPr txBox="1"/>
          <p:nvPr>
            <p:ph idx="1" type="body"/>
          </p:nvPr>
        </p:nvSpPr>
        <p:spPr>
          <a:xfrm>
            <a:off x="5119500" y="4070125"/>
            <a:ext cx="3514500" cy="5697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04" name="Google Shape;504;p50"/>
          <p:cNvSpPr/>
          <p:nvPr/>
        </p:nvSpPr>
        <p:spPr>
          <a:xfrm>
            <a:off x="4467900" y="2668013"/>
            <a:ext cx="4374000" cy="1010100"/>
          </a:xfrm>
          <a:prstGeom prst="rect">
            <a:avLst/>
          </a:prstGeom>
          <a:solidFill>
            <a:schemeClr val="lt1"/>
          </a:solidFill>
          <a:ln cap="flat" cmpd="sng" w="9525">
            <a:solidFill>
              <a:schemeClr val="accent4"/>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505" name="Google Shape;505;p50"/>
          <p:cNvGrpSpPr/>
          <p:nvPr/>
        </p:nvGrpSpPr>
        <p:grpSpPr>
          <a:xfrm>
            <a:off x="4681650" y="3046913"/>
            <a:ext cx="252300" cy="252300"/>
            <a:chOff x="4714625" y="1756175"/>
            <a:chExt cx="252300" cy="252300"/>
          </a:xfrm>
        </p:grpSpPr>
        <p:sp>
          <p:nvSpPr>
            <p:cNvPr id="506" name="Google Shape;506;p50"/>
            <p:cNvSpPr/>
            <p:nvPr/>
          </p:nvSpPr>
          <p:spPr>
            <a:xfrm>
              <a:off x="4822025" y="1756175"/>
              <a:ext cx="37500" cy="252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7" name="Google Shape;507;p50"/>
            <p:cNvSpPr/>
            <p:nvPr/>
          </p:nvSpPr>
          <p:spPr>
            <a:xfrm rot="5400000">
              <a:off x="4822025" y="1756175"/>
              <a:ext cx="37500" cy="252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8" name="Google Shape;508;p50"/>
            <p:cNvSpPr/>
            <p:nvPr/>
          </p:nvSpPr>
          <p:spPr>
            <a:xfrm rot="-2700000">
              <a:off x="4822148" y="1756163"/>
              <a:ext cx="37335" cy="25243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9" name="Google Shape;509;p50"/>
            <p:cNvSpPr/>
            <p:nvPr/>
          </p:nvSpPr>
          <p:spPr>
            <a:xfrm rot="2700000">
              <a:off x="4822051" y="1756047"/>
              <a:ext cx="37335" cy="25243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510" name="Google Shape;510;p50"/>
          <p:cNvSpPr txBox="1"/>
          <p:nvPr>
            <p:ph idx="3" type="body"/>
          </p:nvPr>
        </p:nvSpPr>
        <p:spPr>
          <a:xfrm>
            <a:off x="5119500" y="2888213"/>
            <a:ext cx="3514500" cy="5697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11" name="Google Shape;511;p50"/>
          <p:cNvSpPr/>
          <p:nvPr/>
        </p:nvSpPr>
        <p:spPr>
          <a:xfrm>
            <a:off x="4470450" y="1486125"/>
            <a:ext cx="4374000" cy="1010100"/>
          </a:xfrm>
          <a:prstGeom prst="rect">
            <a:avLst/>
          </a:prstGeom>
          <a:solidFill>
            <a:schemeClr val="lt1"/>
          </a:solidFill>
          <a:ln cap="flat" cmpd="sng" w="9525">
            <a:solidFill>
              <a:schemeClr val="accent4"/>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512" name="Google Shape;512;p50"/>
          <p:cNvGrpSpPr/>
          <p:nvPr/>
        </p:nvGrpSpPr>
        <p:grpSpPr>
          <a:xfrm>
            <a:off x="4684200" y="1852863"/>
            <a:ext cx="252300" cy="252300"/>
            <a:chOff x="4714625" y="1756175"/>
            <a:chExt cx="252300" cy="252300"/>
          </a:xfrm>
        </p:grpSpPr>
        <p:sp>
          <p:nvSpPr>
            <p:cNvPr id="513" name="Google Shape;513;p50"/>
            <p:cNvSpPr/>
            <p:nvPr/>
          </p:nvSpPr>
          <p:spPr>
            <a:xfrm>
              <a:off x="4822025" y="1756175"/>
              <a:ext cx="37500" cy="252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4" name="Google Shape;514;p50"/>
            <p:cNvSpPr/>
            <p:nvPr/>
          </p:nvSpPr>
          <p:spPr>
            <a:xfrm rot="5400000">
              <a:off x="4822025" y="1756175"/>
              <a:ext cx="37500" cy="252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5" name="Google Shape;515;p50"/>
            <p:cNvSpPr/>
            <p:nvPr/>
          </p:nvSpPr>
          <p:spPr>
            <a:xfrm rot="-2700000">
              <a:off x="4822148" y="1756163"/>
              <a:ext cx="37335" cy="25243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6" name="Google Shape;516;p50"/>
            <p:cNvSpPr/>
            <p:nvPr/>
          </p:nvSpPr>
          <p:spPr>
            <a:xfrm rot="2700000">
              <a:off x="4822051" y="1756047"/>
              <a:ext cx="37335" cy="25243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517" name="Google Shape;517;p50"/>
          <p:cNvSpPr txBox="1"/>
          <p:nvPr>
            <p:ph idx="4" type="body"/>
          </p:nvPr>
        </p:nvSpPr>
        <p:spPr>
          <a:xfrm>
            <a:off x="5122050" y="1706325"/>
            <a:ext cx="3514500" cy="5697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18" name="Google Shape;518;p50"/>
          <p:cNvSpPr/>
          <p:nvPr/>
        </p:nvSpPr>
        <p:spPr>
          <a:xfrm>
            <a:off x="4470450" y="279900"/>
            <a:ext cx="4374000" cy="1010100"/>
          </a:xfrm>
          <a:prstGeom prst="rect">
            <a:avLst/>
          </a:prstGeom>
          <a:solidFill>
            <a:schemeClr val="lt1"/>
          </a:solidFill>
          <a:ln cap="flat" cmpd="sng" w="9525">
            <a:solidFill>
              <a:schemeClr val="accent4"/>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519" name="Google Shape;519;p50"/>
          <p:cNvGrpSpPr/>
          <p:nvPr/>
        </p:nvGrpSpPr>
        <p:grpSpPr>
          <a:xfrm>
            <a:off x="4684200" y="658800"/>
            <a:ext cx="252300" cy="252300"/>
            <a:chOff x="4714625" y="1756175"/>
            <a:chExt cx="252300" cy="252300"/>
          </a:xfrm>
        </p:grpSpPr>
        <p:sp>
          <p:nvSpPr>
            <p:cNvPr id="520" name="Google Shape;520;p50"/>
            <p:cNvSpPr/>
            <p:nvPr/>
          </p:nvSpPr>
          <p:spPr>
            <a:xfrm>
              <a:off x="4822025" y="1756175"/>
              <a:ext cx="37500" cy="252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1" name="Google Shape;521;p50"/>
            <p:cNvSpPr/>
            <p:nvPr/>
          </p:nvSpPr>
          <p:spPr>
            <a:xfrm rot="5400000">
              <a:off x="4822025" y="1756175"/>
              <a:ext cx="37500" cy="252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2" name="Google Shape;522;p50"/>
            <p:cNvSpPr/>
            <p:nvPr/>
          </p:nvSpPr>
          <p:spPr>
            <a:xfrm rot="-2700000">
              <a:off x="4822148" y="1756163"/>
              <a:ext cx="37335" cy="25243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3" name="Google Shape;523;p50"/>
            <p:cNvSpPr/>
            <p:nvPr/>
          </p:nvSpPr>
          <p:spPr>
            <a:xfrm rot="2700000">
              <a:off x="4822051" y="1756047"/>
              <a:ext cx="37335" cy="25243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sp>
        <p:nvSpPr>
          <p:cNvPr id="524" name="Google Shape;524;p50"/>
          <p:cNvSpPr txBox="1"/>
          <p:nvPr>
            <p:ph idx="5" type="body"/>
          </p:nvPr>
        </p:nvSpPr>
        <p:spPr>
          <a:xfrm>
            <a:off x="5122050" y="500100"/>
            <a:ext cx="3514500" cy="5697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p:cSld name="CUSTOM_19_1">
    <p:bg>
      <p:bgPr>
        <a:solidFill>
          <a:schemeClr val="lt1"/>
        </a:solidFill>
      </p:bgPr>
    </p:bg>
    <p:spTree>
      <p:nvGrpSpPr>
        <p:cNvPr id="525" name="Shape 525"/>
        <p:cNvGrpSpPr/>
        <p:nvPr/>
      </p:nvGrpSpPr>
      <p:grpSpPr>
        <a:xfrm>
          <a:off x="0" y="0"/>
          <a:ext cx="0" cy="0"/>
          <a:chOff x="0" y="0"/>
          <a:chExt cx="0" cy="0"/>
        </a:xfrm>
      </p:grpSpPr>
      <p:sp>
        <p:nvSpPr>
          <p:cNvPr id="526" name="Google Shape;526;p51"/>
          <p:cNvSpPr/>
          <p:nvPr/>
        </p:nvSpPr>
        <p:spPr>
          <a:xfrm>
            <a:off x="3220950" y="2646325"/>
            <a:ext cx="2702100" cy="2211000"/>
          </a:xfrm>
          <a:prstGeom prst="rect">
            <a:avLst/>
          </a:prstGeom>
          <a:solidFill>
            <a:schemeClr val="lt1"/>
          </a:solidFill>
          <a:ln cap="flat" cmpd="sng" w="9525">
            <a:solidFill>
              <a:schemeClr val="accent3"/>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7" name="Google Shape;527;p51"/>
          <p:cNvSpPr/>
          <p:nvPr/>
        </p:nvSpPr>
        <p:spPr>
          <a:xfrm>
            <a:off x="6145050" y="2709250"/>
            <a:ext cx="2702100" cy="2148000"/>
          </a:xfrm>
          <a:prstGeom prst="rect">
            <a:avLst/>
          </a:prstGeom>
          <a:solidFill>
            <a:schemeClr val="lt1"/>
          </a:solidFill>
          <a:ln cap="flat" cmpd="sng" w="9525">
            <a:solidFill>
              <a:schemeClr val="lt1"/>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8" name="Google Shape;528;p51"/>
          <p:cNvSpPr/>
          <p:nvPr/>
        </p:nvSpPr>
        <p:spPr>
          <a:xfrm>
            <a:off x="6145050" y="279900"/>
            <a:ext cx="2702100" cy="2148000"/>
          </a:xfrm>
          <a:prstGeom prst="rect">
            <a:avLst/>
          </a:prstGeom>
          <a:solidFill>
            <a:schemeClr val="lt1"/>
          </a:solidFill>
          <a:ln cap="flat" cmpd="sng" w="9525">
            <a:solidFill>
              <a:schemeClr val="accent4"/>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9" name="Google Shape;529;p51"/>
          <p:cNvSpPr/>
          <p:nvPr/>
        </p:nvSpPr>
        <p:spPr>
          <a:xfrm>
            <a:off x="3216000" y="279900"/>
            <a:ext cx="2702100" cy="2148000"/>
          </a:xfrm>
          <a:prstGeom prst="rect">
            <a:avLst/>
          </a:prstGeom>
          <a:solidFill>
            <a:schemeClr val="lt1"/>
          </a:solidFill>
          <a:ln cap="flat" cmpd="sng" w="9525">
            <a:solidFill>
              <a:schemeClr val="accent1"/>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0" name="Google Shape;530;p51"/>
          <p:cNvSpPr txBox="1"/>
          <p:nvPr>
            <p:ph type="title"/>
          </p:nvPr>
        </p:nvSpPr>
        <p:spPr>
          <a:xfrm>
            <a:off x="270975" y="2243250"/>
            <a:ext cx="2001900" cy="657000"/>
          </a:xfrm>
          <a:prstGeom prst="rect">
            <a:avLst/>
          </a:prstGeom>
        </p:spPr>
        <p:txBody>
          <a:bodyPr anchorCtr="0" anchor="ctr" bIns="91425" lIns="91425" spcFirstLastPara="1" rIns="91425" wrap="square" tIns="91425">
            <a:noAutofit/>
          </a:bodyPr>
          <a:lstStyle>
            <a:lvl1pPr lvl="0" algn="l">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31" name="Google Shape;531;p51"/>
          <p:cNvSpPr/>
          <p:nvPr/>
        </p:nvSpPr>
        <p:spPr>
          <a:xfrm>
            <a:off x="0" y="-8200"/>
            <a:ext cx="738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2" name="Google Shape;532;p51"/>
          <p:cNvSpPr/>
          <p:nvPr/>
        </p:nvSpPr>
        <p:spPr>
          <a:xfrm>
            <a:off x="6145050" y="2646325"/>
            <a:ext cx="2702100" cy="221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3" name="Google Shape;533;p51"/>
          <p:cNvSpPr txBox="1"/>
          <p:nvPr>
            <p:ph idx="1" type="subTitle"/>
          </p:nvPr>
        </p:nvSpPr>
        <p:spPr>
          <a:xfrm>
            <a:off x="3368850" y="421100"/>
            <a:ext cx="23964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1pPr>
            <a:lvl2pPr lvl="1">
              <a:spcBef>
                <a:spcPts val="0"/>
              </a:spcBef>
              <a:spcAft>
                <a:spcPts val="0"/>
              </a:spcAft>
              <a:buSzPts val="1800"/>
              <a:buFont typeface="Nunito Sans"/>
              <a:buNone/>
              <a:defRPr b="1" sz="1800">
                <a:latin typeface="Nunito Sans"/>
                <a:ea typeface="Nunito Sans"/>
                <a:cs typeface="Nunito Sans"/>
                <a:sym typeface="Nunito Sans"/>
              </a:defRPr>
            </a:lvl2pPr>
            <a:lvl3pPr lvl="2">
              <a:spcBef>
                <a:spcPts val="0"/>
              </a:spcBef>
              <a:spcAft>
                <a:spcPts val="0"/>
              </a:spcAft>
              <a:buSzPts val="1800"/>
              <a:buFont typeface="Nunito Sans"/>
              <a:buNone/>
              <a:defRPr b="1" sz="1800">
                <a:latin typeface="Nunito Sans"/>
                <a:ea typeface="Nunito Sans"/>
                <a:cs typeface="Nunito Sans"/>
                <a:sym typeface="Nunito Sans"/>
              </a:defRPr>
            </a:lvl3pPr>
            <a:lvl4pPr lvl="3">
              <a:spcBef>
                <a:spcPts val="0"/>
              </a:spcBef>
              <a:spcAft>
                <a:spcPts val="0"/>
              </a:spcAft>
              <a:buSzPts val="1800"/>
              <a:buFont typeface="Nunito Sans"/>
              <a:buNone/>
              <a:defRPr b="1" sz="1800">
                <a:latin typeface="Nunito Sans"/>
                <a:ea typeface="Nunito Sans"/>
                <a:cs typeface="Nunito Sans"/>
                <a:sym typeface="Nunito Sans"/>
              </a:defRPr>
            </a:lvl4pPr>
            <a:lvl5pPr lvl="4">
              <a:spcBef>
                <a:spcPts val="0"/>
              </a:spcBef>
              <a:spcAft>
                <a:spcPts val="0"/>
              </a:spcAft>
              <a:buSzPts val="1800"/>
              <a:buFont typeface="Nunito Sans"/>
              <a:buNone/>
              <a:defRPr b="1" sz="1800">
                <a:latin typeface="Nunito Sans"/>
                <a:ea typeface="Nunito Sans"/>
                <a:cs typeface="Nunito Sans"/>
                <a:sym typeface="Nunito Sans"/>
              </a:defRPr>
            </a:lvl5pPr>
            <a:lvl6pPr lvl="5">
              <a:spcBef>
                <a:spcPts val="0"/>
              </a:spcBef>
              <a:spcAft>
                <a:spcPts val="0"/>
              </a:spcAft>
              <a:buSzPts val="1800"/>
              <a:buFont typeface="Nunito Sans"/>
              <a:buNone/>
              <a:defRPr b="1" sz="1800">
                <a:latin typeface="Nunito Sans"/>
                <a:ea typeface="Nunito Sans"/>
                <a:cs typeface="Nunito Sans"/>
                <a:sym typeface="Nunito Sans"/>
              </a:defRPr>
            </a:lvl6pPr>
            <a:lvl7pPr lvl="6">
              <a:spcBef>
                <a:spcPts val="0"/>
              </a:spcBef>
              <a:spcAft>
                <a:spcPts val="0"/>
              </a:spcAft>
              <a:buSzPts val="1800"/>
              <a:buFont typeface="Nunito Sans"/>
              <a:buNone/>
              <a:defRPr b="1" sz="1800">
                <a:latin typeface="Nunito Sans"/>
                <a:ea typeface="Nunito Sans"/>
                <a:cs typeface="Nunito Sans"/>
                <a:sym typeface="Nunito Sans"/>
              </a:defRPr>
            </a:lvl7pPr>
            <a:lvl8pPr lvl="7">
              <a:spcBef>
                <a:spcPts val="0"/>
              </a:spcBef>
              <a:spcAft>
                <a:spcPts val="0"/>
              </a:spcAft>
              <a:buSzPts val="1800"/>
              <a:buFont typeface="Nunito Sans"/>
              <a:buNone/>
              <a:defRPr b="1" sz="1800">
                <a:latin typeface="Nunito Sans"/>
                <a:ea typeface="Nunito Sans"/>
                <a:cs typeface="Nunito Sans"/>
                <a:sym typeface="Nunito Sans"/>
              </a:defRPr>
            </a:lvl8pPr>
            <a:lvl9pPr lvl="8">
              <a:spcBef>
                <a:spcPts val="0"/>
              </a:spcBef>
              <a:spcAft>
                <a:spcPts val="0"/>
              </a:spcAft>
              <a:buSzPts val="1800"/>
              <a:buFont typeface="Nunito Sans"/>
              <a:buNone/>
              <a:defRPr b="1" sz="1800">
                <a:latin typeface="Nunito Sans"/>
                <a:ea typeface="Nunito Sans"/>
                <a:cs typeface="Nunito Sans"/>
                <a:sym typeface="Nunito Sans"/>
              </a:defRPr>
            </a:lvl9pPr>
          </a:lstStyle>
          <a:p/>
        </p:txBody>
      </p:sp>
      <p:sp>
        <p:nvSpPr>
          <p:cNvPr id="534" name="Google Shape;534;p51"/>
          <p:cNvSpPr txBox="1"/>
          <p:nvPr>
            <p:ph idx="2" type="body"/>
          </p:nvPr>
        </p:nvSpPr>
        <p:spPr>
          <a:xfrm>
            <a:off x="3368850" y="1240700"/>
            <a:ext cx="2396400" cy="709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35" name="Google Shape;535;p51"/>
          <p:cNvSpPr txBox="1"/>
          <p:nvPr>
            <p:ph idx="3" type="subTitle"/>
          </p:nvPr>
        </p:nvSpPr>
        <p:spPr>
          <a:xfrm>
            <a:off x="6297900" y="450325"/>
            <a:ext cx="23964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1pPr>
            <a:lvl2pPr lvl="1">
              <a:spcBef>
                <a:spcPts val="0"/>
              </a:spcBef>
              <a:spcAft>
                <a:spcPts val="0"/>
              </a:spcAft>
              <a:buSzPts val="1800"/>
              <a:buFont typeface="Nunito Sans"/>
              <a:buNone/>
              <a:defRPr b="1" sz="1800">
                <a:latin typeface="Nunito Sans"/>
                <a:ea typeface="Nunito Sans"/>
                <a:cs typeface="Nunito Sans"/>
                <a:sym typeface="Nunito Sans"/>
              </a:defRPr>
            </a:lvl2pPr>
            <a:lvl3pPr lvl="2">
              <a:spcBef>
                <a:spcPts val="0"/>
              </a:spcBef>
              <a:spcAft>
                <a:spcPts val="0"/>
              </a:spcAft>
              <a:buSzPts val="1800"/>
              <a:buFont typeface="Nunito Sans"/>
              <a:buNone/>
              <a:defRPr b="1" sz="1800">
                <a:latin typeface="Nunito Sans"/>
                <a:ea typeface="Nunito Sans"/>
                <a:cs typeface="Nunito Sans"/>
                <a:sym typeface="Nunito Sans"/>
              </a:defRPr>
            </a:lvl3pPr>
            <a:lvl4pPr lvl="3">
              <a:spcBef>
                <a:spcPts val="0"/>
              </a:spcBef>
              <a:spcAft>
                <a:spcPts val="0"/>
              </a:spcAft>
              <a:buSzPts val="1800"/>
              <a:buFont typeface="Nunito Sans"/>
              <a:buNone/>
              <a:defRPr b="1" sz="1800">
                <a:latin typeface="Nunito Sans"/>
                <a:ea typeface="Nunito Sans"/>
                <a:cs typeface="Nunito Sans"/>
                <a:sym typeface="Nunito Sans"/>
              </a:defRPr>
            </a:lvl4pPr>
            <a:lvl5pPr lvl="4">
              <a:spcBef>
                <a:spcPts val="0"/>
              </a:spcBef>
              <a:spcAft>
                <a:spcPts val="0"/>
              </a:spcAft>
              <a:buSzPts val="1800"/>
              <a:buFont typeface="Nunito Sans"/>
              <a:buNone/>
              <a:defRPr b="1" sz="1800">
                <a:latin typeface="Nunito Sans"/>
                <a:ea typeface="Nunito Sans"/>
                <a:cs typeface="Nunito Sans"/>
                <a:sym typeface="Nunito Sans"/>
              </a:defRPr>
            </a:lvl5pPr>
            <a:lvl6pPr lvl="5">
              <a:spcBef>
                <a:spcPts val="0"/>
              </a:spcBef>
              <a:spcAft>
                <a:spcPts val="0"/>
              </a:spcAft>
              <a:buSzPts val="1800"/>
              <a:buFont typeface="Nunito Sans"/>
              <a:buNone/>
              <a:defRPr b="1" sz="1800">
                <a:latin typeface="Nunito Sans"/>
                <a:ea typeface="Nunito Sans"/>
                <a:cs typeface="Nunito Sans"/>
                <a:sym typeface="Nunito Sans"/>
              </a:defRPr>
            </a:lvl6pPr>
            <a:lvl7pPr lvl="6">
              <a:spcBef>
                <a:spcPts val="0"/>
              </a:spcBef>
              <a:spcAft>
                <a:spcPts val="0"/>
              </a:spcAft>
              <a:buSzPts val="1800"/>
              <a:buFont typeface="Nunito Sans"/>
              <a:buNone/>
              <a:defRPr b="1" sz="1800">
                <a:latin typeface="Nunito Sans"/>
                <a:ea typeface="Nunito Sans"/>
                <a:cs typeface="Nunito Sans"/>
                <a:sym typeface="Nunito Sans"/>
              </a:defRPr>
            </a:lvl7pPr>
            <a:lvl8pPr lvl="7">
              <a:spcBef>
                <a:spcPts val="0"/>
              </a:spcBef>
              <a:spcAft>
                <a:spcPts val="0"/>
              </a:spcAft>
              <a:buSzPts val="1800"/>
              <a:buFont typeface="Nunito Sans"/>
              <a:buNone/>
              <a:defRPr b="1" sz="1800">
                <a:latin typeface="Nunito Sans"/>
                <a:ea typeface="Nunito Sans"/>
                <a:cs typeface="Nunito Sans"/>
                <a:sym typeface="Nunito Sans"/>
              </a:defRPr>
            </a:lvl8pPr>
            <a:lvl9pPr lvl="8">
              <a:spcBef>
                <a:spcPts val="0"/>
              </a:spcBef>
              <a:spcAft>
                <a:spcPts val="0"/>
              </a:spcAft>
              <a:buSzPts val="1800"/>
              <a:buFont typeface="Nunito Sans"/>
              <a:buNone/>
              <a:defRPr b="1" sz="1800">
                <a:latin typeface="Nunito Sans"/>
                <a:ea typeface="Nunito Sans"/>
                <a:cs typeface="Nunito Sans"/>
                <a:sym typeface="Nunito Sans"/>
              </a:defRPr>
            </a:lvl9pPr>
          </a:lstStyle>
          <a:p/>
        </p:txBody>
      </p:sp>
      <p:sp>
        <p:nvSpPr>
          <p:cNvPr id="536" name="Google Shape;536;p51"/>
          <p:cNvSpPr txBox="1"/>
          <p:nvPr>
            <p:ph idx="4" type="body"/>
          </p:nvPr>
        </p:nvSpPr>
        <p:spPr>
          <a:xfrm>
            <a:off x="6297900" y="1269925"/>
            <a:ext cx="2396400" cy="709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37" name="Google Shape;537;p51"/>
          <p:cNvSpPr txBox="1"/>
          <p:nvPr>
            <p:ph idx="5" type="subTitle"/>
          </p:nvPr>
        </p:nvSpPr>
        <p:spPr>
          <a:xfrm>
            <a:off x="3376650" y="2842100"/>
            <a:ext cx="23964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1pPr>
            <a:lvl2pPr lvl="1">
              <a:spcBef>
                <a:spcPts val="0"/>
              </a:spcBef>
              <a:spcAft>
                <a:spcPts val="0"/>
              </a:spcAft>
              <a:buSzPts val="1800"/>
              <a:buFont typeface="Nunito Sans"/>
              <a:buNone/>
              <a:defRPr b="1" sz="1800">
                <a:latin typeface="Nunito Sans"/>
                <a:ea typeface="Nunito Sans"/>
                <a:cs typeface="Nunito Sans"/>
                <a:sym typeface="Nunito Sans"/>
              </a:defRPr>
            </a:lvl2pPr>
            <a:lvl3pPr lvl="2">
              <a:spcBef>
                <a:spcPts val="0"/>
              </a:spcBef>
              <a:spcAft>
                <a:spcPts val="0"/>
              </a:spcAft>
              <a:buSzPts val="1800"/>
              <a:buFont typeface="Nunito Sans"/>
              <a:buNone/>
              <a:defRPr b="1" sz="1800">
                <a:latin typeface="Nunito Sans"/>
                <a:ea typeface="Nunito Sans"/>
                <a:cs typeface="Nunito Sans"/>
                <a:sym typeface="Nunito Sans"/>
              </a:defRPr>
            </a:lvl3pPr>
            <a:lvl4pPr lvl="3">
              <a:spcBef>
                <a:spcPts val="0"/>
              </a:spcBef>
              <a:spcAft>
                <a:spcPts val="0"/>
              </a:spcAft>
              <a:buSzPts val="1800"/>
              <a:buFont typeface="Nunito Sans"/>
              <a:buNone/>
              <a:defRPr b="1" sz="1800">
                <a:latin typeface="Nunito Sans"/>
                <a:ea typeface="Nunito Sans"/>
                <a:cs typeface="Nunito Sans"/>
                <a:sym typeface="Nunito Sans"/>
              </a:defRPr>
            </a:lvl4pPr>
            <a:lvl5pPr lvl="4">
              <a:spcBef>
                <a:spcPts val="0"/>
              </a:spcBef>
              <a:spcAft>
                <a:spcPts val="0"/>
              </a:spcAft>
              <a:buSzPts val="1800"/>
              <a:buFont typeface="Nunito Sans"/>
              <a:buNone/>
              <a:defRPr b="1" sz="1800">
                <a:latin typeface="Nunito Sans"/>
                <a:ea typeface="Nunito Sans"/>
                <a:cs typeface="Nunito Sans"/>
                <a:sym typeface="Nunito Sans"/>
              </a:defRPr>
            </a:lvl5pPr>
            <a:lvl6pPr lvl="5">
              <a:spcBef>
                <a:spcPts val="0"/>
              </a:spcBef>
              <a:spcAft>
                <a:spcPts val="0"/>
              </a:spcAft>
              <a:buSzPts val="1800"/>
              <a:buFont typeface="Nunito Sans"/>
              <a:buNone/>
              <a:defRPr b="1" sz="1800">
                <a:latin typeface="Nunito Sans"/>
                <a:ea typeface="Nunito Sans"/>
                <a:cs typeface="Nunito Sans"/>
                <a:sym typeface="Nunito Sans"/>
              </a:defRPr>
            </a:lvl6pPr>
            <a:lvl7pPr lvl="6">
              <a:spcBef>
                <a:spcPts val="0"/>
              </a:spcBef>
              <a:spcAft>
                <a:spcPts val="0"/>
              </a:spcAft>
              <a:buSzPts val="1800"/>
              <a:buFont typeface="Nunito Sans"/>
              <a:buNone/>
              <a:defRPr b="1" sz="1800">
                <a:latin typeface="Nunito Sans"/>
                <a:ea typeface="Nunito Sans"/>
                <a:cs typeface="Nunito Sans"/>
                <a:sym typeface="Nunito Sans"/>
              </a:defRPr>
            </a:lvl7pPr>
            <a:lvl8pPr lvl="7">
              <a:spcBef>
                <a:spcPts val="0"/>
              </a:spcBef>
              <a:spcAft>
                <a:spcPts val="0"/>
              </a:spcAft>
              <a:buSzPts val="1800"/>
              <a:buFont typeface="Nunito Sans"/>
              <a:buNone/>
              <a:defRPr b="1" sz="1800">
                <a:latin typeface="Nunito Sans"/>
                <a:ea typeface="Nunito Sans"/>
                <a:cs typeface="Nunito Sans"/>
                <a:sym typeface="Nunito Sans"/>
              </a:defRPr>
            </a:lvl8pPr>
            <a:lvl9pPr lvl="8">
              <a:spcBef>
                <a:spcPts val="0"/>
              </a:spcBef>
              <a:spcAft>
                <a:spcPts val="0"/>
              </a:spcAft>
              <a:buSzPts val="1800"/>
              <a:buFont typeface="Nunito Sans"/>
              <a:buNone/>
              <a:defRPr b="1" sz="1800">
                <a:latin typeface="Nunito Sans"/>
                <a:ea typeface="Nunito Sans"/>
                <a:cs typeface="Nunito Sans"/>
                <a:sym typeface="Nunito Sans"/>
              </a:defRPr>
            </a:lvl9pPr>
          </a:lstStyle>
          <a:p/>
        </p:txBody>
      </p:sp>
      <p:sp>
        <p:nvSpPr>
          <p:cNvPr id="538" name="Google Shape;538;p51"/>
          <p:cNvSpPr txBox="1"/>
          <p:nvPr>
            <p:ph idx="6" type="body"/>
          </p:nvPr>
        </p:nvSpPr>
        <p:spPr>
          <a:xfrm>
            <a:off x="3376650" y="3661775"/>
            <a:ext cx="2396400" cy="709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39" name="Google Shape;539;p51"/>
          <p:cNvSpPr txBox="1"/>
          <p:nvPr>
            <p:ph idx="7" type="subTitle"/>
          </p:nvPr>
        </p:nvSpPr>
        <p:spPr>
          <a:xfrm>
            <a:off x="6297900" y="2842175"/>
            <a:ext cx="23964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Nunito Sans"/>
              <a:buNone/>
              <a:defRPr b="1">
                <a:solidFill>
                  <a:schemeClr val="dk2"/>
                </a:solidFill>
                <a:latin typeface="Nunito Sans"/>
                <a:ea typeface="Nunito Sans"/>
                <a:cs typeface="Nunito Sans"/>
                <a:sym typeface="Nunito Sans"/>
              </a:defRPr>
            </a:lvl1pPr>
            <a:lvl2pPr lvl="1">
              <a:spcBef>
                <a:spcPts val="0"/>
              </a:spcBef>
              <a:spcAft>
                <a:spcPts val="0"/>
              </a:spcAft>
              <a:buSzPts val="1800"/>
              <a:buFont typeface="Nunito Sans"/>
              <a:buNone/>
              <a:defRPr b="1" sz="1800">
                <a:latin typeface="Nunito Sans"/>
                <a:ea typeface="Nunito Sans"/>
                <a:cs typeface="Nunito Sans"/>
                <a:sym typeface="Nunito Sans"/>
              </a:defRPr>
            </a:lvl2pPr>
            <a:lvl3pPr lvl="2">
              <a:spcBef>
                <a:spcPts val="0"/>
              </a:spcBef>
              <a:spcAft>
                <a:spcPts val="0"/>
              </a:spcAft>
              <a:buSzPts val="1800"/>
              <a:buFont typeface="Nunito Sans"/>
              <a:buNone/>
              <a:defRPr b="1" sz="1800">
                <a:latin typeface="Nunito Sans"/>
                <a:ea typeface="Nunito Sans"/>
                <a:cs typeface="Nunito Sans"/>
                <a:sym typeface="Nunito Sans"/>
              </a:defRPr>
            </a:lvl3pPr>
            <a:lvl4pPr lvl="3">
              <a:spcBef>
                <a:spcPts val="0"/>
              </a:spcBef>
              <a:spcAft>
                <a:spcPts val="0"/>
              </a:spcAft>
              <a:buSzPts val="1800"/>
              <a:buFont typeface="Nunito Sans"/>
              <a:buNone/>
              <a:defRPr b="1" sz="1800">
                <a:latin typeface="Nunito Sans"/>
                <a:ea typeface="Nunito Sans"/>
                <a:cs typeface="Nunito Sans"/>
                <a:sym typeface="Nunito Sans"/>
              </a:defRPr>
            </a:lvl4pPr>
            <a:lvl5pPr lvl="4">
              <a:spcBef>
                <a:spcPts val="0"/>
              </a:spcBef>
              <a:spcAft>
                <a:spcPts val="0"/>
              </a:spcAft>
              <a:buSzPts val="1800"/>
              <a:buFont typeface="Nunito Sans"/>
              <a:buNone/>
              <a:defRPr b="1" sz="1800">
                <a:latin typeface="Nunito Sans"/>
                <a:ea typeface="Nunito Sans"/>
                <a:cs typeface="Nunito Sans"/>
                <a:sym typeface="Nunito Sans"/>
              </a:defRPr>
            </a:lvl5pPr>
            <a:lvl6pPr lvl="5">
              <a:spcBef>
                <a:spcPts val="0"/>
              </a:spcBef>
              <a:spcAft>
                <a:spcPts val="0"/>
              </a:spcAft>
              <a:buSzPts val="1800"/>
              <a:buFont typeface="Nunito Sans"/>
              <a:buNone/>
              <a:defRPr b="1" sz="1800">
                <a:latin typeface="Nunito Sans"/>
                <a:ea typeface="Nunito Sans"/>
                <a:cs typeface="Nunito Sans"/>
                <a:sym typeface="Nunito Sans"/>
              </a:defRPr>
            </a:lvl6pPr>
            <a:lvl7pPr lvl="6">
              <a:spcBef>
                <a:spcPts val="0"/>
              </a:spcBef>
              <a:spcAft>
                <a:spcPts val="0"/>
              </a:spcAft>
              <a:buSzPts val="1800"/>
              <a:buFont typeface="Nunito Sans"/>
              <a:buNone/>
              <a:defRPr b="1" sz="1800">
                <a:latin typeface="Nunito Sans"/>
                <a:ea typeface="Nunito Sans"/>
                <a:cs typeface="Nunito Sans"/>
                <a:sym typeface="Nunito Sans"/>
              </a:defRPr>
            </a:lvl7pPr>
            <a:lvl8pPr lvl="7">
              <a:spcBef>
                <a:spcPts val="0"/>
              </a:spcBef>
              <a:spcAft>
                <a:spcPts val="0"/>
              </a:spcAft>
              <a:buSzPts val="1800"/>
              <a:buFont typeface="Nunito Sans"/>
              <a:buNone/>
              <a:defRPr b="1" sz="1800">
                <a:latin typeface="Nunito Sans"/>
                <a:ea typeface="Nunito Sans"/>
                <a:cs typeface="Nunito Sans"/>
                <a:sym typeface="Nunito Sans"/>
              </a:defRPr>
            </a:lvl8pPr>
            <a:lvl9pPr lvl="8">
              <a:spcBef>
                <a:spcPts val="0"/>
              </a:spcBef>
              <a:spcAft>
                <a:spcPts val="0"/>
              </a:spcAft>
              <a:buSzPts val="1800"/>
              <a:buFont typeface="Nunito Sans"/>
              <a:buNone/>
              <a:defRPr b="1" sz="1800">
                <a:latin typeface="Nunito Sans"/>
                <a:ea typeface="Nunito Sans"/>
                <a:cs typeface="Nunito Sans"/>
                <a:sym typeface="Nunito Sans"/>
              </a:defRPr>
            </a:lvl9pPr>
          </a:lstStyle>
          <a:p/>
        </p:txBody>
      </p:sp>
      <p:sp>
        <p:nvSpPr>
          <p:cNvPr id="540" name="Google Shape;540;p51"/>
          <p:cNvSpPr txBox="1"/>
          <p:nvPr>
            <p:ph idx="8" type="body"/>
          </p:nvPr>
        </p:nvSpPr>
        <p:spPr>
          <a:xfrm>
            <a:off x="6297900" y="3661775"/>
            <a:ext cx="2396400" cy="709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41" name="Google Shape;541;p51"/>
          <p:cNvSpPr/>
          <p:nvPr/>
        </p:nvSpPr>
        <p:spPr>
          <a:xfrm>
            <a:off x="3211850" y="511175"/>
            <a:ext cx="54000" cy="342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2" name="Google Shape;542;p51"/>
          <p:cNvSpPr/>
          <p:nvPr/>
        </p:nvSpPr>
        <p:spPr>
          <a:xfrm>
            <a:off x="6142089" y="511175"/>
            <a:ext cx="54000" cy="342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3" name="Google Shape;543;p51"/>
          <p:cNvSpPr/>
          <p:nvPr/>
        </p:nvSpPr>
        <p:spPr>
          <a:xfrm>
            <a:off x="3215989" y="2976500"/>
            <a:ext cx="54000" cy="342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4" name="Google Shape;544;p51"/>
          <p:cNvSpPr/>
          <p:nvPr/>
        </p:nvSpPr>
        <p:spPr>
          <a:xfrm>
            <a:off x="6142089" y="2976575"/>
            <a:ext cx="54000" cy="342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5" name="Google Shape;545;p51"/>
          <p:cNvSpPr/>
          <p:nvPr/>
        </p:nvSpPr>
        <p:spPr>
          <a:xfrm>
            <a:off x="8487364" y="1500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6" name="Google Shape;546;p51"/>
          <p:cNvSpPr/>
          <p:nvPr/>
        </p:nvSpPr>
        <p:spPr>
          <a:xfrm>
            <a:off x="-487626" y="49027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and Image">
  <p:cSld name="CUSTOM_20_1">
    <p:spTree>
      <p:nvGrpSpPr>
        <p:cNvPr id="547" name="Shape 547"/>
        <p:cNvGrpSpPr/>
        <p:nvPr/>
      </p:nvGrpSpPr>
      <p:grpSpPr>
        <a:xfrm>
          <a:off x="0" y="0"/>
          <a:ext cx="0" cy="0"/>
          <a:chOff x="0" y="0"/>
          <a:chExt cx="0" cy="0"/>
        </a:xfrm>
      </p:grpSpPr>
      <p:sp>
        <p:nvSpPr>
          <p:cNvPr id="548" name="Google Shape;548;p52"/>
          <p:cNvSpPr/>
          <p:nvPr/>
        </p:nvSpPr>
        <p:spPr>
          <a:xfrm>
            <a:off x="3220950" y="2646325"/>
            <a:ext cx="2702100" cy="2211000"/>
          </a:xfrm>
          <a:prstGeom prst="rect">
            <a:avLst/>
          </a:prstGeom>
          <a:solidFill>
            <a:schemeClr val="lt1"/>
          </a:solidFill>
          <a:ln cap="flat" cmpd="sng" w="9525">
            <a:solidFill>
              <a:schemeClr val="accent3"/>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9" name="Google Shape;549;p52"/>
          <p:cNvSpPr/>
          <p:nvPr/>
        </p:nvSpPr>
        <p:spPr>
          <a:xfrm>
            <a:off x="6145050" y="2709250"/>
            <a:ext cx="2702100" cy="2148000"/>
          </a:xfrm>
          <a:prstGeom prst="rect">
            <a:avLst/>
          </a:prstGeom>
          <a:solidFill>
            <a:schemeClr val="lt1"/>
          </a:solidFill>
          <a:ln cap="flat" cmpd="sng" w="9525">
            <a:solidFill>
              <a:schemeClr val="lt1"/>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0" name="Google Shape;550;p52"/>
          <p:cNvSpPr/>
          <p:nvPr/>
        </p:nvSpPr>
        <p:spPr>
          <a:xfrm>
            <a:off x="6145050" y="279900"/>
            <a:ext cx="2702100" cy="2148000"/>
          </a:xfrm>
          <a:prstGeom prst="rect">
            <a:avLst/>
          </a:prstGeom>
          <a:solidFill>
            <a:schemeClr val="lt1"/>
          </a:solidFill>
          <a:ln cap="flat" cmpd="sng" w="9525">
            <a:solidFill>
              <a:schemeClr val="accent4"/>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1" name="Google Shape;551;p52"/>
          <p:cNvSpPr/>
          <p:nvPr/>
        </p:nvSpPr>
        <p:spPr>
          <a:xfrm>
            <a:off x="3216000" y="279900"/>
            <a:ext cx="2702100" cy="2148000"/>
          </a:xfrm>
          <a:prstGeom prst="rect">
            <a:avLst/>
          </a:prstGeom>
          <a:solidFill>
            <a:schemeClr val="lt1"/>
          </a:solidFill>
          <a:ln cap="flat" cmpd="sng" w="9525">
            <a:solidFill>
              <a:schemeClr val="accent1"/>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2" name="Google Shape;552;p52"/>
          <p:cNvSpPr txBox="1"/>
          <p:nvPr>
            <p:ph type="title"/>
          </p:nvPr>
        </p:nvSpPr>
        <p:spPr>
          <a:xfrm>
            <a:off x="270975" y="279900"/>
            <a:ext cx="2702100" cy="657000"/>
          </a:xfrm>
          <a:prstGeom prst="rect">
            <a:avLst/>
          </a:prstGeom>
        </p:spPr>
        <p:txBody>
          <a:bodyPr anchorCtr="0" anchor="ctr" bIns="91425" lIns="91425" spcFirstLastPara="1" rIns="91425" wrap="square" tIns="91425">
            <a:noAutofit/>
          </a:bodyPr>
          <a:lstStyle>
            <a:lvl1pPr lvl="0" algn="l">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53" name="Google Shape;553;p52"/>
          <p:cNvSpPr/>
          <p:nvPr/>
        </p:nvSpPr>
        <p:spPr>
          <a:xfrm>
            <a:off x="0" y="-8200"/>
            <a:ext cx="738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4" name="Google Shape;554;p52"/>
          <p:cNvSpPr/>
          <p:nvPr/>
        </p:nvSpPr>
        <p:spPr>
          <a:xfrm>
            <a:off x="6145050" y="2646325"/>
            <a:ext cx="2702100" cy="221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55" name="Google Shape;555;p52"/>
          <p:cNvSpPr txBox="1"/>
          <p:nvPr>
            <p:ph idx="1" type="subTitle"/>
          </p:nvPr>
        </p:nvSpPr>
        <p:spPr>
          <a:xfrm>
            <a:off x="3368850" y="421100"/>
            <a:ext cx="23964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1pPr>
            <a:lvl2pPr lvl="1">
              <a:spcBef>
                <a:spcPts val="0"/>
              </a:spcBef>
              <a:spcAft>
                <a:spcPts val="0"/>
              </a:spcAft>
              <a:buSzPts val="1800"/>
              <a:buFont typeface="Nunito Sans"/>
              <a:buNone/>
              <a:defRPr b="1" sz="1800">
                <a:latin typeface="Nunito Sans"/>
                <a:ea typeface="Nunito Sans"/>
                <a:cs typeface="Nunito Sans"/>
                <a:sym typeface="Nunito Sans"/>
              </a:defRPr>
            </a:lvl2pPr>
            <a:lvl3pPr lvl="2">
              <a:spcBef>
                <a:spcPts val="0"/>
              </a:spcBef>
              <a:spcAft>
                <a:spcPts val="0"/>
              </a:spcAft>
              <a:buSzPts val="1800"/>
              <a:buFont typeface="Nunito Sans"/>
              <a:buNone/>
              <a:defRPr b="1" sz="1800">
                <a:latin typeface="Nunito Sans"/>
                <a:ea typeface="Nunito Sans"/>
                <a:cs typeface="Nunito Sans"/>
                <a:sym typeface="Nunito Sans"/>
              </a:defRPr>
            </a:lvl3pPr>
            <a:lvl4pPr lvl="3">
              <a:spcBef>
                <a:spcPts val="0"/>
              </a:spcBef>
              <a:spcAft>
                <a:spcPts val="0"/>
              </a:spcAft>
              <a:buSzPts val="1800"/>
              <a:buFont typeface="Nunito Sans"/>
              <a:buNone/>
              <a:defRPr b="1" sz="1800">
                <a:latin typeface="Nunito Sans"/>
                <a:ea typeface="Nunito Sans"/>
                <a:cs typeface="Nunito Sans"/>
                <a:sym typeface="Nunito Sans"/>
              </a:defRPr>
            </a:lvl4pPr>
            <a:lvl5pPr lvl="4">
              <a:spcBef>
                <a:spcPts val="0"/>
              </a:spcBef>
              <a:spcAft>
                <a:spcPts val="0"/>
              </a:spcAft>
              <a:buSzPts val="1800"/>
              <a:buFont typeface="Nunito Sans"/>
              <a:buNone/>
              <a:defRPr b="1" sz="1800">
                <a:latin typeface="Nunito Sans"/>
                <a:ea typeface="Nunito Sans"/>
                <a:cs typeface="Nunito Sans"/>
                <a:sym typeface="Nunito Sans"/>
              </a:defRPr>
            </a:lvl5pPr>
            <a:lvl6pPr lvl="5">
              <a:spcBef>
                <a:spcPts val="0"/>
              </a:spcBef>
              <a:spcAft>
                <a:spcPts val="0"/>
              </a:spcAft>
              <a:buSzPts val="1800"/>
              <a:buFont typeface="Nunito Sans"/>
              <a:buNone/>
              <a:defRPr b="1" sz="1800">
                <a:latin typeface="Nunito Sans"/>
                <a:ea typeface="Nunito Sans"/>
                <a:cs typeface="Nunito Sans"/>
                <a:sym typeface="Nunito Sans"/>
              </a:defRPr>
            </a:lvl6pPr>
            <a:lvl7pPr lvl="6">
              <a:spcBef>
                <a:spcPts val="0"/>
              </a:spcBef>
              <a:spcAft>
                <a:spcPts val="0"/>
              </a:spcAft>
              <a:buSzPts val="1800"/>
              <a:buFont typeface="Nunito Sans"/>
              <a:buNone/>
              <a:defRPr b="1" sz="1800">
                <a:latin typeface="Nunito Sans"/>
                <a:ea typeface="Nunito Sans"/>
                <a:cs typeface="Nunito Sans"/>
                <a:sym typeface="Nunito Sans"/>
              </a:defRPr>
            </a:lvl7pPr>
            <a:lvl8pPr lvl="7">
              <a:spcBef>
                <a:spcPts val="0"/>
              </a:spcBef>
              <a:spcAft>
                <a:spcPts val="0"/>
              </a:spcAft>
              <a:buSzPts val="1800"/>
              <a:buFont typeface="Nunito Sans"/>
              <a:buNone/>
              <a:defRPr b="1" sz="1800">
                <a:latin typeface="Nunito Sans"/>
                <a:ea typeface="Nunito Sans"/>
                <a:cs typeface="Nunito Sans"/>
                <a:sym typeface="Nunito Sans"/>
              </a:defRPr>
            </a:lvl8pPr>
            <a:lvl9pPr lvl="8">
              <a:spcBef>
                <a:spcPts val="0"/>
              </a:spcBef>
              <a:spcAft>
                <a:spcPts val="0"/>
              </a:spcAft>
              <a:buSzPts val="1800"/>
              <a:buFont typeface="Nunito Sans"/>
              <a:buNone/>
              <a:defRPr b="1" sz="1800">
                <a:latin typeface="Nunito Sans"/>
                <a:ea typeface="Nunito Sans"/>
                <a:cs typeface="Nunito Sans"/>
                <a:sym typeface="Nunito Sans"/>
              </a:defRPr>
            </a:lvl9pPr>
          </a:lstStyle>
          <a:p/>
        </p:txBody>
      </p:sp>
      <p:sp>
        <p:nvSpPr>
          <p:cNvPr id="556" name="Google Shape;556;p52"/>
          <p:cNvSpPr txBox="1"/>
          <p:nvPr>
            <p:ph idx="2" type="body"/>
          </p:nvPr>
        </p:nvSpPr>
        <p:spPr>
          <a:xfrm>
            <a:off x="3368850" y="1180050"/>
            <a:ext cx="2396400" cy="709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57" name="Google Shape;557;p52"/>
          <p:cNvSpPr txBox="1"/>
          <p:nvPr>
            <p:ph idx="3" type="subTitle"/>
          </p:nvPr>
        </p:nvSpPr>
        <p:spPr>
          <a:xfrm>
            <a:off x="6297900" y="450325"/>
            <a:ext cx="23964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1pPr>
            <a:lvl2pPr lvl="1">
              <a:spcBef>
                <a:spcPts val="0"/>
              </a:spcBef>
              <a:spcAft>
                <a:spcPts val="0"/>
              </a:spcAft>
              <a:buSzPts val="1800"/>
              <a:buFont typeface="Nunito Sans"/>
              <a:buNone/>
              <a:defRPr b="1" sz="1800">
                <a:latin typeface="Nunito Sans"/>
                <a:ea typeface="Nunito Sans"/>
                <a:cs typeface="Nunito Sans"/>
                <a:sym typeface="Nunito Sans"/>
              </a:defRPr>
            </a:lvl2pPr>
            <a:lvl3pPr lvl="2">
              <a:spcBef>
                <a:spcPts val="0"/>
              </a:spcBef>
              <a:spcAft>
                <a:spcPts val="0"/>
              </a:spcAft>
              <a:buSzPts val="1800"/>
              <a:buFont typeface="Nunito Sans"/>
              <a:buNone/>
              <a:defRPr b="1" sz="1800">
                <a:latin typeface="Nunito Sans"/>
                <a:ea typeface="Nunito Sans"/>
                <a:cs typeface="Nunito Sans"/>
                <a:sym typeface="Nunito Sans"/>
              </a:defRPr>
            </a:lvl3pPr>
            <a:lvl4pPr lvl="3">
              <a:spcBef>
                <a:spcPts val="0"/>
              </a:spcBef>
              <a:spcAft>
                <a:spcPts val="0"/>
              </a:spcAft>
              <a:buSzPts val="1800"/>
              <a:buFont typeface="Nunito Sans"/>
              <a:buNone/>
              <a:defRPr b="1" sz="1800">
                <a:latin typeface="Nunito Sans"/>
                <a:ea typeface="Nunito Sans"/>
                <a:cs typeface="Nunito Sans"/>
                <a:sym typeface="Nunito Sans"/>
              </a:defRPr>
            </a:lvl4pPr>
            <a:lvl5pPr lvl="4">
              <a:spcBef>
                <a:spcPts val="0"/>
              </a:spcBef>
              <a:spcAft>
                <a:spcPts val="0"/>
              </a:spcAft>
              <a:buSzPts val="1800"/>
              <a:buFont typeface="Nunito Sans"/>
              <a:buNone/>
              <a:defRPr b="1" sz="1800">
                <a:latin typeface="Nunito Sans"/>
                <a:ea typeface="Nunito Sans"/>
                <a:cs typeface="Nunito Sans"/>
                <a:sym typeface="Nunito Sans"/>
              </a:defRPr>
            </a:lvl5pPr>
            <a:lvl6pPr lvl="5">
              <a:spcBef>
                <a:spcPts val="0"/>
              </a:spcBef>
              <a:spcAft>
                <a:spcPts val="0"/>
              </a:spcAft>
              <a:buSzPts val="1800"/>
              <a:buFont typeface="Nunito Sans"/>
              <a:buNone/>
              <a:defRPr b="1" sz="1800">
                <a:latin typeface="Nunito Sans"/>
                <a:ea typeface="Nunito Sans"/>
                <a:cs typeface="Nunito Sans"/>
                <a:sym typeface="Nunito Sans"/>
              </a:defRPr>
            </a:lvl6pPr>
            <a:lvl7pPr lvl="6">
              <a:spcBef>
                <a:spcPts val="0"/>
              </a:spcBef>
              <a:spcAft>
                <a:spcPts val="0"/>
              </a:spcAft>
              <a:buSzPts val="1800"/>
              <a:buFont typeface="Nunito Sans"/>
              <a:buNone/>
              <a:defRPr b="1" sz="1800">
                <a:latin typeface="Nunito Sans"/>
                <a:ea typeface="Nunito Sans"/>
                <a:cs typeface="Nunito Sans"/>
                <a:sym typeface="Nunito Sans"/>
              </a:defRPr>
            </a:lvl7pPr>
            <a:lvl8pPr lvl="7">
              <a:spcBef>
                <a:spcPts val="0"/>
              </a:spcBef>
              <a:spcAft>
                <a:spcPts val="0"/>
              </a:spcAft>
              <a:buSzPts val="1800"/>
              <a:buFont typeface="Nunito Sans"/>
              <a:buNone/>
              <a:defRPr b="1" sz="1800">
                <a:latin typeface="Nunito Sans"/>
                <a:ea typeface="Nunito Sans"/>
                <a:cs typeface="Nunito Sans"/>
                <a:sym typeface="Nunito Sans"/>
              </a:defRPr>
            </a:lvl8pPr>
            <a:lvl9pPr lvl="8">
              <a:spcBef>
                <a:spcPts val="0"/>
              </a:spcBef>
              <a:spcAft>
                <a:spcPts val="0"/>
              </a:spcAft>
              <a:buSzPts val="1800"/>
              <a:buFont typeface="Nunito Sans"/>
              <a:buNone/>
              <a:defRPr b="1" sz="1800">
                <a:latin typeface="Nunito Sans"/>
                <a:ea typeface="Nunito Sans"/>
                <a:cs typeface="Nunito Sans"/>
                <a:sym typeface="Nunito Sans"/>
              </a:defRPr>
            </a:lvl9pPr>
          </a:lstStyle>
          <a:p/>
        </p:txBody>
      </p:sp>
      <p:sp>
        <p:nvSpPr>
          <p:cNvPr id="558" name="Google Shape;558;p52"/>
          <p:cNvSpPr txBox="1"/>
          <p:nvPr>
            <p:ph idx="4" type="body"/>
          </p:nvPr>
        </p:nvSpPr>
        <p:spPr>
          <a:xfrm>
            <a:off x="6297900" y="1209275"/>
            <a:ext cx="2396400" cy="709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59" name="Google Shape;559;p52"/>
          <p:cNvSpPr txBox="1"/>
          <p:nvPr>
            <p:ph idx="5" type="subTitle"/>
          </p:nvPr>
        </p:nvSpPr>
        <p:spPr>
          <a:xfrm>
            <a:off x="3376650" y="2842100"/>
            <a:ext cx="23964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1pPr>
            <a:lvl2pPr lvl="1">
              <a:spcBef>
                <a:spcPts val="0"/>
              </a:spcBef>
              <a:spcAft>
                <a:spcPts val="0"/>
              </a:spcAft>
              <a:buSzPts val="1800"/>
              <a:buFont typeface="Nunito Sans"/>
              <a:buNone/>
              <a:defRPr b="1" sz="1800">
                <a:latin typeface="Nunito Sans"/>
                <a:ea typeface="Nunito Sans"/>
                <a:cs typeface="Nunito Sans"/>
                <a:sym typeface="Nunito Sans"/>
              </a:defRPr>
            </a:lvl2pPr>
            <a:lvl3pPr lvl="2">
              <a:spcBef>
                <a:spcPts val="0"/>
              </a:spcBef>
              <a:spcAft>
                <a:spcPts val="0"/>
              </a:spcAft>
              <a:buSzPts val="1800"/>
              <a:buFont typeface="Nunito Sans"/>
              <a:buNone/>
              <a:defRPr b="1" sz="1800">
                <a:latin typeface="Nunito Sans"/>
                <a:ea typeface="Nunito Sans"/>
                <a:cs typeface="Nunito Sans"/>
                <a:sym typeface="Nunito Sans"/>
              </a:defRPr>
            </a:lvl3pPr>
            <a:lvl4pPr lvl="3">
              <a:spcBef>
                <a:spcPts val="0"/>
              </a:spcBef>
              <a:spcAft>
                <a:spcPts val="0"/>
              </a:spcAft>
              <a:buSzPts val="1800"/>
              <a:buFont typeface="Nunito Sans"/>
              <a:buNone/>
              <a:defRPr b="1" sz="1800">
                <a:latin typeface="Nunito Sans"/>
                <a:ea typeface="Nunito Sans"/>
                <a:cs typeface="Nunito Sans"/>
                <a:sym typeface="Nunito Sans"/>
              </a:defRPr>
            </a:lvl4pPr>
            <a:lvl5pPr lvl="4">
              <a:spcBef>
                <a:spcPts val="0"/>
              </a:spcBef>
              <a:spcAft>
                <a:spcPts val="0"/>
              </a:spcAft>
              <a:buSzPts val="1800"/>
              <a:buFont typeface="Nunito Sans"/>
              <a:buNone/>
              <a:defRPr b="1" sz="1800">
                <a:latin typeface="Nunito Sans"/>
                <a:ea typeface="Nunito Sans"/>
                <a:cs typeface="Nunito Sans"/>
                <a:sym typeface="Nunito Sans"/>
              </a:defRPr>
            </a:lvl5pPr>
            <a:lvl6pPr lvl="5">
              <a:spcBef>
                <a:spcPts val="0"/>
              </a:spcBef>
              <a:spcAft>
                <a:spcPts val="0"/>
              </a:spcAft>
              <a:buSzPts val="1800"/>
              <a:buFont typeface="Nunito Sans"/>
              <a:buNone/>
              <a:defRPr b="1" sz="1800">
                <a:latin typeface="Nunito Sans"/>
                <a:ea typeface="Nunito Sans"/>
                <a:cs typeface="Nunito Sans"/>
                <a:sym typeface="Nunito Sans"/>
              </a:defRPr>
            </a:lvl6pPr>
            <a:lvl7pPr lvl="6">
              <a:spcBef>
                <a:spcPts val="0"/>
              </a:spcBef>
              <a:spcAft>
                <a:spcPts val="0"/>
              </a:spcAft>
              <a:buSzPts val="1800"/>
              <a:buFont typeface="Nunito Sans"/>
              <a:buNone/>
              <a:defRPr b="1" sz="1800">
                <a:latin typeface="Nunito Sans"/>
                <a:ea typeface="Nunito Sans"/>
                <a:cs typeface="Nunito Sans"/>
                <a:sym typeface="Nunito Sans"/>
              </a:defRPr>
            </a:lvl7pPr>
            <a:lvl8pPr lvl="7">
              <a:spcBef>
                <a:spcPts val="0"/>
              </a:spcBef>
              <a:spcAft>
                <a:spcPts val="0"/>
              </a:spcAft>
              <a:buSzPts val="1800"/>
              <a:buFont typeface="Nunito Sans"/>
              <a:buNone/>
              <a:defRPr b="1" sz="1800">
                <a:latin typeface="Nunito Sans"/>
                <a:ea typeface="Nunito Sans"/>
                <a:cs typeface="Nunito Sans"/>
                <a:sym typeface="Nunito Sans"/>
              </a:defRPr>
            </a:lvl8pPr>
            <a:lvl9pPr lvl="8">
              <a:spcBef>
                <a:spcPts val="0"/>
              </a:spcBef>
              <a:spcAft>
                <a:spcPts val="0"/>
              </a:spcAft>
              <a:buSzPts val="1800"/>
              <a:buFont typeface="Nunito Sans"/>
              <a:buNone/>
              <a:defRPr b="1" sz="1800">
                <a:latin typeface="Nunito Sans"/>
                <a:ea typeface="Nunito Sans"/>
                <a:cs typeface="Nunito Sans"/>
                <a:sym typeface="Nunito Sans"/>
              </a:defRPr>
            </a:lvl9pPr>
          </a:lstStyle>
          <a:p/>
        </p:txBody>
      </p:sp>
      <p:sp>
        <p:nvSpPr>
          <p:cNvPr id="560" name="Google Shape;560;p52"/>
          <p:cNvSpPr txBox="1"/>
          <p:nvPr>
            <p:ph idx="6" type="body"/>
          </p:nvPr>
        </p:nvSpPr>
        <p:spPr>
          <a:xfrm>
            <a:off x="3376650" y="3601125"/>
            <a:ext cx="2396400" cy="709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61" name="Google Shape;561;p52"/>
          <p:cNvSpPr txBox="1"/>
          <p:nvPr>
            <p:ph idx="7" type="subTitle"/>
          </p:nvPr>
        </p:nvSpPr>
        <p:spPr>
          <a:xfrm>
            <a:off x="6297900" y="2842175"/>
            <a:ext cx="23964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Font typeface="Nunito Sans"/>
              <a:buNone/>
              <a:defRPr b="1">
                <a:solidFill>
                  <a:schemeClr val="dk2"/>
                </a:solidFill>
                <a:latin typeface="Nunito Sans"/>
                <a:ea typeface="Nunito Sans"/>
                <a:cs typeface="Nunito Sans"/>
                <a:sym typeface="Nunito Sans"/>
              </a:defRPr>
            </a:lvl1pPr>
            <a:lvl2pPr lvl="1">
              <a:spcBef>
                <a:spcPts val="0"/>
              </a:spcBef>
              <a:spcAft>
                <a:spcPts val="0"/>
              </a:spcAft>
              <a:buSzPts val="1800"/>
              <a:buFont typeface="Nunito Sans"/>
              <a:buNone/>
              <a:defRPr b="1" sz="1800">
                <a:latin typeface="Nunito Sans"/>
                <a:ea typeface="Nunito Sans"/>
                <a:cs typeface="Nunito Sans"/>
                <a:sym typeface="Nunito Sans"/>
              </a:defRPr>
            </a:lvl2pPr>
            <a:lvl3pPr lvl="2">
              <a:spcBef>
                <a:spcPts val="0"/>
              </a:spcBef>
              <a:spcAft>
                <a:spcPts val="0"/>
              </a:spcAft>
              <a:buSzPts val="1800"/>
              <a:buFont typeface="Nunito Sans"/>
              <a:buNone/>
              <a:defRPr b="1" sz="1800">
                <a:latin typeface="Nunito Sans"/>
                <a:ea typeface="Nunito Sans"/>
                <a:cs typeface="Nunito Sans"/>
                <a:sym typeface="Nunito Sans"/>
              </a:defRPr>
            </a:lvl3pPr>
            <a:lvl4pPr lvl="3">
              <a:spcBef>
                <a:spcPts val="0"/>
              </a:spcBef>
              <a:spcAft>
                <a:spcPts val="0"/>
              </a:spcAft>
              <a:buSzPts val="1800"/>
              <a:buFont typeface="Nunito Sans"/>
              <a:buNone/>
              <a:defRPr b="1" sz="1800">
                <a:latin typeface="Nunito Sans"/>
                <a:ea typeface="Nunito Sans"/>
                <a:cs typeface="Nunito Sans"/>
                <a:sym typeface="Nunito Sans"/>
              </a:defRPr>
            </a:lvl4pPr>
            <a:lvl5pPr lvl="4">
              <a:spcBef>
                <a:spcPts val="0"/>
              </a:spcBef>
              <a:spcAft>
                <a:spcPts val="0"/>
              </a:spcAft>
              <a:buSzPts val="1800"/>
              <a:buFont typeface="Nunito Sans"/>
              <a:buNone/>
              <a:defRPr b="1" sz="1800">
                <a:latin typeface="Nunito Sans"/>
                <a:ea typeface="Nunito Sans"/>
                <a:cs typeface="Nunito Sans"/>
                <a:sym typeface="Nunito Sans"/>
              </a:defRPr>
            </a:lvl5pPr>
            <a:lvl6pPr lvl="5">
              <a:spcBef>
                <a:spcPts val="0"/>
              </a:spcBef>
              <a:spcAft>
                <a:spcPts val="0"/>
              </a:spcAft>
              <a:buSzPts val="1800"/>
              <a:buFont typeface="Nunito Sans"/>
              <a:buNone/>
              <a:defRPr b="1" sz="1800">
                <a:latin typeface="Nunito Sans"/>
                <a:ea typeface="Nunito Sans"/>
                <a:cs typeface="Nunito Sans"/>
                <a:sym typeface="Nunito Sans"/>
              </a:defRPr>
            </a:lvl6pPr>
            <a:lvl7pPr lvl="6">
              <a:spcBef>
                <a:spcPts val="0"/>
              </a:spcBef>
              <a:spcAft>
                <a:spcPts val="0"/>
              </a:spcAft>
              <a:buSzPts val="1800"/>
              <a:buFont typeface="Nunito Sans"/>
              <a:buNone/>
              <a:defRPr b="1" sz="1800">
                <a:latin typeface="Nunito Sans"/>
                <a:ea typeface="Nunito Sans"/>
                <a:cs typeface="Nunito Sans"/>
                <a:sym typeface="Nunito Sans"/>
              </a:defRPr>
            </a:lvl7pPr>
            <a:lvl8pPr lvl="7">
              <a:spcBef>
                <a:spcPts val="0"/>
              </a:spcBef>
              <a:spcAft>
                <a:spcPts val="0"/>
              </a:spcAft>
              <a:buSzPts val="1800"/>
              <a:buFont typeface="Nunito Sans"/>
              <a:buNone/>
              <a:defRPr b="1" sz="1800">
                <a:latin typeface="Nunito Sans"/>
                <a:ea typeface="Nunito Sans"/>
                <a:cs typeface="Nunito Sans"/>
                <a:sym typeface="Nunito Sans"/>
              </a:defRPr>
            </a:lvl8pPr>
            <a:lvl9pPr lvl="8">
              <a:spcBef>
                <a:spcPts val="0"/>
              </a:spcBef>
              <a:spcAft>
                <a:spcPts val="0"/>
              </a:spcAft>
              <a:buSzPts val="1800"/>
              <a:buFont typeface="Nunito Sans"/>
              <a:buNone/>
              <a:defRPr b="1" sz="1800">
                <a:latin typeface="Nunito Sans"/>
                <a:ea typeface="Nunito Sans"/>
                <a:cs typeface="Nunito Sans"/>
                <a:sym typeface="Nunito Sans"/>
              </a:defRPr>
            </a:lvl9pPr>
          </a:lstStyle>
          <a:p/>
        </p:txBody>
      </p:sp>
      <p:sp>
        <p:nvSpPr>
          <p:cNvPr id="562" name="Google Shape;562;p52"/>
          <p:cNvSpPr txBox="1"/>
          <p:nvPr>
            <p:ph idx="8" type="body"/>
          </p:nvPr>
        </p:nvSpPr>
        <p:spPr>
          <a:xfrm>
            <a:off x="6297900" y="3601125"/>
            <a:ext cx="2396400" cy="709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63" name="Google Shape;563;p52"/>
          <p:cNvSpPr/>
          <p:nvPr>
            <p:ph idx="9" type="pic"/>
          </p:nvPr>
        </p:nvSpPr>
        <p:spPr>
          <a:xfrm>
            <a:off x="287725" y="1329525"/>
            <a:ext cx="2702100" cy="3530400"/>
          </a:xfrm>
          <a:prstGeom prst="roundRect">
            <a:avLst>
              <a:gd fmla="val 2571" name="adj"/>
            </a:avLst>
          </a:prstGeom>
          <a:noFill/>
          <a:ln cap="flat" cmpd="sng" w="9525">
            <a:solidFill>
              <a:schemeClr val="dk2"/>
            </a:solidFill>
            <a:prstDash val="solid"/>
            <a:round/>
            <a:headEnd len="sm" w="sm" type="none"/>
            <a:tailEnd len="sm" w="sm" type="none"/>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p:cSld name="CUSTOM_21_1">
    <p:spTree>
      <p:nvGrpSpPr>
        <p:cNvPr id="564" name="Shape 564"/>
        <p:cNvGrpSpPr/>
        <p:nvPr/>
      </p:nvGrpSpPr>
      <p:grpSpPr>
        <a:xfrm>
          <a:off x="0" y="0"/>
          <a:ext cx="0" cy="0"/>
          <a:chOff x="0" y="0"/>
          <a:chExt cx="0" cy="0"/>
        </a:xfrm>
      </p:grpSpPr>
      <p:sp>
        <p:nvSpPr>
          <p:cNvPr id="565" name="Google Shape;565;p53"/>
          <p:cNvSpPr/>
          <p:nvPr/>
        </p:nvSpPr>
        <p:spPr>
          <a:xfrm>
            <a:off x="4675950" y="2646325"/>
            <a:ext cx="4171200" cy="2211000"/>
          </a:xfrm>
          <a:prstGeom prst="rect">
            <a:avLst/>
          </a:prstGeom>
          <a:solidFill>
            <a:schemeClr val="lt1"/>
          </a:solidFill>
          <a:ln cap="flat" cmpd="sng" w="9525">
            <a:solidFill>
              <a:schemeClr val="accent3"/>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6" name="Google Shape;566;p53"/>
          <p:cNvSpPr/>
          <p:nvPr/>
        </p:nvSpPr>
        <p:spPr>
          <a:xfrm>
            <a:off x="4681650" y="279900"/>
            <a:ext cx="4171200" cy="2148000"/>
          </a:xfrm>
          <a:prstGeom prst="rect">
            <a:avLst/>
          </a:prstGeom>
          <a:solidFill>
            <a:schemeClr val="lt1"/>
          </a:solidFill>
          <a:ln cap="flat" cmpd="sng" w="9525">
            <a:solidFill>
              <a:schemeClr val="accent1"/>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7" name="Google Shape;567;p53"/>
          <p:cNvSpPr txBox="1"/>
          <p:nvPr>
            <p:ph type="title"/>
          </p:nvPr>
        </p:nvSpPr>
        <p:spPr>
          <a:xfrm>
            <a:off x="270975" y="2243250"/>
            <a:ext cx="3465300" cy="657000"/>
          </a:xfrm>
          <a:prstGeom prst="rect">
            <a:avLst/>
          </a:prstGeom>
        </p:spPr>
        <p:txBody>
          <a:bodyPr anchorCtr="0" anchor="ctr" bIns="91425" lIns="91425" spcFirstLastPara="1" rIns="91425" wrap="square" tIns="91425">
            <a:noAutofit/>
          </a:bodyPr>
          <a:lstStyle>
            <a:lvl1pPr lvl="0" algn="l">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68" name="Google Shape;568;p53"/>
          <p:cNvSpPr/>
          <p:nvPr/>
        </p:nvSpPr>
        <p:spPr>
          <a:xfrm>
            <a:off x="0" y="-8200"/>
            <a:ext cx="738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9" name="Google Shape;569;p53"/>
          <p:cNvSpPr txBox="1"/>
          <p:nvPr>
            <p:ph idx="1" type="subTitle"/>
          </p:nvPr>
        </p:nvSpPr>
        <p:spPr>
          <a:xfrm>
            <a:off x="4847200" y="421100"/>
            <a:ext cx="35190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570" name="Google Shape;570;p53"/>
          <p:cNvSpPr txBox="1"/>
          <p:nvPr>
            <p:ph idx="2" type="body"/>
          </p:nvPr>
        </p:nvSpPr>
        <p:spPr>
          <a:xfrm>
            <a:off x="4847200" y="1225525"/>
            <a:ext cx="3804600" cy="709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1" name="Google Shape;571;p53"/>
          <p:cNvSpPr txBox="1"/>
          <p:nvPr>
            <p:ph idx="3" type="subTitle"/>
          </p:nvPr>
        </p:nvSpPr>
        <p:spPr>
          <a:xfrm>
            <a:off x="4847200" y="2842100"/>
            <a:ext cx="3519000" cy="611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572" name="Google Shape;572;p53"/>
          <p:cNvSpPr txBox="1"/>
          <p:nvPr>
            <p:ph idx="4" type="body"/>
          </p:nvPr>
        </p:nvSpPr>
        <p:spPr>
          <a:xfrm>
            <a:off x="4847200" y="3646600"/>
            <a:ext cx="3804600" cy="709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3" name="Google Shape;573;p53"/>
          <p:cNvSpPr/>
          <p:nvPr/>
        </p:nvSpPr>
        <p:spPr>
          <a:xfrm rot="1443446">
            <a:off x="4141792" y="-168542"/>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4" name="Google Shape;574;p53"/>
          <p:cNvSpPr/>
          <p:nvPr/>
        </p:nvSpPr>
        <p:spPr>
          <a:xfrm>
            <a:off x="1234637" y="503766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TITLE_AND_BODY_1_3_1_2">
    <p:spTree>
      <p:nvGrpSpPr>
        <p:cNvPr id="575" name="Shape 575"/>
        <p:cNvGrpSpPr/>
        <p:nvPr/>
      </p:nvGrpSpPr>
      <p:grpSpPr>
        <a:xfrm>
          <a:off x="0" y="0"/>
          <a:ext cx="0" cy="0"/>
          <a:chOff x="0" y="0"/>
          <a:chExt cx="0" cy="0"/>
        </a:xfrm>
      </p:grpSpPr>
      <p:sp>
        <p:nvSpPr>
          <p:cNvPr id="576" name="Google Shape;576;p54"/>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4"/>
          <p:cNvSpPr/>
          <p:nvPr>
            <p:ph idx="2" type="pic"/>
          </p:nvPr>
        </p:nvSpPr>
        <p:spPr>
          <a:xfrm>
            <a:off x="4977275" y="0"/>
            <a:ext cx="4166700" cy="5143500"/>
          </a:xfrm>
          <a:prstGeom prst="rect">
            <a:avLst/>
          </a:prstGeom>
          <a:noFill/>
          <a:ln>
            <a:noFill/>
          </a:ln>
        </p:spPr>
      </p:sp>
      <p:sp>
        <p:nvSpPr>
          <p:cNvPr id="578" name="Google Shape;578;p54"/>
          <p:cNvSpPr txBox="1"/>
          <p:nvPr>
            <p:ph type="title"/>
          </p:nvPr>
        </p:nvSpPr>
        <p:spPr>
          <a:xfrm>
            <a:off x="566250" y="597425"/>
            <a:ext cx="4093500" cy="446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79" name="Google Shape;579;p54"/>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0" name="Google Shape;580;p54"/>
          <p:cNvSpPr txBox="1"/>
          <p:nvPr>
            <p:ph idx="1" type="body"/>
          </p:nvPr>
        </p:nvSpPr>
        <p:spPr>
          <a:xfrm>
            <a:off x="566250" y="1154125"/>
            <a:ext cx="4093500" cy="328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1"/>
              </a:buClr>
              <a:buSzPts val="1100"/>
              <a:buChar char="✓"/>
              <a:defRPr/>
            </a:lvl1pPr>
            <a:lvl2pPr indent="-298450" lvl="1" marL="914400">
              <a:spcBef>
                <a:spcPts val="0"/>
              </a:spcBef>
              <a:spcAft>
                <a:spcPts val="0"/>
              </a:spcAft>
              <a:buClr>
                <a:schemeClr val="accent1"/>
              </a:buClr>
              <a:buSzPts val="1100"/>
              <a:buChar char="✓"/>
              <a:defRPr/>
            </a:lvl2pPr>
            <a:lvl3pPr indent="-298450" lvl="2" marL="1371600">
              <a:spcBef>
                <a:spcPts val="0"/>
              </a:spcBef>
              <a:spcAft>
                <a:spcPts val="0"/>
              </a:spcAft>
              <a:buClr>
                <a:schemeClr val="accent1"/>
              </a:buClr>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1" name="Google Shape;581;p54"/>
          <p:cNvSpPr/>
          <p:nvPr/>
        </p:nvSpPr>
        <p:spPr>
          <a:xfrm rot="928263">
            <a:off x="441868" y="4712314"/>
            <a:ext cx="248766" cy="696557"/>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oints v1">
  <p:cSld name="CUSTOM_5_1_5_1">
    <p:spTree>
      <p:nvGrpSpPr>
        <p:cNvPr id="582" name="Shape 582"/>
        <p:cNvGrpSpPr/>
        <p:nvPr/>
      </p:nvGrpSpPr>
      <p:grpSpPr>
        <a:xfrm>
          <a:off x="0" y="0"/>
          <a:ext cx="0" cy="0"/>
          <a:chOff x="0" y="0"/>
          <a:chExt cx="0" cy="0"/>
        </a:xfrm>
      </p:grpSpPr>
      <p:sp>
        <p:nvSpPr>
          <p:cNvPr id="583" name="Google Shape;583;p55"/>
          <p:cNvSpPr txBox="1"/>
          <p:nvPr>
            <p:ph type="title"/>
          </p:nvPr>
        </p:nvSpPr>
        <p:spPr>
          <a:xfrm>
            <a:off x="287725" y="369925"/>
            <a:ext cx="85647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84" name="Google Shape;584;p55"/>
          <p:cNvSpPr txBox="1"/>
          <p:nvPr>
            <p:ph idx="1" type="body"/>
          </p:nvPr>
        </p:nvSpPr>
        <p:spPr>
          <a:xfrm>
            <a:off x="802125" y="1694508"/>
            <a:ext cx="19758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85" name="Google Shape;585;p55"/>
          <p:cNvSpPr txBox="1"/>
          <p:nvPr>
            <p:ph idx="2" type="body"/>
          </p:nvPr>
        </p:nvSpPr>
        <p:spPr>
          <a:xfrm>
            <a:off x="3704350" y="1694508"/>
            <a:ext cx="19758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86" name="Google Shape;586;p55"/>
          <p:cNvSpPr txBox="1"/>
          <p:nvPr>
            <p:ph idx="3" type="body"/>
          </p:nvPr>
        </p:nvSpPr>
        <p:spPr>
          <a:xfrm>
            <a:off x="6606575" y="1694508"/>
            <a:ext cx="1975800" cy="1872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587" name="Google Shape;587;p55"/>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55"/>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55"/>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073">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v2">
  <p:cSld name="CUSTOM_9_1">
    <p:spTree>
      <p:nvGrpSpPr>
        <p:cNvPr id="590" name="Shape 590"/>
        <p:cNvGrpSpPr/>
        <p:nvPr/>
      </p:nvGrpSpPr>
      <p:grpSpPr>
        <a:xfrm>
          <a:off x="0" y="0"/>
          <a:ext cx="0" cy="0"/>
          <a:chOff x="0" y="0"/>
          <a:chExt cx="0" cy="0"/>
        </a:xfrm>
      </p:grpSpPr>
      <p:sp>
        <p:nvSpPr>
          <p:cNvPr id="591" name="Google Shape;591;p56"/>
          <p:cNvSpPr txBox="1"/>
          <p:nvPr>
            <p:ph type="title"/>
          </p:nvPr>
        </p:nvSpPr>
        <p:spPr>
          <a:xfrm>
            <a:off x="287725" y="369925"/>
            <a:ext cx="85647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92" name="Google Shape;592;p56"/>
          <p:cNvSpPr txBox="1"/>
          <p:nvPr>
            <p:ph idx="1" type="subTitle"/>
          </p:nvPr>
        </p:nvSpPr>
        <p:spPr>
          <a:xfrm>
            <a:off x="297025" y="1319675"/>
            <a:ext cx="1244100" cy="399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9pPr>
          </a:lstStyle>
          <a:p/>
        </p:txBody>
      </p:sp>
      <p:sp>
        <p:nvSpPr>
          <p:cNvPr id="593" name="Google Shape;593;p56"/>
          <p:cNvSpPr txBox="1"/>
          <p:nvPr>
            <p:ph idx="2" type="body"/>
          </p:nvPr>
        </p:nvSpPr>
        <p:spPr>
          <a:xfrm>
            <a:off x="2492100" y="1319675"/>
            <a:ext cx="1975800" cy="1044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594" name="Google Shape;594;p56"/>
          <p:cNvCxnSpPr/>
          <p:nvPr/>
        </p:nvCxnSpPr>
        <p:spPr>
          <a:xfrm>
            <a:off x="296675" y="1120875"/>
            <a:ext cx="4176900" cy="0"/>
          </a:xfrm>
          <a:prstGeom prst="straightConnector1">
            <a:avLst/>
          </a:prstGeom>
          <a:noFill/>
          <a:ln cap="flat" cmpd="sng" w="19050">
            <a:solidFill>
              <a:schemeClr val="accent6"/>
            </a:solidFill>
            <a:prstDash val="solid"/>
            <a:round/>
            <a:headEnd len="med" w="med" type="none"/>
            <a:tailEnd len="med" w="med" type="none"/>
          </a:ln>
        </p:spPr>
      </p:cxnSp>
      <p:sp>
        <p:nvSpPr>
          <p:cNvPr id="595" name="Google Shape;595;p56"/>
          <p:cNvSpPr txBox="1"/>
          <p:nvPr>
            <p:ph idx="3" type="subTitle"/>
          </p:nvPr>
        </p:nvSpPr>
        <p:spPr>
          <a:xfrm>
            <a:off x="4682000" y="1319675"/>
            <a:ext cx="1244100" cy="399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9pPr>
          </a:lstStyle>
          <a:p/>
        </p:txBody>
      </p:sp>
      <p:sp>
        <p:nvSpPr>
          <p:cNvPr id="596" name="Google Shape;596;p56"/>
          <p:cNvSpPr txBox="1"/>
          <p:nvPr>
            <p:ph idx="4" type="body"/>
          </p:nvPr>
        </p:nvSpPr>
        <p:spPr>
          <a:xfrm>
            <a:off x="6877075" y="1319675"/>
            <a:ext cx="1975800" cy="1044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597" name="Google Shape;597;p56"/>
          <p:cNvCxnSpPr/>
          <p:nvPr/>
        </p:nvCxnSpPr>
        <p:spPr>
          <a:xfrm>
            <a:off x="4681650" y="1120875"/>
            <a:ext cx="4176900" cy="0"/>
          </a:xfrm>
          <a:prstGeom prst="straightConnector1">
            <a:avLst/>
          </a:prstGeom>
          <a:noFill/>
          <a:ln cap="flat" cmpd="sng" w="19050">
            <a:solidFill>
              <a:schemeClr val="accent6"/>
            </a:solidFill>
            <a:prstDash val="solid"/>
            <a:round/>
            <a:headEnd len="med" w="med" type="none"/>
            <a:tailEnd len="med" w="med" type="none"/>
          </a:ln>
        </p:spPr>
      </p:cxnSp>
      <p:sp>
        <p:nvSpPr>
          <p:cNvPr id="598" name="Google Shape;598;p56"/>
          <p:cNvSpPr txBox="1"/>
          <p:nvPr>
            <p:ph idx="5" type="subTitle"/>
          </p:nvPr>
        </p:nvSpPr>
        <p:spPr>
          <a:xfrm>
            <a:off x="289488" y="3377075"/>
            <a:ext cx="1244100" cy="399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9pPr>
          </a:lstStyle>
          <a:p/>
        </p:txBody>
      </p:sp>
      <p:sp>
        <p:nvSpPr>
          <p:cNvPr id="599" name="Google Shape;599;p56"/>
          <p:cNvSpPr txBox="1"/>
          <p:nvPr>
            <p:ph idx="6" type="body"/>
          </p:nvPr>
        </p:nvSpPr>
        <p:spPr>
          <a:xfrm>
            <a:off x="2484563" y="3377075"/>
            <a:ext cx="1975800" cy="1044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600" name="Google Shape;600;p56"/>
          <p:cNvCxnSpPr/>
          <p:nvPr/>
        </p:nvCxnSpPr>
        <p:spPr>
          <a:xfrm>
            <a:off x="289138" y="3178275"/>
            <a:ext cx="4176900" cy="0"/>
          </a:xfrm>
          <a:prstGeom prst="straightConnector1">
            <a:avLst/>
          </a:prstGeom>
          <a:noFill/>
          <a:ln cap="flat" cmpd="sng" w="19050">
            <a:solidFill>
              <a:schemeClr val="accent6"/>
            </a:solidFill>
            <a:prstDash val="solid"/>
            <a:round/>
            <a:headEnd len="med" w="med" type="none"/>
            <a:tailEnd len="med" w="med" type="none"/>
          </a:ln>
        </p:spPr>
      </p:cxnSp>
      <p:sp>
        <p:nvSpPr>
          <p:cNvPr id="601" name="Google Shape;601;p56"/>
          <p:cNvSpPr txBox="1"/>
          <p:nvPr>
            <p:ph idx="7" type="subTitle"/>
          </p:nvPr>
        </p:nvSpPr>
        <p:spPr>
          <a:xfrm>
            <a:off x="4674463" y="3377075"/>
            <a:ext cx="1244100" cy="399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9pPr>
          </a:lstStyle>
          <a:p/>
        </p:txBody>
      </p:sp>
      <p:sp>
        <p:nvSpPr>
          <p:cNvPr id="602" name="Google Shape;602;p56"/>
          <p:cNvSpPr txBox="1"/>
          <p:nvPr>
            <p:ph idx="8" type="body"/>
          </p:nvPr>
        </p:nvSpPr>
        <p:spPr>
          <a:xfrm>
            <a:off x="6869538" y="3377075"/>
            <a:ext cx="1975800" cy="1044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603" name="Google Shape;603;p56"/>
          <p:cNvCxnSpPr/>
          <p:nvPr/>
        </p:nvCxnSpPr>
        <p:spPr>
          <a:xfrm>
            <a:off x="4674113" y="3178275"/>
            <a:ext cx="4176900" cy="0"/>
          </a:xfrm>
          <a:prstGeom prst="straightConnector1">
            <a:avLst/>
          </a:prstGeom>
          <a:noFill/>
          <a:ln cap="flat" cmpd="sng" w="19050">
            <a:solidFill>
              <a:schemeClr val="accent6"/>
            </a:solidFill>
            <a:prstDash val="solid"/>
            <a:round/>
            <a:headEnd len="med" w="med" type="none"/>
            <a:tailEnd len="med" w="med" type="none"/>
          </a:ln>
        </p:spPr>
      </p:cxnSp>
      <p:sp>
        <p:nvSpPr>
          <p:cNvPr id="604" name="Google Shape;604;p56"/>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605" name="Google Shape;605;p56"/>
          <p:cNvSpPr/>
          <p:nvPr/>
        </p:nvSpPr>
        <p:spPr>
          <a:xfrm>
            <a:off x="-15875" y="-7620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1">
  <p:cSld name="CUSTOM_5_3">
    <p:spTree>
      <p:nvGrpSpPr>
        <p:cNvPr id="606" name="Shape 606"/>
        <p:cNvGrpSpPr/>
        <p:nvPr/>
      </p:nvGrpSpPr>
      <p:grpSpPr>
        <a:xfrm>
          <a:off x="0" y="0"/>
          <a:ext cx="0" cy="0"/>
          <a:chOff x="0" y="0"/>
          <a:chExt cx="0" cy="0"/>
        </a:xfrm>
      </p:grpSpPr>
      <p:sp>
        <p:nvSpPr>
          <p:cNvPr id="607" name="Google Shape;607;p57"/>
          <p:cNvSpPr/>
          <p:nvPr/>
        </p:nvSpPr>
        <p:spPr>
          <a:xfrm>
            <a:off x="6657450" y="3158639"/>
            <a:ext cx="289800" cy="28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08" name="Google Shape;608;p57"/>
          <p:cNvSpPr/>
          <p:nvPr/>
        </p:nvSpPr>
        <p:spPr>
          <a:xfrm>
            <a:off x="2272800" y="3158639"/>
            <a:ext cx="289800" cy="289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09" name="Google Shape;609;p57"/>
          <p:cNvSpPr/>
          <p:nvPr/>
        </p:nvSpPr>
        <p:spPr>
          <a:xfrm>
            <a:off x="4458607" y="1368271"/>
            <a:ext cx="289800" cy="28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0" name="Google Shape;610;p57"/>
          <p:cNvSpPr/>
          <p:nvPr/>
        </p:nvSpPr>
        <p:spPr>
          <a:xfrm>
            <a:off x="86707" y="1374410"/>
            <a:ext cx="289800" cy="28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1" name="Google Shape;611;p57"/>
          <p:cNvSpPr/>
          <p:nvPr/>
        </p:nvSpPr>
        <p:spPr>
          <a:xfrm>
            <a:off x="135625" y="1427000"/>
            <a:ext cx="2280000" cy="1562700"/>
          </a:xfrm>
          <a:prstGeom prst="rect">
            <a:avLst/>
          </a:prstGeom>
          <a:solidFill>
            <a:schemeClr val="lt1"/>
          </a:solidFill>
          <a:ln cap="flat" cmpd="sng" w="9525">
            <a:solidFill>
              <a:schemeClr val="accent1"/>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2" name="Google Shape;612;p57"/>
          <p:cNvSpPr/>
          <p:nvPr/>
        </p:nvSpPr>
        <p:spPr>
          <a:xfrm>
            <a:off x="2340000" y="3221125"/>
            <a:ext cx="2280000" cy="1562700"/>
          </a:xfrm>
          <a:prstGeom prst="rect">
            <a:avLst/>
          </a:prstGeom>
          <a:solidFill>
            <a:schemeClr val="lt1"/>
          </a:solidFill>
          <a:ln cap="flat" cmpd="sng" w="9525">
            <a:solidFill>
              <a:schemeClr val="accent5"/>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3" name="Google Shape;613;p57"/>
          <p:cNvSpPr/>
          <p:nvPr/>
        </p:nvSpPr>
        <p:spPr>
          <a:xfrm>
            <a:off x="6724650" y="3221125"/>
            <a:ext cx="2280000" cy="1562700"/>
          </a:xfrm>
          <a:prstGeom prst="rect">
            <a:avLst/>
          </a:prstGeom>
          <a:solidFill>
            <a:schemeClr val="lt1"/>
          </a:solidFill>
          <a:ln cap="flat" cmpd="sng" w="9525">
            <a:solidFill>
              <a:schemeClr val="accent4"/>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4" name="Google Shape;614;p57"/>
          <p:cNvSpPr/>
          <p:nvPr/>
        </p:nvSpPr>
        <p:spPr>
          <a:xfrm>
            <a:off x="4517850" y="1427000"/>
            <a:ext cx="2280000" cy="1562700"/>
          </a:xfrm>
          <a:prstGeom prst="rect">
            <a:avLst/>
          </a:prstGeom>
          <a:solidFill>
            <a:schemeClr val="lt1"/>
          </a:solidFill>
          <a:ln cap="flat" cmpd="sng" w="9525">
            <a:solidFill>
              <a:schemeClr val="accent3"/>
            </a:solidFill>
            <a:prstDash val="solid"/>
            <a:round/>
            <a:headEnd len="sm" w="sm" type="none"/>
            <a:tailEnd len="sm" w="sm" type="none"/>
          </a:ln>
          <a:effectLst>
            <a:outerShdw blurRad="228600" rotWithShape="0" algn="bl" dir="6360000" dist="104775">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15" name="Google Shape;615;p57"/>
          <p:cNvSpPr txBox="1"/>
          <p:nvPr>
            <p:ph type="title"/>
          </p:nvPr>
        </p:nvSpPr>
        <p:spPr>
          <a:xfrm>
            <a:off x="287725" y="369925"/>
            <a:ext cx="85647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16" name="Google Shape;616;p57"/>
          <p:cNvSpPr txBox="1"/>
          <p:nvPr>
            <p:ph idx="1" type="subTitle"/>
          </p:nvPr>
        </p:nvSpPr>
        <p:spPr>
          <a:xfrm>
            <a:off x="287725" y="1551375"/>
            <a:ext cx="1975800" cy="5376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617" name="Google Shape;617;p57"/>
          <p:cNvSpPr txBox="1"/>
          <p:nvPr>
            <p:ph idx="2" type="body"/>
          </p:nvPr>
        </p:nvSpPr>
        <p:spPr>
          <a:xfrm>
            <a:off x="287725" y="1969250"/>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18" name="Google Shape;618;p57"/>
          <p:cNvSpPr txBox="1"/>
          <p:nvPr>
            <p:ph idx="3" type="subTitle"/>
          </p:nvPr>
        </p:nvSpPr>
        <p:spPr>
          <a:xfrm>
            <a:off x="4681650" y="1551375"/>
            <a:ext cx="1975800" cy="5376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619" name="Google Shape;619;p57"/>
          <p:cNvSpPr txBox="1"/>
          <p:nvPr>
            <p:ph idx="4" type="body"/>
          </p:nvPr>
        </p:nvSpPr>
        <p:spPr>
          <a:xfrm>
            <a:off x="4681650" y="1969250"/>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20" name="Google Shape;620;p57"/>
          <p:cNvSpPr txBox="1"/>
          <p:nvPr>
            <p:ph idx="5" type="subTitle"/>
          </p:nvPr>
        </p:nvSpPr>
        <p:spPr>
          <a:xfrm>
            <a:off x="2492100" y="3353150"/>
            <a:ext cx="1975800" cy="5376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621" name="Google Shape;621;p57"/>
          <p:cNvSpPr txBox="1"/>
          <p:nvPr>
            <p:ph idx="6" type="body"/>
          </p:nvPr>
        </p:nvSpPr>
        <p:spPr>
          <a:xfrm>
            <a:off x="2492100" y="37710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22" name="Google Shape;622;p57"/>
          <p:cNvSpPr txBox="1"/>
          <p:nvPr>
            <p:ph idx="7" type="subTitle"/>
          </p:nvPr>
        </p:nvSpPr>
        <p:spPr>
          <a:xfrm>
            <a:off x="6876750" y="3353150"/>
            <a:ext cx="1975800" cy="5376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623" name="Google Shape;623;p57"/>
          <p:cNvSpPr txBox="1"/>
          <p:nvPr>
            <p:ph idx="8" type="body"/>
          </p:nvPr>
        </p:nvSpPr>
        <p:spPr>
          <a:xfrm>
            <a:off x="6876750" y="37710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24" name="Google Shape;624;p57"/>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5" name="Google Shape;625;p57"/>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6" name="Google Shape;626;p57"/>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 image">
  <p:cSld name="CUSTOM_23_1">
    <p:spTree>
      <p:nvGrpSpPr>
        <p:cNvPr id="627" name="Shape 627"/>
        <p:cNvGrpSpPr/>
        <p:nvPr/>
      </p:nvGrpSpPr>
      <p:grpSpPr>
        <a:xfrm>
          <a:off x="0" y="0"/>
          <a:ext cx="0" cy="0"/>
          <a:chOff x="0" y="0"/>
          <a:chExt cx="0" cy="0"/>
        </a:xfrm>
      </p:grpSpPr>
      <p:sp>
        <p:nvSpPr>
          <p:cNvPr id="628" name="Google Shape;628;p58"/>
          <p:cNvSpPr/>
          <p:nvPr>
            <p:ph idx="2" type="pic"/>
          </p:nvPr>
        </p:nvSpPr>
        <p:spPr>
          <a:xfrm>
            <a:off x="-8200" y="-8200"/>
            <a:ext cx="3012600" cy="5143500"/>
          </a:xfrm>
          <a:prstGeom prst="rect">
            <a:avLst/>
          </a:prstGeom>
          <a:noFill/>
          <a:ln>
            <a:noFill/>
          </a:ln>
        </p:spPr>
      </p:sp>
      <p:sp>
        <p:nvSpPr>
          <p:cNvPr id="629" name="Google Shape;629;p58"/>
          <p:cNvSpPr/>
          <p:nvPr/>
        </p:nvSpPr>
        <p:spPr>
          <a:xfrm>
            <a:off x="3004500" y="763650"/>
            <a:ext cx="32700" cy="3621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0" name="Google Shape;630;p58"/>
          <p:cNvSpPr txBox="1"/>
          <p:nvPr>
            <p:ph idx="1" type="body"/>
          </p:nvPr>
        </p:nvSpPr>
        <p:spPr>
          <a:xfrm>
            <a:off x="3228375" y="3431700"/>
            <a:ext cx="1485300" cy="312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31" name="Google Shape;631;p58"/>
          <p:cNvSpPr txBox="1"/>
          <p:nvPr>
            <p:ph idx="3" type="body"/>
          </p:nvPr>
        </p:nvSpPr>
        <p:spPr>
          <a:xfrm>
            <a:off x="5286925" y="3431700"/>
            <a:ext cx="1486800" cy="312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32" name="Google Shape;632;p58"/>
          <p:cNvSpPr txBox="1"/>
          <p:nvPr>
            <p:ph idx="4" type="body"/>
          </p:nvPr>
        </p:nvSpPr>
        <p:spPr>
          <a:xfrm>
            <a:off x="7471900" y="3431700"/>
            <a:ext cx="1486800" cy="3120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33" name="Google Shape;633;p58"/>
          <p:cNvSpPr txBox="1"/>
          <p:nvPr>
            <p:ph type="title"/>
          </p:nvPr>
        </p:nvSpPr>
        <p:spPr>
          <a:xfrm>
            <a:off x="3236825" y="286600"/>
            <a:ext cx="5605500" cy="477000"/>
          </a:xfrm>
          <a:prstGeom prst="rect">
            <a:avLst/>
          </a:prstGeom>
        </p:spPr>
        <p:txBody>
          <a:bodyPr anchorCtr="0" anchor="t" bIns="91425" lIns="91425" spcFirstLastPara="1" rIns="91425" wrap="square" tIns="91425">
            <a:noAutofit/>
          </a:bodyPr>
          <a:lstStyle>
            <a:lvl1pPr lvl="0" algn="l">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34" name="Google Shape;634;p58"/>
          <p:cNvSpPr txBox="1"/>
          <p:nvPr>
            <p:ph idx="5" type="subTitle"/>
          </p:nvPr>
        </p:nvSpPr>
        <p:spPr>
          <a:xfrm>
            <a:off x="5452429" y="2454350"/>
            <a:ext cx="1200000" cy="21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Nunito Sans"/>
              <a:buNone/>
              <a:defRPr b="1" sz="1400">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635" name="Google Shape;635;p58"/>
          <p:cNvSpPr txBox="1"/>
          <p:nvPr>
            <p:ph idx="6" type="subTitle"/>
          </p:nvPr>
        </p:nvSpPr>
        <p:spPr>
          <a:xfrm>
            <a:off x="3371633" y="2454350"/>
            <a:ext cx="1198800" cy="21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Nunito Sans"/>
              <a:buNone/>
              <a:defRPr b="1" sz="1400">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636" name="Google Shape;636;p58"/>
          <p:cNvSpPr txBox="1"/>
          <p:nvPr>
            <p:ph idx="7" type="subTitle"/>
          </p:nvPr>
        </p:nvSpPr>
        <p:spPr>
          <a:xfrm>
            <a:off x="7615310" y="2464950"/>
            <a:ext cx="1200000" cy="21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Nunito Sans"/>
              <a:buNone/>
              <a:defRPr b="1" sz="1400">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637" name="Google Shape;637;p58"/>
          <p:cNvSpPr/>
          <p:nvPr/>
        </p:nvSpPr>
        <p:spPr>
          <a:xfrm>
            <a:off x="8334964" y="-2356"/>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8" name="Google Shape;638;p58"/>
          <p:cNvSpPr/>
          <p:nvPr/>
        </p:nvSpPr>
        <p:spPr>
          <a:xfrm>
            <a:off x="2026974"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 image 1">
  <p:cSld name="CUSTOM_26">
    <p:spTree>
      <p:nvGrpSpPr>
        <p:cNvPr id="639" name="Shape 639"/>
        <p:cNvGrpSpPr/>
        <p:nvPr/>
      </p:nvGrpSpPr>
      <p:grpSpPr>
        <a:xfrm>
          <a:off x="0" y="0"/>
          <a:ext cx="0" cy="0"/>
          <a:chOff x="0" y="0"/>
          <a:chExt cx="0" cy="0"/>
        </a:xfrm>
      </p:grpSpPr>
      <p:sp>
        <p:nvSpPr>
          <p:cNvPr id="640" name="Google Shape;640;p59"/>
          <p:cNvSpPr txBox="1"/>
          <p:nvPr>
            <p:ph idx="1" type="subTitle"/>
          </p:nvPr>
        </p:nvSpPr>
        <p:spPr>
          <a:xfrm>
            <a:off x="799950" y="1563550"/>
            <a:ext cx="2423700" cy="502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1600"/>
              <a:buFont typeface="Nunito Sans"/>
              <a:buNone/>
              <a:defRPr b="1" sz="1600">
                <a:solidFill>
                  <a:schemeClr val="accent1"/>
                </a:solidFill>
                <a:latin typeface="Nunito Sans"/>
                <a:ea typeface="Nunito Sans"/>
                <a:cs typeface="Nunito Sans"/>
                <a:sym typeface="Nunito Sans"/>
              </a:defRPr>
            </a:lvl1pPr>
            <a:lvl2pPr lvl="1">
              <a:spcBef>
                <a:spcPts val="0"/>
              </a:spcBef>
              <a:spcAft>
                <a:spcPts val="0"/>
              </a:spcAft>
              <a:buSzPts val="2700"/>
              <a:buFont typeface="Nunito Sans"/>
              <a:buNone/>
              <a:defRPr b="1" sz="2700">
                <a:latin typeface="Nunito Sans"/>
                <a:ea typeface="Nunito Sans"/>
                <a:cs typeface="Nunito Sans"/>
                <a:sym typeface="Nunito Sans"/>
              </a:defRPr>
            </a:lvl2pPr>
            <a:lvl3pPr lvl="2">
              <a:spcBef>
                <a:spcPts val="0"/>
              </a:spcBef>
              <a:spcAft>
                <a:spcPts val="0"/>
              </a:spcAft>
              <a:buSzPts val="2700"/>
              <a:buFont typeface="Nunito Sans"/>
              <a:buNone/>
              <a:defRPr b="1" sz="2700">
                <a:latin typeface="Nunito Sans"/>
                <a:ea typeface="Nunito Sans"/>
                <a:cs typeface="Nunito Sans"/>
                <a:sym typeface="Nunito Sans"/>
              </a:defRPr>
            </a:lvl3pPr>
            <a:lvl4pPr lvl="3">
              <a:spcBef>
                <a:spcPts val="0"/>
              </a:spcBef>
              <a:spcAft>
                <a:spcPts val="0"/>
              </a:spcAft>
              <a:buSzPts val="2700"/>
              <a:buFont typeface="Nunito Sans"/>
              <a:buNone/>
              <a:defRPr b="1" sz="2700">
                <a:latin typeface="Nunito Sans"/>
                <a:ea typeface="Nunito Sans"/>
                <a:cs typeface="Nunito Sans"/>
                <a:sym typeface="Nunito Sans"/>
              </a:defRPr>
            </a:lvl4pPr>
            <a:lvl5pPr lvl="4">
              <a:spcBef>
                <a:spcPts val="0"/>
              </a:spcBef>
              <a:spcAft>
                <a:spcPts val="0"/>
              </a:spcAft>
              <a:buSzPts val="2700"/>
              <a:buFont typeface="Nunito Sans"/>
              <a:buNone/>
              <a:defRPr b="1" sz="2700">
                <a:latin typeface="Nunito Sans"/>
                <a:ea typeface="Nunito Sans"/>
                <a:cs typeface="Nunito Sans"/>
                <a:sym typeface="Nunito Sans"/>
              </a:defRPr>
            </a:lvl5pPr>
            <a:lvl6pPr lvl="5">
              <a:spcBef>
                <a:spcPts val="0"/>
              </a:spcBef>
              <a:spcAft>
                <a:spcPts val="0"/>
              </a:spcAft>
              <a:buSzPts val="2700"/>
              <a:buFont typeface="Nunito Sans"/>
              <a:buNone/>
              <a:defRPr b="1" sz="2700">
                <a:latin typeface="Nunito Sans"/>
                <a:ea typeface="Nunito Sans"/>
                <a:cs typeface="Nunito Sans"/>
                <a:sym typeface="Nunito Sans"/>
              </a:defRPr>
            </a:lvl6pPr>
            <a:lvl7pPr lvl="6">
              <a:spcBef>
                <a:spcPts val="0"/>
              </a:spcBef>
              <a:spcAft>
                <a:spcPts val="0"/>
              </a:spcAft>
              <a:buSzPts val="2700"/>
              <a:buFont typeface="Nunito Sans"/>
              <a:buNone/>
              <a:defRPr b="1" sz="2700">
                <a:latin typeface="Nunito Sans"/>
                <a:ea typeface="Nunito Sans"/>
                <a:cs typeface="Nunito Sans"/>
                <a:sym typeface="Nunito Sans"/>
              </a:defRPr>
            </a:lvl7pPr>
            <a:lvl8pPr lvl="7">
              <a:spcBef>
                <a:spcPts val="0"/>
              </a:spcBef>
              <a:spcAft>
                <a:spcPts val="0"/>
              </a:spcAft>
              <a:buSzPts val="2700"/>
              <a:buFont typeface="Nunito Sans"/>
              <a:buNone/>
              <a:defRPr b="1" sz="2700">
                <a:latin typeface="Nunito Sans"/>
                <a:ea typeface="Nunito Sans"/>
                <a:cs typeface="Nunito Sans"/>
                <a:sym typeface="Nunito Sans"/>
              </a:defRPr>
            </a:lvl8pPr>
            <a:lvl9pPr lvl="8">
              <a:spcBef>
                <a:spcPts val="0"/>
              </a:spcBef>
              <a:spcAft>
                <a:spcPts val="0"/>
              </a:spcAft>
              <a:buSzPts val="2700"/>
              <a:buFont typeface="Nunito Sans"/>
              <a:buNone/>
              <a:defRPr b="1" sz="2700">
                <a:latin typeface="Nunito Sans"/>
                <a:ea typeface="Nunito Sans"/>
                <a:cs typeface="Nunito Sans"/>
                <a:sym typeface="Nunito Sans"/>
              </a:defRPr>
            </a:lvl9pPr>
          </a:lstStyle>
          <a:p/>
        </p:txBody>
      </p:sp>
      <p:sp>
        <p:nvSpPr>
          <p:cNvPr id="641" name="Google Shape;641;p59"/>
          <p:cNvSpPr txBox="1"/>
          <p:nvPr>
            <p:ph idx="2" type="body"/>
          </p:nvPr>
        </p:nvSpPr>
        <p:spPr>
          <a:xfrm>
            <a:off x="799950" y="2103600"/>
            <a:ext cx="2423700" cy="195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42" name="Google Shape;642;p59"/>
          <p:cNvSpPr txBox="1"/>
          <p:nvPr>
            <p:ph idx="3" type="subTitle"/>
          </p:nvPr>
        </p:nvSpPr>
        <p:spPr>
          <a:xfrm>
            <a:off x="799850" y="2924400"/>
            <a:ext cx="2423700" cy="502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1600"/>
              <a:buFont typeface="Nunito Sans"/>
              <a:buNone/>
              <a:defRPr b="1" sz="1600">
                <a:solidFill>
                  <a:schemeClr val="accent1"/>
                </a:solidFill>
                <a:latin typeface="Nunito Sans"/>
                <a:ea typeface="Nunito Sans"/>
                <a:cs typeface="Nunito Sans"/>
                <a:sym typeface="Nunito Sans"/>
              </a:defRPr>
            </a:lvl1pPr>
            <a:lvl2pPr lvl="1">
              <a:spcBef>
                <a:spcPts val="0"/>
              </a:spcBef>
              <a:spcAft>
                <a:spcPts val="0"/>
              </a:spcAft>
              <a:buSzPts val="2700"/>
              <a:buFont typeface="Nunito Sans"/>
              <a:buNone/>
              <a:defRPr b="1" sz="2700">
                <a:latin typeface="Nunito Sans"/>
                <a:ea typeface="Nunito Sans"/>
                <a:cs typeface="Nunito Sans"/>
                <a:sym typeface="Nunito Sans"/>
              </a:defRPr>
            </a:lvl2pPr>
            <a:lvl3pPr lvl="2">
              <a:spcBef>
                <a:spcPts val="0"/>
              </a:spcBef>
              <a:spcAft>
                <a:spcPts val="0"/>
              </a:spcAft>
              <a:buSzPts val="2700"/>
              <a:buFont typeface="Nunito Sans"/>
              <a:buNone/>
              <a:defRPr b="1" sz="2700">
                <a:latin typeface="Nunito Sans"/>
                <a:ea typeface="Nunito Sans"/>
                <a:cs typeface="Nunito Sans"/>
                <a:sym typeface="Nunito Sans"/>
              </a:defRPr>
            </a:lvl3pPr>
            <a:lvl4pPr lvl="3">
              <a:spcBef>
                <a:spcPts val="0"/>
              </a:spcBef>
              <a:spcAft>
                <a:spcPts val="0"/>
              </a:spcAft>
              <a:buSzPts val="2700"/>
              <a:buFont typeface="Nunito Sans"/>
              <a:buNone/>
              <a:defRPr b="1" sz="2700">
                <a:latin typeface="Nunito Sans"/>
                <a:ea typeface="Nunito Sans"/>
                <a:cs typeface="Nunito Sans"/>
                <a:sym typeface="Nunito Sans"/>
              </a:defRPr>
            </a:lvl4pPr>
            <a:lvl5pPr lvl="4">
              <a:spcBef>
                <a:spcPts val="0"/>
              </a:spcBef>
              <a:spcAft>
                <a:spcPts val="0"/>
              </a:spcAft>
              <a:buSzPts val="2700"/>
              <a:buFont typeface="Nunito Sans"/>
              <a:buNone/>
              <a:defRPr b="1" sz="2700">
                <a:latin typeface="Nunito Sans"/>
                <a:ea typeface="Nunito Sans"/>
                <a:cs typeface="Nunito Sans"/>
                <a:sym typeface="Nunito Sans"/>
              </a:defRPr>
            </a:lvl5pPr>
            <a:lvl6pPr lvl="5">
              <a:spcBef>
                <a:spcPts val="0"/>
              </a:spcBef>
              <a:spcAft>
                <a:spcPts val="0"/>
              </a:spcAft>
              <a:buSzPts val="2700"/>
              <a:buFont typeface="Nunito Sans"/>
              <a:buNone/>
              <a:defRPr b="1" sz="2700">
                <a:latin typeface="Nunito Sans"/>
                <a:ea typeface="Nunito Sans"/>
                <a:cs typeface="Nunito Sans"/>
                <a:sym typeface="Nunito Sans"/>
              </a:defRPr>
            </a:lvl6pPr>
            <a:lvl7pPr lvl="6">
              <a:spcBef>
                <a:spcPts val="0"/>
              </a:spcBef>
              <a:spcAft>
                <a:spcPts val="0"/>
              </a:spcAft>
              <a:buSzPts val="2700"/>
              <a:buFont typeface="Nunito Sans"/>
              <a:buNone/>
              <a:defRPr b="1" sz="2700">
                <a:latin typeface="Nunito Sans"/>
                <a:ea typeface="Nunito Sans"/>
                <a:cs typeface="Nunito Sans"/>
                <a:sym typeface="Nunito Sans"/>
              </a:defRPr>
            </a:lvl7pPr>
            <a:lvl8pPr lvl="7">
              <a:spcBef>
                <a:spcPts val="0"/>
              </a:spcBef>
              <a:spcAft>
                <a:spcPts val="0"/>
              </a:spcAft>
              <a:buSzPts val="2700"/>
              <a:buFont typeface="Nunito Sans"/>
              <a:buNone/>
              <a:defRPr b="1" sz="2700">
                <a:latin typeface="Nunito Sans"/>
                <a:ea typeface="Nunito Sans"/>
                <a:cs typeface="Nunito Sans"/>
                <a:sym typeface="Nunito Sans"/>
              </a:defRPr>
            </a:lvl8pPr>
            <a:lvl9pPr lvl="8">
              <a:spcBef>
                <a:spcPts val="0"/>
              </a:spcBef>
              <a:spcAft>
                <a:spcPts val="0"/>
              </a:spcAft>
              <a:buSzPts val="2700"/>
              <a:buFont typeface="Nunito Sans"/>
              <a:buNone/>
              <a:defRPr b="1" sz="2700">
                <a:latin typeface="Nunito Sans"/>
                <a:ea typeface="Nunito Sans"/>
                <a:cs typeface="Nunito Sans"/>
                <a:sym typeface="Nunito Sans"/>
              </a:defRPr>
            </a:lvl9pPr>
          </a:lstStyle>
          <a:p/>
        </p:txBody>
      </p:sp>
      <p:sp>
        <p:nvSpPr>
          <p:cNvPr id="643" name="Google Shape;643;p59"/>
          <p:cNvSpPr txBox="1"/>
          <p:nvPr>
            <p:ph idx="4" type="body"/>
          </p:nvPr>
        </p:nvSpPr>
        <p:spPr>
          <a:xfrm>
            <a:off x="799950" y="3464450"/>
            <a:ext cx="2423700" cy="195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44" name="Google Shape;644;p59"/>
          <p:cNvSpPr txBox="1"/>
          <p:nvPr>
            <p:ph type="title"/>
          </p:nvPr>
        </p:nvSpPr>
        <p:spPr>
          <a:xfrm>
            <a:off x="287625" y="369925"/>
            <a:ext cx="35856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45" name="Google Shape;645;p59"/>
          <p:cNvSpPr/>
          <p:nvPr>
            <p:ph idx="5" type="pic"/>
          </p:nvPr>
        </p:nvSpPr>
        <p:spPr>
          <a:xfrm>
            <a:off x="3955500" y="0"/>
            <a:ext cx="5188500" cy="5143500"/>
          </a:xfrm>
          <a:prstGeom prst="rect">
            <a:avLst/>
          </a:prstGeom>
          <a:noFill/>
          <a:ln>
            <a:noFill/>
          </a:ln>
        </p:spPr>
      </p:sp>
      <p:sp>
        <p:nvSpPr>
          <p:cNvPr id="646" name="Google Shape;646;p59"/>
          <p:cNvSpPr txBox="1"/>
          <p:nvPr>
            <p:ph idx="6" type="subTitle"/>
          </p:nvPr>
        </p:nvSpPr>
        <p:spPr>
          <a:xfrm>
            <a:off x="799850" y="4285250"/>
            <a:ext cx="2423700" cy="502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1600"/>
              <a:buFont typeface="Nunito Sans"/>
              <a:buNone/>
              <a:defRPr b="1" sz="1600">
                <a:solidFill>
                  <a:schemeClr val="accent1"/>
                </a:solidFill>
                <a:latin typeface="Nunito Sans"/>
                <a:ea typeface="Nunito Sans"/>
                <a:cs typeface="Nunito Sans"/>
                <a:sym typeface="Nunito Sans"/>
              </a:defRPr>
            </a:lvl1pPr>
            <a:lvl2pPr lvl="1">
              <a:spcBef>
                <a:spcPts val="0"/>
              </a:spcBef>
              <a:spcAft>
                <a:spcPts val="0"/>
              </a:spcAft>
              <a:buSzPts val="2700"/>
              <a:buFont typeface="Nunito Sans"/>
              <a:buNone/>
              <a:defRPr b="1" sz="2700">
                <a:latin typeface="Nunito Sans"/>
                <a:ea typeface="Nunito Sans"/>
                <a:cs typeface="Nunito Sans"/>
                <a:sym typeface="Nunito Sans"/>
              </a:defRPr>
            </a:lvl2pPr>
            <a:lvl3pPr lvl="2">
              <a:spcBef>
                <a:spcPts val="0"/>
              </a:spcBef>
              <a:spcAft>
                <a:spcPts val="0"/>
              </a:spcAft>
              <a:buSzPts val="2700"/>
              <a:buFont typeface="Nunito Sans"/>
              <a:buNone/>
              <a:defRPr b="1" sz="2700">
                <a:latin typeface="Nunito Sans"/>
                <a:ea typeface="Nunito Sans"/>
                <a:cs typeface="Nunito Sans"/>
                <a:sym typeface="Nunito Sans"/>
              </a:defRPr>
            </a:lvl3pPr>
            <a:lvl4pPr lvl="3">
              <a:spcBef>
                <a:spcPts val="0"/>
              </a:spcBef>
              <a:spcAft>
                <a:spcPts val="0"/>
              </a:spcAft>
              <a:buSzPts val="2700"/>
              <a:buFont typeface="Nunito Sans"/>
              <a:buNone/>
              <a:defRPr b="1" sz="2700">
                <a:latin typeface="Nunito Sans"/>
                <a:ea typeface="Nunito Sans"/>
                <a:cs typeface="Nunito Sans"/>
                <a:sym typeface="Nunito Sans"/>
              </a:defRPr>
            </a:lvl4pPr>
            <a:lvl5pPr lvl="4">
              <a:spcBef>
                <a:spcPts val="0"/>
              </a:spcBef>
              <a:spcAft>
                <a:spcPts val="0"/>
              </a:spcAft>
              <a:buSzPts val="2700"/>
              <a:buFont typeface="Nunito Sans"/>
              <a:buNone/>
              <a:defRPr b="1" sz="2700">
                <a:latin typeface="Nunito Sans"/>
                <a:ea typeface="Nunito Sans"/>
                <a:cs typeface="Nunito Sans"/>
                <a:sym typeface="Nunito Sans"/>
              </a:defRPr>
            </a:lvl5pPr>
            <a:lvl6pPr lvl="5">
              <a:spcBef>
                <a:spcPts val="0"/>
              </a:spcBef>
              <a:spcAft>
                <a:spcPts val="0"/>
              </a:spcAft>
              <a:buSzPts val="2700"/>
              <a:buFont typeface="Nunito Sans"/>
              <a:buNone/>
              <a:defRPr b="1" sz="2700">
                <a:latin typeface="Nunito Sans"/>
                <a:ea typeface="Nunito Sans"/>
                <a:cs typeface="Nunito Sans"/>
                <a:sym typeface="Nunito Sans"/>
              </a:defRPr>
            </a:lvl6pPr>
            <a:lvl7pPr lvl="6">
              <a:spcBef>
                <a:spcPts val="0"/>
              </a:spcBef>
              <a:spcAft>
                <a:spcPts val="0"/>
              </a:spcAft>
              <a:buSzPts val="2700"/>
              <a:buFont typeface="Nunito Sans"/>
              <a:buNone/>
              <a:defRPr b="1" sz="2700">
                <a:latin typeface="Nunito Sans"/>
                <a:ea typeface="Nunito Sans"/>
                <a:cs typeface="Nunito Sans"/>
                <a:sym typeface="Nunito Sans"/>
              </a:defRPr>
            </a:lvl7pPr>
            <a:lvl8pPr lvl="7">
              <a:spcBef>
                <a:spcPts val="0"/>
              </a:spcBef>
              <a:spcAft>
                <a:spcPts val="0"/>
              </a:spcAft>
              <a:buSzPts val="2700"/>
              <a:buFont typeface="Nunito Sans"/>
              <a:buNone/>
              <a:defRPr b="1" sz="2700">
                <a:latin typeface="Nunito Sans"/>
                <a:ea typeface="Nunito Sans"/>
                <a:cs typeface="Nunito Sans"/>
                <a:sym typeface="Nunito Sans"/>
              </a:defRPr>
            </a:lvl8pPr>
            <a:lvl9pPr lvl="8">
              <a:spcBef>
                <a:spcPts val="0"/>
              </a:spcBef>
              <a:spcAft>
                <a:spcPts val="0"/>
              </a:spcAft>
              <a:buSzPts val="2700"/>
              <a:buFont typeface="Nunito Sans"/>
              <a:buNone/>
              <a:defRPr b="1" sz="2700">
                <a:latin typeface="Nunito Sans"/>
                <a:ea typeface="Nunito Sans"/>
                <a:cs typeface="Nunito Sans"/>
                <a:sym typeface="Nunito Sans"/>
              </a:defRPr>
            </a:lvl9pPr>
          </a:lstStyle>
          <a:p/>
        </p:txBody>
      </p:sp>
      <p:sp>
        <p:nvSpPr>
          <p:cNvPr id="647" name="Google Shape;647;p59"/>
          <p:cNvSpPr txBox="1"/>
          <p:nvPr>
            <p:ph idx="7" type="body"/>
          </p:nvPr>
        </p:nvSpPr>
        <p:spPr>
          <a:xfrm>
            <a:off x="799950" y="4511725"/>
            <a:ext cx="2423700" cy="1959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48" name="Google Shape;648;p59"/>
          <p:cNvSpPr/>
          <p:nvPr/>
        </p:nvSpPr>
        <p:spPr>
          <a:xfrm>
            <a:off x="3873225" y="910600"/>
            <a:ext cx="104400" cy="324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9" name="Google Shape;649;p59"/>
          <p:cNvSpPr/>
          <p:nvPr/>
        </p:nvSpPr>
        <p:spPr>
          <a:xfrm>
            <a:off x="-944833" y="-9080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steps">
  <p:cSld name="CUSTOM_25">
    <p:spTree>
      <p:nvGrpSpPr>
        <p:cNvPr id="650" name="Shape 650"/>
        <p:cNvGrpSpPr/>
        <p:nvPr/>
      </p:nvGrpSpPr>
      <p:grpSpPr>
        <a:xfrm>
          <a:off x="0" y="0"/>
          <a:ext cx="0" cy="0"/>
          <a:chOff x="0" y="0"/>
          <a:chExt cx="0" cy="0"/>
        </a:xfrm>
      </p:grpSpPr>
      <p:sp>
        <p:nvSpPr>
          <p:cNvPr id="651" name="Google Shape;651;p60"/>
          <p:cNvSpPr txBox="1"/>
          <p:nvPr>
            <p:ph type="title"/>
          </p:nvPr>
        </p:nvSpPr>
        <p:spPr>
          <a:xfrm>
            <a:off x="287725" y="369925"/>
            <a:ext cx="85647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52" name="Google Shape;652;p60"/>
          <p:cNvSpPr/>
          <p:nvPr/>
        </p:nvSpPr>
        <p:spPr>
          <a:xfrm>
            <a:off x="847125" y="1796975"/>
            <a:ext cx="2668200" cy="1168800"/>
          </a:xfrm>
          <a:prstGeom prst="chevron">
            <a:avLst>
              <a:gd fmla="val 50000"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53" name="Google Shape;653;p60"/>
          <p:cNvSpPr/>
          <p:nvPr/>
        </p:nvSpPr>
        <p:spPr>
          <a:xfrm>
            <a:off x="3159061" y="1796975"/>
            <a:ext cx="2668200" cy="1168800"/>
          </a:xfrm>
          <a:prstGeom prst="chevron">
            <a:avLst>
              <a:gd fmla="val 50000"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54" name="Google Shape;654;p60"/>
          <p:cNvSpPr/>
          <p:nvPr/>
        </p:nvSpPr>
        <p:spPr>
          <a:xfrm>
            <a:off x="5420470" y="1796975"/>
            <a:ext cx="2668200" cy="1168800"/>
          </a:xfrm>
          <a:prstGeom prst="chevron">
            <a:avLst>
              <a:gd fmla="val 5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55" name="Google Shape;655;p60"/>
          <p:cNvSpPr txBox="1"/>
          <p:nvPr>
            <p:ph idx="1" type="subTitle"/>
          </p:nvPr>
        </p:nvSpPr>
        <p:spPr>
          <a:xfrm>
            <a:off x="1760550" y="2241275"/>
            <a:ext cx="1024500" cy="28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2pPr>
            <a:lvl3pPr lvl="2"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3pPr>
            <a:lvl4pPr lvl="3"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4pPr>
            <a:lvl5pPr lvl="4"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5pPr>
            <a:lvl6pPr lvl="5"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6pPr>
            <a:lvl7pPr lvl="6"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7pPr>
            <a:lvl8pPr lvl="7"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8pPr>
            <a:lvl9pPr lvl="8"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9pPr>
          </a:lstStyle>
          <a:p/>
        </p:txBody>
      </p:sp>
      <p:sp>
        <p:nvSpPr>
          <p:cNvPr id="656" name="Google Shape;656;p60"/>
          <p:cNvSpPr txBox="1"/>
          <p:nvPr>
            <p:ph idx="2" type="subTitle"/>
          </p:nvPr>
        </p:nvSpPr>
        <p:spPr>
          <a:xfrm>
            <a:off x="3980900" y="2241275"/>
            <a:ext cx="1024500" cy="28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1pPr>
            <a:lvl2pPr lvl="1"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2pPr>
            <a:lvl3pPr lvl="2"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3pPr>
            <a:lvl4pPr lvl="3"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4pPr>
            <a:lvl5pPr lvl="4"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5pPr>
            <a:lvl6pPr lvl="5"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6pPr>
            <a:lvl7pPr lvl="6"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7pPr>
            <a:lvl8pPr lvl="7"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8pPr>
            <a:lvl9pPr lvl="8"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9pPr>
          </a:lstStyle>
          <a:p/>
        </p:txBody>
      </p:sp>
      <p:sp>
        <p:nvSpPr>
          <p:cNvPr id="657" name="Google Shape;657;p60"/>
          <p:cNvSpPr txBox="1"/>
          <p:nvPr>
            <p:ph idx="3" type="subTitle"/>
          </p:nvPr>
        </p:nvSpPr>
        <p:spPr>
          <a:xfrm>
            <a:off x="6364500" y="2241275"/>
            <a:ext cx="1024500" cy="280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1pPr>
            <a:lvl2pPr lvl="1"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2pPr>
            <a:lvl3pPr lvl="2"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3pPr>
            <a:lvl4pPr lvl="3"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4pPr>
            <a:lvl5pPr lvl="4"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5pPr>
            <a:lvl6pPr lvl="5"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6pPr>
            <a:lvl7pPr lvl="6"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7pPr>
            <a:lvl8pPr lvl="7"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8pPr>
            <a:lvl9pPr lvl="8" algn="ctr">
              <a:spcBef>
                <a:spcPts val="0"/>
              </a:spcBef>
              <a:spcAft>
                <a:spcPts val="0"/>
              </a:spcAft>
              <a:buClr>
                <a:schemeClr val="dk2"/>
              </a:buClr>
              <a:buSzPts val="1200"/>
              <a:buFont typeface="Nunito Sans"/>
              <a:buNone/>
              <a:defRPr b="1" sz="1200">
                <a:solidFill>
                  <a:schemeClr val="dk2"/>
                </a:solidFill>
                <a:latin typeface="Nunito Sans"/>
                <a:ea typeface="Nunito Sans"/>
                <a:cs typeface="Nunito Sans"/>
                <a:sym typeface="Nunito Sans"/>
              </a:defRPr>
            </a:lvl9pPr>
          </a:lstStyle>
          <a:p/>
        </p:txBody>
      </p:sp>
      <p:sp>
        <p:nvSpPr>
          <p:cNvPr id="658" name="Google Shape;658;p60"/>
          <p:cNvSpPr txBox="1"/>
          <p:nvPr>
            <p:ph idx="4" type="body"/>
          </p:nvPr>
        </p:nvSpPr>
        <p:spPr>
          <a:xfrm>
            <a:off x="951700" y="3158350"/>
            <a:ext cx="1935000" cy="332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59" name="Google Shape;659;p60"/>
          <p:cNvSpPr txBox="1"/>
          <p:nvPr>
            <p:ph idx="5" type="body"/>
          </p:nvPr>
        </p:nvSpPr>
        <p:spPr>
          <a:xfrm>
            <a:off x="3223800" y="3158350"/>
            <a:ext cx="1935000" cy="332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60" name="Google Shape;660;p60"/>
          <p:cNvSpPr txBox="1"/>
          <p:nvPr>
            <p:ph idx="6" type="body"/>
          </p:nvPr>
        </p:nvSpPr>
        <p:spPr>
          <a:xfrm>
            <a:off x="5495900" y="3158350"/>
            <a:ext cx="1935000" cy="332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61" name="Google Shape;661;p60"/>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60"/>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60"/>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v3">
  <p:cSld name="CUSTOM_27">
    <p:spTree>
      <p:nvGrpSpPr>
        <p:cNvPr id="664" name="Shape 664"/>
        <p:cNvGrpSpPr/>
        <p:nvPr/>
      </p:nvGrpSpPr>
      <p:grpSpPr>
        <a:xfrm>
          <a:off x="0" y="0"/>
          <a:ext cx="0" cy="0"/>
          <a:chOff x="0" y="0"/>
          <a:chExt cx="0" cy="0"/>
        </a:xfrm>
      </p:grpSpPr>
      <p:sp>
        <p:nvSpPr>
          <p:cNvPr id="665" name="Google Shape;665;p61"/>
          <p:cNvSpPr txBox="1"/>
          <p:nvPr>
            <p:ph type="title"/>
          </p:nvPr>
        </p:nvSpPr>
        <p:spPr>
          <a:xfrm>
            <a:off x="287725" y="369925"/>
            <a:ext cx="8564700" cy="3369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666" name="Google Shape;666;p61"/>
          <p:cNvSpPr txBox="1"/>
          <p:nvPr>
            <p:ph idx="1" type="subTitle"/>
          </p:nvPr>
        </p:nvSpPr>
        <p:spPr>
          <a:xfrm>
            <a:off x="297038" y="1468825"/>
            <a:ext cx="2707500" cy="5376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67" name="Google Shape;667;p61"/>
          <p:cNvSpPr txBox="1"/>
          <p:nvPr>
            <p:ph idx="2" type="body"/>
          </p:nvPr>
        </p:nvSpPr>
        <p:spPr>
          <a:xfrm>
            <a:off x="297025" y="2115300"/>
            <a:ext cx="2707500" cy="1357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68" name="Google Shape;668;p61"/>
          <p:cNvSpPr txBox="1"/>
          <p:nvPr>
            <p:ph idx="3" type="subTitle"/>
          </p:nvPr>
        </p:nvSpPr>
        <p:spPr>
          <a:xfrm>
            <a:off x="6145063" y="1468825"/>
            <a:ext cx="2707500" cy="5376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69" name="Google Shape;669;p61"/>
          <p:cNvSpPr txBox="1"/>
          <p:nvPr>
            <p:ph idx="4" type="body"/>
          </p:nvPr>
        </p:nvSpPr>
        <p:spPr>
          <a:xfrm>
            <a:off x="6145050" y="2115300"/>
            <a:ext cx="2707500" cy="1357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70" name="Google Shape;670;p61"/>
          <p:cNvSpPr txBox="1"/>
          <p:nvPr>
            <p:ph idx="5" type="subTitle"/>
          </p:nvPr>
        </p:nvSpPr>
        <p:spPr>
          <a:xfrm>
            <a:off x="3221050" y="1468825"/>
            <a:ext cx="2707500" cy="5376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71" name="Google Shape;671;p61"/>
          <p:cNvSpPr txBox="1"/>
          <p:nvPr>
            <p:ph idx="6" type="body"/>
          </p:nvPr>
        </p:nvSpPr>
        <p:spPr>
          <a:xfrm>
            <a:off x="3221038" y="2115300"/>
            <a:ext cx="2707500" cy="1357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72" name="Google Shape;672;p61"/>
          <p:cNvSpPr/>
          <p:nvPr/>
        </p:nvSpPr>
        <p:spPr>
          <a:xfrm>
            <a:off x="8334964" y="-2356"/>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61"/>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v4">
  <p:cSld name="CUSTOM_1_1">
    <p:spTree>
      <p:nvGrpSpPr>
        <p:cNvPr id="674" name="Shape 674"/>
        <p:cNvGrpSpPr/>
        <p:nvPr/>
      </p:nvGrpSpPr>
      <p:grpSpPr>
        <a:xfrm>
          <a:off x="0" y="0"/>
          <a:ext cx="0" cy="0"/>
          <a:chOff x="0" y="0"/>
          <a:chExt cx="0" cy="0"/>
        </a:xfrm>
      </p:grpSpPr>
      <p:sp>
        <p:nvSpPr>
          <p:cNvPr id="675" name="Google Shape;675;p62"/>
          <p:cNvSpPr txBox="1"/>
          <p:nvPr>
            <p:ph type="title"/>
          </p:nvPr>
        </p:nvSpPr>
        <p:spPr>
          <a:xfrm>
            <a:off x="297025" y="369925"/>
            <a:ext cx="8450400" cy="3369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676" name="Google Shape;676;p62"/>
          <p:cNvSpPr txBox="1"/>
          <p:nvPr>
            <p:ph idx="1" type="subTitle"/>
          </p:nvPr>
        </p:nvSpPr>
        <p:spPr>
          <a:xfrm>
            <a:off x="297025" y="1409725"/>
            <a:ext cx="27075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77" name="Google Shape;677;p62"/>
          <p:cNvSpPr txBox="1"/>
          <p:nvPr>
            <p:ph idx="2" type="body"/>
          </p:nvPr>
        </p:nvSpPr>
        <p:spPr>
          <a:xfrm>
            <a:off x="297025" y="1903800"/>
            <a:ext cx="2707500" cy="1357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78" name="Google Shape;678;p62"/>
          <p:cNvSpPr txBox="1"/>
          <p:nvPr>
            <p:ph idx="3" type="subTitle"/>
          </p:nvPr>
        </p:nvSpPr>
        <p:spPr>
          <a:xfrm>
            <a:off x="6145050" y="1409725"/>
            <a:ext cx="27075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79" name="Google Shape;679;p62"/>
          <p:cNvSpPr txBox="1"/>
          <p:nvPr>
            <p:ph idx="4" type="body"/>
          </p:nvPr>
        </p:nvSpPr>
        <p:spPr>
          <a:xfrm>
            <a:off x="6145050" y="1903800"/>
            <a:ext cx="2707500" cy="1357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80" name="Google Shape;680;p62"/>
          <p:cNvSpPr txBox="1"/>
          <p:nvPr>
            <p:ph idx="5" type="subTitle"/>
          </p:nvPr>
        </p:nvSpPr>
        <p:spPr>
          <a:xfrm>
            <a:off x="3221038" y="1409725"/>
            <a:ext cx="27075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81" name="Google Shape;681;p62"/>
          <p:cNvSpPr txBox="1"/>
          <p:nvPr>
            <p:ph idx="6" type="body"/>
          </p:nvPr>
        </p:nvSpPr>
        <p:spPr>
          <a:xfrm>
            <a:off x="3221038" y="1903800"/>
            <a:ext cx="2707500" cy="1357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682" name="Google Shape;682;p62"/>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683" name="Google Shape;683;p62"/>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columns">
  <p:cSld name="TITLE_1">
    <p:spTree>
      <p:nvGrpSpPr>
        <p:cNvPr id="684" name="Shape 684"/>
        <p:cNvGrpSpPr/>
        <p:nvPr/>
      </p:nvGrpSpPr>
      <p:grpSpPr>
        <a:xfrm>
          <a:off x="0" y="0"/>
          <a:ext cx="0" cy="0"/>
          <a:chOff x="0" y="0"/>
          <a:chExt cx="0" cy="0"/>
        </a:xfrm>
      </p:grpSpPr>
      <p:sp>
        <p:nvSpPr>
          <p:cNvPr id="685" name="Google Shape;685;p63"/>
          <p:cNvSpPr txBox="1"/>
          <p:nvPr>
            <p:ph idx="12" type="sldNum"/>
          </p:nvPr>
        </p:nvSpPr>
        <p:spPr>
          <a:xfrm>
            <a:off x="8457108" y="4749892"/>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86" name="Google Shape;686;p63"/>
          <p:cNvSpPr txBox="1"/>
          <p:nvPr>
            <p:ph type="title"/>
          </p:nvPr>
        </p:nvSpPr>
        <p:spPr>
          <a:xfrm>
            <a:off x="3234669" y="2046063"/>
            <a:ext cx="2679000" cy="1613100"/>
          </a:xfrm>
          <a:prstGeom prst="rect">
            <a:avLst/>
          </a:prstGeom>
        </p:spPr>
        <p:txBody>
          <a:bodyPr anchorCtr="0" anchor="t" bIns="91425" lIns="91425" spcFirstLastPara="1" rIns="91425" wrap="square" tIns="91425">
            <a:noAutofit/>
          </a:bodyPr>
          <a:lstStyle>
            <a:lvl1pPr lvl="0" algn="l">
              <a:spcBef>
                <a:spcPts val="0"/>
              </a:spcBef>
              <a:spcAft>
                <a:spcPts val="0"/>
              </a:spcAft>
              <a:buClr>
                <a:schemeClr val="dk1"/>
              </a:buClr>
              <a:buSzPts val="2000"/>
              <a:buNone/>
              <a:defRPr>
                <a:solidFill>
                  <a:schemeClr val="dk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87" name="Google Shape;687;p63"/>
          <p:cNvSpPr txBox="1"/>
          <p:nvPr>
            <p:ph idx="1" type="subTitle"/>
          </p:nvPr>
        </p:nvSpPr>
        <p:spPr>
          <a:xfrm>
            <a:off x="280241" y="279900"/>
            <a:ext cx="2708700" cy="529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88" name="Google Shape;688;p63"/>
          <p:cNvSpPr txBox="1"/>
          <p:nvPr>
            <p:ph idx="2" type="body"/>
          </p:nvPr>
        </p:nvSpPr>
        <p:spPr>
          <a:xfrm>
            <a:off x="295723" y="728885"/>
            <a:ext cx="2708700" cy="121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9" name="Google Shape;689;p63"/>
          <p:cNvSpPr txBox="1"/>
          <p:nvPr>
            <p:ph idx="3" type="subTitle"/>
          </p:nvPr>
        </p:nvSpPr>
        <p:spPr>
          <a:xfrm>
            <a:off x="6143500" y="279900"/>
            <a:ext cx="2724600" cy="529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90" name="Google Shape;690;p63"/>
          <p:cNvSpPr txBox="1"/>
          <p:nvPr>
            <p:ph idx="4" type="body"/>
          </p:nvPr>
        </p:nvSpPr>
        <p:spPr>
          <a:xfrm>
            <a:off x="6145050" y="728885"/>
            <a:ext cx="2724600" cy="121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1" name="Google Shape;691;p63"/>
          <p:cNvSpPr txBox="1"/>
          <p:nvPr>
            <p:ph idx="5" type="subTitle"/>
          </p:nvPr>
        </p:nvSpPr>
        <p:spPr>
          <a:xfrm>
            <a:off x="274825" y="2896825"/>
            <a:ext cx="2708700" cy="529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92" name="Google Shape;692;p63"/>
          <p:cNvSpPr txBox="1"/>
          <p:nvPr>
            <p:ph idx="6" type="body"/>
          </p:nvPr>
        </p:nvSpPr>
        <p:spPr>
          <a:xfrm>
            <a:off x="288757" y="3345810"/>
            <a:ext cx="2708700" cy="121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3" name="Google Shape;693;p63"/>
          <p:cNvSpPr txBox="1"/>
          <p:nvPr>
            <p:ph idx="7" type="subTitle"/>
          </p:nvPr>
        </p:nvSpPr>
        <p:spPr>
          <a:xfrm>
            <a:off x="6143500" y="2896825"/>
            <a:ext cx="2724600" cy="529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694" name="Google Shape;694;p63"/>
          <p:cNvSpPr txBox="1"/>
          <p:nvPr>
            <p:ph idx="8" type="body"/>
          </p:nvPr>
        </p:nvSpPr>
        <p:spPr>
          <a:xfrm>
            <a:off x="6145050" y="3345810"/>
            <a:ext cx="2724600" cy="1218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695" name="Google Shape;695;p63"/>
          <p:cNvCxnSpPr/>
          <p:nvPr/>
        </p:nvCxnSpPr>
        <p:spPr>
          <a:xfrm>
            <a:off x="-23050" y="0"/>
            <a:ext cx="5384700" cy="0"/>
          </a:xfrm>
          <a:prstGeom prst="straightConnector1">
            <a:avLst/>
          </a:prstGeom>
          <a:noFill/>
          <a:ln cap="flat" cmpd="sng" w="76200">
            <a:solidFill>
              <a:schemeClr val="accent5"/>
            </a:solidFill>
            <a:prstDash val="solid"/>
            <a:round/>
            <a:headEnd len="med" w="med" type="none"/>
            <a:tailEnd len="med" w="med" type="none"/>
          </a:ln>
        </p:spPr>
      </p:cxnSp>
      <p:cxnSp>
        <p:nvCxnSpPr>
          <p:cNvPr id="696" name="Google Shape;696;p63"/>
          <p:cNvCxnSpPr/>
          <p:nvPr/>
        </p:nvCxnSpPr>
        <p:spPr>
          <a:xfrm>
            <a:off x="3759300" y="5143500"/>
            <a:ext cx="5384700" cy="0"/>
          </a:xfrm>
          <a:prstGeom prst="straightConnector1">
            <a:avLst/>
          </a:prstGeom>
          <a:noFill/>
          <a:ln cap="flat" cmpd="sng" w="76200">
            <a:solidFill>
              <a:schemeClr val="accent5"/>
            </a:solidFill>
            <a:prstDash val="solid"/>
            <a:round/>
            <a:headEnd len="med" w="med" type="none"/>
            <a:tailEnd len="med" w="med" type="none"/>
          </a:ln>
        </p:spPr>
      </p:cxnSp>
      <p:sp>
        <p:nvSpPr>
          <p:cNvPr id="697" name="Google Shape;697;p63"/>
          <p:cNvSpPr/>
          <p:nvPr/>
        </p:nvSpPr>
        <p:spPr>
          <a:xfrm>
            <a:off x="3853864" y="1377269"/>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8" name="Google Shape;698;p63"/>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v4">
  <p:cSld name="CUSTOM_3_1">
    <p:spTree>
      <p:nvGrpSpPr>
        <p:cNvPr id="699" name="Shape 699"/>
        <p:cNvGrpSpPr/>
        <p:nvPr/>
      </p:nvGrpSpPr>
      <p:grpSpPr>
        <a:xfrm>
          <a:off x="0" y="0"/>
          <a:ext cx="0" cy="0"/>
          <a:chOff x="0" y="0"/>
          <a:chExt cx="0" cy="0"/>
        </a:xfrm>
      </p:grpSpPr>
      <p:sp>
        <p:nvSpPr>
          <p:cNvPr id="700" name="Google Shape;700;p64"/>
          <p:cNvSpPr txBox="1"/>
          <p:nvPr>
            <p:ph type="title"/>
          </p:nvPr>
        </p:nvSpPr>
        <p:spPr>
          <a:xfrm>
            <a:off x="287725" y="369925"/>
            <a:ext cx="7475700" cy="502800"/>
          </a:xfrm>
          <a:prstGeom prst="rect">
            <a:avLst/>
          </a:prstGeom>
        </p:spPr>
        <p:txBody>
          <a:bodyPr anchorCtr="0" anchor="t" bIns="91425" lIns="91425" spcFirstLastPara="1" rIns="91425" wrap="square" tIns="91425">
            <a:noAutofit/>
          </a:bodyPr>
          <a:lstStyle>
            <a:lvl1pPr lvl="0" algn="l">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01" name="Google Shape;701;p64"/>
          <p:cNvSpPr txBox="1"/>
          <p:nvPr>
            <p:ph idx="1" type="subTitle"/>
          </p:nvPr>
        </p:nvSpPr>
        <p:spPr>
          <a:xfrm>
            <a:off x="298400" y="1897138"/>
            <a:ext cx="1975800" cy="428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Nunito Sans"/>
              <a:buNone/>
              <a:defRPr b="1" sz="1400">
                <a:solidFill>
                  <a:schemeClr val="accent1"/>
                </a:solidFill>
                <a:latin typeface="Nunito Sans"/>
                <a:ea typeface="Nunito Sans"/>
                <a:cs typeface="Nunito Sans"/>
                <a:sym typeface="Nunito Sans"/>
              </a:defRPr>
            </a:lvl1pPr>
            <a:lvl2pPr lvl="1">
              <a:spcBef>
                <a:spcPts val="0"/>
              </a:spcBef>
              <a:spcAft>
                <a:spcPts val="0"/>
              </a:spcAft>
              <a:buSzPts val="1400"/>
              <a:buFont typeface="Nunito Sans"/>
              <a:buNone/>
              <a:defRPr b="1" sz="1400">
                <a:latin typeface="Nunito Sans"/>
                <a:ea typeface="Nunito Sans"/>
                <a:cs typeface="Nunito Sans"/>
                <a:sym typeface="Nunito Sans"/>
              </a:defRPr>
            </a:lvl2pPr>
            <a:lvl3pPr lvl="2">
              <a:spcBef>
                <a:spcPts val="0"/>
              </a:spcBef>
              <a:spcAft>
                <a:spcPts val="0"/>
              </a:spcAft>
              <a:buSzPts val="1400"/>
              <a:buFont typeface="Nunito Sans"/>
              <a:buNone/>
              <a:defRPr b="1" sz="1400">
                <a:latin typeface="Nunito Sans"/>
                <a:ea typeface="Nunito Sans"/>
                <a:cs typeface="Nunito Sans"/>
                <a:sym typeface="Nunito Sans"/>
              </a:defRPr>
            </a:lvl3pPr>
            <a:lvl4pPr lvl="3">
              <a:spcBef>
                <a:spcPts val="0"/>
              </a:spcBef>
              <a:spcAft>
                <a:spcPts val="0"/>
              </a:spcAft>
              <a:buSzPts val="1400"/>
              <a:buFont typeface="Nunito Sans"/>
              <a:buNone/>
              <a:defRPr b="1" sz="1400">
                <a:latin typeface="Nunito Sans"/>
                <a:ea typeface="Nunito Sans"/>
                <a:cs typeface="Nunito Sans"/>
                <a:sym typeface="Nunito Sans"/>
              </a:defRPr>
            </a:lvl4pPr>
            <a:lvl5pPr lvl="4">
              <a:spcBef>
                <a:spcPts val="0"/>
              </a:spcBef>
              <a:spcAft>
                <a:spcPts val="0"/>
              </a:spcAft>
              <a:buSzPts val="1400"/>
              <a:buFont typeface="Nunito Sans"/>
              <a:buNone/>
              <a:defRPr b="1" sz="1400">
                <a:latin typeface="Nunito Sans"/>
                <a:ea typeface="Nunito Sans"/>
                <a:cs typeface="Nunito Sans"/>
                <a:sym typeface="Nunito Sans"/>
              </a:defRPr>
            </a:lvl5pPr>
            <a:lvl6pPr lvl="5">
              <a:spcBef>
                <a:spcPts val="0"/>
              </a:spcBef>
              <a:spcAft>
                <a:spcPts val="0"/>
              </a:spcAft>
              <a:buSzPts val="1400"/>
              <a:buFont typeface="Nunito Sans"/>
              <a:buNone/>
              <a:defRPr b="1" sz="1400">
                <a:latin typeface="Nunito Sans"/>
                <a:ea typeface="Nunito Sans"/>
                <a:cs typeface="Nunito Sans"/>
                <a:sym typeface="Nunito Sans"/>
              </a:defRPr>
            </a:lvl6pPr>
            <a:lvl7pPr lvl="6">
              <a:spcBef>
                <a:spcPts val="0"/>
              </a:spcBef>
              <a:spcAft>
                <a:spcPts val="0"/>
              </a:spcAft>
              <a:buSzPts val="1400"/>
              <a:buFont typeface="Nunito Sans"/>
              <a:buNone/>
              <a:defRPr b="1" sz="1400">
                <a:latin typeface="Nunito Sans"/>
                <a:ea typeface="Nunito Sans"/>
                <a:cs typeface="Nunito Sans"/>
                <a:sym typeface="Nunito Sans"/>
              </a:defRPr>
            </a:lvl7pPr>
            <a:lvl8pPr lvl="7">
              <a:spcBef>
                <a:spcPts val="0"/>
              </a:spcBef>
              <a:spcAft>
                <a:spcPts val="0"/>
              </a:spcAft>
              <a:buSzPts val="1400"/>
              <a:buFont typeface="Nunito Sans"/>
              <a:buNone/>
              <a:defRPr b="1" sz="1400">
                <a:latin typeface="Nunito Sans"/>
                <a:ea typeface="Nunito Sans"/>
                <a:cs typeface="Nunito Sans"/>
                <a:sym typeface="Nunito Sans"/>
              </a:defRPr>
            </a:lvl8pPr>
            <a:lvl9pPr lvl="8">
              <a:spcBef>
                <a:spcPts val="0"/>
              </a:spcBef>
              <a:spcAft>
                <a:spcPts val="0"/>
              </a:spcAft>
              <a:buSzPts val="1400"/>
              <a:buFont typeface="Nunito Sans"/>
              <a:buNone/>
              <a:defRPr b="1" sz="1400">
                <a:latin typeface="Nunito Sans"/>
                <a:ea typeface="Nunito Sans"/>
                <a:cs typeface="Nunito Sans"/>
                <a:sym typeface="Nunito Sans"/>
              </a:defRPr>
            </a:lvl9pPr>
          </a:lstStyle>
          <a:p/>
        </p:txBody>
      </p:sp>
      <p:sp>
        <p:nvSpPr>
          <p:cNvPr id="702" name="Google Shape;702;p64"/>
          <p:cNvSpPr txBox="1"/>
          <p:nvPr>
            <p:ph idx="2" type="body"/>
          </p:nvPr>
        </p:nvSpPr>
        <p:spPr>
          <a:xfrm>
            <a:off x="299775" y="2462000"/>
            <a:ext cx="1975800" cy="860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3" name="Google Shape;703;p64"/>
          <p:cNvSpPr txBox="1"/>
          <p:nvPr>
            <p:ph idx="3" type="subTitle"/>
          </p:nvPr>
        </p:nvSpPr>
        <p:spPr>
          <a:xfrm>
            <a:off x="6876750" y="1885388"/>
            <a:ext cx="1975800" cy="428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Nunito Sans"/>
              <a:buNone/>
              <a:defRPr b="1" sz="1400">
                <a:solidFill>
                  <a:schemeClr val="accent3"/>
                </a:solidFill>
                <a:latin typeface="Nunito Sans"/>
                <a:ea typeface="Nunito Sans"/>
                <a:cs typeface="Nunito Sans"/>
                <a:sym typeface="Nunito Sans"/>
              </a:defRPr>
            </a:lvl1pPr>
            <a:lvl2pPr lvl="1">
              <a:spcBef>
                <a:spcPts val="0"/>
              </a:spcBef>
              <a:spcAft>
                <a:spcPts val="0"/>
              </a:spcAft>
              <a:buSzPts val="1400"/>
              <a:buFont typeface="Nunito Sans"/>
              <a:buNone/>
              <a:defRPr b="1" sz="1400">
                <a:latin typeface="Nunito Sans"/>
                <a:ea typeface="Nunito Sans"/>
                <a:cs typeface="Nunito Sans"/>
                <a:sym typeface="Nunito Sans"/>
              </a:defRPr>
            </a:lvl2pPr>
            <a:lvl3pPr lvl="2">
              <a:spcBef>
                <a:spcPts val="0"/>
              </a:spcBef>
              <a:spcAft>
                <a:spcPts val="0"/>
              </a:spcAft>
              <a:buSzPts val="1400"/>
              <a:buFont typeface="Nunito Sans"/>
              <a:buNone/>
              <a:defRPr b="1" sz="1400">
                <a:latin typeface="Nunito Sans"/>
                <a:ea typeface="Nunito Sans"/>
                <a:cs typeface="Nunito Sans"/>
                <a:sym typeface="Nunito Sans"/>
              </a:defRPr>
            </a:lvl3pPr>
            <a:lvl4pPr lvl="3">
              <a:spcBef>
                <a:spcPts val="0"/>
              </a:spcBef>
              <a:spcAft>
                <a:spcPts val="0"/>
              </a:spcAft>
              <a:buSzPts val="1400"/>
              <a:buFont typeface="Nunito Sans"/>
              <a:buNone/>
              <a:defRPr b="1" sz="1400">
                <a:latin typeface="Nunito Sans"/>
                <a:ea typeface="Nunito Sans"/>
                <a:cs typeface="Nunito Sans"/>
                <a:sym typeface="Nunito Sans"/>
              </a:defRPr>
            </a:lvl4pPr>
            <a:lvl5pPr lvl="4">
              <a:spcBef>
                <a:spcPts val="0"/>
              </a:spcBef>
              <a:spcAft>
                <a:spcPts val="0"/>
              </a:spcAft>
              <a:buSzPts val="1400"/>
              <a:buFont typeface="Nunito Sans"/>
              <a:buNone/>
              <a:defRPr b="1" sz="1400">
                <a:latin typeface="Nunito Sans"/>
                <a:ea typeface="Nunito Sans"/>
                <a:cs typeface="Nunito Sans"/>
                <a:sym typeface="Nunito Sans"/>
              </a:defRPr>
            </a:lvl5pPr>
            <a:lvl6pPr lvl="5">
              <a:spcBef>
                <a:spcPts val="0"/>
              </a:spcBef>
              <a:spcAft>
                <a:spcPts val="0"/>
              </a:spcAft>
              <a:buSzPts val="1400"/>
              <a:buFont typeface="Nunito Sans"/>
              <a:buNone/>
              <a:defRPr b="1" sz="1400">
                <a:latin typeface="Nunito Sans"/>
                <a:ea typeface="Nunito Sans"/>
                <a:cs typeface="Nunito Sans"/>
                <a:sym typeface="Nunito Sans"/>
              </a:defRPr>
            </a:lvl6pPr>
            <a:lvl7pPr lvl="6">
              <a:spcBef>
                <a:spcPts val="0"/>
              </a:spcBef>
              <a:spcAft>
                <a:spcPts val="0"/>
              </a:spcAft>
              <a:buSzPts val="1400"/>
              <a:buFont typeface="Nunito Sans"/>
              <a:buNone/>
              <a:defRPr b="1" sz="1400">
                <a:latin typeface="Nunito Sans"/>
                <a:ea typeface="Nunito Sans"/>
                <a:cs typeface="Nunito Sans"/>
                <a:sym typeface="Nunito Sans"/>
              </a:defRPr>
            </a:lvl7pPr>
            <a:lvl8pPr lvl="7">
              <a:spcBef>
                <a:spcPts val="0"/>
              </a:spcBef>
              <a:spcAft>
                <a:spcPts val="0"/>
              </a:spcAft>
              <a:buSzPts val="1400"/>
              <a:buFont typeface="Nunito Sans"/>
              <a:buNone/>
              <a:defRPr b="1" sz="1400">
                <a:latin typeface="Nunito Sans"/>
                <a:ea typeface="Nunito Sans"/>
                <a:cs typeface="Nunito Sans"/>
                <a:sym typeface="Nunito Sans"/>
              </a:defRPr>
            </a:lvl8pPr>
            <a:lvl9pPr lvl="8">
              <a:spcBef>
                <a:spcPts val="0"/>
              </a:spcBef>
              <a:spcAft>
                <a:spcPts val="0"/>
              </a:spcAft>
              <a:buSzPts val="1400"/>
              <a:buFont typeface="Nunito Sans"/>
              <a:buNone/>
              <a:defRPr b="1" sz="1400">
                <a:latin typeface="Nunito Sans"/>
                <a:ea typeface="Nunito Sans"/>
                <a:cs typeface="Nunito Sans"/>
                <a:sym typeface="Nunito Sans"/>
              </a:defRPr>
            </a:lvl9pPr>
          </a:lstStyle>
          <a:p/>
        </p:txBody>
      </p:sp>
      <p:sp>
        <p:nvSpPr>
          <p:cNvPr id="704" name="Google Shape;704;p64"/>
          <p:cNvSpPr txBox="1"/>
          <p:nvPr>
            <p:ph idx="4" type="body"/>
          </p:nvPr>
        </p:nvSpPr>
        <p:spPr>
          <a:xfrm>
            <a:off x="6876750" y="2438500"/>
            <a:ext cx="1975800" cy="860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5" name="Google Shape;705;p64"/>
          <p:cNvSpPr txBox="1"/>
          <p:nvPr>
            <p:ph idx="5" type="subTitle"/>
          </p:nvPr>
        </p:nvSpPr>
        <p:spPr>
          <a:xfrm>
            <a:off x="2493475" y="1883413"/>
            <a:ext cx="1975800" cy="428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SzPts val="1400"/>
              <a:buFont typeface="Nunito Sans"/>
              <a:buNone/>
              <a:defRPr b="1" sz="1400">
                <a:latin typeface="Nunito Sans"/>
                <a:ea typeface="Nunito Sans"/>
                <a:cs typeface="Nunito Sans"/>
                <a:sym typeface="Nunito Sans"/>
              </a:defRPr>
            </a:lvl2pPr>
            <a:lvl3pPr lvl="2">
              <a:spcBef>
                <a:spcPts val="0"/>
              </a:spcBef>
              <a:spcAft>
                <a:spcPts val="0"/>
              </a:spcAft>
              <a:buSzPts val="1400"/>
              <a:buFont typeface="Nunito Sans"/>
              <a:buNone/>
              <a:defRPr b="1" sz="1400">
                <a:latin typeface="Nunito Sans"/>
                <a:ea typeface="Nunito Sans"/>
                <a:cs typeface="Nunito Sans"/>
                <a:sym typeface="Nunito Sans"/>
              </a:defRPr>
            </a:lvl3pPr>
            <a:lvl4pPr lvl="3">
              <a:spcBef>
                <a:spcPts val="0"/>
              </a:spcBef>
              <a:spcAft>
                <a:spcPts val="0"/>
              </a:spcAft>
              <a:buSzPts val="1400"/>
              <a:buFont typeface="Nunito Sans"/>
              <a:buNone/>
              <a:defRPr b="1" sz="1400">
                <a:latin typeface="Nunito Sans"/>
                <a:ea typeface="Nunito Sans"/>
                <a:cs typeface="Nunito Sans"/>
                <a:sym typeface="Nunito Sans"/>
              </a:defRPr>
            </a:lvl4pPr>
            <a:lvl5pPr lvl="4">
              <a:spcBef>
                <a:spcPts val="0"/>
              </a:spcBef>
              <a:spcAft>
                <a:spcPts val="0"/>
              </a:spcAft>
              <a:buSzPts val="1400"/>
              <a:buFont typeface="Nunito Sans"/>
              <a:buNone/>
              <a:defRPr b="1" sz="1400">
                <a:latin typeface="Nunito Sans"/>
                <a:ea typeface="Nunito Sans"/>
                <a:cs typeface="Nunito Sans"/>
                <a:sym typeface="Nunito Sans"/>
              </a:defRPr>
            </a:lvl5pPr>
            <a:lvl6pPr lvl="5">
              <a:spcBef>
                <a:spcPts val="0"/>
              </a:spcBef>
              <a:spcAft>
                <a:spcPts val="0"/>
              </a:spcAft>
              <a:buSzPts val="1400"/>
              <a:buFont typeface="Nunito Sans"/>
              <a:buNone/>
              <a:defRPr b="1" sz="1400">
                <a:latin typeface="Nunito Sans"/>
                <a:ea typeface="Nunito Sans"/>
                <a:cs typeface="Nunito Sans"/>
                <a:sym typeface="Nunito Sans"/>
              </a:defRPr>
            </a:lvl6pPr>
            <a:lvl7pPr lvl="6">
              <a:spcBef>
                <a:spcPts val="0"/>
              </a:spcBef>
              <a:spcAft>
                <a:spcPts val="0"/>
              </a:spcAft>
              <a:buSzPts val="1400"/>
              <a:buFont typeface="Nunito Sans"/>
              <a:buNone/>
              <a:defRPr b="1" sz="1400">
                <a:latin typeface="Nunito Sans"/>
                <a:ea typeface="Nunito Sans"/>
                <a:cs typeface="Nunito Sans"/>
                <a:sym typeface="Nunito Sans"/>
              </a:defRPr>
            </a:lvl7pPr>
            <a:lvl8pPr lvl="7">
              <a:spcBef>
                <a:spcPts val="0"/>
              </a:spcBef>
              <a:spcAft>
                <a:spcPts val="0"/>
              </a:spcAft>
              <a:buSzPts val="1400"/>
              <a:buFont typeface="Nunito Sans"/>
              <a:buNone/>
              <a:defRPr b="1" sz="1400">
                <a:latin typeface="Nunito Sans"/>
                <a:ea typeface="Nunito Sans"/>
                <a:cs typeface="Nunito Sans"/>
                <a:sym typeface="Nunito Sans"/>
              </a:defRPr>
            </a:lvl8pPr>
            <a:lvl9pPr lvl="8">
              <a:spcBef>
                <a:spcPts val="0"/>
              </a:spcBef>
              <a:spcAft>
                <a:spcPts val="0"/>
              </a:spcAft>
              <a:buSzPts val="1400"/>
              <a:buFont typeface="Nunito Sans"/>
              <a:buNone/>
              <a:defRPr b="1" sz="1400">
                <a:latin typeface="Nunito Sans"/>
                <a:ea typeface="Nunito Sans"/>
                <a:cs typeface="Nunito Sans"/>
                <a:sym typeface="Nunito Sans"/>
              </a:defRPr>
            </a:lvl9pPr>
          </a:lstStyle>
          <a:p/>
        </p:txBody>
      </p:sp>
      <p:sp>
        <p:nvSpPr>
          <p:cNvPr id="706" name="Google Shape;706;p64"/>
          <p:cNvSpPr txBox="1"/>
          <p:nvPr>
            <p:ph idx="6" type="body"/>
          </p:nvPr>
        </p:nvSpPr>
        <p:spPr>
          <a:xfrm>
            <a:off x="2494850" y="2434550"/>
            <a:ext cx="1975800" cy="860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7" name="Google Shape;707;p64"/>
          <p:cNvSpPr txBox="1"/>
          <p:nvPr>
            <p:ph idx="7" type="subTitle"/>
          </p:nvPr>
        </p:nvSpPr>
        <p:spPr>
          <a:xfrm>
            <a:off x="4685800" y="1879988"/>
            <a:ext cx="1975800" cy="428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Font typeface="Nunito Sans"/>
              <a:buNone/>
              <a:defRPr b="1" sz="1400">
                <a:solidFill>
                  <a:schemeClr val="accent4"/>
                </a:solidFill>
                <a:latin typeface="Nunito Sans"/>
                <a:ea typeface="Nunito Sans"/>
                <a:cs typeface="Nunito Sans"/>
                <a:sym typeface="Nunito Sans"/>
              </a:defRPr>
            </a:lvl1pPr>
            <a:lvl2pPr lvl="1">
              <a:spcBef>
                <a:spcPts val="0"/>
              </a:spcBef>
              <a:spcAft>
                <a:spcPts val="0"/>
              </a:spcAft>
              <a:buSzPts val="1400"/>
              <a:buFont typeface="Nunito Sans"/>
              <a:buNone/>
              <a:defRPr b="1" sz="1400">
                <a:latin typeface="Nunito Sans"/>
                <a:ea typeface="Nunito Sans"/>
                <a:cs typeface="Nunito Sans"/>
                <a:sym typeface="Nunito Sans"/>
              </a:defRPr>
            </a:lvl2pPr>
            <a:lvl3pPr lvl="2">
              <a:spcBef>
                <a:spcPts val="0"/>
              </a:spcBef>
              <a:spcAft>
                <a:spcPts val="0"/>
              </a:spcAft>
              <a:buSzPts val="1400"/>
              <a:buFont typeface="Nunito Sans"/>
              <a:buNone/>
              <a:defRPr b="1" sz="1400">
                <a:latin typeface="Nunito Sans"/>
                <a:ea typeface="Nunito Sans"/>
                <a:cs typeface="Nunito Sans"/>
                <a:sym typeface="Nunito Sans"/>
              </a:defRPr>
            </a:lvl3pPr>
            <a:lvl4pPr lvl="3">
              <a:spcBef>
                <a:spcPts val="0"/>
              </a:spcBef>
              <a:spcAft>
                <a:spcPts val="0"/>
              </a:spcAft>
              <a:buSzPts val="1400"/>
              <a:buFont typeface="Nunito Sans"/>
              <a:buNone/>
              <a:defRPr b="1" sz="1400">
                <a:latin typeface="Nunito Sans"/>
                <a:ea typeface="Nunito Sans"/>
                <a:cs typeface="Nunito Sans"/>
                <a:sym typeface="Nunito Sans"/>
              </a:defRPr>
            </a:lvl4pPr>
            <a:lvl5pPr lvl="4">
              <a:spcBef>
                <a:spcPts val="0"/>
              </a:spcBef>
              <a:spcAft>
                <a:spcPts val="0"/>
              </a:spcAft>
              <a:buSzPts val="1400"/>
              <a:buFont typeface="Nunito Sans"/>
              <a:buNone/>
              <a:defRPr b="1" sz="1400">
                <a:latin typeface="Nunito Sans"/>
                <a:ea typeface="Nunito Sans"/>
                <a:cs typeface="Nunito Sans"/>
                <a:sym typeface="Nunito Sans"/>
              </a:defRPr>
            </a:lvl5pPr>
            <a:lvl6pPr lvl="5">
              <a:spcBef>
                <a:spcPts val="0"/>
              </a:spcBef>
              <a:spcAft>
                <a:spcPts val="0"/>
              </a:spcAft>
              <a:buSzPts val="1400"/>
              <a:buFont typeface="Nunito Sans"/>
              <a:buNone/>
              <a:defRPr b="1" sz="1400">
                <a:latin typeface="Nunito Sans"/>
                <a:ea typeface="Nunito Sans"/>
                <a:cs typeface="Nunito Sans"/>
                <a:sym typeface="Nunito Sans"/>
              </a:defRPr>
            </a:lvl6pPr>
            <a:lvl7pPr lvl="6">
              <a:spcBef>
                <a:spcPts val="0"/>
              </a:spcBef>
              <a:spcAft>
                <a:spcPts val="0"/>
              </a:spcAft>
              <a:buSzPts val="1400"/>
              <a:buFont typeface="Nunito Sans"/>
              <a:buNone/>
              <a:defRPr b="1" sz="1400">
                <a:latin typeface="Nunito Sans"/>
                <a:ea typeface="Nunito Sans"/>
                <a:cs typeface="Nunito Sans"/>
                <a:sym typeface="Nunito Sans"/>
              </a:defRPr>
            </a:lvl7pPr>
            <a:lvl8pPr lvl="7">
              <a:spcBef>
                <a:spcPts val="0"/>
              </a:spcBef>
              <a:spcAft>
                <a:spcPts val="0"/>
              </a:spcAft>
              <a:buSzPts val="1400"/>
              <a:buFont typeface="Nunito Sans"/>
              <a:buNone/>
              <a:defRPr b="1" sz="1400">
                <a:latin typeface="Nunito Sans"/>
                <a:ea typeface="Nunito Sans"/>
                <a:cs typeface="Nunito Sans"/>
                <a:sym typeface="Nunito Sans"/>
              </a:defRPr>
            </a:lvl8pPr>
            <a:lvl9pPr lvl="8">
              <a:spcBef>
                <a:spcPts val="0"/>
              </a:spcBef>
              <a:spcAft>
                <a:spcPts val="0"/>
              </a:spcAft>
              <a:buSzPts val="1400"/>
              <a:buFont typeface="Nunito Sans"/>
              <a:buNone/>
              <a:defRPr b="1" sz="1400">
                <a:latin typeface="Nunito Sans"/>
                <a:ea typeface="Nunito Sans"/>
                <a:cs typeface="Nunito Sans"/>
                <a:sym typeface="Nunito Sans"/>
              </a:defRPr>
            </a:lvl9pPr>
          </a:lstStyle>
          <a:p/>
        </p:txBody>
      </p:sp>
      <p:sp>
        <p:nvSpPr>
          <p:cNvPr id="708" name="Google Shape;708;p64"/>
          <p:cNvSpPr txBox="1"/>
          <p:nvPr>
            <p:ph idx="8" type="body"/>
          </p:nvPr>
        </p:nvSpPr>
        <p:spPr>
          <a:xfrm>
            <a:off x="4687175" y="2427700"/>
            <a:ext cx="1975800" cy="860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9" name="Google Shape;709;p64"/>
          <p:cNvSpPr/>
          <p:nvPr/>
        </p:nvSpPr>
        <p:spPr>
          <a:xfrm>
            <a:off x="297025" y="1377284"/>
            <a:ext cx="503100" cy="383700"/>
          </a:xfrm>
          <a:prstGeom prst="roundRect">
            <a:avLst>
              <a:gd fmla="val 16667"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Nunito Sans"/>
                <a:ea typeface="Nunito Sans"/>
                <a:cs typeface="Nunito Sans"/>
                <a:sym typeface="Nunito Sans"/>
              </a:rPr>
              <a:t>01</a:t>
            </a:r>
            <a:endParaRPr b="1">
              <a:solidFill>
                <a:schemeClr val="dk2"/>
              </a:solidFill>
              <a:latin typeface="Nunito Sans"/>
              <a:ea typeface="Nunito Sans"/>
              <a:cs typeface="Nunito Sans"/>
              <a:sym typeface="Nunito Sans"/>
            </a:endParaRPr>
          </a:p>
        </p:txBody>
      </p:sp>
      <p:sp>
        <p:nvSpPr>
          <p:cNvPr id="710" name="Google Shape;710;p64"/>
          <p:cNvSpPr/>
          <p:nvPr/>
        </p:nvSpPr>
        <p:spPr>
          <a:xfrm>
            <a:off x="2492100" y="1377284"/>
            <a:ext cx="503100" cy="3837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Nunito Sans"/>
                <a:ea typeface="Nunito Sans"/>
                <a:cs typeface="Nunito Sans"/>
                <a:sym typeface="Nunito Sans"/>
              </a:rPr>
              <a:t>02</a:t>
            </a:r>
            <a:endParaRPr b="1">
              <a:solidFill>
                <a:schemeClr val="dk2"/>
              </a:solidFill>
              <a:latin typeface="Nunito Sans"/>
              <a:ea typeface="Nunito Sans"/>
              <a:cs typeface="Nunito Sans"/>
              <a:sym typeface="Nunito Sans"/>
            </a:endParaRPr>
          </a:p>
        </p:txBody>
      </p:sp>
      <p:sp>
        <p:nvSpPr>
          <p:cNvPr id="711" name="Google Shape;711;p64"/>
          <p:cNvSpPr/>
          <p:nvPr/>
        </p:nvSpPr>
        <p:spPr>
          <a:xfrm>
            <a:off x="4681525" y="1377284"/>
            <a:ext cx="503100" cy="3837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Nunito Sans"/>
                <a:ea typeface="Nunito Sans"/>
                <a:cs typeface="Nunito Sans"/>
                <a:sym typeface="Nunito Sans"/>
              </a:rPr>
              <a:t>03</a:t>
            </a:r>
            <a:endParaRPr b="1">
              <a:solidFill>
                <a:schemeClr val="dk2"/>
              </a:solidFill>
              <a:latin typeface="Nunito Sans"/>
              <a:ea typeface="Nunito Sans"/>
              <a:cs typeface="Nunito Sans"/>
              <a:sym typeface="Nunito Sans"/>
            </a:endParaRPr>
          </a:p>
        </p:txBody>
      </p:sp>
      <p:sp>
        <p:nvSpPr>
          <p:cNvPr id="712" name="Google Shape;712;p64"/>
          <p:cNvSpPr/>
          <p:nvPr/>
        </p:nvSpPr>
        <p:spPr>
          <a:xfrm>
            <a:off x="6876750" y="1377284"/>
            <a:ext cx="503100" cy="383700"/>
          </a:xfrm>
          <a:prstGeom prst="roundRect">
            <a:avLst>
              <a:gd fmla="val 16667"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Nunito Sans"/>
                <a:ea typeface="Nunito Sans"/>
                <a:cs typeface="Nunito Sans"/>
                <a:sym typeface="Nunito Sans"/>
              </a:rPr>
              <a:t>04</a:t>
            </a:r>
            <a:endParaRPr b="1">
              <a:solidFill>
                <a:schemeClr val="dk2"/>
              </a:solidFill>
              <a:latin typeface="Nunito Sans"/>
              <a:ea typeface="Nunito Sans"/>
              <a:cs typeface="Nunito Sans"/>
              <a:sym typeface="Nunito Sans"/>
            </a:endParaRPr>
          </a:p>
        </p:txBody>
      </p:sp>
      <p:sp>
        <p:nvSpPr>
          <p:cNvPr id="713" name="Google Shape;713;p64"/>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714" name="Google Shape;714;p64"/>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columns 1">
  <p:cSld name="CUSTOM_4_1">
    <p:spTree>
      <p:nvGrpSpPr>
        <p:cNvPr id="715" name="Shape 715"/>
        <p:cNvGrpSpPr/>
        <p:nvPr/>
      </p:nvGrpSpPr>
      <p:grpSpPr>
        <a:xfrm>
          <a:off x="0" y="0"/>
          <a:ext cx="0" cy="0"/>
          <a:chOff x="0" y="0"/>
          <a:chExt cx="0" cy="0"/>
        </a:xfrm>
      </p:grpSpPr>
      <p:sp>
        <p:nvSpPr>
          <p:cNvPr id="716" name="Google Shape;716;p65"/>
          <p:cNvSpPr txBox="1"/>
          <p:nvPr>
            <p:ph type="title"/>
          </p:nvPr>
        </p:nvSpPr>
        <p:spPr>
          <a:xfrm>
            <a:off x="287725" y="369925"/>
            <a:ext cx="8564700" cy="40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717" name="Google Shape;717;p65"/>
          <p:cNvSpPr txBox="1"/>
          <p:nvPr>
            <p:ph idx="1" type="subTitle"/>
          </p:nvPr>
        </p:nvSpPr>
        <p:spPr>
          <a:xfrm>
            <a:off x="6876750" y="12281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718" name="Google Shape;718;p65"/>
          <p:cNvSpPr txBox="1"/>
          <p:nvPr>
            <p:ph idx="2" type="body"/>
          </p:nvPr>
        </p:nvSpPr>
        <p:spPr>
          <a:xfrm>
            <a:off x="6876750" y="18746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19" name="Google Shape;719;p65"/>
          <p:cNvSpPr txBox="1"/>
          <p:nvPr>
            <p:ph idx="3" type="subTitle"/>
          </p:nvPr>
        </p:nvSpPr>
        <p:spPr>
          <a:xfrm>
            <a:off x="2484688" y="12281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720" name="Google Shape;720;p65"/>
          <p:cNvSpPr txBox="1"/>
          <p:nvPr>
            <p:ph idx="4" type="body"/>
          </p:nvPr>
        </p:nvSpPr>
        <p:spPr>
          <a:xfrm>
            <a:off x="2484688" y="18746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21" name="Google Shape;721;p65"/>
          <p:cNvSpPr txBox="1"/>
          <p:nvPr>
            <p:ph idx="5" type="subTitle"/>
          </p:nvPr>
        </p:nvSpPr>
        <p:spPr>
          <a:xfrm>
            <a:off x="4681650" y="12281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722" name="Google Shape;722;p65"/>
          <p:cNvSpPr txBox="1"/>
          <p:nvPr>
            <p:ph idx="6" type="body"/>
          </p:nvPr>
        </p:nvSpPr>
        <p:spPr>
          <a:xfrm>
            <a:off x="4681650" y="18746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23" name="Google Shape;723;p65"/>
          <p:cNvSpPr txBox="1"/>
          <p:nvPr>
            <p:ph idx="7" type="subTitle"/>
          </p:nvPr>
        </p:nvSpPr>
        <p:spPr>
          <a:xfrm>
            <a:off x="287725" y="12281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724" name="Google Shape;724;p65"/>
          <p:cNvSpPr txBox="1"/>
          <p:nvPr>
            <p:ph idx="8" type="body"/>
          </p:nvPr>
        </p:nvSpPr>
        <p:spPr>
          <a:xfrm>
            <a:off x="287725" y="18746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25" name="Google Shape;725;p65"/>
          <p:cNvSpPr/>
          <p:nvPr/>
        </p:nvSpPr>
        <p:spPr>
          <a:xfrm>
            <a:off x="-10250" y="-5125"/>
            <a:ext cx="9144000" cy="5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p:cSld name="CUSTOM_7_1">
    <p:bg>
      <p:bgPr>
        <a:solidFill>
          <a:schemeClr val="lt1"/>
        </a:solidFill>
      </p:bgPr>
    </p:bg>
    <p:spTree>
      <p:nvGrpSpPr>
        <p:cNvPr id="726" name="Shape 726"/>
        <p:cNvGrpSpPr/>
        <p:nvPr/>
      </p:nvGrpSpPr>
      <p:grpSpPr>
        <a:xfrm>
          <a:off x="0" y="0"/>
          <a:ext cx="0" cy="0"/>
          <a:chOff x="0" y="0"/>
          <a:chExt cx="0" cy="0"/>
        </a:xfrm>
      </p:grpSpPr>
      <p:sp>
        <p:nvSpPr>
          <p:cNvPr id="727" name="Google Shape;727;p66"/>
          <p:cNvSpPr txBox="1"/>
          <p:nvPr>
            <p:ph type="title"/>
          </p:nvPr>
        </p:nvSpPr>
        <p:spPr>
          <a:xfrm>
            <a:off x="287725" y="369925"/>
            <a:ext cx="85647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28" name="Google Shape;728;p66"/>
          <p:cNvSpPr txBox="1"/>
          <p:nvPr>
            <p:ph idx="1" type="subTitle"/>
          </p:nvPr>
        </p:nvSpPr>
        <p:spPr>
          <a:xfrm>
            <a:off x="4672050" y="1064025"/>
            <a:ext cx="4189800" cy="4155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729" name="Google Shape;729;p66"/>
          <p:cNvSpPr txBox="1"/>
          <p:nvPr>
            <p:ph idx="2" type="body"/>
          </p:nvPr>
        </p:nvSpPr>
        <p:spPr>
          <a:xfrm>
            <a:off x="4672050" y="1449225"/>
            <a:ext cx="4189800" cy="726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30" name="Google Shape;730;p66"/>
          <p:cNvSpPr txBox="1"/>
          <p:nvPr>
            <p:ph idx="3" type="subTitle"/>
          </p:nvPr>
        </p:nvSpPr>
        <p:spPr>
          <a:xfrm>
            <a:off x="278250" y="1064025"/>
            <a:ext cx="4189800" cy="4155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731" name="Google Shape;731;p66"/>
          <p:cNvSpPr txBox="1"/>
          <p:nvPr>
            <p:ph idx="4" type="body"/>
          </p:nvPr>
        </p:nvSpPr>
        <p:spPr>
          <a:xfrm>
            <a:off x="278250" y="1449225"/>
            <a:ext cx="4189800" cy="726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32" name="Google Shape;732;p66"/>
          <p:cNvSpPr txBox="1"/>
          <p:nvPr>
            <p:ph idx="5" type="subTitle"/>
          </p:nvPr>
        </p:nvSpPr>
        <p:spPr>
          <a:xfrm>
            <a:off x="4668298" y="3018529"/>
            <a:ext cx="4189800" cy="4155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733" name="Google Shape;733;p66"/>
          <p:cNvSpPr txBox="1"/>
          <p:nvPr>
            <p:ph idx="6" type="body"/>
          </p:nvPr>
        </p:nvSpPr>
        <p:spPr>
          <a:xfrm>
            <a:off x="4668298" y="3403729"/>
            <a:ext cx="4189800" cy="726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34" name="Google Shape;734;p66"/>
          <p:cNvSpPr txBox="1"/>
          <p:nvPr>
            <p:ph idx="7" type="subTitle"/>
          </p:nvPr>
        </p:nvSpPr>
        <p:spPr>
          <a:xfrm>
            <a:off x="278261" y="3016486"/>
            <a:ext cx="4189800" cy="4155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735" name="Google Shape;735;p66"/>
          <p:cNvSpPr txBox="1"/>
          <p:nvPr>
            <p:ph idx="8" type="body"/>
          </p:nvPr>
        </p:nvSpPr>
        <p:spPr>
          <a:xfrm>
            <a:off x="278261" y="3401686"/>
            <a:ext cx="4189800" cy="726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36" name="Google Shape;736;p66"/>
          <p:cNvSpPr/>
          <p:nvPr/>
        </p:nvSpPr>
        <p:spPr>
          <a:xfrm>
            <a:off x="5789342" y="-94164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66"/>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with 3 items">
  <p:cSld name="CUSTOM_18_1">
    <p:spTree>
      <p:nvGrpSpPr>
        <p:cNvPr id="738" name="Shape 738"/>
        <p:cNvGrpSpPr/>
        <p:nvPr/>
      </p:nvGrpSpPr>
      <p:grpSpPr>
        <a:xfrm>
          <a:off x="0" y="0"/>
          <a:ext cx="0" cy="0"/>
          <a:chOff x="0" y="0"/>
          <a:chExt cx="0" cy="0"/>
        </a:xfrm>
      </p:grpSpPr>
      <p:sp>
        <p:nvSpPr>
          <p:cNvPr id="739" name="Google Shape;739;p67"/>
          <p:cNvSpPr txBox="1"/>
          <p:nvPr>
            <p:ph type="title"/>
          </p:nvPr>
        </p:nvSpPr>
        <p:spPr>
          <a:xfrm>
            <a:off x="287725" y="369925"/>
            <a:ext cx="85647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40" name="Google Shape;740;p67"/>
          <p:cNvSpPr txBox="1"/>
          <p:nvPr>
            <p:ph idx="1" type="subTitle"/>
          </p:nvPr>
        </p:nvSpPr>
        <p:spPr>
          <a:xfrm>
            <a:off x="287713" y="1330700"/>
            <a:ext cx="2577600" cy="56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1pPr>
            <a:lvl2pPr lvl="1">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2pPr>
            <a:lvl3pPr lvl="2">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3pPr>
            <a:lvl4pPr lvl="3">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4pPr>
            <a:lvl5pPr lvl="4">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5pPr>
            <a:lvl6pPr lvl="5">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6pPr>
            <a:lvl7pPr lvl="6">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7pPr>
            <a:lvl8pPr lvl="7">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8pPr>
            <a:lvl9pPr lvl="8">
              <a:spcBef>
                <a:spcPts val="0"/>
              </a:spcBef>
              <a:spcAft>
                <a:spcPts val="0"/>
              </a:spcAft>
              <a:buClr>
                <a:schemeClr val="accent1"/>
              </a:buClr>
              <a:buSzPts val="1400"/>
              <a:buFont typeface="Nunito Sans"/>
              <a:buNone/>
              <a:defRPr b="1">
                <a:solidFill>
                  <a:schemeClr val="accent1"/>
                </a:solidFill>
                <a:latin typeface="Nunito Sans"/>
                <a:ea typeface="Nunito Sans"/>
                <a:cs typeface="Nunito Sans"/>
                <a:sym typeface="Nunito Sans"/>
              </a:defRPr>
            </a:lvl9pPr>
          </a:lstStyle>
          <a:p/>
        </p:txBody>
      </p:sp>
      <p:sp>
        <p:nvSpPr>
          <p:cNvPr id="741" name="Google Shape;741;p67"/>
          <p:cNvSpPr txBox="1"/>
          <p:nvPr>
            <p:ph idx="2" type="body"/>
          </p:nvPr>
        </p:nvSpPr>
        <p:spPr>
          <a:xfrm>
            <a:off x="3418876" y="1330700"/>
            <a:ext cx="5433300" cy="980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2" name="Google Shape;742;p67"/>
          <p:cNvSpPr txBox="1"/>
          <p:nvPr>
            <p:ph idx="3" type="subTitle"/>
          </p:nvPr>
        </p:nvSpPr>
        <p:spPr>
          <a:xfrm>
            <a:off x="301362" y="3879625"/>
            <a:ext cx="2577600" cy="56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1pPr>
            <a:lvl2pPr lvl="1">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2pPr>
            <a:lvl3pPr lvl="2">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3pPr>
            <a:lvl4pPr lvl="3">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4pPr>
            <a:lvl5pPr lvl="4">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5pPr>
            <a:lvl6pPr lvl="5">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6pPr>
            <a:lvl7pPr lvl="6">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7pPr>
            <a:lvl8pPr lvl="7">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8pPr>
            <a:lvl9pPr lvl="8">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9pPr>
          </a:lstStyle>
          <a:p/>
        </p:txBody>
      </p:sp>
      <p:sp>
        <p:nvSpPr>
          <p:cNvPr id="743" name="Google Shape;743;p67"/>
          <p:cNvSpPr txBox="1"/>
          <p:nvPr>
            <p:ph idx="4" type="body"/>
          </p:nvPr>
        </p:nvSpPr>
        <p:spPr>
          <a:xfrm>
            <a:off x="3425877" y="3879625"/>
            <a:ext cx="5433300" cy="980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4" name="Google Shape;744;p67"/>
          <p:cNvSpPr txBox="1"/>
          <p:nvPr>
            <p:ph idx="5" type="subTitle"/>
          </p:nvPr>
        </p:nvSpPr>
        <p:spPr>
          <a:xfrm>
            <a:off x="301336" y="2605150"/>
            <a:ext cx="2577600" cy="56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1pPr>
            <a:lvl2pPr lvl="1">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2pPr>
            <a:lvl3pPr lvl="2">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3pPr>
            <a:lvl4pPr lvl="3">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4pPr>
            <a:lvl5pPr lvl="4">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5pPr>
            <a:lvl6pPr lvl="5">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6pPr>
            <a:lvl7pPr lvl="6">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7pPr>
            <a:lvl8pPr lvl="7">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8pPr>
            <a:lvl9pPr lvl="8">
              <a:spcBef>
                <a:spcPts val="0"/>
              </a:spcBef>
              <a:spcAft>
                <a:spcPts val="0"/>
              </a:spcAft>
              <a:buClr>
                <a:schemeClr val="accent4"/>
              </a:buClr>
              <a:buSzPts val="1400"/>
              <a:buFont typeface="Nunito Sans"/>
              <a:buNone/>
              <a:defRPr b="1">
                <a:solidFill>
                  <a:schemeClr val="accent4"/>
                </a:solidFill>
                <a:latin typeface="Nunito Sans"/>
                <a:ea typeface="Nunito Sans"/>
                <a:cs typeface="Nunito Sans"/>
                <a:sym typeface="Nunito Sans"/>
              </a:defRPr>
            </a:lvl9pPr>
          </a:lstStyle>
          <a:p/>
        </p:txBody>
      </p:sp>
      <p:sp>
        <p:nvSpPr>
          <p:cNvPr id="745" name="Google Shape;745;p67"/>
          <p:cNvSpPr txBox="1"/>
          <p:nvPr>
            <p:ph idx="6" type="body"/>
          </p:nvPr>
        </p:nvSpPr>
        <p:spPr>
          <a:xfrm>
            <a:off x="3425863" y="2605150"/>
            <a:ext cx="5433300" cy="980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6" name="Google Shape;746;p67"/>
          <p:cNvSpPr/>
          <p:nvPr/>
        </p:nvSpPr>
        <p:spPr>
          <a:xfrm>
            <a:off x="9030525" y="-15625"/>
            <a:ext cx="1407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agenda slide v6">
  <p:cSld name="CUSTOM_27_1">
    <p:spTree>
      <p:nvGrpSpPr>
        <p:cNvPr id="747" name="Shape 747"/>
        <p:cNvGrpSpPr/>
        <p:nvPr/>
      </p:nvGrpSpPr>
      <p:grpSpPr>
        <a:xfrm>
          <a:off x="0" y="0"/>
          <a:ext cx="0" cy="0"/>
          <a:chOff x="0" y="0"/>
          <a:chExt cx="0" cy="0"/>
        </a:xfrm>
      </p:grpSpPr>
      <p:sp>
        <p:nvSpPr>
          <p:cNvPr id="748" name="Google Shape;748;p68"/>
          <p:cNvSpPr txBox="1"/>
          <p:nvPr>
            <p:ph idx="1" type="body"/>
          </p:nvPr>
        </p:nvSpPr>
        <p:spPr>
          <a:xfrm>
            <a:off x="3531977" y="3260554"/>
            <a:ext cx="5327100" cy="502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49" name="Google Shape;749;p68"/>
          <p:cNvSpPr txBox="1"/>
          <p:nvPr>
            <p:ph type="title"/>
          </p:nvPr>
        </p:nvSpPr>
        <p:spPr>
          <a:xfrm>
            <a:off x="287725" y="284240"/>
            <a:ext cx="85647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50" name="Google Shape;750;p68"/>
          <p:cNvSpPr txBox="1"/>
          <p:nvPr>
            <p:ph idx="2" type="subTitle"/>
          </p:nvPr>
        </p:nvSpPr>
        <p:spPr>
          <a:xfrm>
            <a:off x="287725" y="1016425"/>
            <a:ext cx="2431800" cy="440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1pPr>
            <a:lvl2pPr lvl="1">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2pPr>
            <a:lvl3pPr lvl="2">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3pPr>
            <a:lvl4pPr lvl="3">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4pPr>
            <a:lvl5pPr lvl="4">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5pPr>
            <a:lvl6pPr lvl="5">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6pPr>
            <a:lvl7pPr lvl="6">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7pPr>
            <a:lvl8pPr lvl="7">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8pPr>
            <a:lvl9pPr lvl="8">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9pPr>
          </a:lstStyle>
          <a:p/>
        </p:txBody>
      </p:sp>
      <p:sp>
        <p:nvSpPr>
          <p:cNvPr id="751" name="Google Shape;751;p68"/>
          <p:cNvSpPr txBox="1"/>
          <p:nvPr>
            <p:ph idx="3" type="body"/>
          </p:nvPr>
        </p:nvSpPr>
        <p:spPr>
          <a:xfrm>
            <a:off x="3525100" y="1016425"/>
            <a:ext cx="5327100" cy="5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52" name="Google Shape;752;p68"/>
          <p:cNvSpPr txBox="1"/>
          <p:nvPr>
            <p:ph idx="4" type="subTitle"/>
          </p:nvPr>
        </p:nvSpPr>
        <p:spPr>
          <a:xfrm>
            <a:off x="287725" y="3260554"/>
            <a:ext cx="2431800" cy="440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1pPr>
            <a:lvl2pPr lvl="1">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2pPr>
            <a:lvl3pPr lvl="2">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3pPr>
            <a:lvl4pPr lvl="3">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4pPr>
            <a:lvl5pPr lvl="4">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5pPr>
            <a:lvl6pPr lvl="5">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6pPr>
            <a:lvl7pPr lvl="6">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7pPr>
            <a:lvl8pPr lvl="7">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8pPr>
            <a:lvl9pPr lvl="8">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9pPr>
          </a:lstStyle>
          <a:p/>
        </p:txBody>
      </p:sp>
      <p:sp>
        <p:nvSpPr>
          <p:cNvPr id="753" name="Google Shape;753;p68"/>
          <p:cNvSpPr txBox="1"/>
          <p:nvPr>
            <p:ph idx="5" type="subTitle"/>
          </p:nvPr>
        </p:nvSpPr>
        <p:spPr>
          <a:xfrm>
            <a:off x="287725" y="2138477"/>
            <a:ext cx="2431800" cy="440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2pPr>
            <a:lvl3pPr lvl="2">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3pPr>
            <a:lvl4pPr lvl="3">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4pPr>
            <a:lvl5pPr lvl="4">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5pPr>
            <a:lvl6pPr lvl="5">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6pPr>
            <a:lvl7pPr lvl="6">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7pPr>
            <a:lvl8pPr lvl="7">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8pPr>
            <a:lvl9pPr lvl="8">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9pPr>
          </a:lstStyle>
          <a:p/>
        </p:txBody>
      </p:sp>
      <p:sp>
        <p:nvSpPr>
          <p:cNvPr id="754" name="Google Shape;754;p68"/>
          <p:cNvSpPr txBox="1"/>
          <p:nvPr>
            <p:ph idx="6" type="body"/>
          </p:nvPr>
        </p:nvSpPr>
        <p:spPr>
          <a:xfrm>
            <a:off x="3531951" y="2138477"/>
            <a:ext cx="5327100" cy="5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55" name="Google Shape;755;p68"/>
          <p:cNvSpPr txBox="1"/>
          <p:nvPr>
            <p:ph idx="7" type="subTitle"/>
          </p:nvPr>
        </p:nvSpPr>
        <p:spPr>
          <a:xfrm>
            <a:off x="287725" y="4409874"/>
            <a:ext cx="2431800" cy="4407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2pPr>
            <a:lvl3pPr lvl="2">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3pPr>
            <a:lvl4pPr lvl="3">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4pPr>
            <a:lvl5pPr lvl="4">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5pPr>
            <a:lvl6pPr lvl="5">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6pPr>
            <a:lvl7pPr lvl="6">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7pPr>
            <a:lvl8pPr lvl="7">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8pPr>
            <a:lvl9pPr lvl="8">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9pPr>
          </a:lstStyle>
          <a:p/>
        </p:txBody>
      </p:sp>
      <p:sp>
        <p:nvSpPr>
          <p:cNvPr id="756" name="Google Shape;756;p68"/>
          <p:cNvSpPr txBox="1"/>
          <p:nvPr>
            <p:ph idx="8" type="body"/>
          </p:nvPr>
        </p:nvSpPr>
        <p:spPr>
          <a:xfrm>
            <a:off x="3527457" y="4409874"/>
            <a:ext cx="5327100" cy="502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57" name="Google Shape;757;p68"/>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758" name="Google Shape;758;p68"/>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agenda slide">
  <p:cSld name="CUSTOM_8_1">
    <p:spTree>
      <p:nvGrpSpPr>
        <p:cNvPr id="759" name="Shape 759"/>
        <p:cNvGrpSpPr/>
        <p:nvPr/>
      </p:nvGrpSpPr>
      <p:grpSpPr>
        <a:xfrm>
          <a:off x="0" y="0"/>
          <a:ext cx="0" cy="0"/>
          <a:chOff x="0" y="0"/>
          <a:chExt cx="0" cy="0"/>
        </a:xfrm>
      </p:grpSpPr>
      <p:sp>
        <p:nvSpPr>
          <p:cNvPr id="760" name="Google Shape;760;p69"/>
          <p:cNvSpPr txBox="1"/>
          <p:nvPr>
            <p:ph type="title"/>
          </p:nvPr>
        </p:nvSpPr>
        <p:spPr>
          <a:xfrm>
            <a:off x="287725" y="369925"/>
            <a:ext cx="8564700" cy="3906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61" name="Google Shape;761;p69"/>
          <p:cNvSpPr txBox="1"/>
          <p:nvPr>
            <p:ph idx="1" type="subTitle"/>
          </p:nvPr>
        </p:nvSpPr>
        <p:spPr>
          <a:xfrm>
            <a:off x="297025" y="37341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Nunito Sans"/>
              <a:buNone/>
              <a:defRPr b="1" sz="1200">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762" name="Google Shape;762;p69"/>
          <p:cNvSpPr txBox="1"/>
          <p:nvPr>
            <p:ph idx="2" type="subTitle"/>
          </p:nvPr>
        </p:nvSpPr>
        <p:spPr>
          <a:xfrm>
            <a:off x="297025" y="17953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2pPr>
            <a:lvl3pPr lvl="2">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3pPr>
            <a:lvl4pPr lvl="3">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4pPr>
            <a:lvl5pPr lvl="4">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5pPr>
            <a:lvl6pPr lvl="5">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6pPr>
            <a:lvl7pPr lvl="6">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7pPr>
            <a:lvl8pPr lvl="7">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8pPr>
            <a:lvl9pPr lvl="8">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9pPr>
          </a:lstStyle>
          <a:p/>
        </p:txBody>
      </p:sp>
      <p:sp>
        <p:nvSpPr>
          <p:cNvPr id="763" name="Google Shape;763;p69"/>
          <p:cNvSpPr txBox="1"/>
          <p:nvPr>
            <p:ph idx="3" type="body"/>
          </p:nvPr>
        </p:nvSpPr>
        <p:spPr>
          <a:xfrm>
            <a:off x="291488" y="21370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64" name="Google Shape;764;p69"/>
          <p:cNvSpPr txBox="1"/>
          <p:nvPr>
            <p:ph idx="4" type="subTitle"/>
          </p:nvPr>
        </p:nvSpPr>
        <p:spPr>
          <a:xfrm>
            <a:off x="2492100" y="37341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1pPr>
            <a:lvl2pPr lvl="1">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2pPr>
            <a:lvl3pPr lvl="2">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3pPr>
            <a:lvl4pPr lvl="3">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4pPr>
            <a:lvl5pPr lvl="4">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5pPr>
            <a:lvl6pPr lvl="5">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6pPr>
            <a:lvl7pPr lvl="6">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7pPr>
            <a:lvl8pPr lvl="7">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8pPr>
            <a:lvl9pPr lvl="8">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9pPr>
          </a:lstStyle>
          <a:p/>
        </p:txBody>
      </p:sp>
      <p:sp>
        <p:nvSpPr>
          <p:cNvPr id="765" name="Google Shape;765;p69"/>
          <p:cNvSpPr txBox="1"/>
          <p:nvPr>
            <p:ph idx="5" type="subTitle"/>
          </p:nvPr>
        </p:nvSpPr>
        <p:spPr>
          <a:xfrm>
            <a:off x="2492100" y="17953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766" name="Google Shape;766;p69"/>
          <p:cNvSpPr txBox="1"/>
          <p:nvPr>
            <p:ph idx="6" type="body"/>
          </p:nvPr>
        </p:nvSpPr>
        <p:spPr>
          <a:xfrm>
            <a:off x="2486563" y="21370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67" name="Google Shape;767;p69"/>
          <p:cNvSpPr txBox="1"/>
          <p:nvPr>
            <p:ph idx="7" type="subTitle"/>
          </p:nvPr>
        </p:nvSpPr>
        <p:spPr>
          <a:xfrm>
            <a:off x="4687175" y="37341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768" name="Google Shape;768;p69"/>
          <p:cNvSpPr txBox="1"/>
          <p:nvPr>
            <p:ph idx="8" type="subTitle"/>
          </p:nvPr>
        </p:nvSpPr>
        <p:spPr>
          <a:xfrm>
            <a:off x="4687175" y="17953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Nunito Sans"/>
              <a:buNone/>
              <a:defRPr b="1" sz="1200">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769" name="Google Shape;769;p69"/>
          <p:cNvSpPr txBox="1"/>
          <p:nvPr>
            <p:ph idx="9" type="body"/>
          </p:nvPr>
        </p:nvSpPr>
        <p:spPr>
          <a:xfrm>
            <a:off x="4681638" y="21370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70" name="Google Shape;770;p69"/>
          <p:cNvSpPr txBox="1"/>
          <p:nvPr>
            <p:ph idx="13" type="subTitle"/>
          </p:nvPr>
        </p:nvSpPr>
        <p:spPr>
          <a:xfrm>
            <a:off x="6882250" y="37341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2pPr>
            <a:lvl3pPr lvl="2">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3pPr>
            <a:lvl4pPr lvl="3">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4pPr>
            <a:lvl5pPr lvl="4">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5pPr>
            <a:lvl6pPr lvl="5">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6pPr>
            <a:lvl7pPr lvl="6">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7pPr>
            <a:lvl8pPr lvl="7">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8pPr>
            <a:lvl9pPr lvl="8">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9pPr>
          </a:lstStyle>
          <a:p/>
        </p:txBody>
      </p:sp>
      <p:sp>
        <p:nvSpPr>
          <p:cNvPr id="771" name="Google Shape;771;p69"/>
          <p:cNvSpPr txBox="1"/>
          <p:nvPr>
            <p:ph idx="14" type="subTitle"/>
          </p:nvPr>
        </p:nvSpPr>
        <p:spPr>
          <a:xfrm>
            <a:off x="6882250" y="1795350"/>
            <a:ext cx="19758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772" name="Google Shape;772;p69"/>
          <p:cNvSpPr txBox="1"/>
          <p:nvPr>
            <p:ph idx="15" type="body"/>
          </p:nvPr>
        </p:nvSpPr>
        <p:spPr>
          <a:xfrm>
            <a:off x="6876713" y="21370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73" name="Google Shape;773;p69"/>
          <p:cNvSpPr/>
          <p:nvPr/>
        </p:nvSpPr>
        <p:spPr>
          <a:xfrm>
            <a:off x="288025" y="1329925"/>
            <a:ext cx="345600" cy="34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1</a:t>
            </a:r>
            <a:endParaRPr b="1">
              <a:solidFill>
                <a:schemeClr val="lt1"/>
              </a:solidFill>
              <a:latin typeface="Nunito Sans"/>
              <a:ea typeface="Nunito Sans"/>
              <a:cs typeface="Nunito Sans"/>
              <a:sym typeface="Nunito Sans"/>
            </a:endParaRPr>
          </a:p>
        </p:txBody>
      </p:sp>
      <p:sp>
        <p:nvSpPr>
          <p:cNvPr id="774" name="Google Shape;774;p69"/>
          <p:cNvSpPr/>
          <p:nvPr/>
        </p:nvSpPr>
        <p:spPr>
          <a:xfrm>
            <a:off x="2492100" y="1329925"/>
            <a:ext cx="345600" cy="3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2</a:t>
            </a:r>
            <a:endParaRPr b="1">
              <a:solidFill>
                <a:schemeClr val="lt1"/>
              </a:solidFill>
              <a:latin typeface="Nunito Sans"/>
              <a:ea typeface="Nunito Sans"/>
              <a:cs typeface="Nunito Sans"/>
              <a:sym typeface="Nunito Sans"/>
            </a:endParaRPr>
          </a:p>
        </p:txBody>
      </p:sp>
      <p:sp>
        <p:nvSpPr>
          <p:cNvPr id="775" name="Google Shape;775;p69"/>
          <p:cNvSpPr/>
          <p:nvPr/>
        </p:nvSpPr>
        <p:spPr>
          <a:xfrm>
            <a:off x="4681650" y="1329925"/>
            <a:ext cx="345600" cy="345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3</a:t>
            </a:r>
            <a:endParaRPr b="1">
              <a:solidFill>
                <a:schemeClr val="lt1"/>
              </a:solidFill>
              <a:latin typeface="Nunito Sans"/>
              <a:ea typeface="Nunito Sans"/>
              <a:cs typeface="Nunito Sans"/>
              <a:sym typeface="Nunito Sans"/>
            </a:endParaRPr>
          </a:p>
        </p:txBody>
      </p:sp>
      <p:sp>
        <p:nvSpPr>
          <p:cNvPr id="776" name="Google Shape;776;p69"/>
          <p:cNvSpPr/>
          <p:nvPr/>
        </p:nvSpPr>
        <p:spPr>
          <a:xfrm>
            <a:off x="6882250" y="1329913"/>
            <a:ext cx="345600" cy="345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4</a:t>
            </a:r>
            <a:endParaRPr b="1">
              <a:solidFill>
                <a:schemeClr val="lt1"/>
              </a:solidFill>
              <a:latin typeface="Nunito Sans"/>
              <a:ea typeface="Nunito Sans"/>
              <a:cs typeface="Nunito Sans"/>
              <a:sym typeface="Nunito Sans"/>
            </a:endParaRPr>
          </a:p>
        </p:txBody>
      </p:sp>
      <p:sp>
        <p:nvSpPr>
          <p:cNvPr id="777" name="Google Shape;777;p69"/>
          <p:cNvSpPr/>
          <p:nvPr/>
        </p:nvSpPr>
        <p:spPr>
          <a:xfrm>
            <a:off x="278437" y="3276600"/>
            <a:ext cx="345600" cy="345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5</a:t>
            </a:r>
            <a:endParaRPr b="1">
              <a:solidFill>
                <a:schemeClr val="lt1"/>
              </a:solidFill>
              <a:latin typeface="Nunito Sans"/>
              <a:ea typeface="Nunito Sans"/>
              <a:cs typeface="Nunito Sans"/>
              <a:sym typeface="Nunito Sans"/>
            </a:endParaRPr>
          </a:p>
        </p:txBody>
      </p:sp>
      <p:sp>
        <p:nvSpPr>
          <p:cNvPr id="778" name="Google Shape;778;p69"/>
          <p:cNvSpPr/>
          <p:nvPr/>
        </p:nvSpPr>
        <p:spPr>
          <a:xfrm>
            <a:off x="2497241" y="3276600"/>
            <a:ext cx="345600" cy="345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6</a:t>
            </a:r>
            <a:endParaRPr b="1">
              <a:solidFill>
                <a:schemeClr val="lt1"/>
              </a:solidFill>
              <a:latin typeface="Nunito Sans"/>
              <a:ea typeface="Nunito Sans"/>
              <a:cs typeface="Nunito Sans"/>
              <a:sym typeface="Nunito Sans"/>
            </a:endParaRPr>
          </a:p>
        </p:txBody>
      </p:sp>
      <p:sp>
        <p:nvSpPr>
          <p:cNvPr id="779" name="Google Shape;779;p69"/>
          <p:cNvSpPr/>
          <p:nvPr/>
        </p:nvSpPr>
        <p:spPr>
          <a:xfrm>
            <a:off x="4681116" y="3276600"/>
            <a:ext cx="345600" cy="3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7</a:t>
            </a:r>
            <a:endParaRPr b="1">
              <a:solidFill>
                <a:schemeClr val="lt1"/>
              </a:solidFill>
              <a:latin typeface="Nunito Sans"/>
              <a:ea typeface="Nunito Sans"/>
              <a:cs typeface="Nunito Sans"/>
              <a:sym typeface="Nunito Sans"/>
            </a:endParaRPr>
          </a:p>
        </p:txBody>
      </p:sp>
      <p:sp>
        <p:nvSpPr>
          <p:cNvPr id="780" name="Google Shape;780;p69"/>
          <p:cNvSpPr/>
          <p:nvPr/>
        </p:nvSpPr>
        <p:spPr>
          <a:xfrm>
            <a:off x="6882241" y="3276588"/>
            <a:ext cx="345600" cy="34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8</a:t>
            </a:r>
            <a:endParaRPr b="1">
              <a:solidFill>
                <a:schemeClr val="lt1"/>
              </a:solidFill>
              <a:latin typeface="Nunito Sans"/>
              <a:ea typeface="Nunito Sans"/>
              <a:cs typeface="Nunito Sans"/>
              <a:sym typeface="Nunito Sans"/>
            </a:endParaRPr>
          </a:p>
        </p:txBody>
      </p:sp>
      <p:sp>
        <p:nvSpPr>
          <p:cNvPr id="781" name="Google Shape;781;p69"/>
          <p:cNvSpPr txBox="1"/>
          <p:nvPr>
            <p:ph idx="16" type="body"/>
          </p:nvPr>
        </p:nvSpPr>
        <p:spPr>
          <a:xfrm>
            <a:off x="297025" y="40758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82" name="Google Shape;782;p69"/>
          <p:cNvSpPr txBox="1"/>
          <p:nvPr>
            <p:ph idx="17" type="body"/>
          </p:nvPr>
        </p:nvSpPr>
        <p:spPr>
          <a:xfrm>
            <a:off x="2492100" y="40758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83" name="Google Shape;783;p69"/>
          <p:cNvSpPr txBox="1"/>
          <p:nvPr>
            <p:ph idx="18" type="body"/>
          </p:nvPr>
        </p:nvSpPr>
        <p:spPr>
          <a:xfrm>
            <a:off x="4687175" y="40758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84" name="Google Shape;784;p69"/>
          <p:cNvSpPr txBox="1"/>
          <p:nvPr>
            <p:ph idx="19" type="body"/>
          </p:nvPr>
        </p:nvSpPr>
        <p:spPr>
          <a:xfrm>
            <a:off x="6882250" y="4075825"/>
            <a:ext cx="19758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agenda slide v4">
  <p:cSld name="CUSTOM_28">
    <p:spTree>
      <p:nvGrpSpPr>
        <p:cNvPr id="785" name="Shape 785"/>
        <p:cNvGrpSpPr/>
        <p:nvPr/>
      </p:nvGrpSpPr>
      <p:grpSpPr>
        <a:xfrm>
          <a:off x="0" y="0"/>
          <a:ext cx="0" cy="0"/>
          <a:chOff x="0" y="0"/>
          <a:chExt cx="0" cy="0"/>
        </a:xfrm>
      </p:grpSpPr>
      <p:sp>
        <p:nvSpPr>
          <p:cNvPr id="786" name="Google Shape;786;p70"/>
          <p:cNvSpPr txBox="1"/>
          <p:nvPr>
            <p:ph type="title"/>
          </p:nvPr>
        </p:nvSpPr>
        <p:spPr>
          <a:xfrm>
            <a:off x="287725" y="369925"/>
            <a:ext cx="8564700" cy="3906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87" name="Google Shape;787;p70"/>
          <p:cNvSpPr txBox="1"/>
          <p:nvPr>
            <p:ph idx="1" type="subTitle"/>
          </p:nvPr>
        </p:nvSpPr>
        <p:spPr>
          <a:xfrm>
            <a:off x="300241" y="1795350"/>
            <a:ext cx="26817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2pPr>
            <a:lvl3pPr lvl="2">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3pPr>
            <a:lvl4pPr lvl="3">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4pPr>
            <a:lvl5pPr lvl="4">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5pPr>
            <a:lvl6pPr lvl="5">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6pPr>
            <a:lvl7pPr lvl="6">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7pPr>
            <a:lvl8pPr lvl="7">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8pPr>
            <a:lvl9pPr lvl="8">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9pPr>
          </a:lstStyle>
          <a:p/>
        </p:txBody>
      </p:sp>
      <p:sp>
        <p:nvSpPr>
          <p:cNvPr id="788" name="Google Shape;788;p70"/>
          <p:cNvSpPr txBox="1"/>
          <p:nvPr>
            <p:ph idx="2" type="body"/>
          </p:nvPr>
        </p:nvSpPr>
        <p:spPr>
          <a:xfrm>
            <a:off x="300241" y="2137025"/>
            <a:ext cx="26817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89" name="Google Shape;789;p70"/>
          <p:cNvSpPr txBox="1"/>
          <p:nvPr>
            <p:ph idx="3" type="subTitle"/>
          </p:nvPr>
        </p:nvSpPr>
        <p:spPr>
          <a:xfrm>
            <a:off x="3237300" y="1795350"/>
            <a:ext cx="26940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790" name="Google Shape;790;p70"/>
          <p:cNvSpPr txBox="1"/>
          <p:nvPr>
            <p:ph idx="4" type="body"/>
          </p:nvPr>
        </p:nvSpPr>
        <p:spPr>
          <a:xfrm>
            <a:off x="3237300" y="2137025"/>
            <a:ext cx="26940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91" name="Google Shape;791;p70"/>
          <p:cNvSpPr txBox="1"/>
          <p:nvPr>
            <p:ph idx="5" type="subTitle"/>
          </p:nvPr>
        </p:nvSpPr>
        <p:spPr>
          <a:xfrm>
            <a:off x="6152581" y="1795350"/>
            <a:ext cx="2694000" cy="537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Nunito Sans"/>
              <a:buNone/>
              <a:defRPr b="1" sz="1200">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792" name="Google Shape;792;p70"/>
          <p:cNvSpPr txBox="1"/>
          <p:nvPr>
            <p:ph idx="6" type="body"/>
          </p:nvPr>
        </p:nvSpPr>
        <p:spPr>
          <a:xfrm>
            <a:off x="6152581" y="2137025"/>
            <a:ext cx="26940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93" name="Google Shape;793;p70"/>
          <p:cNvSpPr/>
          <p:nvPr/>
        </p:nvSpPr>
        <p:spPr>
          <a:xfrm>
            <a:off x="288025" y="1329925"/>
            <a:ext cx="469200" cy="34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1</a:t>
            </a:r>
            <a:endParaRPr b="1">
              <a:solidFill>
                <a:schemeClr val="lt1"/>
              </a:solidFill>
              <a:latin typeface="Nunito Sans"/>
              <a:ea typeface="Nunito Sans"/>
              <a:cs typeface="Nunito Sans"/>
              <a:sym typeface="Nunito Sans"/>
            </a:endParaRPr>
          </a:p>
        </p:txBody>
      </p:sp>
      <p:sp>
        <p:nvSpPr>
          <p:cNvPr id="794" name="Google Shape;794;p70"/>
          <p:cNvSpPr/>
          <p:nvPr/>
        </p:nvSpPr>
        <p:spPr>
          <a:xfrm>
            <a:off x="3237300" y="1329925"/>
            <a:ext cx="471300" cy="3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2</a:t>
            </a:r>
            <a:endParaRPr b="1">
              <a:solidFill>
                <a:schemeClr val="lt1"/>
              </a:solidFill>
              <a:latin typeface="Nunito Sans"/>
              <a:ea typeface="Nunito Sans"/>
              <a:cs typeface="Nunito Sans"/>
              <a:sym typeface="Nunito Sans"/>
            </a:endParaRPr>
          </a:p>
        </p:txBody>
      </p:sp>
      <p:sp>
        <p:nvSpPr>
          <p:cNvPr id="795" name="Google Shape;795;p70"/>
          <p:cNvSpPr/>
          <p:nvPr/>
        </p:nvSpPr>
        <p:spPr>
          <a:xfrm>
            <a:off x="6145048" y="1329925"/>
            <a:ext cx="471300" cy="345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3</a:t>
            </a:r>
            <a:endParaRPr b="1">
              <a:solidFill>
                <a:schemeClr val="lt1"/>
              </a:solidFill>
              <a:latin typeface="Nunito Sans"/>
              <a:ea typeface="Nunito Sans"/>
              <a:cs typeface="Nunito Sans"/>
              <a:sym typeface="Nunito Sans"/>
            </a:endParaRPr>
          </a:p>
        </p:txBody>
      </p:sp>
      <p:sp>
        <p:nvSpPr>
          <p:cNvPr id="796" name="Google Shape;796;p70"/>
          <p:cNvSpPr txBox="1"/>
          <p:nvPr>
            <p:ph idx="7" type="subTitle"/>
          </p:nvPr>
        </p:nvSpPr>
        <p:spPr>
          <a:xfrm>
            <a:off x="300241" y="3611439"/>
            <a:ext cx="26817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797" name="Google Shape;797;p70"/>
          <p:cNvSpPr txBox="1"/>
          <p:nvPr>
            <p:ph idx="8" type="body"/>
          </p:nvPr>
        </p:nvSpPr>
        <p:spPr>
          <a:xfrm>
            <a:off x="300241" y="3953114"/>
            <a:ext cx="26817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798" name="Google Shape;798;p70"/>
          <p:cNvSpPr txBox="1"/>
          <p:nvPr>
            <p:ph idx="9" type="subTitle"/>
          </p:nvPr>
        </p:nvSpPr>
        <p:spPr>
          <a:xfrm>
            <a:off x="3237300" y="3611439"/>
            <a:ext cx="26940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2pPr>
            <a:lvl3pPr lvl="2">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3pPr>
            <a:lvl4pPr lvl="3">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4pPr>
            <a:lvl5pPr lvl="4">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5pPr>
            <a:lvl6pPr lvl="5">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6pPr>
            <a:lvl7pPr lvl="6">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7pPr>
            <a:lvl8pPr lvl="7">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8pPr>
            <a:lvl9pPr lvl="8">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9pPr>
          </a:lstStyle>
          <a:p/>
        </p:txBody>
      </p:sp>
      <p:sp>
        <p:nvSpPr>
          <p:cNvPr id="799" name="Google Shape;799;p70"/>
          <p:cNvSpPr txBox="1"/>
          <p:nvPr>
            <p:ph idx="13" type="body"/>
          </p:nvPr>
        </p:nvSpPr>
        <p:spPr>
          <a:xfrm>
            <a:off x="3237300" y="3953114"/>
            <a:ext cx="26940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00" name="Google Shape;800;p70"/>
          <p:cNvSpPr/>
          <p:nvPr/>
        </p:nvSpPr>
        <p:spPr>
          <a:xfrm>
            <a:off x="288025" y="3146014"/>
            <a:ext cx="469200" cy="345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4</a:t>
            </a:r>
            <a:endParaRPr b="1">
              <a:solidFill>
                <a:schemeClr val="lt1"/>
              </a:solidFill>
              <a:latin typeface="Nunito Sans"/>
              <a:ea typeface="Nunito Sans"/>
              <a:cs typeface="Nunito Sans"/>
              <a:sym typeface="Nunito Sans"/>
            </a:endParaRPr>
          </a:p>
        </p:txBody>
      </p:sp>
      <p:sp>
        <p:nvSpPr>
          <p:cNvPr id="801" name="Google Shape;801;p70"/>
          <p:cNvSpPr/>
          <p:nvPr/>
        </p:nvSpPr>
        <p:spPr>
          <a:xfrm>
            <a:off x="3237300" y="3146014"/>
            <a:ext cx="471300" cy="34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5</a:t>
            </a:r>
            <a:endParaRPr b="1">
              <a:solidFill>
                <a:schemeClr val="lt1"/>
              </a:solidFill>
              <a:latin typeface="Nunito Sans"/>
              <a:ea typeface="Nunito Sans"/>
              <a:cs typeface="Nunito Sans"/>
              <a:sym typeface="Nunito 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agenda slide">
  <p:cSld name="CUSTOM_28_1">
    <p:spTree>
      <p:nvGrpSpPr>
        <p:cNvPr id="802" name="Shape 802"/>
        <p:cNvGrpSpPr/>
        <p:nvPr/>
      </p:nvGrpSpPr>
      <p:grpSpPr>
        <a:xfrm>
          <a:off x="0" y="0"/>
          <a:ext cx="0" cy="0"/>
          <a:chOff x="0" y="0"/>
          <a:chExt cx="0" cy="0"/>
        </a:xfrm>
      </p:grpSpPr>
      <p:sp>
        <p:nvSpPr>
          <p:cNvPr id="803" name="Google Shape;803;p71"/>
          <p:cNvSpPr txBox="1"/>
          <p:nvPr>
            <p:ph type="title"/>
          </p:nvPr>
        </p:nvSpPr>
        <p:spPr>
          <a:xfrm>
            <a:off x="287725" y="369925"/>
            <a:ext cx="8564700" cy="3906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04" name="Google Shape;804;p71"/>
          <p:cNvSpPr txBox="1"/>
          <p:nvPr>
            <p:ph idx="1" type="subTitle"/>
          </p:nvPr>
        </p:nvSpPr>
        <p:spPr>
          <a:xfrm>
            <a:off x="300241" y="1795350"/>
            <a:ext cx="26817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2pPr>
            <a:lvl3pPr lvl="2">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3pPr>
            <a:lvl4pPr lvl="3">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4pPr>
            <a:lvl5pPr lvl="4">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5pPr>
            <a:lvl6pPr lvl="5">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6pPr>
            <a:lvl7pPr lvl="6">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7pPr>
            <a:lvl8pPr lvl="7">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8pPr>
            <a:lvl9pPr lvl="8">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9pPr>
          </a:lstStyle>
          <a:p/>
        </p:txBody>
      </p:sp>
      <p:sp>
        <p:nvSpPr>
          <p:cNvPr id="805" name="Google Shape;805;p71"/>
          <p:cNvSpPr txBox="1"/>
          <p:nvPr>
            <p:ph idx="2" type="body"/>
          </p:nvPr>
        </p:nvSpPr>
        <p:spPr>
          <a:xfrm>
            <a:off x="300241" y="2137025"/>
            <a:ext cx="26817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06" name="Google Shape;806;p71"/>
          <p:cNvSpPr txBox="1"/>
          <p:nvPr>
            <p:ph idx="3" type="subTitle"/>
          </p:nvPr>
        </p:nvSpPr>
        <p:spPr>
          <a:xfrm>
            <a:off x="3237300" y="1795350"/>
            <a:ext cx="26940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807" name="Google Shape;807;p71"/>
          <p:cNvSpPr txBox="1"/>
          <p:nvPr>
            <p:ph idx="4" type="body"/>
          </p:nvPr>
        </p:nvSpPr>
        <p:spPr>
          <a:xfrm>
            <a:off x="3237300" y="2137025"/>
            <a:ext cx="26940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08" name="Google Shape;808;p71"/>
          <p:cNvSpPr txBox="1"/>
          <p:nvPr>
            <p:ph idx="5" type="subTitle"/>
          </p:nvPr>
        </p:nvSpPr>
        <p:spPr>
          <a:xfrm>
            <a:off x="6152581" y="1795350"/>
            <a:ext cx="2694000" cy="537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Nunito Sans"/>
              <a:buNone/>
              <a:defRPr b="1" sz="1200">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809" name="Google Shape;809;p71"/>
          <p:cNvSpPr txBox="1"/>
          <p:nvPr>
            <p:ph idx="6" type="body"/>
          </p:nvPr>
        </p:nvSpPr>
        <p:spPr>
          <a:xfrm>
            <a:off x="6152581" y="2137025"/>
            <a:ext cx="26940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10" name="Google Shape;810;p71"/>
          <p:cNvSpPr/>
          <p:nvPr/>
        </p:nvSpPr>
        <p:spPr>
          <a:xfrm>
            <a:off x="288025" y="1329925"/>
            <a:ext cx="469200" cy="34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1</a:t>
            </a:r>
            <a:endParaRPr b="1">
              <a:solidFill>
                <a:schemeClr val="lt1"/>
              </a:solidFill>
              <a:latin typeface="Nunito Sans"/>
              <a:ea typeface="Nunito Sans"/>
              <a:cs typeface="Nunito Sans"/>
              <a:sym typeface="Nunito Sans"/>
            </a:endParaRPr>
          </a:p>
        </p:txBody>
      </p:sp>
      <p:sp>
        <p:nvSpPr>
          <p:cNvPr id="811" name="Google Shape;811;p71"/>
          <p:cNvSpPr/>
          <p:nvPr/>
        </p:nvSpPr>
        <p:spPr>
          <a:xfrm>
            <a:off x="3237300" y="1329925"/>
            <a:ext cx="471300" cy="3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2</a:t>
            </a:r>
            <a:endParaRPr b="1">
              <a:solidFill>
                <a:schemeClr val="lt1"/>
              </a:solidFill>
              <a:latin typeface="Nunito Sans"/>
              <a:ea typeface="Nunito Sans"/>
              <a:cs typeface="Nunito Sans"/>
              <a:sym typeface="Nunito Sans"/>
            </a:endParaRPr>
          </a:p>
        </p:txBody>
      </p:sp>
      <p:sp>
        <p:nvSpPr>
          <p:cNvPr id="812" name="Google Shape;812;p71"/>
          <p:cNvSpPr/>
          <p:nvPr/>
        </p:nvSpPr>
        <p:spPr>
          <a:xfrm>
            <a:off x="6145048" y="1329925"/>
            <a:ext cx="471300" cy="345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3</a:t>
            </a:r>
            <a:endParaRPr b="1">
              <a:solidFill>
                <a:schemeClr val="lt1"/>
              </a:solidFill>
              <a:latin typeface="Nunito Sans"/>
              <a:ea typeface="Nunito Sans"/>
              <a:cs typeface="Nunito Sans"/>
              <a:sym typeface="Nunito Sans"/>
            </a:endParaRPr>
          </a:p>
        </p:txBody>
      </p:sp>
      <p:sp>
        <p:nvSpPr>
          <p:cNvPr id="813" name="Google Shape;813;p71"/>
          <p:cNvSpPr txBox="1"/>
          <p:nvPr>
            <p:ph idx="7" type="subTitle"/>
          </p:nvPr>
        </p:nvSpPr>
        <p:spPr>
          <a:xfrm>
            <a:off x="300241" y="3611439"/>
            <a:ext cx="26817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Nunito Sans"/>
              <a:buNone/>
              <a:defRPr b="1" sz="1200">
                <a:solidFill>
                  <a:schemeClr val="accent3"/>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814" name="Google Shape;814;p71"/>
          <p:cNvSpPr txBox="1"/>
          <p:nvPr>
            <p:ph idx="8" type="body"/>
          </p:nvPr>
        </p:nvSpPr>
        <p:spPr>
          <a:xfrm>
            <a:off x="300241" y="3953114"/>
            <a:ext cx="26817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15" name="Google Shape;815;p71"/>
          <p:cNvSpPr txBox="1"/>
          <p:nvPr>
            <p:ph idx="9" type="subTitle"/>
          </p:nvPr>
        </p:nvSpPr>
        <p:spPr>
          <a:xfrm>
            <a:off x="3237300" y="3611439"/>
            <a:ext cx="26940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1pPr>
            <a:lvl2pPr lvl="1">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2pPr>
            <a:lvl3pPr lvl="2">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3pPr>
            <a:lvl4pPr lvl="3">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4pPr>
            <a:lvl5pPr lvl="4">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5pPr>
            <a:lvl6pPr lvl="5">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6pPr>
            <a:lvl7pPr lvl="6">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7pPr>
            <a:lvl8pPr lvl="7">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8pPr>
            <a:lvl9pPr lvl="8">
              <a:spcBef>
                <a:spcPts val="0"/>
              </a:spcBef>
              <a:spcAft>
                <a:spcPts val="0"/>
              </a:spcAft>
              <a:buClr>
                <a:schemeClr val="accent4"/>
              </a:buClr>
              <a:buSzPts val="1200"/>
              <a:buFont typeface="Nunito Sans"/>
              <a:buNone/>
              <a:defRPr b="1" sz="1200">
                <a:solidFill>
                  <a:schemeClr val="accent4"/>
                </a:solidFill>
                <a:latin typeface="Nunito Sans"/>
                <a:ea typeface="Nunito Sans"/>
                <a:cs typeface="Nunito Sans"/>
                <a:sym typeface="Nunito Sans"/>
              </a:defRPr>
            </a:lvl9pPr>
          </a:lstStyle>
          <a:p/>
        </p:txBody>
      </p:sp>
      <p:sp>
        <p:nvSpPr>
          <p:cNvPr id="816" name="Google Shape;816;p71"/>
          <p:cNvSpPr txBox="1"/>
          <p:nvPr>
            <p:ph idx="13" type="body"/>
          </p:nvPr>
        </p:nvSpPr>
        <p:spPr>
          <a:xfrm>
            <a:off x="3237300" y="3953114"/>
            <a:ext cx="26940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17" name="Google Shape;817;p71"/>
          <p:cNvSpPr/>
          <p:nvPr/>
        </p:nvSpPr>
        <p:spPr>
          <a:xfrm>
            <a:off x="288025" y="3146014"/>
            <a:ext cx="469200" cy="345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4</a:t>
            </a:r>
            <a:endParaRPr b="1">
              <a:solidFill>
                <a:schemeClr val="lt1"/>
              </a:solidFill>
              <a:latin typeface="Nunito Sans"/>
              <a:ea typeface="Nunito Sans"/>
              <a:cs typeface="Nunito Sans"/>
              <a:sym typeface="Nunito Sans"/>
            </a:endParaRPr>
          </a:p>
        </p:txBody>
      </p:sp>
      <p:sp>
        <p:nvSpPr>
          <p:cNvPr id="818" name="Google Shape;818;p71"/>
          <p:cNvSpPr/>
          <p:nvPr/>
        </p:nvSpPr>
        <p:spPr>
          <a:xfrm>
            <a:off x="3237300" y="3146014"/>
            <a:ext cx="471300" cy="345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5</a:t>
            </a:r>
            <a:endParaRPr b="1">
              <a:solidFill>
                <a:schemeClr val="lt1"/>
              </a:solidFill>
              <a:latin typeface="Nunito Sans"/>
              <a:ea typeface="Nunito Sans"/>
              <a:cs typeface="Nunito Sans"/>
              <a:sym typeface="Nunito Sans"/>
            </a:endParaRPr>
          </a:p>
        </p:txBody>
      </p:sp>
      <p:sp>
        <p:nvSpPr>
          <p:cNvPr id="819" name="Google Shape;819;p71"/>
          <p:cNvSpPr txBox="1"/>
          <p:nvPr>
            <p:ph idx="14" type="subTitle"/>
          </p:nvPr>
        </p:nvSpPr>
        <p:spPr>
          <a:xfrm>
            <a:off x="6156344" y="3611450"/>
            <a:ext cx="26940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Nunito Sans"/>
              <a:buNone/>
              <a:defRPr b="1" sz="1200">
                <a:solidFill>
                  <a:schemeClr val="accent1"/>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820" name="Google Shape;820;p71"/>
          <p:cNvSpPr txBox="1"/>
          <p:nvPr>
            <p:ph idx="15" type="body"/>
          </p:nvPr>
        </p:nvSpPr>
        <p:spPr>
          <a:xfrm>
            <a:off x="6156344" y="3953125"/>
            <a:ext cx="26940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21" name="Google Shape;821;p71"/>
          <p:cNvSpPr/>
          <p:nvPr/>
        </p:nvSpPr>
        <p:spPr>
          <a:xfrm>
            <a:off x="6148810" y="3146025"/>
            <a:ext cx="471300" cy="3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Nunito Sans"/>
                <a:ea typeface="Nunito Sans"/>
                <a:cs typeface="Nunito Sans"/>
                <a:sym typeface="Nunito Sans"/>
              </a:rPr>
              <a:t>6</a:t>
            </a:r>
            <a:endParaRPr b="1">
              <a:solidFill>
                <a:schemeClr val="lt1"/>
              </a:solidFill>
              <a:latin typeface="Nunito Sans"/>
              <a:ea typeface="Nunito Sans"/>
              <a:cs typeface="Nunito Sans"/>
              <a:sym typeface="Nuni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c. Mockup Feature">
  <p:cSld name="CUSTOM_11_1">
    <p:spTree>
      <p:nvGrpSpPr>
        <p:cNvPr id="822" name="Shape 822"/>
        <p:cNvGrpSpPr/>
        <p:nvPr/>
      </p:nvGrpSpPr>
      <p:grpSpPr>
        <a:xfrm>
          <a:off x="0" y="0"/>
          <a:ext cx="0" cy="0"/>
          <a:chOff x="0" y="0"/>
          <a:chExt cx="0" cy="0"/>
        </a:xfrm>
      </p:grpSpPr>
      <p:sp>
        <p:nvSpPr>
          <p:cNvPr id="823" name="Google Shape;823;p72"/>
          <p:cNvSpPr txBox="1"/>
          <p:nvPr>
            <p:ph type="title"/>
          </p:nvPr>
        </p:nvSpPr>
        <p:spPr>
          <a:xfrm>
            <a:off x="287725" y="369925"/>
            <a:ext cx="8564700" cy="502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24" name="Google Shape;824;p72"/>
          <p:cNvSpPr/>
          <p:nvPr>
            <p:ph idx="2" type="pic"/>
          </p:nvPr>
        </p:nvSpPr>
        <p:spPr>
          <a:xfrm>
            <a:off x="3223800" y="1214450"/>
            <a:ext cx="2713500" cy="3645600"/>
          </a:xfrm>
          <a:prstGeom prst="roundRect">
            <a:avLst>
              <a:gd fmla="val 1259" name="adj"/>
            </a:avLst>
          </a:prstGeom>
          <a:noFill/>
          <a:ln cap="flat" cmpd="sng" w="9525">
            <a:solidFill>
              <a:schemeClr val="dk2"/>
            </a:solidFill>
            <a:prstDash val="solid"/>
            <a:round/>
            <a:headEnd len="sm" w="sm" type="none"/>
            <a:tailEnd len="sm" w="sm" type="none"/>
          </a:ln>
        </p:spPr>
      </p:sp>
      <p:sp>
        <p:nvSpPr>
          <p:cNvPr id="825" name="Google Shape;825;p72"/>
          <p:cNvSpPr txBox="1"/>
          <p:nvPr>
            <p:ph idx="1" type="subTitle"/>
          </p:nvPr>
        </p:nvSpPr>
        <p:spPr>
          <a:xfrm>
            <a:off x="297025" y="1490550"/>
            <a:ext cx="2713500" cy="5376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826" name="Google Shape;826;p72"/>
          <p:cNvSpPr txBox="1"/>
          <p:nvPr>
            <p:ph idx="3" type="body"/>
          </p:nvPr>
        </p:nvSpPr>
        <p:spPr>
          <a:xfrm>
            <a:off x="297025" y="1984625"/>
            <a:ext cx="2713500" cy="8604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Char char="●"/>
              <a:defRPr sz="1000"/>
            </a:lvl1pPr>
            <a:lvl2pPr indent="-292100" lvl="1" marL="914400" algn="r">
              <a:spcBef>
                <a:spcPts val="0"/>
              </a:spcBef>
              <a:spcAft>
                <a:spcPts val="0"/>
              </a:spcAft>
              <a:buSzPts val="1000"/>
              <a:buChar char="○"/>
              <a:defRPr sz="1000"/>
            </a:lvl2pPr>
            <a:lvl3pPr indent="-292100" lvl="2" marL="1371600" algn="r">
              <a:spcBef>
                <a:spcPts val="0"/>
              </a:spcBef>
              <a:spcAft>
                <a:spcPts val="0"/>
              </a:spcAft>
              <a:buSzPts val="1000"/>
              <a:buChar char="■"/>
              <a:defRPr sz="1000"/>
            </a:lvl3pPr>
            <a:lvl4pPr indent="-292100" lvl="3" marL="1828800" algn="r">
              <a:spcBef>
                <a:spcPts val="0"/>
              </a:spcBef>
              <a:spcAft>
                <a:spcPts val="0"/>
              </a:spcAft>
              <a:buSzPts val="1000"/>
              <a:buChar char="●"/>
              <a:defRPr sz="1000"/>
            </a:lvl4pPr>
            <a:lvl5pPr indent="-292100" lvl="4" marL="2286000" algn="r">
              <a:spcBef>
                <a:spcPts val="0"/>
              </a:spcBef>
              <a:spcAft>
                <a:spcPts val="0"/>
              </a:spcAft>
              <a:buSzPts val="1000"/>
              <a:buChar char="○"/>
              <a:defRPr sz="1000"/>
            </a:lvl5pPr>
            <a:lvl6pPr indent="-292100" lvl="5" marL="2743200" algn="r">
              <a:spcBef>
                <a:spcPts val="0"/>
              </a:spcBef>
              <a:spcAft>
                <a:spcPts val="0"/>
              </a:spcAft>
              <a:buSzPts val="1000"/>
              <a:buChar char="■"/>
              <a:defRPr sz="1000"/>
            </a:lvl6pPr>
            <a:lvl7pPr indent="-292100" lvl="6" marL="3200400" algn="r">
              <a:spcBef>
                <a:spcPts val="0"/>
              </a:spcBef>
              <a:spcAft>
                <a:spcPts val="0"/>
              </a:spcAft>
              <a:buSzPts val="1000"/>
              <a:buChar char="●"/>
              <a:defRPr sz="1000"/>
            </a:lvl7pPr>
            <a:lvl8pPr indent="-292100" lvl="7" marL="3657600" algn="r">
              <a:spcBef>
                <a:spcPts val="0"/>
              </a:spcBef>
              <a:spcAft>
                <a:spcPts val="0"/>
              </a:spcAft>
              <a:buSzPts val="1000"/>
              <a:buChar char="○"/>
              <a:defRPr sz="1000"/>
            </a:lvl8pPr>
            <a:lvl9pPr indent="-292100" lvl="8" marL="4114800" algn="r">
              <a:spcBef>
                <a:spcPts val="0"/>
              </a:spcBef>
              <a:spcAft>
                <a:spcPts val="0"/>
              </a:spcAft>
              <a:buSzPts val="1000"/>
              <a:buChar char="■"/>
              <a:defRPr sz="1000"/>
            </a:lvl9pPr>
          </a:lstStyle>
          <a:p/>
        </p:txBody>
      </p:sp>
      <p:sp>
        <p:nvSpPr>
          <p:cNvPr id="827" name="Google Shape;827;p72"/>
          <p:cNvSpPr txBox="1"/>
          <p:nvPr>
            <p:ph idx="4" type="subTitle"/>
          </p:nvPr>
        </p:nvSpPr>
        <p:spPr>
          <a:xfrm>
            <a:off x="297025" y="3353150"/>
            <a:ext cx="2713500" cy="5376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828" name="Google Shape;828;p72"/>
          <p:cNvSpPr txBox="1"/>
          <p:nvPr>
            <p:ph idx="5" type="body"/>
          </p:nvPr>
        </p:nvSpPr>
        <p:spPr>
          <a:xfrm>
            <a:off x="297025" y="3847225"/>
            <a:ext cx="2713500" cy="860400"/>
          </a:xfrm>
          <a:prstGeom prst="rect">
            <a:avLst/>
          </a:prstGeom>
        </p:spPr>
        <p:txBody>
          <a:bodyPr anchorCtr="0" anchor="t" bIns="91425" lIns="91425" spcFirstLastPara="1" rIns="91425" wrap="square" tIns="91425">
            <a:noAutofit/>
          </a:bodyPr>
          <a:lstStyle>
            <a:lvl1pPr indent="-292100" lvl="0" marL="457200" algn="r">
              <a:spcBef>
                <a:spcPts val="0"/>
              </a:spcBef>
              <a:spcAft>
                <a:spcPts val="0"/>
              </a:spcAft>
              <a:buSzPts val="1000"/>
              <a:buChar char="●"/>
              <a:defRPr sz="1000"/>
            </a:lvl1pPr>
            <a:lvl2pPr indent="-292100" lvl="1" marL="914400" algn="r">
              <a:spcBef>
                <a:spcPts val="0"/>
              </a:spcBef>
              <a:spcAft>
                <a:spcPts val="0"/>
              </a:spcAft>
              <a:buSzPts val="1000"/>
              <a:buChar char="○"/>
              <a:defRPr sz="1000"/>
            </a:lvl2pPr>
            <a:lvl3pPr indent="-292100" lvl="2" marL="1371600" algn="r">
              <a:spcBef>
                <a:spcPts val="0"/>
              </a:spcBef>
              <a:spcAft>
                <a:spcPts val="0"/>
              </a:spcAft>
              <a:buSzPts val="1000"/>
              <a:buChar char="■"/>
              <a:defRPr sz="1000"/>
            </a:lvl3pPr>
            <a:lvl4pPr indent="-292100" lvl="3" marL="1828800" algn="r">
              <a:spcBef>
                <a:spcPts val="0"/>
              </a:spcBef>
              <a:spcAft>
                <a:spcPts val="0"/>
              </a:spcAft>
              <a:buSzPts val="1000"/>
              <a:buChar char="●"/>
              <a:defRPr sz="1000"/>
            </a:lvl4pPr>
            <a:lvl5pPr indent="-292100" lvl="4" marL="2286000" algn="r">
              <a:spcBef>
                <a:spcPts val="0"/>
              </a:spcBef>
              <a:spcAft>
                <a:spcPts val="0"/>
              </a:spcAft>
              <a:buSzPts val="1000"/>
              <a:buChar char="○"/>
              <a:defRPr sz="1000"/>
            </a:lvl5pPr>
            <a:lvl6pPr indent="-292100" lvl="5" marL="2743200" algn="r">
              <a:spcBef>
                <a:spcPts val="0"/>
              </a:spcBef>
              <a:spcAft>
                <a:spcPts val="0"/>
              </a:spcAft>
              <a:buSzPts val="1000"/>
              <a:buChar char="■"/>
              <a:defRPr sz="1000"/>
            </a:lvl6pPr>
            <a:lvl7pPr indent="-292100" lvl="6" marL="3200400" algn="r">
              <a:spcBef>
                <a:spcPts val="0"/>
              </a:spcBef>
              <a:spcAft>
                <a:spcPts val="0"/>
              </a:spcAft>
              <a:buSzPts val="1000"/>
              <a:buChar char="●"/>
              <a:defRPr sz="1000"/>
            </a:lvl7pPr>
            <a:lvl8pPr indent="-292100" lvl="7" marL="3657600" algn="r">
              <a:spcBef>
                <a:spcPts val="0"/>
              </a:spcBef>
              <a:spcAft>
                <a:spcPts val="0"/>
              </a:spcAft>
              <a:buSzPts val="1000"/>
              <a:buChar char="○"/>
              <a:defRPr sz="1000"/>
            </a:lvl8pPr>
            <a:lvl9pPr indent="-292100" lvl="8" marL="4114800" algn="r">
              <a:spcBef>
                <a:spcPts val="0"/>
              </a:spcBef>
              <a:spcAft>
                <a:spcPts val="0"/>
              </a:spcAft>
              <a:buSzPts val="1000"/>
              <a:buChar char="■"/>
              <a:defRPr sz="1000"/>
            </a:lvl9pPr>
          </a:lstStyle>
          <a:p/>
        </p:txBody>
      </p:sp>
      <p:sp>
        <p:nvSpPr>
          <p:cNvPr id="829" name="Google Shape;829;p72"/>
          <p:cNvSpPr txBox="1"/>
          <p:nvPr>
            <p:ph idx="6" type="subTitle"/>
          </p:nvPr>
        </p:nvSpPr>
        <p:spPr>
          <a:xfrm>
            <a:off x="6150575" y="1490550"/>
            <a:ext cx="27135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830" name="Google Shape;830;p72"/>
          <p:cNvSpPr txBox="1"/>
          <p:nvPr>
            <p:ph idx="7" type="body"/>
          </p:nvPr>
        </p:nvSpPr>
        <p:spPr>
          <a:xfrm>
            <a:off x="6150575" y="1984625"/>
            <a:ext cx="27135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31" name="Google Shape;831;p72"/>
          <p:cNvSpPr txBox="1"/>
          <p:nvPr>
            <p:ph idx="8" type="subTitle"/>
          </p:nvPr>
        </p:nvSpPr>
        <p:spPr>
          <a:xfrm>
            <a:off x="6150575" y="3353150"/>
            <a:ext cx="2713500" cy="53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832" name="Google Shape;832;p72"/>
          <p:cNvSpPr txBox="1"/>
          <p:nvPr>
            <p:ph idx="9" type="body"/>
          </p:nvPr>
        </p:nvSpPr>
        <p:spPr>
          <a:xfrm>
            <a:off x="6150575" y="3847225"/>
            <a:ext cx="2713500" cy="860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33" name="Google Shape;833;p72"/>
          <p:cNvSpPr/>
          <p:nvPr/>
        </p:nvSpPr>
        <p:spPr>
          <a:xfrm>
            <a:off x="3511675" y="1159750"/>
            <a:ext cx="2116800" cy="54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TITLE_AND_BODY_1_4">
    <p:spTree>
      <p:nvGrpSpPr>
        <p:cNvPr id="834" name="Shape 834"/>
        <p:cNvGrpSpPr/>
        <p:nvPr/>
      </p:nvGrpSpPr>
      <p:grpSpPr>
        <a:xfrm>
          <a:off x="0" y="0"/>
          <a:ext cx="0" cy="0"/>
          <a:chOff x="0" y="0"/>
          <a:chExt cx="0" cy="0"/>
        </a:xfrm>
      </p:grpSpPr>
      <p:sp>
        <p:nvSpPr>
          <p:cNvPr id="835" name="Google Shape;835;p7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836" name="Google Shape;836;p7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37" name="Google Shape;837;p73"/>
          <p:cNvSpPr txBox="1"/>
          <p:nvPr>
            <p:ph idx="1" type="body"/>
          </p:nvPr>
        </p:nvSpPr>
        <p:spPr>
          <a:xfrm>
            <a:off x="3629925" y="1500500"/>
            <a:ext cx="4947900" cy="1058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38" name="Google Shape;838;p73"/>
          <p:cNvSpPr txBox="1"/>
          <p:nvPr>
            <p:ph idx="2" type="body"/>
          </p:nvPr>
        </p:nvSpPr>
        <p:spPr>
          <a:xfrm>
            <a:off x="3629925" y="3286775"/>
            <a:ext cx="4947900" cy="1058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39" name="Google Shape;839;p73"/>
          <p:cNvSpPr txBox="1"/>
          <p:nvPr>
            <p:ph idx="3" type="subTitle"/>
          </p:nvPr>
        </p:nvSpPr>
        <p:spPr>
          <a:xfrm>
            <a:off x="566250" y="1500500"/>
            <a:ext cx="25092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840" name="Google Shape;840;p73"/>
          <p:cNvSpPr txBox="1"/>
          <p:nvPr>
            <p:ph idx="4" type="subTitle"/>
          </p:nvPr>
        </p:nvSpPr>
        <p:spPr>
          <a:xfrm>
            <a:off x="566250" y="3286775"/>
            <a:ext cx="25092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841" name="Google Shape;841;p73"/>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2" name="Google Shape;842;p73"/>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73"/>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TITLE_AND_BODY_1_1_2">
    <p:spTree>
      <p:nvGrpSpPr>
        <p:cNvPr id="844" name="Shape 844"/>
        <p:cNvGrpSpPr/>
        <p:nvPr/>
      </p:nvGrpSpPr>
      <p:grpSpPr>
        <a:xfrm>
          <a:off x="0" y="0"/>
          <a:ext cx="0" cy="0"/>
          <a:chOff x="0" y="0"/>
          <a:chExt cx="0" cy="0"/>
        </a:xfrm>
      </p:grpSpPr>
      <p:sp>
        <p:nvSpPr>
          <p:cNvPr id="845" name="Google Shape;845;p74"/>
          <p:cNvSpPr/>
          <p:nvPr/>
        </p:nvSpPr>
        <p:spPr>
          <a:xfrm flipH="1">
            <a:off x="4940225" y="1239560"/>
            <a:ext cx="24600" cy="261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4"/>
          <p:cNvSpPr/>
          <p:nvPr/>
        </p:nvSpPr>
        <p:spPr>
          <a:xfrm>
            <a:off x="749350" y="1239560"/>
            <a:ext cx="24600" cy="26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848" name="Google Shape;848;p7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9" name="Google Shape;849;p74"/>
          <p:cNvSpPr txBox="1"/>
          <p:nvPr>
            <p:ph idx="1" type="body"/>
          </p:nvPr>
        </p:nvSpPr>
        <p:spPr>
          <a:xfrm>
            <a:off x="903150" y="1756085"/>
            <a:ext cx="3243300" cy="2365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50" name="Google Shape;850;p74"/>
          <p:cNvSpPr txBox="1"/>
          <p:nvPr>
            <p:ph idx="2" type="body"/>
          </p:nvPr>
        </p:nvSpPr>
        <p:spPr>
          <a:xfrm>
            <a:off x="5068350" y="1756085"/>
            <a:ext cx="3243300" cy="2365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51" name="Google Shape;851;p74"/>
          <p:cNvSpPr txBox="1"/>
          <p:nvPr>
            <p:ph idx="3" type="subTitle"/>
          </p:nvPr>
        </p:nvSpPr>
        <p:spPr>
          <a:xfrm>
            <a:off x="903150" y="1239560"/>
            <a:ext cx="3243300" cy="4479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Nunito Sans"/>
              <a:buNone/>
              <a:defRPr b="1" sz="1200">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852" name="Google Shape;852;p74"/>
          <p:cNvSpPr txBox="1"/>
          <p:nvPr>
            <p:ph idx="4" type="subTitle"/>
          </p:nvPr>
        </p:nvSpPr>
        <p:spPr>
          <a:xfrm>
            <a:off x="5068350" y="1239560"/>
            <a:ext cx="3243300" cy="4719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Nunito Sans"/>
              <a:buNone/>
              <a:defRPr b="1" sz="1200">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853" name="Google Shape;853;p74"/>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4" name="Google Shape;854;p74"/>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5" name="Google Shape;855;p74"/>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473">
          <p15:clr>
            <a:srgbClr val="E46962"/>
          </p15:clr>
        </p15:guide>
        <p15:guide id="2" orient="horz" pos="2689">
          <p15:clr>
            <a:srgbClr val="E46962"/>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items in  a list + image 2">
  <p:cSld name="MAIN_POINT_3">
    <p:spTree>
      <p:nvGrpSpPr>
        <p:cNvPr id="856" name="Shape 856"/>
        <p:cNvGrpSpPr/>
        <p:nvPr/>
      </p:nvGrpSpPr>
      <p:grpSpPr>
        <a:xfrm>
          <a:off x="0" y="0"/>
          <a:ext cx="0" cy="0"/>
          <a:chOff x="0" y="0"/>
          <a:chExt cx="0" cy="0"/>
        </a:xfrm>
      </p:grpSpPr>
      <p:sp>
        <p:nvSpPr>
          <p:cNvPr id="857" name="Google Shape;857;p75"/>
          <p:cNvSpPr/>
          <p:nvPr/>
        </p:nvSpPr>
        <p:spPr>
          <a:xfrm>
            <a:off x="0" y="3249700"/>
            <a:ext cx="9144000" cy="190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5"/>
          <p:cNvSpPr/>
          <p:nvPr>
            <p:ph idx="2" type="pic"/>
          </p:nvPr>
        </p:nvSpPr>
        <p:spPr>
          <a:xfrm>
            <a:off x="560300" y="1522125"/>
            <a:ext cx="3922200" cy="3046800"/>
          </a:xfrm>
          <a:prstGeom prst="roundRect">
            <a:avLst>
              <a:gd fmla="val 2570" name="adj"/>
            </a:avLst>
          </a:prstGeom>
          <a:noFill/>
          <a:ln cap="flat" cmpd="sng" w="9525">
            <a:solidFill>
              <a:schemeClr val="dk2"/>
            </a:solidFill>
            <a:prstDash val="solid"/>
            <a:round/>
            <a:headEnd len="sm" w="sm" type="none"/>
            <a:tailEnd len="sm" w="sm" type="none"/>
          </a:ln>
        </p:spPr>
      </p:sp>
      <p:sp>
        <p:nvSpPr>
          <p:cNvPr id="859" name="Google Shape;859;p75"/>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60" name="Google Shape;860;p75"/>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1" name="Google Shape;861;p75"/>
          <p:cNvSpPr/>
          <p:nvPr/>
        </p:nvSpPr>
        <p:spPr>
          <a:xfrm>
            <a:off x="4855875" y="445025"/>
            <a:ext cx="3726000" cy="1044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5"/>
          <p:cNvSpPr/>
          <p:nvPr/>
        </p:nvSpPr>
        <p:spPr>
          <a:xfrm>
            <a:off x="4855875" y="1753439"/>
            <a:ext cx="3726000" cy="10764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5"/>
          <p:cNvSpPr/>
          <p:nvPr/>
        </p:nvSpPr>
        <p:spPr>
          <a:xfrm>
            <a:off x="4855875" y="3070475"/>
            <a:ext cx="3726000" cy="1077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75"/>
          <p:cNvSpPr txBox="1"/>
          <p:nvPr>
            <p:ph idx="1" type="body"/>
          </p:nvPr>
        </p:nvSpPr>
        <p:spPr>
          <a:xfrm>
            <a:off x="5017050" y="547625"/>
            <a:ext cx="3437400" cy="838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865" name="Google Shape;865;p75"/>
          <p:cNvSpPr txBox="1"/>
          <p:nvPr>
            <p:ph idx="3" type="body"/>
          </p:nvPr>
        </p:nvSpPr>
        <p:spPr>
          <a:xfrm>
            <a:off x="5017050" y="1872537"/>
            <a:ext cx="3437400" cy="838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866" name="Google Shape;866;p75"/>
          <p:cNvSpPr txBox="1"/>
          <p:nvPr>
            <p:ph idx="4" type="body"/>
          </p:nvPr>
        </p:nvSpPr>
        <p:spPr>
          <a:xfrm>
            <a:off x="5017050" y="3189875"/>
            <a:ext cx="3437400" cy="838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p:cSld name="MAIN_POINT_1_1">
    <p:spTree>
      <p:nvGrpSpPr>
        <p:cNvPr id="867" name="Shape 867"/>
        <p:cNvGrpSpPr/>
        <p:nvPr/>
      </p:nvGrpSpPr>
      <p:grpSpPr>
        <a:xfrm>
          <a:off x="0" y="0"/>
          <a:ext cx="0" cy="0"/>
          <a:chOff x="0" y="0"/>
          <a:chExt cx="0" cy="0"/>
        </a:xfrm>
      </p:grpSpPr>
      <p:sp>
        <p:nvSpPr>
          <p:cNvPr id="868" name="Google Shape;868;p76"/>
          <p:cNvSpPr/>
          <p:nvPr/>
        </p:nvSpPr>
        <p:spPr>
          <a:xfrm>
            <a:off x="4902575" y="153100"/>
            <a:ext cx="74700" cy="483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76"/>
          <p:cNvSpPr/>
          <p:nvPr>
            <p:ph idx="2" type="pic"/>
          </p:nvPr>
        </p:nvSpPr>
        <p:spPr>
          <a:xfrm>
            <a:off x="4977275" y="0"/>
            <a:ext cx="4166700" cy="5143500"/>
          </a:xfrm>
          <a:prstGeom prst="rect">
            <a:avLst/>
          </a:prstGeom>
          <a:noFill/>
          <a:ln>
            <a:noFill/>
          </a:ln>
        </p:spPr>
      </p:sp>
      <p:sp>
        <p:nvSpPr>
          <p:cNvPr id="870" name="Google Shape;870;p76"/>
          <p:cNvSpPr txBox="1"/>
          <p:nvPr>
            <p:ph type="title"/>
          </p:nvPr>
        </p:nvSpPr>
        <p:spPr>
          <a:xfrm>
            <a:off x="566250" y="445025"/>
            <a:ext cx="4093500" cy="1077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71" name="Google Shape;871;p76"/>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72" name="Google Shape;872;p76"/>
          <p:cNvSpPr/>
          <p:nvPr/>
        </p:nvSpPr>
        <p:spPr>
          <a:xfrm>
            <a:off x="566250" y="1377275"/>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76"/>
          <p:cNvSpPr txBox="1"/>
          <p:nvPr>
            <p:ph idx="1" type="body"/>
          </p:nvPr>
        </p:nvSpPr>
        <p:spPr>
          <a:xfrm>
            <a:off x="763675" y="1455825"/>
            <a:ext cx="3789900" cy="603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74" name="Google Shape;874;p76"/>
          <p:cNvSpPr/>
          <p:nvPr/>
        </p:nvSpPr>
        <p:spPr>
          <a:xfrm>
            <a:off x="566250" y="2191200"/>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76"/>
          <p:cNvSpPr txBox="1"/>
          <p:nvPr>
            <p:ph idx="3" type="body"/>
          </p:nvPr>
        </p:nvSpPr>
        <p:spPr>
          <a:xfrm>
            <a:off x="763675" y="2269750"/>
            <a:ext cx="3789900" cy="603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76" name="Google Shape;876;p76"/>
          <p:cNvSpPr/>
          <p:nvPr/>
        </p:nvSpPr>
        <p:spPr>
          <a:xfrm>
            <a:off x="566250" y="3005125"/>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76"/>
          <p:cNvSpPr txBox="1"/>
          <p:nvPr>
            <p:ph idx="4" type="body"/>
          </p:nvPr>
        </p:nvSpPr>
        <p:spPr>
          <a:xfrm>
            <a:off x="763675" y="3083675"/>
            <a:ext cx="3789900" cy="603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78" name="Google Shape;878;p76"/>
          <p:cNvSpPr/>
          <p:nvPr/>
        </p:nvSpPr>
        <p:spPr>
          <a:xfrm>
            <a:off x="566250" y="3819050"/>
            <a:ext cx="4166700" cy="761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6"/>
          <p:cNvSpPr txBox="1"/>
          <p:nvPr>
            <p:ph idx="5" type="body"/>
          </p:nvPr>
        </p:nvSpPr>
        <p:spPr>
          <a:xfrm>
            <a:off x="763675" y="3897600"/>
            <a:ext cx="3789900" cy="603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 text">
  <p:cSld name="MAIN_POINT_1_1_1">
    <p:spTree>
      <p:nvGrpSpPr>
        <p:cNvPr id="880" name="Shape 880"/>
        <p:cNvGrpSpPr/>
        <p:nvPr/>
      </p:nvGrpSpPr>
      <p:grpSpPr>
        <a:xfrm>
          <a:off x="0" y="0"/>
          <a:ext cx="0" cy="0"/>
          <a:chOff x="0" y="0"/>
          <a:chExt cx="0" cy="0"/>
        </a:xfrm>
      </p:grpSpPr>
      <p:sp>
        <p:nvSpPr>
          <p:cNvPr id="881" name="Google Shape;881;p77"/>
          <p:cNvSpPr/>
          <p:nvPr/>
        </p:nvSpPr>
        <p:spPr>
          <a:xfrm>
            <a:off x="298825" y="2566200"/>
            <a:ext cx="8544600" cy="5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2" name="Google Shape;882;p77"/>
          <p:cNvSpPr/>
          <p:nvPr>
            <p:ph idx="2" type="pic"/>
          </p:nvPr>
        </p:nvSpPr>
        <p:spPr>
          <a:xfrm>
            <a:off x="100" y="2624050"/>
            <a:ext cx="9144000" cy="2519700"/>
          </a:xfrm>
          <a:prstGeom prst="rect">
            <a:avLst/>
          </a:prstGeom>
          <a:noFill/>
          <a:ln>
            <a:noFill/>
          </a:ln>
        </p:spPr>
      </p:sp>
      <p:sp>
        <p:nvSpPr>
          <p:cNvPr id="883" name="Google Shape;883;p77"/>
          <p:cNvSpPr txBox="1"/>
          <p:nvPr>
            <p:ph type="title"/>
          </p:nvPr>
        </p:nvSpPr>
        <p:spPr>
          <a:xfrm>
            <a:off x="765725" y="445025"/>
            <a:ext cx="3586200" cy="175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884" name="Google Shape;884;p77"/>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85" name="Google Shape;885;p77"/>
          <p:cNvSpPr txBox="1"/>
          <p:nvPr>
            <p:ph idx="1" type="body"/>
          </p:nvPr>
        </p:nvSpPr>
        <p:spPr>
          <a:xfrm>
            <a:off x="4351650" y="445025"/>
            <a:ext cx="4226100" cy="2010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86" name="Google Shape;886;p77"/>
          <p:cNvSpPr/>
          <p:nvPr/>
        </p:nvSpPr>
        <p:spPr>
          <a:xfrm>
            <a:off x="566250" y="445025"/>
            <a:ext cx="84600" cy="1077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TITLE_AND_BODY_1_2_1">
    <p:spTree>
      <p:nvGrpSpPr>
        <p:cNvPr id="887" name="Shape 887"/>
        <p:cNvGrpSpPr/>
        <p:nvPr/>
      </p:nvGrpSpPr>
      <p:grpSpPr>
        <a:xfrm>
          <a:off x="0" y="0"/>
          <a:ext cx="0" cy="0"/>
          <a:chOff x="0" y="0"/>
          <a:chExt cx="0" cy="0"/>
        </a:xfrm>
      </p:grpSpPr>
      <p:sp>
        <p:nvSpPr>
          <p:cNvPr id="888" name="Google Shape;888;p78"/>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8"/>
          <p:cNvSpPr/>
          <p:nvPr/>
        </p:nvSpPr>
        <p:spPr>
          <a:xfrm>
            <a:off x="569625" y="1377275"/>
            <a:ext cx="2575500" cy="2919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891" name="Google Shape;891;p78"/>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2" name="Google Shape;892;p78"/>
          <p:cNvSpPr txBox="1"/>
          <p:nvPr>
            <p:ph idx="1" type="body"/>
          </p:nvPr>
        </p:nvSpPr>
        <p:spPr>
          <a:xfrm>
            <a:off x="821800" y="2201987"/>
            <a:ext cx="2090100" cy="1016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93" name="Google Shape;893;p78"/>
          <p:cNvSpPr/>
          <p:nvPr/>
        </p:nvSpPr>
        <p:spPr>
          <a:xfrm>
            <a:off x="3287688" y="1377275"/>
            <a:ext cx="2575500" cy="2919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8"/>
          <p:cNvSpPr/>
          <p:nvPr/>
        </p:nvSpPr>
        <p:spPr>
          <a:xfrm>
            <a:off x="6005750" y="1377275"/>
            <a:ext cx="2575500" cy="2919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8"/>
          <p:cNvSpPr txBox="1"/>
          <p:nvPr>
            <p:ph idx="2" type="body"/>
          </p:nvPr>
        </p:nvSpPr>
        <p:spPr>
          <a:xfrm>
            <a:off x="3530388" y="2201987"/>
            <a:ext cx="2090100" cy="1016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96" name="Google Shape;896;p78"/>
          <p:cNvSpPr txBox="1"/>
          <p:nvPr>
            <p:ph idx="3" type="body"/>
          </p:nvPr>
        </p:nvSpPr>
        <p:spPr>
          <a:xfrm>
            <a:off x="6238988" y="2201987"/>
            <a:ext cx="2090100" cy="1016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97" name="Google Shape;897;p78"/>
          <p:cNvSpPr/>
          <p:nvPr/>
        </p:nvSpPr>
        <p:spPr>
          <a:xfrm>
            <a:off x="566250" y="1595163"/>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98" name="Google Shape;898;p78"/>
          <p:cNvSpPr/>
          <p:nvPr/>
        </p:nvSpPr>
        <p:spPr>
          <a:xfrm>
            <a:off x="3295463" y="1595163"/>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99" name="Google Shape;899;p78"/>
          <p:cNvSpPr/>
          <p:nvPr/>
        </p:nvSpPr>
        <p:spPr>
          <a:xfrm>
            <a:off x="6008788" y="1595163"/>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00" name="Google Shape;900;p78"/>
          <p:cNvSpPr txBox="1"/>
          <p:nvPr>
            <p:ph idx="4" type="subTitle"/>
          </p:nvPr>
        </p:nvSpPr>
        <p:spPr>
          <a:xfrm>
            <a:off x="821800" y="1574763"/>
            <a:ext cx="20901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01" name="Google Shape;901;p78"/>
          <p:cNvSpPr txBox="1"/>
          <p:nvPr>
            <p:ph idx="5" type="subTitle"/>
          </p:nvPr>
        </p:nvSpPr>
        <p:spPr>
          <a:xfrm>
            <a:off x="3530388" y="1574763"/>
            <a:ext cx="20901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02" name="Google Shape;902;p78"/>
          <p:cNvSpPr txBox="1"/>
          <p:nvPr>
            <p:ph idx="6" type="subTitle"/>
          </p:nvPr>
        </p:nvSpPr>
        <p:spPr>
          <a:xfrm>
            <a:off x="6238988" y="1574763"/>
            <a:ext cx="20901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key metrics v2">
  <p:cSld name="TITLE_AND_BODY_1_2_1_3">
    <p:spTree>
      <p:nvGrpSpPr>
        <p:cNvPr id="903" name="Shape 903"/>
        <p:cNvGrpSpPr/>
        <p:nvPr/>
      </p:nvGrpSpPr>
      <p:grpSpPr>
        <a:xfrm>
          <a:off x="0" y="0"/>
          <a:ext cx="0" cy="0"/>
          <a:chOff x="0" y="0"/>
          <a:chExt cx="0" cy="0"/>
        </a:xfrm>
      </p:grpSpPr>
      <p:sp>
        <p:nvSpPr>
          <p:cNvPr id="904" name="Google Shape;904;p79"/>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9"/>
          <p:cNvSpPr/>
          <p:nvPr/>
        </p:nvSpPr>
        <p:spPr>
          <a:xfrm>
            <a:off x="569625" y="1377275"/>
            <a:ext cx="3815700" cy="2919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907" name="Google Shape;907;p79"/>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08" name="Google Shape;908;p79"/>
          <p:cNvSpPr txBox="1"/>
          <p:nvPr>
            <p:ph idx="1" type="body"/>
          </p:nvPr>
        </p:nvSpPr>
        <p:spPr>
          <a:xfrm>
            <a:off x="821800" y="2201990"/>
            <a:ext cx="3326400" cy="1016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09" name="Google Shape;909;p79"/>
          <p:cNvSpPr/>
          <p:nvPr/>
        </p:nvSpPr>
        <p:spPr>
          <a:xfrm>
            <a:off x="566250" y="1595163"/>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10" name="Google Shape;910;p79"/>
          <p:cNvSpPr txBox="1"/>
          <p:nvPr>
            <p:ph idx="2" type="subTitle"/>
          </p:nvPr>
        </p:nvSpPr>
        <p:spPr>
          <a:xfrm>
            <a:off x="821800" y="1574775"/>
            <a:ext cx="33264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2000"/>
              <a:buFont typeface="Nunito Sans"/>
              <a:buNone/>
              <a:defRPr b="1" sz="2000">
                <a:solidFill>
                  <a:schemeClr val="accent5"/>
                </a:solidFill>
                <a:latin typeface="Nunito Sans"/>
                <a:ea typeface="Nunito Sans"/>
                <a:cs typeface="Nunito Sans"/>
                <a:sym typeface="Nunito Sans"/>
              </a:defRPr>
            </a:lvl1pPr>
            <a:lvl2pPr lvl="1">
              <a:spcBef>
                <a:spcPts val="0"/>
              </a:spcBef>
              <a:spcAft>
                <a:spcPts val="0"/>
              </a:spcAft>
              <a:buSzPts val="2000"/>
              <a:buFont typeface="Nunito Sans"/>
              <a:buNone/>
              <a:defRPr b="1" sz="2000">
                <a:latin typeface="Nunito Sans"/>
                <a:ea typeface="Nunito Sans"/>
                <a:cs typeface="Nunito Sans"/>
                <a:sym typeface="Nunito Sans"/>
              </a:defRPr>
            </a:lvl2pPr>
            <a:lvl3pPr lvl="2">
              <a:spcBef>
                <a:spcPts val="0"/>
              </a:spcBef>
              <a:spcAft>
                <a:spcPts val="0"/>
              </a:spcAft>
              <a:buSzPts val="2000"/>
              <a:buFont typeface="Nunito Sans"/>
              <a:buNone/>
              <a:defRPr b="1" sz="2000">
                <a:latin typeface="Nunito Sans"/>
                <a:ea typeface="Nunito Sans"/>
                <a:cs typeface="Nunito Sans"/>
                <a:sym typeface="Nunito Sans"/>
              </a:defRPr>
            </a:lvl3pPr>
            <a:lvl4pPr lvl="3">
              <a:spcBef>
                <a:spcPts val="0"/>
              </a:spcBef>
              <a:spcAft>
                <a:spcPts val="0"/>
              </a:spcAft>
              <a:buSzPts val="2000"/>
              <a:buFont typeface="Nunito Sans"/>
              <a:buNone/>
              <a:defRPr b="1" sz="2000">
                <a:latin typeface="Nunito Sans"/>
                <a:ea typeface="Nunito Sans"/>
                <a:cs typeface="Nunito Sans"/>
                <a:sym typeface="Nunito Sans"/>
              </a:defRPr>
            </a:lvl4pPr>
            <a:lvl5pPr lvl="4">
              <a:spcBef>
                <a:spcPts val="0"/>
              </a:spcBef>
              <a:spcAft>
                <a:spcPts val="0"/>
              </a:spcAft>
              <a:buSzPts val="2000"/>
              <a:buFont typeface="Nunito Sans"/>
              <a:buNone/>
              <a:defRPr b="1" sz="2000">
                <a:latin typeface="Nunito Sans"/>
                <a:ea typeface="Nunito Sans"/>
                <a:cs typeface="Nunito Sans"/>
                <a:sym typeface="Nunito Sans"/>
              </a:defRPr>
            </a:lvl5pPr>
            <a:lvl6pPr lvl="5">
              <a:spcBef>
                <a:spcPts val="0"/>
              </a:spcBef>
              <a:spcAft>
                <a:spcPts val="0"/>
              </a:spcAft>
              <a:buSzPts val="2000"/>
              <a:buFont typeface="Nunito Sans"/>
              <a:buNone/>
              <a:defRPr b="1" sz="2000">
                <a:latin typeface="Nunito Sans"/>
                <a:ea typeface="Nunito Sans"/>
                <a:cs typeface="Nunito Sans"/>
                <a:sym typeface="Nunito Sans"/>
              </a:defRPr>
            </a:lvl6pPr>
            <a:lvl7pPr lvl="6">
              <a:spcBef>
                <a:spcPts val="0"/>
              </a:spcBef>
              <a:spcAft>
                <a:spcPts val="0"/>
              </a:spcAft>
              <a:buSzPts val="2000"/>
              <a:buFont typeface="Nunito Sans"/>
              <a:buNone/>
              <a:defRPr b="1" sz="2000">
                <a:latin typeface="Nunito Sans"/>
                <a:ea typeface="Nunito Sans"/>
                <a:cs typeface="Nunito Sans"/>
                <a:sym typeface="Nunito Sans"/>
              </a:defRPr>
            </a:lvl7pPr>
            <a:lvl8pPr lvl="7">
              <a:spcBef>
                <a:spcPts val="0"/>
              </a:spcBef>
              <a:spcAft>
                <a:spcPts val="0"/>
              </a:spcAft>
              <a:buSzPts val="2000"/>
              <a:buFont typeface="Nunito Sans"/>
              <a:buNone/>
              <a:defRPr b="1" sz="2000">
                <a:latin typeface="Nunito Sans"/>
                <a:ea typeface="Nunito Sans"/>
                <a:cs typeface="Nunito Sans"/>
                <a:sym typeface="Nunito Sans"/>
              </a:defRPr>
            </a:lvl8pPr>
            <a:lvl9pPr lvl="8">
              <a:spcBef>
                <a:spcPts val="0"/>
              </a:spcBef>
              <a:spcAft>
                <a:spcPts val="0"/>
              </a:spcAft>
              <a:buSzPts val="2000"/>
              <a:buFont typeface="Nunito Sans"/>
              <a:buNone/>
              <a:defRPr b="1" sz="2000">
                <a:latin typeface="Nunito Sans"/>
                <a:ea typeface="Nunito Sans"/>
                <a:cs typeface="Nunito Sans"/>
                <a:sym typeface="Nunito Sans"/>
              </a:defRPr>
            </a:lvl9pPr>
          </a:lstStyle>
          <a:p/>
        </p:txBody>
      </p:sp>
      <p:sp>
        <p:nvSpPr>
          <p:cNvPr id="911" name="Google Shape;911;p79"/>
          <p:cNvSpPr/>
          <p:nvPr/>
        </p:nvSpPr>
        <p:spPr>
          <a:xfrm>
            <a:off x="4762050" y="1380975"/>
            <a:ext cx="3815700" cy="2919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9"/>
          <p:cNvSpPr txBox="1"/>
          <p:nvPr>
            <p:ph idx="3" type="body"/>
          </p:nvPr>
        </p:nvSpPr>
        <p:spPr>
          <a:xfrm>
            <a:off x="5014225" y="2205690"/>
            <a:ext cx="3326400" cy="1016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13" name="Google Shape;913;p79"/>
          <p:cNvSpPr/>
          <p:nvPr/>
        </p:nvSpPr>
        <p:spPr>
          <a:xfrm>
            <a:off x="4758675" y="1598863"/>
            <a:ext cx="846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14" name="Google Shape;914;p79"/>
          <p:cNvSpPr txBox="1"/>
          <p:nvPr>
            <p:ph idx="4" type="subTitle"/>
          </p:nvPr>
        </p:nvSpPr>
        <p:spPr>
          <a:xfrm>
            <a:off x="5014225" y="1578475"/>
            <a:ext cx="33264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2000"/>
              <a:buFont typeface="Nunito Sans"/>
              <a:buNone/>
              <a:defRPr b="1" sz="2000">
                <a:solidFill>
                  <a:schemeClr val="accent5"/>
                </a:solidFill>
                <a:latin typeface="Nunito Sans"/>
                <a:ea typeface="Nunito Sans"/>
                <a:cs typeface="Nunito Sans"/>
                <a:sym typeface="Nunito Sans"/>
              </a:defRPr>
            </a:lvl1pPr>
            <a:lvl2pPr lvl="1">
              <a:spcBef>
                <a:spcPts val="0"/>
              </a:spcBef>
              <a:spcAft>
                <a:spcPts val="0"/>
              </a:spcAft>
              <a:buSzPts val="2000"/>
              <a:buFont typeface="Nunito Sans"/>
              <a:buNone/>
              <a:defRPr b="1" sz="2000">
                <a:latin typeface="Nunito Sans"/>
                <a:ea typeface="Nunito Sans"/>
                <a:cs typeface="Nunito Sans"/>
                <a:sym typeface="Nunito Sans"/>
              </a:defRPr>
            </a:lvl2pPr>
            <a:lvl3pPr lvl="2">
              <a:spcBef>
                <a:spcPts val="0"/>
              </a:spcBef>
              <a:spcAft>
                <a:spcPts val="0"/>
              </a:spcAft>
              <a:buSzPts val="2000"/>
              <a:buFont typeface="Nunito Sans"/>
              <a:buNone/>
              <a:defRPr b="1" sz="2000">
                <a:latin typeface="Nunito Sans"/>
                <a:ea typeface="Nunito Sans"/>
                <a:cs typeface="Nunito Sans"/>
                <a:sym typeface="Nunito Sans"/>
              </a:defRPr>
            </a:lvl3pPr>
            <a:lvl4pPr lvl="3">
              <a:spcBef>
                <a:spcPts val="0"/>
              </a:spcBef>
              <a:spcAft>
                <a:spcPts val="0"/>
              </a:spcAft>
              <a:buSzPts val="2000"/>
              <a:buFont typeface="Nunito Sans"/>
              <a:buNone/>
              <a:defRPr b="1" sz="2000">
                <a:latin typeface="Nunito Sans"/>
                <a:ea typeface="Nunito Sans"/>
                <a:cs typeface="Nunito Sans"/>
                <a:sym typeface="Nunito Sans"/>
              </a:defRPr>
            </a:lvl4pPr>
            <a:lvl5pPr lvl="4">
              <a:spcBef>
                <a:spcPts val="0"/>
              </a:spcBef>
              <a:spcAft>
                <a:spcPts val="0"/>
              </a:spcAft>
              <a:buSzPts val="2000"/>
              <a:buFont typeface="Nunito Sans"/>
              <a:buNone/>
              <a:defRPr b="1" sz="2000">
                <a:latin typeface="Nunito Sans"/>
                <a:ea typeface="Nunito Sans"/>
                <a:cs typeface="Nunito Sans"/>
                <a:sym typeface="Nunito Sans"/>
              </a:defRPr>
            </a:lvl5pPr>
            <a:lvl6pPr lvl="5">
              <a:spcBef>
                <a:spcPts val="0"/>
              </a:spcBef>
              <a:spcAft>
                <a:spcPts val="0"/>
              </a:spcAft>
              <a:buSzPts val="2000"/>
              <a:buFont typeface="Nunito Sans"/>
              <a:buNone/>
              <a:defRPr b="1" sz="2000">
                <a:latin typeface="Nunito Sans"/>
                <a:ea typeface="Nunito Sans"/>
                <a:cs typeface="Nunito Sans"/>
                <a:sym typeface="Nunito Sans"/>
              </a:defRPr>
            </a:lvl6pPr>
            <a:lvl7pPr lvl="6">
              <a:spcBef>
                <a:spcPts val="0"/>
              </a:spcBef>
              <a:spcAft>
                <a:spcPts val="0"/>
              </a:spcAft>
              <a:buSzPts val="2000"/>
              <a:buFont typeface="Nunito Sans"/>
              <a:buNone/>
              <a:defRPr b="1" sz="2000">
                <a:latin typeface="Nunito Sans"/>
                <a:ea typeface="Nunito Sans"/>
                <a:cs typeface="Nunito Sans"/>
                <a:sym typeface="Nunito Sans"/>
              </a:defRPr>
            </a:lvl7pPr>
            <a:lvl8pPr lvl="7">
              <a:spcBef>
                <a:spcPts val="0"/>
              </a:spcBef>
              <a:spcAft>
                <a:spcPts val="0"/>
              </a:spcAft>
              <a:buSzPts val="2000"/>
              <a:buFont typeface="Nunito Sans"/>
              <a:buNone/>
              <a:defRPr b="1" sz="2000">
                <a:latin typeface="Nunito Sans"/>
                <a:ea typeface="Nunito Sans"/>
                <a:cs typeface="Nunito Sans"/>
                <a:sym typeface="Nunito Sans"/>
              </a:defRPr>
            </a:lvl8pPr>
            <a:lvl9pPr lvl="8">
              <a:spcBef>
                <a:spcPts val="0"/>
              </a:spcBef>
              <a:spcAft>
                <a:spcPts val="0"/>
              </a:spcAft>
              <a:buSzPts val="2000"/>
              <a:buFont typeface="Nunito Sans"/>
              <a:buNone/>
              <a:defRPr b="1" sz="2000">
                <a:latin typeface="Nunito Sans"/>
                <a:ea typeface="Nunito Sans"/>
                <a:cs typeface="Nunito Sans"/>
                <a:sym typeface="Nunito Sans"/>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3">
  <p:cSld name="TITLE_AND_BODY_1_2_1_1">
    <p:spTree>
      <p:nvGrpSpPr>
        <p:cNvPr id="915" name="Shape 915"/>
        <p:cNvGrpSpPr/>
        <p:nvPr/>
      </p:nvGrpSpPr>
      <p:grpSpPr>
        <a:xfrm>
          <a:off x="0" y="0"/>
          <a:ext cx="0" cy="0"/>
          <a:chOff x="0" y="0"/>
          <a:chExt cx="0" cy="0"/>
        </a:xfrm>
      </p:grpSpPr>
      <p:sp>
        <p:nvSpPr>
          <p:cNvPr id="916" name="Google Shape;916;p8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917" name="Google Shape;917;p80"/>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18" name="Google Shape;918;p80"/>
          <p:cNvSpPr txBox="1"/>
          <p:nvPr>
            <p:ph idx="1" type="body"/>
          </p:nvPr>
        </p:nvSpPr>
        <p:spPr>
          <a:xfrm>
            <a:off x="663050" y="2498999"/>
            <a:ext cx="2090100" cy="10167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919" name="Google Shape;919;p80"/>
          <p:cNvSpPr txBox="1"/>
          <p:nvPr>
            <p:ph idx="2" type="body"/>
          </p:nvPr>
        </p:nvSpPr>
        <p:spPr>
          <a:xfrm>
            <a:off x="3526950" y="2498999"/>
            <a:ext cx="2090100" cy="10167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920" name="Google Shape;920;p80"/>
          <p:cNvSpPr txBox="1"/>
          <p:nvPr>
            <p:ph idx="3" type="body"/>
          </p:nvPr>
        </p:nvSpPr>
        <p:spPr>
          <a:xfrm>
            <a:off x="6390850" y="2498999"/>
            <a:ext cx="2090100" cy="10167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921" name="Google Shape;921;p80"/>
          <p:cNvSpPr txBox="1"/>
          <p:nvPr>
            <p:ph idx="4" type="subTitle"/>
          </p:nvPr>
        </p:nvSpPr>
        <p:spPr>
          <a:xfrm>
            <a:off x="663050" y="1645925"/>
            <a:ext cx="20901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1pPr>
            <a:lvl2pPr lvl="1"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2pPr>
            <a:lvl3pPr lvl="2"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3pPr>
            <a:lvl4pPr lvl="3"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4pPr>
            <a:lvl5pPr lvl="4"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5pPr>
            <a:lvl6pPr lvl="5"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6pPr>
            <a:lvl7pPr lvl="6"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7pPr>
            <a:lvl8pPr lvl="7"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8pPr>
            <a:lvl9pPr lvl="8"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9pPr>
          </a:lstStyle>
          <a:p/>
        </p:txBody>
      </p:sp>
      <p:sp>
        <p:nvSpPr>
          <p:cNvPr id="922" name="Google Shape;922;p80"/>
          <p:cNvSpPr txBox="1"/>
          <p:nvPr>
            <p:ph idx="5" type="subTitle"/>
          </p:nvPr>
        </p:nvSpPr>
        <p:spPr>
          <a:xfrm>
            <a:off x="3526950" y="1645925"/>
            <a:ext cx="20901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1pPr>
            <a:lvl2pPr lvl="1"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2pPr>
            <a:lvl3pPr lvl="2"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3pPr>
            <a:lvl4pPr lvl="3"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4pPr>
            <a:lvl5pPr lvl="4"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5pPr>
            <a:lvl6pPr lvl="5"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6pPr>
            <a:lvl7pPr lvl="6"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7pPr>
            <a:lvl8pPr lvl="7"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8pPr>
            <a:lvl9pPr lvl="8"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9pPr>
          </a:lstStyle>
          <a:p/>
        </p:txBody>
      </p:sp>
      <p:sp>
        <p:nvSpPr>
          <p:cNvPr id="923" name="Google Shape;923;p80"/>
          <p:cNvSpPr txBox="1"/>
          <p:nvPr>
            <p:ph idx="6" type="subTitle"/>
          </p:nvPr>
        </p:nvSpPr>
        <p:spPr>
          <a:xfrm>
            <a:off x="6390850" y="1645925"/>
            <a:ext cx="20901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1pPr>
            <a:lvl2pPr lvl="1"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2pPr>
            <a:lvl3pPr lvl="2"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3pPr>
            <a:lvl4pPr lvl="3"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4pPr>
            <a:lvl5pPr lvl="4"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5pPr>
            <a:lvl6pPr lvl="5"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6pPr>
            <a:lvl7pPr lvl="6"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7pPr>
            <a:lvl8pPr lvl="7"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8pPr>
            <a:lvl9pPr lvl="8" algn="ctr">
              <a:lnSpc>
                <a:spcPct val="100000"/>
              </a:lnSpc>
              <a:spcBef>
                <a:spcPts val="0"/>
              </a:spcBef>
              <a:spcAft>
                <a:spcPts val="0"/>
              </a:spcAft>
              <a:buSzPts val="1600"/>
              <a:buFont typeface="Nunito Sans"/>
              <a:buNone/>
              <a:defRPr b="1" sz="1600">
                <a:latin typeface="Nunito Sans"/>
                <a:ea typeface="Nunito Sans"/>
                <a:cs typeface="Nunito Sans"/>
                <a:sym typeface="Nunito Sans"/>
              </a:defRPr>
            </a:lvl9pPr>
          </a:lstStyle>
          <a:p/>
        </p:txBody>
      </p:sp>
      <p:sp>
        <p:nvSpPr>
          <p:cNvPr id="924" name="Google Shape;924;p80"/>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925" name="Google Shape;925;p80"/>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rows and headers">
  <p:cSld name="MAIN_POINT_2_1">
    <p:spTree>
      <p:nvGrpSpPr>
        <p:cNvPr id="926" name="Shape 926"/>
        <p:cNvGrpSpPr/>
        <p:nvPr/>
      </p:nvGrpSpPr>
      <p:grpSpPr>
        <a:xfrm>
          <a:off x="0" y="0"/>
          <a:ext cx="0" cy="0"/>
          <a:chOff x="0" y="0"/>
          <a:chExt cx="0" cy="0"/>
        </a:xfrm>
      </p:grpSpPr>
      <p:sp>
        <p:nvSpPr>
          <p:cNvPr id="927" name="Google Shape;927;p81"/>
          <p:cNvSpPr/>
          <p:nvPr/>
        </p:nvSpPr>
        <p:spPr>
          <a:xfrm rot="10800000">
            <a:off x="465400" y="2622850"/>
            <a:ext cx="102300" cy="681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28" name="Google Shape;928;p81"/>
          <p:cNvSpPr/>
          <p:nvPr/>
        </p:nvSpPr>
        <p:spPr>
          <a:xfrm rot="10800000">
            <a:off x="465400" y="3694275"/>
            <a:ext cx="102300" cy="681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29" name="Google Shape;929;p81"/>
          <p:cNvSpPr/>
          <p:nvPr/>
        </p:nvSpPr>
        <p:spPr>
          <a:xfrm rot="10800000">
            <a:off x="465400" y="1532825"/>
            <a:ext cx="102300" cy="681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0" name="Google Shape;930;p81"/>
          <p:cNvSpPr txBox="1"/>
          <p:nvPr>
            <p:ph type="title"/>
          </p:nvPr>
        </p:nvSpPr>
        <p:spPr>
          <a:xfrm>
            <a:off x="566250" y="445025"/>
            <a:ext cx="7099200" cy="932100"/>
          </a:xfrm>
          <a:prstGeom prst="rect">
            <a:avLst/>
          </a:prstGeom>
        </p:spPr>
        <p:txBody>
          <a:bodyPr anchorCtr="0" anchor="t" bIns="91425" lIns="91425" spcFirstLastPara="1" rIns="91425" wrap="square" tIns="91425">
            <a:noAutofit/>
          </a:bodyPr>
          <a:lstStyle>
            <a:lvl1pPr lvl="0">
              <a:spcBef>
                <a:spcPts val="0"/>
              </a:spcBef>
              <a:spcAft>
                <a:spcPts val="0"/>
              </a:spcAft>
              <a:buSzPts val="2300"/>
              <a:buNone/>
              <a:defRPr sz="23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31" name="Google Shape;931;p81"/>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32" name="Google Shape;932;p81"/>
          <p:cNvSpPr/>
          <p:nvPr/>
        </p:nvSpPr>
        <p:spPr>
          <a:xfrm>
            <a:off x="566250" y="1377275"/>
            <a:ext cx="8011500" cy="993000"/>
          </a:xfrm>
          <a:prstGeom prst="rect">
            <a:avLst/>
          </a:prstGeom>
          <a:solidFill>
            <a:schemeClr val="lt1"/>
          </a:solidFill>
          <a:ln cap="flat" cmpd="sng" w="9525">
            <a:solidFill>
              <a:schemeClr val="accent2"/>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1"/>
          <p:cNvSpPr txBox="1"/>
          <p:nvPr>
            <p:ph idx="1" type="body"/>
          </p:nvPr>
        </p:nvSpPr>
        <p:spPr>
          <a:xfrm>
            <a:off x="3358200" y="1551425"/>
            <a:ext cx="4944900" cy="6633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34" name="Google Shape;934;p81"/>
          <p:cNvSpPr/>
          <p:nvPr/>
        </p:nvSpPr>
        <p:spPr>
          <a:xfrm>
            <a:off x="566250" y="2458000"/>
            <a:ext cx="8011500" cy="9930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1"/>
          <p:cNvSpPr txBox="1"/>
          <p:nvPr>
            <p:ph idx="2" type="body"/>
          </p:nvPr>
        </p:nvSpPr>
        <p:spPr>
          <a:xfrm>
            <a:off x="3358200" y="2632150"/>
            <a:ext cx="4944900" cy="6633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36" name="Google Shape;936;p81"/>
          <p:cNvSpPr/>
          <p:nvPr/>
        </p:nvSpPr>
        <p:spPr>
          <a:xfrm>
            <a:off x="566250" y="3538725"/>
            <a:ext cx="8011500" cy="993000"/>
          </a:xfrm>
          <a:prstGeom prst="rect">
            <a:avLst/>
          </a:prstGeom>
          <a:solidFill>
            <a:schemeClr val="lt1"/>
          </a:solidFill>
          <a:ln cap="flat" cmpd="sng" w="9525">
            <a:solidFill>
              <a:schemeClr val="accent6"/>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1"/>
          <p:cNvSpPr txBox="1"/>
          <p:nvPr>
            <p:ph idx="3" type="body"/>
          </p:nvPr>
        </p:nvSpPr>
        <p:spPr>
          <a:xfrm>
            <a:off x="3358200" y="3712875"/>
            <a:ext cx="4944900" cy="6633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38" name="Google Shape;938;p81"/>
          <p:cNvSpPr txBox="1"/>
          <p:nvPr>
            <p:ph idx="4" type="subTitle"/>
          </p:nvPr>
        </p:nvSpPr>
        <p:spPr>
          <a:xfrm>
            <a:off x="748550" y="2622850"/>
            <a:ext cx="2478000" cy="66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39" name="Google Shape;939;p81"/>
          <p:cNvSpPr txBox="1"/>
          <p:nvPr>
            <p:ph idx="5" type="subTitle"/>
          </p:nvPr>
        </p:nvSpPr>
        <p:spPr>
          <a:xfrm>
            <a:off x="748550" y="1542125"/>
            <a:ext cx="2478000" cy="66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40" name="Google Shape;940;p81"/>
          <p:cNvSpPr txBox="1"/>
          <p:nvPr>
            <p:ph idx="6" type="subTitle"/>
          </p:nvPr>
        </p:nvSpPr>
        <p:spPr>
          <a:xfrm>
            <a:off x="748550" y="3694275"/>
            <a:ext cx="2478000" cy="66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41" name="Google Shape;941;p81"/>
          <p:cNvSpPr/>
          <p:nvPr/>
        </p:nvSpPr>
        <p:spPr>
          <a:xfrm>
            <a:off x="-735436" y="110019"/>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2" name="Google Shape;942;p81"/>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3" name="Google Shape;943;p81"/>
          <p:cNvSpPr/>
          <p:nvPr/>
        </p:nvSpPr>
        <p:spPr>
          <a:xfrm>
            <a:off x="171774" y="489111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1">
  <p:cSld name="TITLE_AND_BODY_1_1_1_1_1_1">
    <p:spTree>
      <p:nvGrpSpPr>
        <p:cNvPr id="944" name="Shape 944"/>
        <p:cNvGrpSpPr/>
        <p:nvPr/>
      </p:nvGrpSpPr>
      <p:grpSpPr>
        <a:xfrm>
          <a:off x="0" y="0"/>
          <a:ext cx="0" cy="0"/>
          <a:chOff x="0" y="0"/>
          <a:chExt cx="0" cy="0"/>
        </a:xfrm>
      </p:grpSpPr>
      <p:sp>
        <p:nvSpPr>
          <p:cNvPr id="945" name="Google Shape;945;p82"/>
          <p:cNvSpPr/>
          <p:nvPr/>
        </p:nvSpPr>
        <p:spPr>
          <a:xfrm>
            <a:off x="645900" y="1475413"/>
            <a:ext cx="2418600" cy="46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6" name="Google Shape;946;p82"/>
          <p:cNvSpPr/>
          <p:nvPr/>
        </p:nvSpPr>
        <p:spPr>
          <a:xfrm>
            <a:off x="6079500" y="1475375"/>
            <a:ext cx="2418600" cy="46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7" name="Google Shape;947;p82"/>
          <p:cNvSpPr/>
          <p:nvPr/>
        </p:nvSpPr>
        <p:spPr>
          <a:xfrm>
            <a:off x="3358950" y="1475375"/>
            <a:ext cx="2418600" cy="46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8" name="Google Shape;948;p82"/>
          <p:cNvSpPr/>
          <p:nvPr/>
        </p:nvSpPr>
        <p:spPr>
          <a:xfrm>
            <a:off x="0" y="0"/>
            <a:ext cx="9144000" cy="7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9" name="Google Shape;949;p8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dk1"/>
              </a:buClr>
              <a:buSzPts val="2000"/>
              <a:buNone/>
              <a:defRPr>
                <a:solidFill>
                  <a:schemeClr val="dk1"/>
                </a:solidFill>
              </a:defRPr>
            </a:lvl2pPr>
            <a:lvl3pPr lvl="2">
              <a:spcBef>
                <a:spcPts val="0"/>
              </a:spcBef>
              <a:spcAft>
                <a:spcPts val="0"/>
              </a:spcAft>
              <a:buClr>
                <a:schemeClr val="dk1"/>
              </a:buClr>
              <a:buSzPts val="2000"/>
              <a:buNone/>
              <a:defRPr>
                <a:solidFill>
                  <a:schemeClr val="dk1"/>
                </a:solidFill>
              </a:defRPr>
            </a:lvl3pPr>
            <a:lvl4pPr lvl="3">
              <a:spcBef>
                <a:spcPts val="0"/>
              </a:spcBef>
              <a:spcAft>
                <a:spcPts val="0"/>
              </a:spcAft>
              <a:buClr>
                <a:schemeClr val="dk1"/>
              </a:buClr>
              <a:buSzPts val="2000"/>
              <a:buNone/>
              <a:defRPr>
                <a:solidFill>
                  <a:schemeClr val="dk1"/>
                </a:solidFill>
              </a:defRPr>
            </a:lvl4pPr>
            <a:lvl5pPr lvl="4">
              <a:spcBef>
                <a:spcPts val="0"/>
              </a:spcBef>
              <a:spcAft>
                <a:spcPts val="0"/>
              </a:spcAft>
              <a:buClr>
                <a:schemeClr val="dk1"/>
              </a:buClr>
              <a:buSzPts val="2000"/>
              <a:buNone/>
              <a:defRPr>
                <a:solidFill>
                  <a:schemeClr val="dk1"/>
                </a:solidFill>
              </a:defRPr>
            </a:lvl5pPr>
            <a:lvl6pPr lvl="5">
              <a:spcBef>
                <a:spcPts val="0"/>
              </a:spcBef>
              <a:spcAft>
                <a:spcPts val="0"/>
              </a:spcAft>
              <a:buClr>
                <a:schemeClr val="dk1"/>
              </a:buClr>
              <a:buSzPts val="2000"/>
              <a:buNone/>
              <a:defRPr>
                <a:solidFill>
                  <a:schemeClr val="dk1"/>
                </a:solidFill>
              </a:defRPr>
            </a:lvl6pPr>
            <a:lvl7pPr lvl="6">
              <a:spcBef>
                <a:spcPts val="0"/>
              </a:spcBef>
              <a:spcAft>
                <a:spcPts val="0"/>
              </a:spcAft>
              <a:buClr>
                <a:schemeClr val="dk1"/>
              </a:buClr>
              <a:buSzPts val="2000"/>
              <a:buNone/>
              <a:defRPr>
                <a:solidFill>
                  <a:schemeClr val="dk1"/>
                </a:solidFill>
              </a:defRPr>
            </a:lvl7pPr>
            <a:lvl8pPr lvl="7">
              <a:spcBef>
                <a:spcPts val="0"/>
              </a:spcBef>
              <a:spcAft>
                <a:spcPts val="0"/>
              </a:spcAft>
              <a:buClr>
                <a:schemeClr val="dk1"/>
              </a:buClr>
              <a:buSzPts val="2000"/>
              <a:buNone/>
              <a:defRPr>
                <a:solidFill>
                  <a:schemeClr val="dk1"/>
                </a:solidFill>
              </a:defRPr>
            </a:lvl8pPr>
            <a:lvl9pPr lvl="8">
              <a:spcBef>
                <a:spcPts val="0"/>
              </a:spcBef>
              <a:spcAft>
                <a:spcPts val="0"/>
              </a:spcAft>
              <a:buClr>
                <a:schemeClr val="dk1"/>
              </a:buClr>
              <a:buSzPts val="2000"/>
              <a:buNone/>
              <a:defRPr>
                <a:solidFill>
                  <a:schemeClr val="dk1"/>
                </a:solidFill>
              </a:defRPr>
            </a:lvl9pPr>
          </a:lstStyle>
          <a:p/>
        </p:txBody>
      </p:sp>
      <p:sp>
        <p:nvSpPr>
          <p:cNvPr id="950" name="Google Shape;950;p8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51" name="Google Shape;951;p82"/>
          <p:cNvSpPr txBox="1"/>
          <p:nvPr>
            <p:ph idx="1" type="body"/>
          </p:nvPr>
        </p:nvSpPr>
        <p:spPr>
          <a:xfrm>
            <a:off x="645900" y="1537725"/>
            <a:ext cx="22614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52" name="Google Shape;952;p82"/>
          <p:cNvSpPr txBox="1"/>
          <p:nvPr>
            <p:ph idx="2" type="body"/>
          </p:nvPr>
        </p:nvSpPr>
        <p:spPr>
          <a:xfrm>
            <a:off x="6079500" y="1537725"/>
            <a:ext cx="22614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53" name="Google Shape;953;p82"/>
          <p:cNvSpPr txBox="1"/>
          <p:nvPr>
            <p:ph idx="3" type="body"/>
          </p:nvPr>
        </p:nvSpPr>
        <p:spPr>
          <a:xfrm>
            <a:off x="3358950" y="1537725"/>
            <a:ext cx="2261400" cy="218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TITLE_AND_BODY_1_3_2_1">
    <p:spTree>
      <p:nvGrpSpPr>
        <p:cNvPr id="954" name="Shape 954"/>
        <p:cNvGrpSpPr/>
        <p:nvPr/>
      </p:nvGrpSpPr>
      <p:grpSpPr>
        <a:xfrm>
          <a:off x="0" y="0"/>
          <a:ext cx="0" cy="0"/>
          <a:chOff x="0" y="0"/>
          <a:chExt cx="0" cy="0"/>
        </a:xfrm>
      </p:grpSpPr>
      <p:sp>
        <p:nvSpPr>
          <p:cNvPr id="955" name="Google Shape;955;p8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956" name="Google Shape;956;p83"/>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57" name="Google Shape;957;p83"/>
          <p:cNvSpPr txBox="1"/>
          <p:nvPr>
            <p:ph idx="1" type="body"/>
          </p:nvPr>
        </p:nvSpPr>
        <p:spPr>
          <a:xfrm>
            <a:off x="2975850" y="1291225"/>
            <a:ext cx="5601900" cy="1026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58" name="Google Shape;958;p83"/>
          <p:cNvSpPr txBox="1"/>
          <p:nvPr>
            <p:ph idx="2" type="subTitle"/>
          </p:nvPr>
        </p:nvSpPr>
        <p:spPr>
          <a:xfrm>
            <a:off x="566250" y="1291225"/>
            <a:ext cx="20259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59" name="Google Shape;959;p83"/>
          <p:cNvSpPr txBox="1"/>
          <p:nvPr>
            <p:ph idx="3" type="body"/>
          </p:nvPr>
        </p:nvSpPr>
        <p:spPr>
          <a:xfrm>
            <a:off x="2975788" y="2417450"/>
            <a:ext cx="5601900" cy="1026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60" name="Google Shape;960;p83"/>
          <p:cNvSpPr txBox="1"/>
          <p:nvPr>
            <p:ph idx="4" type="subTitle"/>
          </p:nvPr>
        </p:nvSpPr>
        <p:spPr>
          <a:xfrm>
            <a:off x="566188" y="2417450"/>
            <a:ext cx="20259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61" name="Google Shape;961;p83"/>
          <p:cNvSpPr txBox="1"/>
          <p:nvPr>
            <p:ph idx="5" type="body"/>
          </p:nvPr>
        </p:nvSpPr>
        <p:spPr>
          <a:xfrm>
            <a:off x="2975850" y="3543675"/>
            <a:ext cx="5601900" cy="1026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62" name="Google Shape;962;p83"/>
          <p:cNvSpPr txBox="1"/>
          <p:nvPr>
            <p:ph idx="6" type="subTitle"/>
          </p:nvPr>
        </p:nvSpPr>
        <p:spPr>
          <a:xfrm>
            <a:off x="566250" y="3543674"/>
            <a:ext cx="20259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63" name="Google Shape;963;p83"/>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964" name="Google Shape;964;p83"/>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p:cSld name="TITLE_AND_BODY_2">
    <p:spTree>
      <p:nvGrpSpPr>
        <p:cNvPr id="965" name="Shape 965"/>
        <p:cNvGrpSpPr/>
        <p:nvPr/>
      </p:nvGrpSpPr>
      <p:grpSpPr>
        <a:xfrm>
          <a:off x="0" y="0"/>
          <a:ext cx="0" cy="0"/>
          <a:chOff x="0" y="0"/>
          <a:chExt cx="0" cy="0"/>
        </a:xfrm>
      </p:grpSpPr>
      <p:sp>
        <p:nvSpPr>
          <p:cNvPr id="966" name="Google Shape;966;p8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967" name="Google Shape;967;p84"/>
          <p:cNvSpPr txBox="1"/>
          <p:nvPr>
            <p:ph idx="1" type="body"/>
          </p:nvPr>
        </p:nvSpPr>
        <p:spPr>
          <a:xfrm>
            <a:off x="659850" y="1904400"/>
            <a:ext cx="2444700" cy="2628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68" name="Google Shape;968;p84"/>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9" name="Google Shape;969;p84"/>
          <p:cNvSpPr/>
          <p:nvPr/>
        </p:nvSpPr>
        <p:spPr>
          <a:xfrm>
            <a:off x="5662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0" name="Google Shape;970;p84"/>
          <p:cNvSpPr/>
          <p:nvPr/>
        </p:nvSpPr>
        <p:spPr>
          <a:xfrm>
            <a:off x="5662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1" name="Google Shape;971;p84"/>
          <p:cNvSpPr txBox="1"/>
          <p:nvPr>
            <p:ph idx="2" type="subTitle"/>
          </p:nvPr>
        </p:nvSpPr>
        <p:spPr>
          <a:xfrm>
            <a:off x="659850" y="1367825"/>
            <a:ext cx="24156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972" name="Google Shape;972;p84"/>
          <p:cNvSpPr txBox="1"/>
          <p:nvPr>
            <p:ph idx="3" type="body"/>
          </p:nvPr>
        </p:nvSpPr>
        <p:spPr>
          <a:xfrm>
            <a:off x="3396450" y="1904400"/>
            <a:ext cx="2444700" cy="2628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73" name="Google Shape;973;p84"/>
          <p:cNvSpPr/>
          <p:nvPr/>
        </p:nvSpPr>
        <p:spPr>
          <a:xfrm>
            <a:off x="33028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4" name="Google Shape;974;p84"/>
          <p:cNvSpPr/>
          <p:nvPr/>
        </p:nvSpPr>
        <p:spPr>
          <a:xfrm>
            <a:off x="33028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5" name="Google Shape;975;p84"/>
          <p:cNvSpPr txBox="1"/>
          <p:nvPr>
            <p:ph idx="4" type="subTitle"/>
          </p:nvPr>
        </p:nvSpPr>
        <p:spPr>
          <a:xfrm>
            <a:off x="3396450" y="1367825"/>
            <a:ext cx="24156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976" name="Google Shape;976;p84"/>
          <p:cNvSpPr txBox="1"/>
          <p:nvPr>
            <p:ph idx="5" type="body"/>
          </p:nvPr>
        </p:nvSpPr>
        <p:spPr>
          <a:xfrm>
            <a:off x="6133050" y="1904400"/>
            <a:ext cx="2444700" cy="2628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77" name="Google Shape;977;p84"/>
          <p:cNvSpPr/>
          <p:nvPr/>
        </p:nvSpPr>
        <p:spPr>
          <a:xfrm>
            <a:off x="6039450" y="1370350"/>
            <a:ext cx="54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8" name="Google Shape;978;p84"/>
          <p:cNvSpPr/>
          <p:nvPr/>
        </p:nvSpPr>
        <p:spPr>
          <a:xfrm>
            <a:off x="6039450" y="1738675"/>
            <a:ext cx="17400" cy="283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9" name="Google Shape;979;p84"/>
          <p:cNvSpPr txBox="1"/>
          <p:nvPr>
            <p:ph idx="6" type="subTitle"/>
          </p:nvPr>
        </p:nvSpPr>
        <p:spPr>
          <a:xfrm>
            <a:off x="6133050" y="1367825"/>
            <a:ext cx="24156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200"/>
              <a:buFont typeface="Nunito Sans"/>
              <a:buNone/>
              <a:defRPr b="1" sz="1200">
                <a:solidFill>
                  <a:schemeClr val="accent5"/>
                </a:solidFill>
                <a:latin typeface="Nunito Sans"/>
                <a:ea typeface="Nunito Sans"/>
                <a:cs typeface="Nunito Sans"/>
                <a:sym typeface="Nunito Sans"/>
              </a:defRPr>
            </a:lvl9pPr>
          </a:lstStyle>
          <a:p/>
        </p:txBody>
      </p:sp>
      <p:sp>
        <p:nvSpPr>
          <p:cNvPr id="980" name="Google Shape;980;p84"/>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1" name="Google Shape;981;p84"/>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2" name="Google Shape;982;p84"/>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TITLE_AND_BODY_1_1_2_1">
    <p:spTree>
      <p:nvGrpSpPr>
        <p:cNvPr id="983" name="Shape 983"/>
        <p:cNvGrpSpPr/>
        <p:nvPr/>
      </p:nvGrpSpPr>
      <p:grpSpPr>
        <a:xfrm>
          <a:off x="0" y="0"/>
          <a:ext cx="0" cy="0"/>
          <a:chOff x="0" y="0"/>
          <a:chExt cx="0" cy="0"/>
        </a:xfrm>
      </p:grpSpPr>
      <p:sp>
        <p:nvSpPr>
          <p:cNvPr id="984" name="Google Shape;984;p85"/>
          <p:cNvSpPr/>
          <p:nvPr/>
        </p:nvSpPr>
        <p:spPr>
          <a:xfrm>
            <a:off x="3304825" y="1611075"/>
            <a:ext cx="9900" cy="261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5"/>
          <p:cNvSpPr/>
          <p:nvPr/>
        </p:nvSpPr>
        <p:spPr>
          <a:xfrm flipH="1">
            <a:off x="6023675" y="1611075"/>
            <a:ext cx="9900" cy="261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5"/>
          <p:cNvSpPr/>
          <p:nvPr/>
        </p:nvSpPr>
        <p:spPr>
          <a:xfrm flipH="1">
            <a:off x="566104" y="1611075"/>
            <a:ext cx="9900" cy="261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988" name="Google Shape;988;p85"/>
          <p:cNvSpPr txBox="1"/>
          <p:nvPr>
            <p:ph idx="12" type="sldNum"/>
          </p:nvPr>
        </p:nvSpPr>
        <p:spPr>
          <a:xfrm>
            <a:off x="8029045"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9" name="Google Shape;989;p85"/>
          <p:cNvSpPr txBox="1"/>
          <p:nvPr>
            <p:ph idx="1" type="subTitle"/>
          </p:nvPr>
        </p:nvSpPr>
        <p:spPr>
          <a:xfrm>
            <a:off x="704000" y="1611075"/>
            <a:ext cx="2208900" cy="393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Nunito Sans"/>
              <a:buNone/>
              <a:defRPr b="1" sz="1200">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90" name="Google Shape;990;p85"/>
          <p:cNvSpPr txBox="1"/>
          <p:nvPr>
            <p:ph idx="2" type="subTitle"/>
          </p:nvPr>
        </p:nvSpPr>
        <p:spPr>
          <a:xfrm>
            <a:off x="3432742" y="1611075"/>
            <a:ext cx="2208900" cy="393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Nunito Sans"/>
              <a:buNone/>
              <a:defRPr b="1" sz="1200">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91" name="Google Shape;991;p85"/>
          <p:cNvSpPr txBox="1"/>
          <p:nvPr>
            <p:ph idx="3" type="subTitle"/>
          </p:nvPr>
        </p:nvSpPr>
        <p:spPr>
          <a:xfrm>
            <a:off x="6161496" y="1611075"/>
            <a:ext cx="2208900" cy="393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Nunito Sans"/>
              <a:buNone/>
              <a:defRPr b="1" sz="1200">
                <a:latin typeface="Nunito Sans"/>
                <a:ea typeface="Nunito Sans"/>
                <a:cs typeface="Nunito Sans"/>
                <a:sym typeface="Nunito Sans"/>
              </a:defRPr>
            </a:lvl1pPr>
            <a:lvl2pPr lvl="1">
              <a:spcBef>
                <a:spcPts val="0"/>
              </a:spcBef>
              <a:spcAft>
                <a:spcPts val="0"/>
              </a:spcAft>
              <a:buSzPts val="1200"/>
              <a:buFont typeface="Nunito Sans"/>
              <a:buNone/>
              <a:defRPr b="1" sz="1200">
                <a:latin typeface="Nunito Sans"/>
                <a:ea typeface="Nunito Sans"/>
                <a:cs typeface="Nunito Sans"/>
                <a:sym typeface="Nunito Sans"/>
              </a:defRPr>
            </a:lvl2pPr>
            <a:lvl3pPr lvl="2">
              <a:spcBef>
                <a:spcPts val="0"/>
              </a:spcBef>
              <a:spcAft>
                <a:spcPts val="0"/>
              </a:spcAft>
              <a:buSzPts val="1200"/>
              <a:buFont typeface="Nunito Sans"/>
              <a:buNone/>
              <a:defRPr b="1" sz="1200">
                <a:latin typeface="Nunito Sans"/>
                <a:ea typeface="Nunito Sans"/>
                <a:cs typeface="Nunito Sans"/>
                <a:sym typeface="Nunito Sans"/>
              </a:defRPr>
            </a:lvl3pPr>
            <a:lvl4pPr lvl="3">
              <a:spcBef>
                <a:spcPts val="0"/>
              </a:spcBef>
              <a:spcAft>
                <a:spcPts val="0"/>
              </a:spcAft>
              <a:buSzPts val="1200"/>
              <a:buFont typeface="Nunito Sans"/>
              <a:buNone/>
              <a:defRPr b="1" sz="1200">
                <a:latin typeface="Nunito Sans"/>
                <a:ea typeface="Nunito Sans"/>
                <a:cs typeface="Nunito Sans"/>
                <a:sym typeface="Nunito Sans"/>
              </a:defRPr>
            </a:lvl4pPr>
            <a:lvl5pPr lvl="4">
              <a:spcBef>
                <a:spcPts val="0"/>
              </a:spcBef>
              <a:spcAft>
                <a:spcPts val="0"/>
              </a:spcAft>
              <a:buSzPts val="1200"/>
              <a:buFont typeface="Nunito Sans"/>
              <a:buNone/>
              <a:defRPr b="1" sz="1200">
                <a:latin typeface="Nunito Sans"/>
                <a:ea typeface="Nunito Sans"/>
                <a:cs typeface="Nunito Sans"/>
                <a:sym typeface="Nunito Sans"/>
              </a:defRPr>
            </a:lvl5pPr>
            <a:lvl6pPr lvl="5">
              <a:spcBef>
                <a:spcPts val="0"/>
              </a:spcBef>
              <a:spcAft>
                <a:spcPts val="0"/>
              </a:spcAft>
              <a:buSzPts val="1200"/>
              <a:buFont typeface="Nunito Sans"/>
              <a:buNone/>
              <a:defRPr b="1" sz="1200">
                <a:latin typeface="Nunito Sans"/>
                <a:ea typeface="Nunito Sans"/>
                <a:cs typeface="Nunito Sans"/>
                <a:sym typeface="Nunito Sans"/>
              </a:defRPr>
            </a:lvl6pPr>
            <a:lvl7pPr lvl="6">
              <a:spcBef>
                <a:spcPts val="0"/>
              </a:spcBef>
              <a:spcAft>
                <a:spcPts val="0"/>
              </a:spcAft>
              <a:buSzPts val="1200"/>
              <a:buFont typeface="Nunito Sans"/>
              <a:buNone/>
              <a:defRPr b="1" sz="1200">
                <a:latin typeface="Nunito Sans"/>
                <a:ea typeface="Nunito Sans"/>
                <a:cs typeface="Nunito Sans"/>
                <a:sym typeface="Nunito Sans"/>
              </a:defRPr>
            </a:lvl7pPr>
            <a:lvl8pPr lvl="7">
              <a:spcBef>
                <a:spcPts val="0"/>
              </a:spcBef>
              <a:spcAft>
                <a:spcPts val="0"/>
              </a:spcAft>
              <a:buSzPts val="1200"/>
              <a:buFont typeface="Nunito Sans"/>
              <a:buNone/>
              <a:defRPr b="1" sz="1200">
                <a:latin typeface="Nunito Sans"/>
                <a:ea typeface="Nunito Sans"/>
                <a:cs typeface="Nunito Sans"/>
                <a:sym typeface="Nunito Sans"/>
              </a:defRPr>
            </a:lvl8pPr>
            <a:lvl9pPr lvl="8">
              <a:spcBef>
                <a:spcPts val="0"/>
              </a:spcBef>
              <a:spcAft>
                <a:spcPts val="0"/>
              </a:spcAft>
              <a:buSzPts val="1200"/>
              <a:buFont typeface="Nunito Sans"/>
              <a:buNone/>
              <a:defRPr b="1" sz="1200">
                <a:latin typeface="Nunito Sans"/>
                <a:ea typeface="Nunito Sans"/>
                <a:cs typeface="Nunito Sans"/>
                <a:sym typeface="Nunito Sans"/>
              </a:defRPr>
            </a:lvl9pPr>
          </a:lstStyle>
          <a:p/>
        </p:txBody>
      </p:sp>
      <p:sp>
        <p:nvSpPr>
          <p:cNvPr id="992" name="Google Shape;992;p85"/>
          <p:cNvSpPr txBox="1"/>
          <p:nvPr>
            <p:ph idx="4" type="body"/>
          </p:nvPr>
        </p:nvSpPr>
        <p:spPr>
          <a:xfrm>
            <a:off x="711100" y="2182575"/>
            <a:ext cx="2208900" cy="1862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93" name="Google Shape;993;p85"/>
          <p:cNvSpPr txBox="1"/>
          <p:nvPr>
            <p:ph idx="5" type="body"/>
          </p:nvPr>
        </p:nvSpPr>
        <p:spPr>
          <a:xfrm>
            <a:off x="3439838" y="2182575"/>
            <a:ext cx="2208900" cy="1862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94" name="Google Shape;994;p85"/>
          <p:cNvSpPr txBox="1"/>
          <p:nvPr>
            <p:ph idx="6" type="body"/>
          </p:nvPr>
        </p:nvSpPr>
        <p:spPr>
          <a:xfrm>
            <a:off x="6154375" y="2182575"/>
            <a:ext cx="2208900" cy="1862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MAIN_POINT_2_2">
    <p:spTree>
      <p:nvGrpSpPr>
        <p:cNvPr id="995" name="Shape 995"/>
        <p:cNvGrpSpPr/>
        <p:nvPr/>
      </p:nvGrpSpPr>
      <p:grpSpPr>
        <a:xfrm>
          <a:off x="0" y="0"/>
          <a:ext cx="0" cy="0"/>
          <a:chOff x="0" y="0"/>
          <a:chExt cx="0" cy="0"/>
        </a:xfrm>
      </p:grpSpPr>
      <p:sp>
        <p:nvSpPr>
          <p:cNvPr id="996" name="Google Shape;996;p86"/>
          <p:cNvSpPr txBox="1"/>
          <p:nvPr>
            <p:ph type="title"/>
          </p:nvPr>
        </p:nvSpPr>
        <p:spPr>
          <a:xfrm>
            <a:off x="566250" y="433738"/>
            <a:ext cx="7099200" cy="932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7" name="Google Shape;997;p86"/>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98" name="Google Shape;998;p86"/>
          <p:cNvSpPr txBox="1"/>
          <p:nvPr>
            <p:ph idx="1" type="body"/>
          </p:nvPr>
        </p:nvSpPr>
        <p:spPr>
          <a:xfrm>
            <a:off x="2691088" y="1542125"/>
            <a:ext cx="4383900" cy="663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9" name="Google Shape;999;p86"/>
          <p:cNvSpPr txBox="1"/>
          <p:nvPr>
            <p:ph idx="2" type="body"/>
          </p:nvPr>
        </p:nvSpPr>
        <p:spPr>
          <a:xfrm>
            <a:off x="2691088" y="2622850"/>
            <a:ext cx="4383900" cy="663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0" name="Google Shape;1000;p86"/>
          <p:cNvSpPr txBox="1"/>
          <p:nvPr>
            <p:ph idx="3" type="body"/>
          </p:nvPr>
        </p:nvSpPr>
        <p:spPr>
          <a:xfrm>
            <a:off x="2691088" y="3703575"/>
            <a:ext cx="4383900" cy="663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001" name="Google Shape;1001;p86"/>
          <p:cNvCxnSpPr/>
          <p:nvPr/>
        </p:nvCxnSpPr>
        <p:spPr>
          <a:xfrm>
            <a:off x="2366100" y="1384225"/>
            <a:ext cx="0" cy="3211800"/>
          </a:xfrm>
          <a:prstGeom prst="straightConnector1">
            <a:avLst/>
          </a:prstGeom>
          <a:noFill/>
          <a:ln cap="flat" cmpd="sng" w="9525">
            <a:solidFill>
              <a:schemeClr val="dk2"/>
            </a:solidFill>
            <a:prstDash val="dash"/>
            <a:round/>
            <a:headEnd len="med" w="med" type="none"/>
            <a:tailEnd len="med" w="med" type="none"/>
          </a:ln>
        </p:spPr>
      </p:cxnSp>
      <p:sp>
        <p:nvSpPr>
          <p:cNvPr id="1002" name="Google Shape;1002;p86"/>
          <p:cNvSpPr/>
          <p:nvPr/>
        </p:nvSpPr>
        <p:spPr>
          <a:xfrm>
            <a:off x="2289750" y="1650775"/>
            <a:ext cx="152700" cy="15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6"/>
          <p:cNvSpPr/>
          <p:nvPr/>
        </p:nvSpPr>
        <p:spPr>
          <a:xfrm>
            <a:off x="2289750" y="2737600"/>
            <a:ext cx="152700" cy="15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6"/>
          <p:cNvSpPr/>
          <p:nvPr/>
        </p:nvSpPr>
        <p:spPr>
          <a:xfrm>
            <a:off x="2289750" y="3824425"/>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6"/>
          <p:cNvSpPr txBox="1"/>
          <p:nvPr>
            <p:ph idx="4" type="subTitle"/>
          </p:nvPr>
        </p:nvSpPr>
        <p:spPr>
          <a:xfrm>
            <a:off x="409649" y="1562875"/>
            <a:ext cx="1790400" cy="328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06" name="Google Shape;1006;p86"/>
          <p:cNvSpPr txBox="1"/>
          <p:nvPr>
            <p:ph idx="5" type="subTitle"/>
          </p:nvPr>
        </p:nvSpPr>
        <p:spPr>
          <a:xfrm>
            <a:off x="409649" y="2649700"/>
            <a:ext cx="1790400" cy="328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07" name="Google Shape;1007;p86"/>
          <p:cNvSpPr txBox="1"/>
          <p:nvPr>
            <p:ph idx="6" type="subTitle"/>
          </p:nvPr>
        </p:nvSpPr>
        <p:spPr>
          <a:xfrm>
            <a:off x="409649" y="3736525"/>
            <a:ext cx="1790400" cy="328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08" name="Google Shape;1008;p86"/>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009" name="Google Shape;1009;p86"/>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MAIN_POINT_2_2_2">
    <p:spTree>
      <p:nvGrpSpPr>
        <p:cNvPr id="1010" name="Shape 1010"/>
        <p:cNvGrpSpPr/>
        <p:nvPr/>
      </p:nvGrpSpPr>
      <p:grpSpPr>
        <a:xfrm>
          <a:off x="0" y="0"/>
          <a:ext cx="0" cy="0"/>
          <a:chOff x="0" y="0"/>
          <a:chExt cx="0" cy="0"/>
        </a:xfrm>
      </p:grpSpPr>
      <p:sp>
        <p:nvSpPr>
          <p:cNvPr id="1011" name="Google Shape;1011;p87"/>
          <p:cNvSpPr txBox="1"/>
          <p:nvPr>
            <p:ph type="title"/>
          </p:nvPr>
        </p:nvSpPr>
        <p:spPr>
          <a:xfrm>
            <a:off x="566250" y="445025"/>
            <a:ext cx="8011500" cy="5526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012" name="Google Shape;1012;p87"/>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3" name="Google Shape;1013;p87"/>
          <p:cNvSpPr txBox="1"/>
          <p:nvPr>
            <p:ph idx="1" type="body"/>
          </p:nvPr>
        </p:nvSpPr>
        <p:spPr>
          <a:xfrm>
            <a:off x="2691100" y="1237550"/>
            <a:ext cx="4383900" cy="863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14" name="Google Shape;1014;p87"/>
          <p:cNvSpPr txBox="1"/>
          <p:nvPr>
            <p:ph idx="2" type="body"/>
          </p:nvPr>
        </p:nvSpPr>
        <p:spPr>
          <a:xfrm>
            <a:off x="2691100" y="2225625"/>
            <a:ext cx="4383900" cy="702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15" name="Google Shape;1015;p87"/>
          <p:cNvSpPr txBox="1"/>
          <p:nvPr>
            <p:ph idx="3" type="body"/>
          </p:nvPr>
        </p:nvSpPr>
        <p:spPr>
          <a:xfrm>
            <a:off x="2691088" y="3297425"/>
            <a:ext cx="4383900" cy="663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016" name="Google Shape;1016;p87"/>
          <p:cNvCxnSpPr/>
          <p:nvPr/>
        </p:nvCxnSpPr>
        <p:spPr>
          <a:xfrm>
            <a:off x="2366100" y="1266800"/>
            <a:ext cx="0" cy="3606900"/>
          </a:xfrm>
          <a:prstGeom prst="straightConnector1">
            <a:avLst/>
          </a:prstGeom>
          <a:noFill/>
          <a:ln cap="flat" cmpd="sng" w="9525">
            <a:solidFill>
              <a:schemeClr val="dk2"/>
            </a:solidFill>
            <a:prstDash val="dash"/>
            <a:round/>
            <a:headEnd len="med" w="med" type="none"/>
            <a:tailEnd len="med" w="med" type="none"/>
          </a:ln>
        </p:spPr>
      </p:cxnSp>
      <p:sp>
        <p:nvSpPr>
          <p:cNvPr id="1017" name="Google Shape;1017;p87"/>
          <p:cNvSpPr/>
          <p:nvPr/>
        </p:nvSpPr>
        <p:spPr>
          <a:xfrm>
            <a:off x="2289750" y="1492850"/>
            <a:ext cx="152700" cy="15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7"/>
          <p:cNvSpPr/>
          <p:nvPr/>
        </p:nvSpPr>
        <p:spPr>
          <a:xfrm>
            <a:off x="2289750" y="2500275"/>
            <a:ext cx="152700" cy="15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7"/>
          <p:cNvSpPr/>
          <p:nvPr/>
        </p:nvSpPr>
        <p:spPr>
          <a:xfrm>
            <a:off x="2289750" y="3544525"/>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7"/>
          <p:cNvSpPr txBox="1"/>
          <p:nvPr>
            <p:ph idx="4" type="subTitle"/>
          </p:nvPr>
        </p:nvSpPr>
        <p:spPr>
          <a:xfrm>
            <a:off x="460577" y="1404950"/>
            <a:ext cx="1789200" cy="328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21" name="Google Shape;1021;p87"/>
          <p:cNvSpPr txBox="1"/>
          <p:nvPr>
            <p:ph idx="5" type="subTitle"/>
          </p:nvPr>
        </p:nvSpPr>
        <p:spPr>
          <a:xfrm>
            <a:off x="460577" y="2412375"/>
            <a:ext cx="1789200" cy="328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22" name="Google Shape;1022;p87"/>
          <p:cNvSpPr txBox="1"/>
          <p:nvPr>
            <p:ph idx="6" type="subTitle"/>
          </p:nvPr>
        </p:nvSpPr>
        <p:spPr>
          <a:xfrm>
            <a:off x="460577" y="3456625"/>
            <a:ext cx="1789200" cy="328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23" name="Google Shape;1023;p87"/>
          <p:cNvSpPr/>
          <p:nvPr/>
        </p:nvSpPr>
        <p:spPr>
          <a:xfrm>
            <a:off x="2289750" y="4329313"/>
            <a:ext cx="152700" cy="152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7"/>
          <p:cNvSpPr txBox="1"/>
          <p:nvPr>
            <p:ph idx="7" type="body"/>
          </p:nvPr>
        </p:nvSpPr>
        <p:spPr>
          <a:xfrm>
            <a:off x="2691088" y="4065025"/>
            <a:ext cx="4383900" cy="663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5" name="Google Shape;1025;p87"/>
          <p:cNvSpPr txBox="1"/>
          <p:nvPr>
            <p:ph idx="8" type="subTitle"/>
          </p:nvPr>
        </p:nvSpPr>
        <p:spPr>
          <a:xfrm>
            <a:off x="460577" y="4232425"/>
            <a:ext cx="1789200" cy="328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SzPts val="1400"/>
              <a:buFont typeface="Nunito Sans"/>
              <a:buNone/>
              <a:defRPr b="1">
                <a:latin typeface="Nunito Sans"/>
                <a:ea typeface="Nunito Sans"/>
                <a:cs typeface="Nunito Sans"/>
                <a:sym typeface="Nunito Sans"/>
              </a:defRPr>
            </a:lvl2pPr>
            <a:lvl3pPr lvl="2">
              <a:spcBef>
                <a:spcPts val="0"/>
              </a:spcBef>
              <a:spcAft>
                <a:spcPts val="0"/>
              </a:spcAft>
              <a:buSzPts val="1400"/>
              <a:buFont typeface="Nunito Sans"/>
              <a:buNone/>
              <a:defRPr b="1">
                <a:latin typeface="Nunito Sans"/>
                <a:ea typeface="Nunito Sans"/>
                <a:cs typeface="Nunito Sans"/>
                <a:sym typeface="Nunito Sans"/>
              </a:defRPr>
            </a:lvl3pPr>
            <a:lvl4pPr lvl="3">
              <a:spcBef>
                <a:spcPts val="0"/>
              </a:spcBef>
              <a:spcAft>
                <a:spcPts val="0"/>
              </a:spcAft>
              <a:buSzPts val="1400"/>
              <a:buFont typeface="Nunito Sans"/>
              <a:buNone/>
              <a:defRPr b="1">
                <a:latin typeface="Nunito Sans"/>
                <a:ea typeface="Nunito Sans"/>
                <a:cs typeface="Nunito Sans"/>
                <a:sym typeface="Nunito Sans"/>
              </a:defRPr>
            </a:lvl4pPr>
            <a:lvl5pPr lvl="4">
              <a:spcBef>
                <a:spcPts val="0"/>
              </a:spcBef>
              <a:spcAft>
                <a:spcPts val="0"/>
              </a:spcAft>
              <a:buSzPts val="1400"/>
              <a:buFont typeface="Nunito Sans"/>
              <a:buNone/>
              <a:defRPr b="1">
                <a:latin typeface="Nunito Sans"/>
                <a:ea typeface="Nunito Sans"/>
                <a:cs typeface="Nunito Sans"/>
                <a:sym typeface="Nunito Sans"/>
              </a:defRPr>
            </a:lvl5pPr>
            <a:lvl6pPr lvl="5">
              <a:spcBef>
                <a:spcPts val="0"/>
              </a:spcBef>
              <a:spcAft>
                <a:spcPts val="0"/>
              </a:spcAft>
              <a:buSzPts val="1400"/>
              <a:buFont typeface="Nunito Sans"/>
              <a:buNone/>
              <a:defRPr b="1">
                <a:latin typeface="Nunito Sans"/>
                <a:ea typeface="Nunito Sans"/>
                <a:cs typeface="Nunito Sans"/>
                <a:sym typeface="Nunito Sans"/>
              </a:defRPr>
            </a:lvl6pPr>
            <a:lvl7pPr lvl="6">
              <a:spcBef>
                <a:spcPts val="0"/>
              </a:spcBef>
              <a:spcAft>
                <a:spcPts val="0"/>
              </a:spcAft>
              <a:buSzPts val="1400"/>
              <a:buFont typeface="Nunito Sans"/>
              <a:buNone/>
              <a:defRPr b="1">
                <a:latin typeface="Nunito Sans"/>
                <a:ea typeface="Nunito Sans"/>
                <a:cs typeface="Nunito Sans"/>
                <a:sym typeface="Nunito Sans"/>
              </a:defRPr>
            </a:lvl7pPr>
            <a:lvl8pPr lvl="7">
              <a:spcBef>
                <a:spcPts val="0"/>
              </a:spcBef>
              <a:spcAft>
                <a:spcPts val="0"/>
              </a:spcAft>
              <a:buSzPts val="1400"/>
              <a:buFont typeface="Nunito Sans"/>
              <a:buNone/>
              <a:defRPr b="1">
                <a:latin typeface="Nunito Sans"/>
                <a:ea typeface="Nunito Sans"/>
                <a:cs typeface="Nunito Sans"/>
                <a:sym typeface="Nunito Sans"/>
              </a:defRPr>
            </a:lvl8pPr>
            <a:lvl9pPr lvl="8">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26" name="Google Shape;1026;p87"/>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027" name="Google Shape;1027;p87"/>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extLst>
    <p:ext uri="{DCECCB84-F9BA-43D5-87BE-67443E8EF086}">
      <p15:sldGuideLst>
        <p15:guide id="1" pos="357">
          <p15:clr>
            <a:srgbClr val="E46962"/>
          </p15:clr>
        </p15:guide>
      </p15:sldGuideLst>
    </p:ext>
  </p:extLst>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MAIN_POINT_2_2_1">
    <p:spTree>
      <p:nvGrpSpPr>
        <p:cNvPr id="1028" name="Shape 1028"/>
        <p:cNvGrpSpPr/>
        <p:nvPr/>
      </p:nvGrpSpPr>
      <p:grpSpPr>
        <a:xfrm>
          <a:off x="0" y="0"/>
          <a:ext cx="0" cy="0"/>
          <a:chOff x="0" y="0"/>
          <a:chExt cx="0" cy="0"/>
        </a:xfrm>
      </p:grpSpPr>
      <p:sp>
        <p:nvSpPr>
          <p:cNvPr id="1029" name="Google Shape;1029;p88"/>
          <p:cNvSpPr txBox="1"/>
          <p:nvPr>
            <p:ph type="title"/>
          </p:nvPr>
        </p:nvSpPr>
        <p:spPr>
          <a:xfrm>
            <a:off x="566250" y="445025"/>
            <a:ext cx="7099200" cy="932100"/>
          </a:xfrm>
          <a:prstGeom prst="rect">
            <a:avLst/>
          </a:prstGeom>
        </p:spPr>
        <p:txBody>
          <a:bodyPr anchorCtr="0" anchor="t" bIns="91425" lIns="91425" spcFirstLastPara="1" rIns="91425" wrap="square" tIns="91425">
            <a:noAutofit/>
          </a:bodyPr>
          <a:lstStyle>
            <a:lvl1pPr lvl="0">
              <a:spcBef>
                <a:spcPts val="0"/>
              </a:spcBef>
              <a:spcAft>
                <a:spcPts val="0"/>
              </a:spcAft>
              <a:buSzPts val="2300"/>
              <a:buNone/>
              <a:defRPr sz="23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030" name="Google Shape;1030;p88"/>
          <p:cNvSpPr txBox="1"/>
          <p:nvPr>
            <p:ph idx="12" type="sldNum"/>
          </p:nvPr>
        </p:nvSpPr>
        <p:spPr>
          <a:xfrm>
            <a:off x="7999953" y="4663224"/>
            <a:ext cx="5778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31" name="Google Shape;1031;p88"/>
          <p:cNvSpPr txBox="1"/>
          <p:nvPr>
            <p:ph idx="1" type="body"/>
          </p:nvPr>
        </p:nvSpPr>
        <p:spPr>
          <a:xfrm>
            <a:off x="607550" y="1871725"/>
            <a:ext cx="1722000" cy="1281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cxnSp>
        <p:nvCxnSpPr>
          <p:cNvPr id="1032" name="Google Shape;1032;p88"/>
          <p:cNvCxnSpPr/>
          <p:nvPr/>
        </p:nvCxnSpPr>
        <p:spPr>
          <a:xfrm>
            <a:off x="567850" y="3366550"/>
            <a:ext cx="8012100" cy="0"/>
          </a:xfrm>
          <a:prstGeom prst="straightConnector1">
            <a:avLst/>
          </a:prstGeom>
          <a:noFill/>
          <a:ln cap="flat" cmpd="sng" w="9525">
            <a:solidFill>
              <a:schemeClr val="dk2"/>
            </a:solidFill>
            <a:prstDash val="dash"/>
            <a:round/>
            <a:headEnd len="med" w="med" type="none"/>
            <a:tailEnd len="med" w="med" type="none"/>
          </a:ln>
        </p:spPr>
      </p:cxnSp>
      <p:sp>
        <p:nvSpPr>
          <p:cNvPr id="1033" name="Google Shape;1033;p88"/>
          <p:cNvSpPr/>
          <p:nvPr/>
        </p:nvSpPr>
        <p:spPr>
          <a:xfrm>
            <a:off x="4495650" y="3290200"/>
            <a:ext cx="152700" cy="15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8"/>
          <p:cNvSpPr/>
          <p:nvPr/>
        </p:nvSpPr>
        <p:spPr>
          <a:xfrm>
            <a:off x="1392200" y="3290200"/>
            <a:ext cx="152700" cy="152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8"/>
          <p:cNvSpPr/>
          <p:nvPr/>
        </p:nvSpPr>
        <p:spPr>
          <a:xfrm>
            <a:off x="7599100" y="3317625"/>
            <a:ext cx="152700" cy="152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8"/>
          <p:cNvSpPr txBox="1"/>
          <p:nvPr>
            <p:ph idx="2" type="body"/>
          </p:nvPr>
        </p:nvSpPr>
        <p:spPr>
          <a:xfrm>
            <a:off x="3711000" y="1871725"/>
            <a:ext cx="1722000" cy="1281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037" name="Google Shape;1037;p88"/>
          <p:cNvSpPr txBox="1"/>
          <p:nvPr>
            <p:ph idx="3" type="body"/>
          </p:nvPr>
        </p:nvSpPr>
        <p:spPr>
          <a:xfrm>
            <a:off x="6814450" y="1871725"/>
            <a:ext cx="1722000" cy="12816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038" name="Google Shape;1038;p88"/>
          <p:cNvSpPr txBox="1"/>
          <p:nvPr>
            <p:ph idx="4" type="subTitle"/>
          </p:nvPr>
        </p:nvSpPr>
        <p:spPr>
          <a:xfrm>
            <a:off x="607550" y="3547250"/>
            <a:ext cx="1722000" cy="328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039" name="Google Shape;1039;p88"/>
          <p:cNvSpPr txBox="1"/>
          <p:nvPr>
            <p:ph idx="5" type="subTitle"/>
          </p:nvPr>
        </p:nvSpPr>
        <p:spPr>
          <a:xfrm>
            <a:off x="3788887" y="3547250"/>
            <a:ext cx="1566300" cy="328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040" name="Google Shape;1040;p88"/>
          <p:cNvSpPr txBox="1"/>
          <p:nvPr>
            <p:ph idx="6" type="subTitle"/>
          </p:nvPr>
        </p:nvSpPr>
        <p:spPr>
          <a:xfrm>
            <a:off x="6892299" y="3547250"/>
            <a:ext cx="1566300" cy="328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gn="ctr">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041" name="Google Shape;1041;p88"/>
          <p:cNvSpPr/>
          <p:nvPr/>
        </p:nvSpPr>
        <p:spPr>
          <a:xfrm>
            <a:off x="-702961" y="-6"/>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2" name="Google Shape;1042;p88"/>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3" name="Google Shape;1043;p88"/>
          <p:cNvSpPr/>
          <p:nvPr/>
        </p:nvSpPr>
        <p:spPr>
          <a:xfrm>
            <a:off x="3788886" y="495603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TITLE_AND_BODY_1_2_1_2">
    <p:spTree>
      <p:nvGrpSpPr>
        <p:cNvPr id="1044" name="Shape 1044"/>
        <p:cNvGrpSpPr/>
        <p:nvPr/>
      </p:nvGrpSpPr>
      <p:grpSpPr>
        <a:xfrm>
          <a:off x="0" y="0"/>
          <a:ext cx="0" cy="0"/>
          <a:chOff x="0" y="0"/>
          <a:chExt cx="0" cy="0"/>
        </a:xfrm>
      </p:grpSpPr>
      <p:sp>
        <p:nvSpPr>
          <p:cNvPr id="1045" name="Google Shape;1045;p89"/>
          <p:cNvSpPr/>
          <p:nvPr/>
        </p:nvSpPr>
        <p:spPr>
          <a:xfrm rot="10800000">
            <a:off x="0" y="2566200"/>
            <a:ext cx="9144000" cy="25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6" name="Google Shape;1046;p89"/>
          <p:cNvSpPr/>
          <p:nvPr/>
        </p:nvSpPr>
        <p:spPr>
          <a:xfrm>
            <a:off x="569475" y="1377275"/>
            <a:ext cx="1912800" cy="27042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048" name="Google Shape;1048;p89"/>
          <p:cNvSpPr txBox="1"/>
          <p:nvPr>
            <p:ph idx="1" type="body"/>
          </p:nvPr>
        </p:nvSpPr>
        <p:spPr>
          <a:xfrm>
            <a:off x="756741" y="2429537"/>
            <a:ext cx="1551900" cy="1016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49" name="Google Shape;1049;p89"/>
          <p:cNvSpPr/>
          <p:nvPr/>
        </p:nvSpPr>
        <p:spPr>
          <a:xfrm>
            <a:off x="566250" y="17206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9"/>
          <p:cNvSpPr txBox="1"/>
          <p:nvPr>
            <p:ph idx="2" type="subTitle"/>
          </p:nvPr>
        </p:nvSpPr>
        <p:spPr>
          <a:xfrm>
            <a:off x="756741" y="1700250"/>
            <a:ext cx="15519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051" name="Google Shape;1051;p89"/>
          <p:cNvSpPr/>
          <p:nvPr/>
        </p:nvSpPr>
        <p:spPr>
          <a:xfrm>
            <a:off x="2601283" y="1377275"/>
            <a:ext cx="1912800" cy="27042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9"/>
          <p:cNvSpPr txBox="1"/>
          <p:nvPr>
            <p:ph idx="3" type="body"/>
          </p:nvPr>
        </p:nvSpPr>
        <p:spPr>
          <a:xfrm>
            <a:off x="2788548" y="2429537"/>
            <a:ext cx="1551900" cy="1016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3" name="Google Shape;1053;p89"/>
          <p:cNvSpPr/>
          <p:nvPr/>
        </p:nvSpPr>
        <p:spPr>
          <a:xfrm>
            <a:off x="2598057" y="17206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9"/>
          <p:cNvSpPr txBox="1"/>
          <p:nvPr>
            <p:ph idx="4" type="subTitle"/>
          </p:nvPr>
        </p:nvSpPr>
        <p:spPr>
          <a:xfrm>
            <a:off x="2788548" y="1700250"/>
            <a:ext cx="15519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055" name="Google Shape;1055;p89"/>
          <p:cNvSpPr/>
          <p:nvPr/>
        </p:nvSpPr>
        <p:spPr>
          <a:xfrm>
            <a:off x="4633091" y="1377275"/>
            <a:ext cx="1912800" cy="27042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9"/>
          <p:cNvSpPr txBox="1"/>
          <p:nvPr>
            <p:ph idx="5" type="body"/>
          </p:nvPr>
        </p:nvSpPr>
        <p:spPr>
          <a:xfrm>
            <a:off x="4820355" y="2429537"/>
            <a:ext cx="1551900" cy="1016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7" name="Google Shape;1057;p89"/>
          <p:cNvSpPr/>
          <p:nvPr/>
        </p:nvSpPr>
        <p:spPr>
          <a:xfrm>
            <a:off x="4629864" y="17206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9"/>
          <p:cNvSpPr txBox="1"/>
          <p:nvPr>
            <p:ph idx="6" type="subTitle"/>
          </p:nvPr>
        </p:nvSpPr>
        <p:spPr>
          <a:xfrm>
            <a:off x="4820355" y="1700250"/>
            <a:ext cx="15519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059" name="Google Shape;1059;p89"/>
          <p:cNvSpPr/>
          <p:nvPr/>
        </p:nvSpPr>
        <p:spPr>
          <a:xfrm>
            <a:off x="6664899" y="1377275"/>
            <a:ext cx="1912800" cy="27042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9"/>
          <p:cNvSpPr txBox="1"/>
          <p:nvPr>
            <p:ph idx="7" type="body"/>
          </p:nvPr>
        </p:nvSpPr>
        <p:spPr>
          <a:xfrm>
            <a:off x="6852162" y="2429537"/>
            <a:ext cx="1551900" cy="1016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61" name="Google Shape;1061;p89"/>
          <p:cNvSpPr/>
          <p:nvPr/>
        </p:nvSpPr>
        <p:spPr>
          <a:xfrm>
            <a:off x="6661671" y="1720650"/>
            <a:ext cx="81000" cy="393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9"/>
          <p:cNvSpPr txBox="1"/>
          <p:nvPr>
            <p:ph idx="8" type="subTitle"/>
          </p:nvPr>
        </p:nvSpPr>
        <p:spPr>
          <a:xfrm>
            <a:off x="6852162" y="1700250"/>
            <a:ext cx="1551900" cy="434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TITLE_AND_BODY_1_2_1_1_1_2">
    <p:spTree>
      <p:nvGrpSpPr>
        <p:cNvPr id="1063" name="Shape 1063"/>
        <p:cNvGrpSpPr/>
        <p:nvPr/>
      </p:nvGrpSpPr>
      <p:grpSpPr>
        <a:xfrm>
          <a:off x="0" y="0"/>
          <a:ext cx="0" cy="0"/>
          <a:chOff x="0" y="0"/>
          <a:chExt cx="0" cy="0"/>
        </a:xfrm>
      </p:grpSpPr>
      <p:sp>
        <p:nvSpPr>
          <p:cNvPr id="1064" name="Google Shape;1064;p9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065" name="Google Shape;1065;p90"/>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6" name="Google Shape;1066;p90"/>
          <p:cNvSpPr txBox="1"/>
          <p:nvPr>
            <p:ph idx="1" type="body"/>
          </p:nvPr>
        </p:nvSpPr>
        <p:spPr>
          <a:xfrm>
            <a:off x="806100" y="3037213"/>
            <a:ext cx="1788000" cy="10167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067" name="Google Shape;1067;p90"/>
          <p:cNvSpPr txBox="1"/>
          <p:nvPr>
            <p:ph idx="2" type="subTitle"/>
          </p:nvPr>
        </p:nvSpPr>
        <p:spPr>
          <a:xfrm>
            <a:off x="881550" y="1993500"/>
            <a:ext cx="16371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68" name="Google Shape;1068;p90"/>
          <p:cNvSpPr txBox="1"/>
          <p:nvPr>
            <p:ph idx="3" type="body"/>
          </p:nvPr>
        </p:nvSpPr>
        <p:spPr>
          <a:xfrm>
            <a:off x="2598900" y="3037213"/>
            <a:ext cx="1788000" cy="10167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069" name="Google Shape;1069;p90"/>
          <p:cNvSpPr txBox="1"/>
          <p:nvPr>
            <p:ph idx="4" type="subTitle"/>
          </p:nvPr>
        </p:nvSpPr>
        <p:spPr>
          <a:xfrm>
            <a:off x="2674350" y="1993500"/>
            <a:ext cx="16371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70" name="Google Shape;1070;p90"/>
          <p:cNvSpPr txBox="1"/>
          <p:nvPr>
            <p:ph idx="5" type="body"/>
          </p:nvPr>
        </p:nvSpPr>
        <p:spPr>
          <a:xfrm>
            <a:off x="4574400" y="3037213"/>
            <a:ext cx="1788000" cy="10167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071" name="Google Shape;1071;p90"/>
          <p:cNvSpPr txBox="1"/>
          <p:nvPr>
            <p:ph idx="6" type="subTitle"/>
          </p:nvPr>
        </p:nvSpPr>
        <p:spPr>
          <a:xfrm>
            <a:off x="4649850" y="1993500"/>
            <a:ext cx="16371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72" name="Google Shape;1072;p90"/>
          <p:cNvSpPr txBox="1"/>
          <p:nvPr>
            <p:ph idx="7" type="body"/>
          </p:nvPr>
        </p:nvSpPr>
        <p:spPr>
          <a:xfrm>
            <a:off x="6549900" y="3037213"/>
            <a:ext cx="1788000" cy="10167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073" name="Google Shape;1073;p90"/>
          <p:cNvSpPr txBox="1"/>
          <p:nvPr>
            <p:ph idx="8" type="subTitle"/>
          </p:nvPr>
        </p:nvSpPr>
        <p:spPr>
          <a:xfrm>
            <a:off x="6625350" y="1993500"/>
            <a:ext cx="1637100" cy="434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gn="ctr">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gn="ctr">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gn="ctr">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gn="ctr">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gn="ctr">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gn="ctr">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gn="ctr">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gn="ctr">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074" name="Google Shape;1074;p90"/>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075" name="Google Shape;1075;p90"/>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v2">
  <p:cSld name="TITLE_AND_BODY_1_2_1_1_1_1_1">
    <p:spTree>
      <p:nvGrpSpPr>
        <p:cNvPr id="1076" name="Shape 1076"/>
        <p:cNvGrpSpPr/>
        <p:nvPr/>
      </p:nvGrpSpPr>
      <p:grpSpPr>
        <a:xfrm>
          <a:off x="0" y="0"/>
          <a:ext cx="0" cy="0"/>
          <a:chOff x="0" y="0"/>
          <a:chExt cx="0" cy="0"/>
        </a:xfrm>
      </p:grpSpPr>
      <p:sp>
        <p:nvSpPr>
          <p:cNvPr id="1077" name="Google Shape;1077;p91"/>
          <p:cNvSpPr/>
          <p:nvPr/>
        </p:nvSpPr>
        <p:spPr>
          <a:xfrm>
            <a:off x="8334964" y="1978844"/>
            <a:ext cx="1019867" cy="189771"/>
          </a:xfrm>
          <a:custGeom>
            <a:rect b="b" l="l" r="r" t="t"/>
            <a:pathLst>
              <a:path extrusionOk="0" h="620" w="3332">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BDBDF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8" name="Google Shape;1078;p91"/>
          <p:cNvSpPr/>
          <p:nvPr/>
        </p:nvSpPr>
        <p:spPr>
          <a:xfrm>
            <a:off x="-640026" y="4750385"/>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9" name="Google Shape;1079;p91"/>
          <p:cNvSpPr/>
          <p:nvPr/>
        </p:nvSpPr>
        <p:spPr>
          <a:xfrm>
            <a:off x="4669125" y="1377275"/>
            <a:ext cx="3908700" cy="3452700"/>
          </a:xfrm>
          <a:prstGeom prst="rect">
            <a:avLst/>
          </a:prstGeom>
          <a:solidFill>
            <a:schemeClr val="lt1"/>
          </a:solidFill>
          <a:ln cap="flat" cmpd="sng" w="9525">
            <a:solidFill>
              <a:schemeClr val="accent4"/>
            </a:solidFill>
            <a:prstDash val="solid"/>
            <a:round/>
            <a:headEnd len="sm" w="sm" type="none"/>
            <a:tailEnd len="sm" w="sm" type="none"/>
          </a:ln>
          <a:effectLst>
            <a:outerShdw blurRad="342900" rotWithShape="0" algn="bl" dir="5400000" dist="95250">
              <a:schemeClr val="accent6">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0" name="Google Shape;1080;p91"/>
          <p:cNvSpPr/>
          <p:nvPr/>
        </p:nvSpPr>
        <p:spPr>
          <a:xfrm>
            <a:off x="569475" y="1377275"/>
            <a:ext cx="3908700" cy="3452700"/>
          </a:xfrm>
          <a:prstGeom prst="rect">
            <a:avLst/>
          </a:prstGeom>
          <a:solidFill>
            <a:schemeClr val="lt1"/>
          </a:solidFill>
          <a:ln cap="flat" cmpd="sng" w="9525">
            <a:solidFill>
              <a:schemeClr val="accent2"/>
            </a:solidFill>
            <a:prstDash val="solid"/>
            <a:round/>
            <a:headEnd len="sm" w="sm" type="none"/>
            <a:tailEnd len="sm" w="sm" type="none"/>
          </a:ln>
          <a:effectLst>
            <a:outerShdw blurRad="342900" rotWithShape="0" algn="bl" dir="5400000" dist="95250">
              <a:schemeClr val="accent4">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81" name="Google Shape;1081;p9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a:solidFill>
                  <a:schemeClr val="dk2"/>
                </a:solidFill>
              </a:defRPr>
            </a:lvl1pPr>
            <a:lvl2pPr lvl="1">
              <a:spcBef>
                <a:spcPts val="0"/>
              </a:spcBef>
              <a:spcAft>
                <a:spcPts val="0"/>
              </a:spcAft>
              <a:buClr>
                <a:schemeClr val="dk2"/>
              </a:buClr>
              <a:buSzPts val="2000"/>
              <a:buNone/>
              <a:defRPr>
                <a:solidFill>
                  <a:schemeClr val="dk2"/>
                </a:solidFill>
              </a:defRPr>
            </a:lvl2pPr>
            <a:lvl3pPr lvl="2">
              <a:spcBef>
                <a:spcPts val="0"/>
              </a:spcBef>
              <a:spcAft>
                <a:spcPts val="0"/>
              </a:spcAft>
              <a:buClr>
                <a:schemeClr val="dk2"/>
              </a:buClr>
              <a:buSzPts val="2000"/>
              <a:buNone/>
              <a:defRPr>
                <a:solidFill>
                  <a:schemeClr val="dk2"/>
                </a:solidFill>
              </a:defRPr>
            </a:lvl3pPr>
            <a:lvl4pPr lvl="3">
              <a:spcBef>
                <a:spcPts val="0"/>
              </a:spcBef>
              <a:spcAft>
                <a:spcPts val="0"/>
              </a:spcAft>
              <a:buClr>
                <a:schemeClr val="dk2"/>
              </a:buClr>
              <a:buSzPts val="2000"/>
              <a:buNone/>
              <a:defRPr>
                <a:solidFill>
                  <a:schemeClr val="dk2"/>
                </a:solidFill>
              </a:defRPr>
            </a:lvl4pPr>
            <a:lvl5pPr lvl="4">
              <a:spcBef>
                <a:spcPts val="0"/>
              </a:spcBef>
              <a:spcAft>
                <a:spcPts val="0"/>
              </a:spcAft>
              <a:buClr>
                <a:schemeClr val="dk2"/>
              </a:buClr>
              <a:buSzPts val="2000"/>
              <a:buNone/>
              <a:defRPr>
                <a:solidFill>
                  <a:schemeClr val="dk2"/>
                </a:solidFill>
              </a:defRPr>
            </a:lvl5pPr>
            <a:lvl6pPr lvl="5">
              <a:spcBef>
                <a:spcPts val="0"/>
              </a:spcBef>
              <a:spcAft>
                <a:spcPts val="0"/>
              </a:spcAft>
              <a:buClr>
                <a:schemeClr val="dk2"/>
              </a:buClr>
              <a:buSzPts val="2000"/>
              <a:buNone/>
              <a:defRPr>
                <a:solidFill>
                  <a:schemeClr val="dk2"/>
                </a:solidFill>
              </a:defRPr>
            </a:lvl6pPr>
            <a:lvl7pPr lvl="6">
              <a:spcBef>
                <a:spcPts val="0"/>
              </a:spcBef>
              <a:spcAft>
                <a:spcPts val="0"/>
              </a:spcAft>
              <a:buClr>
                <a:schemeClr val="dk2"/>
              </a:buClr>
              <a:buSzPts val="2000"/>
              <a:buNone/>
              <a:defRPr>
                <a:solidFill>
                  <a:schemeClr val="dk2"/>
                </a:solidFill>
              </a:defRPr>
            </a:lvl7pPr>
            <a:lvl8pPr lvl="7">
              <a:spcBef>
                <a:spcPts val="0"/>
              </a:spcBef>
              <a:spcAft>
                <a:spcPts val="0"/>
              </a:spcAft>
              <a:buClr>
                <a:schemeClr val="dk2"/>
              </a:buClr>
              <a:buSzPts val="2000"/>
              <a:buNone/>
              <a:defRPr>
                <a:solidFill>
                  <a:schemeClr val="dk2"/>
                </a:solidFill>
              </a:defRPr>
            </a:lvl8pPr>
            <a:lvl9pPr lvl="8">
              <a:spcBef>
                <a:spcPts val="0"/>
              </a:spcBef>
              <a:spcAft>
                <a:spcPts val="0"/>
              </a:spcAft>
              <a:buClr>
                <a:schemeClr val="dk2"/>
              </a:buClr>
              <a:buSzPts val="2000"/>
              <a:buNone/>
              <a:defRPr>
                <a:solidFill>
                  <a:schemeClr val="dk2"/>
                </a:solidFill>
              </a:defRPr>
            </a:lvl9pPr>
          </a:lstStyle>
          <a:p/>
        </p:txBody>
      </p:sp>
      <p:sp>
        <p:nvSpPr>
          <p:cNvPr id="1082" name="Google Shape;1082;p91"/>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3" name="Google Shape;1083;p91"/>
          <p:cNvSpPr txBox="1"/>
          <p:nvPr>
            <p:ph idx="1" type="body"/>
          </p:nvPr>
        </p:nvSpPr>
        <p:spPr>
          <a:xfrm>
            <a:off x="747225" y="2031763"/>
            <a:ext cx="3553200" cy="252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2"/>
              </a:buClr>
              <a:buSzPts val="1100"/>
              <a:buFont typeface="Inter"/>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84" name="Google Shape;1084;p91"/>
          <p:cNvSpPr txBox="1"/>
          <p:nvPr>
            <p:ph idx="2" type="body"/>
          </p:nvPr>
        </p:nvSpPr>
        <p:spPr>
          <a:xfrm>
            <a:off x="4846875" y="2031763"/>
            <a:ext cx="3553200" cy="2524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85" name="Google Shape;1085;p91"/>
          <p:cNvSpPr txBox="1"/>
          <p:nvPr>
            <p:ph idx="3" type="subTitle"/>
          </p:nvPr>
        </p:nvSpPr>
        <p:spPr>
          <a:xfrm>
            <a:off x="747223" y="1490400"/>
            <a:ext cx="35532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Nunito Sans"/>
              <a:buNone/>
              <a:defRPr b="1" sz="1400">
                <a:solidFill>
                  <a:schemeClr val="accent2"/>
                </a:solidFill>
                <a:latin typeface="Nunito Sans"/>
                <a:ea typeface="Nunito Sans"/>
                <a:cs typeface="Nunito Sans"/>
                <a:sym typeface="Nunito Sans"/>
              </a:defRPr>
            </a:lvl1pPr>
            <a:lvl2pPr lvl="1">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2pPr>
            <a:lvl3pPr lvl="2">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3pPr>
            <a:lvl4pPr lvl="3">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4pPr>
            <a:lvl5pPr lvl="4">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5pPr>
            <a:lvl6pPr lvl="5">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6pPr>
            <a:lvl7pPr lvl="6">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7pPr>
            <a:lvl8pPr lvl="7">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8pPr>
            <a:lvl9pPr lvl="8">
              <a:spcBef>
                <a:spcPts val="0"/>
              </a:spcBef>
              <a:spcAft>
                <a:spcPts val="0"/>
              </a:spcAft>
              <a:buClr>
                <a:schemeClr val="accent3"/>
              </a:buClr>
              <a:buSzPts val="1400"/>
              <a:buFont typeface="Nunito Sans"/>
              <a:buNone/>
              <a:defRPr b="1">
                <a:solidFill>
                  <a:schemeClr val="accent3"/>
                </a:solidFill>
                <a:latin typeface="Nunito Sans"/>
                <a:ea typeface="Nunito Sans"/>
                <a:cs typeface="Nunito Sans"/>
                <a:sym typeface="Nunito Sans"/>
              </a:defRPr>
            </a:lvl9pPr>
          </a:lstStyle>
          <a:p/>
        </p:txBody>
      </p:sp>
      <p:sp>
        <p:nvSpPr>
          <p:cNvPr id="1086" name="Google Shape;1086;p91"/>
          <p:cNvSpPr txBox="1"/>
          <p:nvPr>
            <p:ph idx="4" type="subTitle"/>
          </p:nvPr>
        </p:nvSpPr>
        <p:spPr>
          <a:xfrm>
            <a:off x="4846161" y="1490400"/>
            <a:ext cx="35532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spcBef>
                <a:spcPts val="0"/>
              </a:spcBef>
              <a:spcAft>
                <a:spcPts val="0"/>
              </a:spcAft>
              <a:buClr>
                <a:schemeClr val="accent6"/>
              </a:buClr>
              <a:buSzPts val="1400"/>
              <a:buFont typeface="Nunito Sans"/>
              <a:buNone/>
              <a:defRPr b="1">
                <a:solidFill>
                  <a:schemeClr val="accent6"/>
                </a:solidFill>
                <a:latin typeface="Nunito Sans"/>
                <a:ea typeface="Nunito Sans"/>
                <a:cs typeface="Nunito Sans"/>
                <a:sym typeface="Nunito Sans"/>
              </a:defRPr>
            </a:lvl2pPr>
            <a:lvl3pPr lvl="2">
              <a:spcBef>
                <a:spcPts val="0"/>
              </a:spcBef>
              <a:spcAft>
                <a:spcPts val="0"/>
              </a:spcAft>
              <a:buClr>
                <a:schemeClr val="accent6"/>
              </a:buClr>
              <a:buSzPts val="1400"/>
              <a:buFont typeface="Nunito Sans"/>
              <a:buNone/>
              <a:defRPr b="1">
                <a:solidFill>
                  <a:schemeClr val="accent6"/>
                </a:solidFill>
                <a:latin typeface="Nunito Sans"/>
                <a:ea typeface="Nunito Sans"/>
                <a:cs typeface="Nunito Sans"/>
                <a:sym typeface="Nunito Sans"/>
              </a:defRPr>
            </a:lvl3pPr>
            <a:lvl4pPr lvl="3">
              <a:spcBef>
                <a:spcPts val="0"/>
              </a:spcBef>
              <a:spcAft>
                <a:spcPts val="0"/>
              </a:spcAft>
              <a:buClr>
                <a:schemeClr val="accent6"/>
              </a:buClr>
              <a:buSzPts val="1400"/>
              <a:buFont typeface="Nunito Sans"/>
              <a:buNone/>
              <a:defRPr b="1">
                <a:solidFill>
                  <a:schemeClr val="accent6"/>
                </a:solidFill>
                <a:latin typeface="Nunito Sans"/>
                <a:ea typeface="Nunito Sans"/>
                <a:cs typeface="Nunito Sans"/>
                <a:sym typeface="Nunito Sans"/>
              </a:defRPr>
            </a:lvl4pPr>
            <a:lvl5pPr lvl="4">
              <a:spcBef>
                <a:spcPts val="0"/>
              </a:spcBef>
              <a:spcAft>
                <a:spcPts val="0"/>
              </a:spcAft>
              <a:buClr>
                <a:schemeClr val="accent6"/>
              </a:buClr>
              <a:buSzPts val="1400"/>
              <a:buFont typeface="Nunito Sans"/>
              <a:buNone/>
              <a:defRPr b="1">
                <a:solidFill>
                  <a:schemeClr val="accent6"/>
                </a:solidFill>
                <a:latin typeface="Nunito Sans"/>
                <a:ea typeface="Nunito Sans"/>
                <a:cs typeface="Nunito Sans"/>
                <a:sym typeface="Nunito Sans"/>
              </a:defRPr>
            </a:lvl5pPr>
            <a:lvl6pPr lvl="5">
              <a:spcBef>
                <a:spcPts val="0"/>
              </a:spcBef>
              <a:spcAft>
                <a:spcPts val="0"/>
              </a:spcAft>
              <a:buClr>
                <a:schemeClr val="accent6"/>
              </a:buClr>
              <a:buSzPts val="1400"/>
              <a:buFont typeface="Nunito Sans"/>
              <a:buNone/>
              <a:defRPr b="1">
                <a:solidFill>
                  <a:schemeClr val="accent6"/>
                </a:solidFill>
                <a:latin typeface="Nunito Sans"/>
                <a:ea typeface="Nunito Sans"/>
                <a:cs typeface="Nunito Sans"/>
                <a:sym typeface="Nunito Sans"/>
              </a:defRPr>
            </a:lvl6pPr>
            <a:lvl7pPr lvl="6">
              <a:spcBef>
                <a:spcPts val="0"/>
              </a:spcBef>
              <a:spcAft>
                <a:spcPts val="0"/>
              </a:spcAft>
              <a:buClr>
                <a:schemeClr val="accent6"/>
              </a:buClr>
              <a:buSzPts val="1400"/>
              <a:buFont typeface="Nunito Sans"/>
              <a:buNone/>
              <a:defRPr b="1">
                <a:solidFill>
                  <a:schemeClr val="accent6"/>
                </a:solidFill>
                <a:latin typeface="Nunito Sans"/>
                <a:ea typeface="Nunito Sans"/>
                <a:cs typeface="Nunito Sans"/>
                <a:sym typeface="Nunito Sans"/>
              </a:defRPr>
            </a:lvl7pPr>
            <a:lvl8pPr lvl="7">
              <a:spcBef>
                <a:spcPts val="0"/>
              </a:spcBef>
              <a:spcAft>
                <a:spcPts val="0"/>
              </a:spcAft>
              <a:buClr>
                <a:schemeClr val="accent6"/>
              </a:buClr>
              <a:buSzPts val="1400"/>
              <a:buFont typeface="Nunito Sans"/>
              <a:buNone/>
              <a:defRPr b="1">
                <a:solidFill>
                  <a:schemeClr val="accent6"/>
                </a:solidFill>
                <a:latin typeface="Nunito Sans"/>
                <a:ea typeface="Nunito Sans"/>
                <a:cs typeface="Nunito Sans"/>
                <a:sym typeface="Nunito Sans"/>
              </a:defRPr>
            </a:lvl8pPr>
            <a:lvl9pPr lvl="8">
              <a:spcBef>
                <a:spcPts val="0"/>
              </a:spcBef>
              <a:spcAft>
                <a:spcPts val="0"/>
              </a:spcAft>
              <a:buClr>
                <a:schemeClr val="accent6"/>
              </a:buClr>
              <a:buSzPts val="1400"/>
              <a:buFont typeface="Nunito Sans"/>
              <a:buNone/>
              <a:defRPr b="1">
                <a:solidFill>
                  <a:schemeClr val="accent6"/>
                </a:solidFill>
                <a:latin typeface="Nunito Sans"/>
                <a:ea typeface="Nunito Sans"/>
                <a:cs typeface="Nunito Sans"/>
                <a:sym typeface="Nunito Sans"/>
              </a:defRPr>
            </a:lvl9pPr>
          </a:lstStyle>
          <a:p/>
        </p:txBody>
      </p:sp>
      <p:sp>
        <p:nvSpPr>
          <p:cNvPr id="1087" name="Google Shape;1087;p91"/>
          <p:cNvSpPr/>
          <p:nvPr/>
        </p:nvSpPr>
        <p:spPr>
          <a:xfrm>
            <a:off x="8334967" y="-450865"/>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itive/negative slide v3">
  <p:cSld name="TITLE_AND_BODY_1_2_1_1_1_1_1_1">
    <p:spTree>
      <p:nvGrpSpPr>
        <p:cNvPr id="1088" name="Shape 1088"/>
        <p:cNvGrpSpPr/>
        <p:nvPr/>
      </p:nvGrpSpPr>
      <p:grpSpPr>
        <a:xfrm>
          <a:off x="0" y="0"/>
          <a:ext cx="0" cy="0"/>
          <a:chOff x="0" y="0"/>
          <a:chExt cx="0" cy="0"/>
        </a:xfrm>
      </p:grpSpPr>
      <p:sp>
        <p:nvSpPr>
          <p:cNvPr id="1089" name="Google Shape;1089;p92"/>
          <p:cNvSpPr/>
          <p:nvPr/>
        </p:nvSpPr>
        <p:spPr>
          <a:xfrm>
            <a:off x="0" y="0"/>
            <a:ext cx="9144000" cy="8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92"/>
          <p:cNvSpPr/>
          <p:nvPr/>
        </p:nvSpPr>
        <p:spPr>
          <a:xfrm>
            <a:off x="4669123" y="1377300"/>
            <a:ext cx="3909600" cy="3452400"/>
          </a:xfrm>
          <a:prstGeom prst="rect">
            <a:avLst/>
          </a:prstGeom>
          <a:solidFill>
            <a:schemeClr val="accent4"/>
          </a:solidFill>
          <a:ln>
            <a:noFill/>
          </a:ln>
          <a:effectLst>
            <a:outerShdw blurRad="342900" rotWithShape="0" algn="bl" dir="5400000" dist="95250">
              <a:schemeClr val="accent6">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92"/>
          <p:cNvSpPr/>
          <p:nvPr/>
        </p:nvSpPr>
        <p:spPr>
          <a:xfrm>
            <a:off x="569473" y="1377275"/>
            <a:ext cx="3908700" cy="3452400"/>
          </a:xfrm>
          <a:prstGeom prst="rect">
            <a:avLst/>
          </a:prstGeom>
          <a:solidFill>
            <a:schemeClr val="accent2"/>
          </a:solidFill>
          <a:ln>
            <a:noFill/>
          </a:ln>
          <a:effectLst>
            <a:outerShdw blurRad="342900" rotWithShape="0" algn="bl" dir="5400000" dist="95250">
              <a:schemeClr val="accent4">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92"/>
          <p:cNvSpPr txBox="1"/>
          <p:nvPr>
            <p:ph type="title"/>
          </p:nvPr>
        </p:nvSpPr>
        <p:spPr>
          <a:xfrm>
            <a:off x="566250" y="445038"/>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None/>
              <a:defRPr>
                <a:solidFill>
                  <a:schemeClr val="dk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1093" name="Google Shape;1093;p92"/>
          <p:cNvSpPr txBox="1"/>
          <p:nvPr>
            <p:ph idx="12" type="sldNum"/>
          </p:nvPr>
        </p:nvSpPr>
        <p:spPr>
          <a:xfrm>
            <a:off x="80290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94" name="Google Shape;1094;p92"/>
          <p:cNvSpPr txBox="1"/>
          <p:nvPr>
            <p:ph idx="1" type="body"/>
          </p:nvPr>
        </p:nvSpPr>
        <p:spPr>
          <a:xfrm>
            <a:off x="744250" y="2133975"/>
            <a:ext cx="3555300" cy="2338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nter"/>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095" name="Google Shape;1095;p92"/>
          <p:cNvSpPr txBox="1"/>
          <p:nvPr>
            <p:ph idx="2" type="body"/>
          </p:nvPr>
        </p:nvSpPr>
        <p:spPr>
          <a:xfrm>
            <a:off x="4845450" y="2135275"/>
            <a:ext cx="3732300" cy="24351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096" name="Google Shape;1096;p92"/>
          <p:cNvSpPr txBox="1"/>
          <p:nvPr>
            <p:ph idx="3" type="subTitle"/>
          </p:nvPr>
        </p:nvSpPr>
        <p:spPr>
          <a:xfrm>
            <a:off x="747973" y="1490100"/>
            <a:ext cx="35517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Nunito Sans"/>
              <a:buNone/>
              <a:defRPr b="1" sz="1400">
                <a:solidFill>
                  <a:schemeClr val="lt1"/>
                </a:solidFill>
                <a:latin typeface="Nunito Sans"/>
                <a:ea typeface="Nunito Sans"/>
                <a:cs typeface="Nunito Sans"/>
                <a:sym typeface="Nunito Sans"/>
              </a:defRPr>
            </a:lvl1pPr>
            <a:lvl2pPr lvl="1">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2pPr>
            <a:lvl3pPr lvl="2">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3pPr>
            <a:lvl4pPr lvl="3">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4pPr>
            <a:lvl5pPr lvl="4">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5pPr>
            <a:lvl6pPr lvl="5">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6pPr>
            <a:lvl7pPr lvl="6">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7pPr>
            <a:lvl8pPr lvl="7">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8pPr>
            <a:lvl9pPr lvl="8">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9pPr>
          </a:lstStyle>
          <a:p/>
        </p:txBody>
      </p:sp>
      <p:sp>
        <p:nvSpPr>
          <p:cNvPr id="1097" name="Google Shape;1097;p92"/>
          <p:cNvSpPr txBox="1"/>
          <p:nvPr>
            <p:ph idx="4" type="subTitle"/>
          </p:nvPr>
        </p:nvSpPr>
        <p:spPr>
          <a:xfrm>
            <a:off x="4847323" y="1490400"/>
            <a:ext cx="3553200" cy="434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Nunito Sans"/>
              <a:buNone/>
              <a:defRPr b="1" sz="1400">
                <a:solidFill>
                  <a:schemeClr val="lt1"/>
                </a:solidFill>
                <a:latin typeface="Nunito Sans"/>
                <a:ea typeface="Nunito Sans"/>
                <a:cs typeface="Nunito Sans"/>
                <a:sym typeface="Nunito Sans"/>
              </a:defRPr>
            </a:lvl1pPr>
            <a:lvl2pPr lvl="1">
              <a:spcBef>
                <a:spcPts val="0"/>
              </a:spcBef>
              <a:spcAft>
                <a:spcPts val="0"/>
              </a:spcAft>
              <a:buClr>
                <a:schemeClr val="lt2"/>
              </a:buClr>
              <a:buSzPts val="1400"/>
              <a:buFont typeface="Nunito Sans"/>
              <a:buNone/>
              <a:defRPr b="1">
                <a:solidFill>
                  <a:schemeClr val="lt2"/>
                </a:solidFill>
                <a:latin typeface="Nunito Sans"/>
                <a:ea typeface="Nunito Sans"/>
                <a:cs typeface="Nunito Sans"/>
                <a:sym typeface="Nunito Sans"/>
              </a:defRPr>
            </a:lvl2pPr>
            <a:lvl3pPr lvl="2">
              <a:spcBef>
                <a:spcPts val="0"/>
              </a:spcBef>
              <a:spcAft>
                <a:spcPts val="0"/>
              </a:spcAft>
              <a:buClr>
                <a:schemeClr val="lt2"/>
              </a:buClr>
              <a:buSzPts val="1400"/>
              <a:buFont typeface="Nunito Sans"/>
              <a:buNone/>
              <a:defRPr b="1">
                <a:solidFill>
                  <a:schemeClr val="lt2"/>
                </a:solidFill>
                <a:latin typeface="Nunito Sans"/>
                <a:ea typeface="Nunito Sans"/>
                <a:cs typeface="Nunito Sans"/>
                <a:sym typeface="Nunito Sans"/>
              </a:defRPr>
            </a:lvl3pPr>
            <a:lvl4pPr lvl="3">
              <a:spcBef>
                <a:spcPts val="0"/>
              </a:spcBef>
              <a:spcAft>
                <a:spcPts val="0"/>
              </a:spcAft>
              <a:buClr>
                <a:schemeClr val="lt2"/>
              </a:buClr>
              <a:buSzPts val="1400"/>
              <a:buFont typeface="Nunito Sans"/>
              <a:buNone/>
              <a:defRPr b="1">
                <a:solidFill>
                  <a:schemeClr val="lt2"/>
                </a:solidFill>
                <a:latin typeface="Nunito Sans"/>
                <a:ea typeface="Nunito Sans"/>
                <a:cs typeface="Nunito Sans"/>
                <a:sym typeface="Nunito Sans"/>
              </a:defRPr>
            </a:lvl4pPr>
            <a:lvl5pPr lvl="4">
              <a:spcBef>
                <a:spcPts val="0"/>
              </a:spcBef>
              <a:spcAft>
                <a:spcPts val="0"/>
              </a:spcAft>
              <a:buClr>
                <a:schemeClr val="lt2"/>
              </a:buClr>
              <a:buSzPts val="1400"/>
              <a:buFont typeface="Nunito Sans"/>
              <a:buNone/>
              <a:defRPr b="1">
                <a:solidFill>
                  <a:schemeClr val="lt2"/>
                </a:solidFill>
                <a:latin typeface="Nunito Sans"/>
                <a:ea typeface="Nunito Sans"/>
                <a:cs typeface="Nunito Sans"/>
                <a:sym typeface="Nunito Sans"/>
              </a:defRPr>
            </a:lvl5pPr>
            <a:lvl6pPr lvl="5">
              <a:spcBef>
                <a:spcPts val="0"/>
              </a:spcBef>
              <a:spcAft>
                <a:spcPts val="0"/>
              </a:spcAft>
              <a:buClr>
                <a:schemeClr val="lt2"/>
              </a:buClr>
              <a:buSzPts val="1400"/>
              <a:buFont typeface="Nunito Sans"/>
              <a:buNone/>
              <a:defRPr b="1">
                <a:solidFill>
                  <a:schemeClr val="lt2"/>
                </a:solidFill>
                <a:latin typeface="Nunito Sans"/>
                <a:ea typeface="Nunito Sans"/>
                <a:cs typeface="Nunito Sans"/>
                <a:sym typeface="Nunito Sans"/>
              </a:defRPr>
            </a:lvl6pPr>
            <a:lvl7pPr lvl="6">
              <a:spcBef>
                <a:spcPts val="0"/>
              </a:spcBef>
              <a:spcAft>
                <a:spcPts val="0"/>
              </a:spcAft>
              <a:buClr>
                <a:schemeClr val="lt2"/>
              </a:buClr>
              <a:buSzPts val="1400"/>
              <a:buFont typeface="Nunito Sans"/>
              <a:buNone/>
              <a:defRPr b="1">
                <a:solidFill>
                  <a:schemeClr val="lt2"/>
                </a:solidFill>
                <a:latin typeface="Nunito Sans"/>
                <a:ea typeface="Nunito Sans"/>
                <a:cs typeface="Nunito Sans"/>
                <a:sym typeface="Nunito Sans"/>
              </a:defRPr>
            </a:lvl7pPr>
            <a:lvl8pPr lvl="7">
              <a:spcBef>
                <a:spcPts val="0"/>
              </a:spcBef>
              <a:spcAft>
                <a:spcPts val="0"/>
              </a:spcAft>
              <a:buClr>
                <a:schemeClr val="lt2"/>
              </a:buClr>
              <a:buSzPts val="1400"/>
              <a:buFont typeface="Nunito Sans"/>
              <a:buNone/>
              <a:defRPr b="1">
                <a:solidFill>
                  <a:schemeClr val="lt2"/>
                </a:solidFill>
                <a:latin typeface="Nunito Sans"/>
                <a:ea typeface="Nunito Sans"/>
                <a:cs typeface="Nunito Sans"/>
                <a:sym typeface="Nunito Sans"/>
              </a:defRPr>
            </a:lvl8pPr>
            <a:lvl9pPr lvl="8">
              <a:spcBef>
                <a:spcPts val="0"/>
              </a:spcBef>
              <a:spcAft>
                <a:spcPts val="0"/>
              </a:spcAft>
              <a:buClr>
                <a:schemeClr val="lt2"/>
              </a:buClr>
              <a:buSzPts val="1400"/>
              <a:buFont typeface="Nunito Sans"/>
              <a:buNone/>
              <a:defRPr b="1">
                <a:solidFill>
                  <a:schemeClr val="lt2"/>
                </a:solidFill>
                <a:latin typeface="Nunito Sans"/>
                <a:ea typeface="Nunito Sans"/>
                <a:cs typeface="Nunito Sans"/>
                <a:sym typeface="Nunito Sans"/>
              </a:defRPr>
            </a:lvl9pPr>
          </a:lstStyle>
          <a:p/>
        </p:txBody>
      </p:sp>
    </p:spTree>
  </p:cSld>
  <p:clrMapOvr>
    <a:masterClrMapping/>
  </p:clrMapOvr>
  <p:extLst>
    <p:ext uri="{DCECCB84-F9BA-43D5-87BE-67443E8EF086}">
      <p15:sldGuideLst>
        <p15:guide id="1" orient="horz" pos="1344">
          <p15:clr>
            <a:srgbClr val="E46962"/>
          </p15:clr>
        </p15:guide>
        <p15:guide id="2" pos="469">
          <p15:clr>
            <a:srgbClr val="E46962"/>
          </p15:clr>
        </p15:guide>
      </p15:sldGuideLst>
    </p:ext>
  </p:extLst>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1">
  <p:cSld name="CUSTOM_24">
    <p:spTree>
      <p:nvGrpSpPr>
        <p:cNvPr id="1098" name="Shape 1098"/>
        <p:cNvGrpSpPr/>
        <p:nvPr/>
      </p:nvGrpSpPr>
      <p:grpSpPr>
        <a:xfrm>
          <a:off x="0" y="0"/>
          <a:ext cx="0" cy="0"/>
          <a:chOff x="0" y="0"/>
          <a:chExt cx="0" cy="0"/>
        </a:xfrm>
      </p:grpSpPr>
      <p:sp>
        <p:nvSpPr>
          <p:cNvPr id="1099" name="Google Shape;1099;p93"/>
          <p:cNvSpPr/>
          <p:nvPr/>
        </p:nvSpPr>
        <p:spPr>
          <a:xfrm>
            <a:off x="5606775" y="1660900"/>
            <a:ext cx="131400" cy="1042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0" name="Google Shape;1100;p93"/>
          <p:cNvSpPr/>
          <p:nvPr/>
        </p:nvSpPr>
        <p:spPr>
          <a:xfrm>
            <a:off x="2148385" y="1543150"/>
            <a:ext cx="3458400" cy="1278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93"/>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02" name="Google Shape;1102;p93"/>
          <p:cNvSpPr/>
          <p:nvPr>
            <p:ph idx="2" type="pic"/>
          </p:nvPr>
        </p:nvSpPr>
        <p:spPr>
          <a:xfrm>
            <a:off x="1438950" y="1498600"/>
            <a:ext cx="1367100" cy="1367100"/>
          </a:xfrm>
          <a:prstGeom prst="ellipse">
            <a:avLst/>
          </a:prstGeom>
          <a:noFill/>
          <a:ln>
            <a:noFill/>
          </a:ln>
        </p:spPr>
      </p:sp>
      <p:sp>
        <p:nvSpPr>
          <p:cNvPr id="1103" name="Google Shape;1103;p93"/>
          <p:cNvSpPr txBox="1"/>
          <p:nvPr>
            <p:ph idx="1" type="subTitle"/>
          </p:nvPr>
        </p:nvSpPr>
        <p:spPr>
          <a:xfrm>
            <a:off x="2885850" y="1576400"/>
            <a:ext cx="2672100" cy="431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1104" name="Google Shape;1104;p93"/>
          <p:cNvSpPr/>
          <p:nvPr/>
        </p:nvSpPr>
        <p:spPr>
          <a:xfrm>
            <a:off x="7336900" y="3218875"/>
            <a:ext cx="131400" cy="1042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Nunito Sans"/>
              <a:ea typeface="Nunito Sans"/>
              <a:cs typeface="Nunito Sans"/>
              <a:sym typeface="Nunito Sans"/>
            </a:endParaRPr>
          </a:p>
        </p:txBody>
      </p:sp>
      <p:sp>
        <p:nvSpPr>
          <p:cNvPr id="1105" name="Google Shape;1105;p93"/>
          <p:cNvSpPr/>
          <p:nvPr/>
        </p:nvSpPr>
        <p:spPr>
          <a:xfrm>
            <a:off x="3878460" y="3101125"/>
            <a:ext cx="3458400" cy="1278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106" name="Google Shape;1106;p93"/>
          <p:cNvSpPr/>
          <p:nvPr>
            <p:ph idx="3" type="pic"/>
          </p:nvPr>
        </p:nvSpPr>
        <p:spPr>
          <a:xfrm>
            <a:off x="3169025" y="3056575"/>
            <a:ext cx="1367100" cy="1367100"/>
          </a:xfrm>
          <a:prstGeom prst="ellipse">
            <a:avLst/>
          </a:prstGeom>
          <a:noFill/>
          <a:ln>
            <a:noFill/>
          </a:ln>
        </p:spPr>
      </p:sp>
      <p:sp>
        <p:nvSpPr>
          <p:cNvPr id="1107" name="Google Shape;1107;p93"/>
          <p:cNvSpPr txBox="1"/>
          <p:nvPr>
            <p:ph idx="4" type="subTitle"/>
          </p:nvPr>
        </p:nvSpPr>
        <p:spPr>
          <a:xfrm>
            <a:off x="4615925" y="3134450"/>
            <a:ext cx="2672100" cy="431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108" name="Google Shape;1108;p93"/>
          <p:cNvSpPr txBox="1"/>
          <p:nvPr>
            <p:ph idx="5" type="body"/>
          </p:nvPr>
        </p:nvSpPr>
        <p:spPr>
          <a:xfrm>
            <a:off x="2885850" y="2046794"/>
            <a:ext cx="2561100" cy="5727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09" name="Google Shape;1109;p93"/>
          <p:cNvSpPr txBox="1"/>
          <p:nvPr>
            <p:ph idx="6" type="body"/>
          </p:nvPr>
        </p:nvSpPr>
        <p:spPr>
          <a:xfrm>
            <a:off x="4615925" y="3604769"/>
            <a:ext cx="2561100" cy="5727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10" name="Google Shape;1110;p93"/>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111" name="Google Shape;1111;p93"/>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2">
  <p:cSld name="CUSTOM_1_2">
    <p:spTree>
      <p:nvGrpSpPr>
        <p:cNvPr id="1112" name="Shape 1112"/>
        <p:cNvGrpSpPr/>
        <p:nvPr/>
      </p:nvGrpSpPr>
      <p:grpSpPr>
        <a:xfrm>
          <a:off x="0" y="0"/>
          <a:ext cx="0" cy="0"/>
          <a:chOff x="0" y="0"/>
          <a:chExt cx="0" cy="0"/>
        </a:xfrm>
      </p:grpSpPr>
      <p:sp>
        <p:nvSpPr>
          <p:cNvPr id="1113" name="Google Shape;1113;p94"/>
          <p:cNvSpPr/>
          <p:nvPr/>
        </p:nvSpPr>
        <p:spPr>
          <a:xfrm>
            <a:off x="5742989" y="1505975"/>
            <a:ext cx="137100" cy="130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94"/>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15" name="Google Shape;1115;p94"/>
          <p:cNvSpPr/>
          <p:nvPr/>
        </p:nvSpPr>
        <p:spPr>
          <a:xfrm>
            <a:off x="2530288" y="1505975"/>
            <a:ext cx="3212700" cy="130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94"/>
          <p:cNvSpPr/>
          <p:nvPr>
            <p:ph idx="2" type="pic"/>
          </p:nvPr>
        </p:nvSpPr>
        <p:spPr>
          <a:xfrm>
            <a:off x="1657588" y="1490550"/>
            <a:ext cx="1328400" cy="1328400"/>
          </a:xfrm>
          <a:prstGeom prst="roundRect">
            <a:avLst>
              <a:gd fmla="val 16667" name="adj"/>
            </a:avLst>
          </a:prstGeom>
          <a:noFill/>
          <a:ln>
            <a:noFill/>
          </a:ln>
        </p:spPr>
      </p:sp>
      <p:sp>
        <p:nvSpPr>
          <p:cNvPr id="1117" name="Google Shape;1117;p94"/>
          <p:cNvSpPr txBox="1"/>
          <p:nvPr>
            <p:ph idx="1" type="body"/>
          </p:nvPr>
        </p:nvSpPr>
        <p:spPr>
          <a:xfrm>
            <a:off x="3181900" y="2055823"/>
            <a:ext cx="2561100" cy="7554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18" name="Google Shape;1118;p94"/>
          <p:cNvSpPr txBox="1"/>
          <p:nvPr>
            <p:ph idx="3" type="subTitle"/>
          </p:nvPr>
        </p:nvSpPr>
        <p:spPr>
          <a:xfrm>
            <a:off x="3181900" y="1576400"/>
            <a:ext cx="2514000" cy="440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2pPr>
            <a:lvl3pPr lvl="2">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3pPr>
            <a:lvl4pPr lvl="3">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4pPr>
            <a:lvl5pPr lvl="4">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5pPr>
            <a:lvl6pPr lvl="5">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6pPr>
            <a:lvl7pPr lvl="6">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7pPr>
            <a:lvl8pPr lvl="7">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8pPr>
            <a:lvl9pPr lvl="8">
              <a:lnSpc>
                <a:spcPct val="100000"/>
              </a:lnSpc>
              <a:spcBef>
                <a:spcPts val="0"/>
              </a:spcBef>
              <a:spcAft>
                <a:spcPts val="0"/>
              </a:spcAft>
              <a:buSzPts val="1400"/>
              <a:buFont typeface="Space Grotesk SemiBold"/>
              <a:buNone/>
              <a:defRPr>
                <a:latin typeface="Space Grotesk SemiBold"/>
                <a:ea typeface="Space Grotesk SemiBold"/>
                <a:cs typeface="Space Grotesk SemiBold"/>
                <a:sym typeface="Space Grotesk SemiBold"/>
              </a:defRPr>
            </a:lvl9pPr>
          </a:lstStyle>
          <a:p/>
        </p:txBody>
      </p:sp>
      <p:sp>
        <p:nvSpPr>
          <p:cNvPr id="1119" name="Google Shape;1119;p94"/>
          <p:cNvSpPr/>
          <p:nvPr/>
        </p:nvSpPr>
        <p:spPr>
          <a:xfrm>
            <a:off x="7349314" y="3125750"/>
            <a:ext cx="137100" cy="130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120" name="Google Shape;1120;p94"/>
          <p:cNvSpPr/>
          <p:nvPr/>
        </p:nvSpPr>
        <p:spPr>
          <a:xfrm>
            <a:off x="4136713" y="3125750"/>
            <a:ext cx="3212700" cy="13053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Nunito Sans"/>
              <a:ea typeface="Nunito Sans"/>
              <a:cs typeface="Nunito Sans"/>
              <a:sym typeface="Nunito Sans"/>
            </a:endParaRPr>
          </a:p>
        </p:txBody>
      </p:sp>
      <p:sp>
        <p:nvSpPr>
          <p:cNvPr id="1121" name="Google Shape;1121;p94"/>
          <p:cNvSpPr/>
          <p:nvPr>
            <p:ph idx="4" type="pic"/>
          </p:nvPr>
        </p:nvSpPr>
        <p:spPr>
          <a:xfrm>
            <a:off x="3264013" y="3110325"/>
            <a:ext cx="1328400" cy="1328400"/>
          </a:xfrm>
          <a:prstGeom prst="roundRect">
            <a:avLst>
              <a:gd fmla="val 16667" name="adj"/>
            </a:avLst>
          </a:prstGeom>
          <a:noFill/>
          <a:ln>
            <a:noFill/>
          </a:ln>
        </p:spPr>
      </p:sp>
      <p:sp>
        <p:nvSpPr>
          <p:cNvPr id="1122" name="Google Shape;1122;p94"/>
          <p:cNvSpPr txBox="1"/>
          <p:nvPr>
            <p:ph idx="5" type="body"/>
          </p:nvPr>
        </p:nvSpPr>
        <p:spPr>
          <a:xfrm>
            <a:off x="4788325" y="3675598"/>
            <a:ext cx="2561100" cy="7554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23" name="Google Shape;1123;p94"/>
          <p:cNvSpPr txBox="1"/>
          <p:nvPr>
            <p:ph idx="6" type="subTitle"/>
          </p:nvPr>
        </p:nvSpPr>
        <p:spPr>
          <a:xfrm>
            <a:off x="4788325" y="3196300"/>
            <a:ext cx="2514000" cy="440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124" name="Google Shape;1124;p94"/>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125" name="Google Shape;1125;p94"/>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3">
  <p:cSld name="CUSTOM_2">
    <p:spTree>
      <p:nvGrpSpPr>
        <p:cNvPr id="1126" name="Shape 1126"/>
        <p:cNvGrpSpPr/>
        <p:nvPr/>
      </p:nvGrpSpPr>
      <p:grpSpPr>
        <a:xfrm>
          <a:off x="0" y="0"/>
          <a:ext cx="0" cy="0"/>
          <a:chOff x="0" y="0"/>
          <a:chExt cx="0" cy="0"/>
        </a:xfrm>
      </p:grpSpPr>
      <p:sp>
        <p:nvSpPr>
          <p:cNvPr id="1127" name="Google Shape;1127;p95"/>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28" name="Google Shape;1128;p95"/>
          <p:cNvSpPr/>
          <p:nvPr/>
        </p:nvSpPr>
        <p:spPr>
          <a:xfrm>
            <a:off x="2109950" y="1377275"/>
            <a:ext cx="1549800" cy="15498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9" name="Google Shape;1129;p95"/>
          <p:cNvSpPr/>
          <p:nvPr>
            <p:ph idx="2" type="pic"/>
          </p:nvPr>
        </p:nvSpPr>
        <p:spPr>
          <a:xfrm>
            <a:off x="2233525" y="1459650"/>
            <a:ext cx="1590900" cy="1590900"/>
          </a:xfrm>
          <a:prstGeom prst="rect">
            <a:avLst/>
          </a:prstGeom>
          <a:noFill/>
          <a:ln>
            <a:noFill/>
          </a:ln>
        </p:spPr>
      </p:sp>
      <p:sp>
        <p:nvSpPr>
          <p:cNvPr id="1130" name="Google Shape;1130;p95"/>
          <p:cNvSpPr/>
          <p:nvPr/>
        </p:nvSpPr>
        <p:spPr>
          <a:xfrm>
            <a:off x="2233525" y="3174125"/>
            <a:ext cx="1590900" cy="1007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95"/>
          <p:cNvSpPr txBox="1"/>
          <p:nvPr>
            <p:ph idx="1" type="body"/>
          </p:nvPr>
        </p:nvSpPr>
        <p:spPr>
          <a:xfrm>
            <a:off x="2233525" y="3653522"/>
            <a:ext cx="1590900" cy="5280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32" name="Google Shape;1132;p95"/>
          <p:cNvSpPr txBox="1"/>
          <p:nvPr>
            <p:ph idx="3" type="subTitle"/>
          </p:nvPr>
        </p:nvSpPr>
        <p:spPr>
          <a:xfrm>
            <a:off x="2233525" y="3286625"/>
            <a:ext cx="15909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133" name="Google Shape;1133;p95"/>
          <p:cNvSpPr/>
          <p:nvPr/>
        </p:nvSpPr>
        <p:spPr>
          <a:xfrm>
            <a:off x="5332300" y="1377275"/>
            <a:ext cx="1549800" cy="1549800"/>
          </a:xfrm>
          <a:prstGeom prst="rect">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34" name="Google Shape;1134;p95"/>
          <p:cNvSpPr/>
          <p:nvPr>
            <p:ph idx="4" type="pic"/>
          </p:nvPr>
        </p:nvSpPr>
        <p:spPr>
          <a:xfrm>
            <a:off x="5455875" y="1459650"/>
            <a:ext cx="1590900" cy="1590900"/>
          </a:xfrm>
          <a:prstGeom prst="rect">
            <a:avLst/>
          </a:prstGeom>
          <a:noFill/>
          <a:ln>
            <a:noFill/>
          </a:ln>
        </p:spPr>
      </p:sp>
      <p:sp>
        <p:nvSpPr>
          <p:cNvPr id="1135" name="Google Shape;1135;p95"/>
          <p:cNvSpPr/>
          <p:nvPr/>
        </p:nvSpPr>
        <p:spPr>
          <a:xfrm>
            <a:off x="5455950" y="3174125"/>
            <a:ext cx="1590900" cy="1007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6" name="Google Shape;1136;p95"/>
          <p:cNvCxnSpPr/>
          <p:nvPr/>
        </p:nvCxnSpPr>
        <p:spPr>
          <a:xfrm>
            <a:off x="4558925" y="1396875"/>
            <a:ext cx="0" cy="2401500"/>
          </a:xfrm>
          <a:prstGeom prst="straightConnector1">
            <a:avLst/>
          </a:prstGeom>
          <a:noFill/>
          <a:ln cap="flat" cmpd="sng" w="9525">
            <a:solidFill>
              <a:schemeClr val="accent5"/>
            </a:solidFill>
            <a:prstDash val="solid"/>
            <a:round/>
            <a:headEnd len="med" w="med" type="none"/>
            <a:tailEnd len="med" w="med" type="none"/>
          </a:ln>
        </p:spPr>
      </p:cxnSp>
      <p:sp>
        <p:nvSpPr>
          <p:cNvPr id="1137" name="Google Shape;1137;p95"/>
          <p:cNvSpPr txBox="1"/>
          <p:nvPr>
            <p:ph idx="5" type="body"/>
          </p:nvPr>
        </p:nvSpPr>
        <p:spPr>
          <a:xfrm>
            <a:off x="5455950" y="3653522"/>
            <a:ext cx="1590900" cy="5280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38" name="Google Shape;1138;p95"/>
          <p:cNvSpPr txBox="1"/>
          <p:nvPr>
            <p:ph idx="6" type="subTitle"/>
          </p:nvPr>
        </p:nvSpPr>
        <p:spPr>
          <a:xfrm>
            <a:off x="5455950" y="3286625"/>
            <a:ext cx="15909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139" name="Google Shape;1139;p95"/>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140" name="Google Shape;1140;p95"/>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1">
  <p:cSld name="CUSTOM_3_2">
    <p:spTree>
      <p:nvGrpSpPr>
        <p:cNvPr id="1141" name="Shape 1141"/>
        <p:cNvGrpSpPr/>
        <p:nvPr/>
      </p:nvGrpSpPr>
      <p:grpSpPr>
        <a:xfrm>
          <a:off x="0" y="0"/>
          <a:ext cx="0" cy="0"/>
          <a:chOff x="0" y="0"/>
          <a:chExt cx="0" cy="0"/>
        </a:xfrm>
      </p:grpSpPr>
      <p:sp>
        <p:nvSpPr>
          <p:cNvPr id="1142" name="Google Shape;1142;p96"/>
          <p:cNvSpPr/>
          <p:nvPr/>
        </p:nvSpPr>
        <p:spPr>
          <a:xfrm>
            <a:off x="566250" y="3599100"/>
            <a:ext cx="2216700" cy="14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6"/>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44" name="Google Shape;1144;p96"/>
          <p:cNvSpPr/>
          <p:nvPr>
            <p:ph idx="2" type="pic"/>
          </p:nvPr>
        </p:nvSpPr>
        <p:spPr>
          <a:xfrm>
            <a:off x="566400" y="1371600"/>
            <a:ext cx="2216700" cy="2227500"/>
          </a:xfrm>
          <a:prstGeom prst="rect">
            <a:avLst/>
          </a:prstGeom>
          <a:noFill/>
          <a:ln>
            <a:noFill/>
          </a:ln>
        </p:spPr>
      </p:sp>
      <p:sp>
        <p:nvSpPr>
          <p:cNvPr id="1145" name="Google Shape;1145;p96"/>
          <p:cNvSpPr/>
          <p:nvPr/>
        </p:nvSpPr>
        <p:spPr>
          <a:xfrm>
            <a:off x="563025" y="3746500"/>
            <a:ext cx="2227500" cy="1044000"/>
          </a:xfrm>
          <a:prstGeom prst="rect">
            <a:avLst/>
          </a:prstGeom>
          <a:solidFill>
            <a:schemeClr val="lt1"/>
          </a:solidFill>
          <a:ln>
            <a:noFill/>
          </a:ln>
          <a:effectLst>
            <a:outerShdw blurRad="342900" rotWithShape="0" algn="bl" dir="5400000" dist="1143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96"/>
          <p:cNvSpPr txBox="1"/>
          <p:nvPr>
            <p:ph idx="1" type="subTitle"/>
          </p:nvPr>
        </p:nvSpPr>
        <p:spPr>
          <a:xfrm>
            <a:off x="573375" y="3855675"/>
            <a:ext cx="22275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147" name="Google Shape;1147;p96"/>
          <p:cNvSpPr/>
          <p:nvPr/>
        </p:nvSpPr>
        <p:spPr>
          <a:xfrm>
            <a:off x="3457656" y="3604775"/>
            <a:ext cx="2211900" cy="14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96"/>
          <p:cNvSpPr/>
          <p:nvPr>
            <p:ph idx="3" type="pic"/>
          </p:nvPr>
        </p:nvSpPr>
        <p:spPr>
          <a:xfrm>
            <a:off x="3453000" y="1377275"/>
            <a:ext cx="2216700" cy="2227500"/>
          </a:xfrm>
          <a:prstGeom prst="rect">
            <a:avLst/>
          </a:prstGeom>
          <a:noFill/>
          <a:ln>
            <a:noFill/>
          </a:ln>
        </p:spPr>
      </p:sp>
      <p:sp>
        <p:nvSpPr>
          <p:cNvPr id="1149" name="Google Shape;1149;p96"/>
          <p:cNvSpPr/>
          <p:nvPr/>
        </p:nvSpPr>
        <p:spPr>
          <a:xfrm>
            <a:off x="3454488" y="3753676"/>
            <a:ext cx="2222700" cy="1044000"/>
          </a:xfrm>
          <a:prstGeom prst="rect">
            <a:avLst/>
          </a:prstGeom>
          <a:solidFill>
            <a:schemeClr val="lt1"/>
          </a:solidFill>
          <a:ln>
            <a:noFill/>
          </a:ln>
          <a:effectLst>
            <a:outerShdw blurRad="342900" rotWithShape="0" algn="bl" dir="5400000" dist="1143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96"/>
          <p:cNvSpPr/>
          <p:nvPr/>
        </p:nvSpPr>
        <p:spPr>
          <a:xfrm>
            <a:off x="6350250" y="3599050"/>
            <a:ext cx="2216700" cy="14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96"/>
          <p:cNvSpPr/>
          <p:nvPr>
            <p:ph idx="4" type="pic"/>
          </p:nvPr>
        </p:nvSpPr>
        <p:spPr>
          <a:xfrm>
            <a:off x="6350400" y="1371600"/>
            <a:ext cx="2216700" cy="2227500"/>
          </a:xfrm>
          <a:prstGeom prst="rect">
            <a:avLst/>
          </a:prstGeom>
          <a:noFill/>
          <a:ln>
            <a:noFill/>
          </a:ln>
        </p:spPr>
      </p:sp>
      <p:sp>
        <p:nvSpPr>
          <p:cNvPr id="1152" name="Google Shape;1152;p96"/>
          <p:cNvSpPr/>
          <p:nvPr/>
        </p:nvSpPr>
        <p:spPr>
          <a:xfrm>
            <a:off x="6347025" y="3746500"/>
            <a:ext cx="2227500" cy="1044000"/>
          </a:xfrm>
          <a:prstGeom prst="rect">
            <a:avLst/>
          </a:prstGeom>
          <a:solidFill>
            <a:schemeClr val="lt1"/>
          </a:solidFill>
          <a:ln>
            <a:noFill/>
          </a:ln>
          <a:effectLst>
            <a:outerShdw blurRad="342900" rotWithShape="0" algn="bl" dir="5400000" dist="11430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3" name="Google Shape;1153;p96"/>
          <p:cNvCxnSpPr/>
          <p:nvPr/>
        </p:nvCxnSpPr>
        <p:spPr>
          <a:xfrm>
            <a:off x="3125250" y="1371600"/>
            <a:ext cx="0" cy="3426000"/>
          </a:xfrm>
          <a:prstGeom prst="straightConnector1">
            <a:avLst/>
          </a:prstGeom>
          <a:noFill/>
          <a:ln cap="flat" cmpd="sng" w="19050">
            <a:solidFill>
              <a:schemeClr val="accent5"/>
            </a:solidFill>
            <a:prstDash val="solid"/>
            <a:round/>
            <a:headEnd len="med" w="med" type="none"/>
            <a:tailEnd len="med" w="med" type="none"/>
          </a:ln>
        </p:spPr>
      </p:cxnSp>
      <p:cxnSp>
        <p:nvCxnSpPr>
          <p:cNvPr id="1154" name="Google Shape;1154;p96"/>
          <p:cNvCxnSpPr/>
          <p:nvPr/>
        </p:nvCxnSpPr>
        <p:spPr>
          <a:xfrm>
            <a:off x="6011325" y="1371600"/>
            <a:ext cx="0" cy="3426000"/>
          </a:xfrm>
          <a:prstGeom prst="straightConnector1">
            <a:avLst/>
          </a:prstGeom>
          <a:noFill/>
          <a:ln cap="flat" cmpd="sng" w="19050">
            <a:solidFill>
              <a:schemeClr val="accent5"/>
            </a:solidFill>
            <a:prstDash val="solid"/>
            <a:round/>
            <a:headEnd len="med" w="med" type="none"/>
            <a:tailEnd len="med" w="med" type="none"/>
          </a:ln>
        </p:spPr>
      </p:cxnSp>
      <p:sp>
        <p:nvSpPr>
          <p:cNvPr id="1155" name="Google Shape;1155;p96"/>
          <p:cNvSpPr txBox="1"/>
          <p:nvPr>
            <p:ph idx="5" type="subTitle"/>
          </p:nvPr>
        </p:nvSpPr>
        <p:spPr>
          <a:xfrm>
            <a:off x="3459339" y="3855675"/>
            <a:ext cx="22227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156" name="Google Shape;1156;p96"/>
          <p:cNvSpPr txBox="1"/>
          <p:nvPr>
            <p:ph idx="6" type="subTitle"/>
          </p:nvPr>
        </p:nvSpPr>
        <p:spPr>
          <a:xfrm>
            <a:off x="6340600" y="3855675"/>
            <a:ext cx="2227500" cy="328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SzPts val="1400"/>
              <a:buFont typeface="Nunito Sans"/>
              <a:buNone/>
              <a:defRPr b="1">
                <a:latin typeface="Nunito Sans"/>
                <a:ea typeface="Nunito Sans"/>
                <a:cs typeface="Nunito Sans"/>
                <a:sym typeface="Nunito Sans"/>
              </a:defRPr>
            </a:lvl2pPr>
            <a:lvl3pPr lvl="2">
              <a:lnSpc>
                <a:spcPct val="100000"/>
              </a:lnSpc>
              <a:spcBef>
                <a:spcPts val="0"/>
              </a:spcBef>
              <a:spcAft>
                <a:spcPts val="0"/>
              </a:spcAft>
              <a:buSzPts val="1400"/>
              <a:buFont typeface="Nunito Sans"/>
              <a:buNone/>
              <a:defRPr b="1">
                <a:latin typeface="Nunito Sans"/>
                <a:ea typeface="Nunito Sans"/>
                <a:cs typeface="Nunito Sans"/>
                <a:sym typeface="Nunito Sans"/>
              </a:defRPr>
            </a:lvl3pPr>
            <a:lvl4pPr lvl="3">
              <a:lnSpc>
                <a:spcPct val="100000"/>
              </a:lnSpc>
              <a:spcBef>
                <a:spcPts val="0"/>
              </a:spcBef>
              <a:spcAft>
                <a:spcPts val="0"/>
              </a:spcAft>
              <a:buSzPts val="1400"/>
              <a:buFont typeface="Nunito Sans"/>
              <a:buNone/>
              <a:defRPr b="1">
                <a:latin typeface="Nunito Sans"/>
                <a:ea typeface="Nunito Sans"/>
                <a:cs typeface="Nunito Sans"/>
                <a:sym typeface="Nunito Sans"/>
              </a:defRPr>
            </a:lvl4pPr>
            <a:lvl5pPr lvl="4">
              <a:lnSpc>
                <a:spcPct val="100000"/>
              </a:lnSpc>
              <a:spcBef>
                <a:spcPts val="0"/>
              </a:spcBef>
              <a:spcAft>
                <a:spcPts val="0"/>
              </a:spcAft>
              <a:buSzPts val="1400"/>
              <a:buFont typeface="Nunito Sans"/>
              <a:buNone/>
              <a:defRPr b="1">
                <a:latin typeface="Nunito Sans"/>
                <a:ea typeface="Nunito Sans"/>
                <a:cs typeface="Nunito Sans"/>
                <a:sym typeface="Nunito Sans"/>
              </a:defRPr>
            </a:lvl5pPr>
            <a:lvl6pPr lvl="5">
              <a:lnSpc>
                <a:spcPct val="100000"/>
              </a:lnSpc>
              <a:spcBef>
                <a:spcPts val="0"/>
              </a:spcBef>
              <a:spcAft>
                <a:spcPts val="0"/>
              </a:spcAft>
              <a:buSzPts val="1400"/>
              <a:buFont typeface="Nunito Sans"/>
              <a:buNone/>
              <a:defRPr b="1">
                <a:latin typeface="Nunito Sans"/>
                <a:ea typeface="Nunito Sans"/>
                <a:cs typeface="Nunito Sans"/>
                <a:sym typeface="Nunito Sans"/>
              </a:defRPr>
            </a:lvl6pPr>
            <a:lvl7pPr lvl="6">
              <a:lnSpc>
                <a:spcPct val="100000"/>
              </a:lnSpc>
              <a:spcBef>
                <a:spcPts val="0"/>
              </a:spcBef>
              <a:spcAft>
                <a:spcPts val="0"/>
              </a:spcAft>
              <a:buSzPts val="1400"/>
              <a:buFont typeface="Nunito Sans"/>
              <a:buNone/>
              <a:defRPr b="1">
                <a:latin typeface="Nunito Sans"/>
                <a:ea typeface="Nunito Sans"/>
                <a:cs typeface="Nunito Sans"/>
                <a:sym typeface="Nunito Sans"/>
              </a:defRPr>
            </a:lvl7pPr>
            <a:lvl8pPr lvl="7">
              <a:lnSpc>
                <a:spcPct val="100000"/>
              </a:lnSpc>
              <a:spcBef>
                <a:spcPts val="0"/>
              </a:spcBef>
              <a:spcAft>
                <a:spcPts val="0"/>
              </a:spcAft>
              <a:buSzPts val="1400"/>
              <a:buFont typeface="Nunito Sans"/>
              <a:buNone/>
              <a:defRPr b="1">
                <a:latin typeface="Nunito Sans"/>
                <a:ea typeface="Nunito Sans"/>
                <a:cs typeface="Nunito Sans"/>
                <a:sym typeface="Nunito Sans"/>
              </a:defRPr>
            </a:lvl8pPr>
            <a:lvl9pPr lvl="8">
              <a:lnSpc>
                <a:spcPct val="100000"/>
              </a:lnSpc>
              <a:spcBef>
                <a:spcPts val="0"/>
              </a:spcBef>
              <a:spcAft>
                <a:spcPts val="0"/>
              </a:spcAft>
              <a:buSzPts val="1400"/>
              <a:buFont typeface="Nunito Sans"/>
              <a:buNone/>
              <a:defRPr b="1">
                <a:latin typeface="Nunito Sans"/>
                <a:ea typeface="Nunito Sans"/>
                <a:cs typeface="Nunito Sans"/>
                <a:sym typeface="Nunito Sans"/>
              </a:defRPr>
            </a:lvl9pPr>
          </a:lstStyle>
          <a:p/>
        </p:txBody>
      </p:sp>
      <p:sp>
        <p:nvSpPr>
          <p:cNvPr id="1157" name="Google Shape;1157;p96"/>
          <p:cNvSpPr txBox="1"/>
          <p:nvPr>
            <p:ph idx="7" type="body"/>
          </p:nvPr>
        </p:nvSpPr>
        <p:spPr>
          <a:xfrm>
            <a:off x="573325" y="4242125"/>
            <a:ext cx="2227500" cy="4392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58" name="Google Shape;1158;p96"/>
          <p:cNvSpPr txBox="1"/>
          <p:nvPr>
            <p:ph idx="8" type="body"/>
          </p:nvPr>
        </p:nvSpPr>
        <p:spPr>
          <a:xfrm>
            <a:off x="3454475" y="4242125"/>
            <a:ext cx="2227500" cy="4392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59" name="Google Shape;1159;p96"/>
          <p:cNvSpPr txBox="1"/>
          <p:nvPr>
            <p:ph idx="9" type="body"/>
          </p:nvPr>
        </p:nvSpPr>
        <p:spPr>
          <a:xfrm>
            <a:off x="6340600" y="4242125"/>
            <a:ext cx="2227500" cy="4392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2">
  <p:cSld name="CUSTOM_4_2">
    <p:spTree>
      <p:nvGrpSpPr>
        <p:cNvPr id="1160" name="Shape 1160"/>
        <p:cNvGrpSpPr/>
        <p:nvPr/>
      </p:nvGrpSpPr>
      <p:grpSpPr>
        <a:xfrm>
          <a:off x="0" y="0"/>
          <a:ext cx="0" cy="0"/>
          <a:chOff x="0" y="0"/>
          <a:chExt cx="0" cy="0"/>
        </a:xfrm>
      </p:grpSpPr>
      <p:sp>
        <p:nvSpPr>
          <p:cNvPr id="1161" name="Google Shape;1161;p97"/>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62" name="Google Shape;1162;p97"/>
          <p:cNvSpPr/>
          <p:nvPr/>
        </p:nvSpPr>
        <p:spPr>
          <a:xfrm>
            <a:off x="553500" y="2460625"/>
            <a:ext cx="8024400" cy="232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97"/>
          <p:cNvSpPr/>
          <p:nvPr>
            <p:ph idx="2" type="pic"/>
          </p:nvPr>
        </p:nvSpPr>
        <p:spPr>
          <a:xfrm>
            <a:off x="772575" y="1812925"/>
            <a:ext cx="1943100" cy="1943100"/>
          </a:xfrm>
          <a:prstGeom prst="rect">
            <a:avLst/>
          </a:prstGeom>
          <a:noFill/>
          <a:ln>
            <a:noFill/>
          </a:ln>
        </p:spPr>
      </p:sp>
      <p:sp>
        <p:nvSpPr>
          <p:cNvPr id="1164" name="Google Shape;1164;p97"/>
          <p:cNvSpPr txBox="1"/>
          <p:nvPr>
            <p:ph idx="1" type="body"/>
          </p:nvPr>
        </p:nvSpPr>
        <p:spPr>
          <a:xfrm>
            <a:off x="772575" y="4260850"/>
            <a:ext cx="1943100" cy="4653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chemeClr val="lt1"/>
              </a:buClr>
              <a:buSzPts val="1100"/>
              <a:buChar char="●"/>
              <a:defRPr>
                <a:solidFill>
                  <a:schemeClr val="lt1"/>
                </a:solidFill>
              </a:defRPr>
            </a:lvl1pPr>
            <a:lvl2pPr indent="-298450" lvl="1" marL="914400">
              <a:lnSpc>
                <a:spcPct val="100000"/>
              </a:lnSpc>
              <a:spcBef>
                <a:spcPts val="0"/>
              </a:spcBef>
              <a:spcAft>
                <a:spcPts val="0"/>
              </a:spcAft>
              <a:buClr>
                <a:schemeClr val="lt1"/>
              </a:buClr>
              <a:buSzPts val="1100"/>
              <a:buChar char="○"/>
              <a:defRPr>
                <a:solidFill>
                  <a:schemeClr val="lt1"/>
                </a:solidFill>
              </a:defRPr>
            </a:lvl2pPr>
            <a:lvl3pPr indent="-298450" lvl="2" marL="1371600">
              <a:lnSpc>
                <a:spcPct val="100000"/>
              </a:lnSpc>
              <a:spcBef>
                <a:spcPts val="0"/>
              </a:spcBef>
              <a:spcAft>
                <a:spcPts val="0"/>
              </a:spcAft>
              <a:buClr>
                <a:schemeClr val="lt1"/>
              </a:buClr>
              <a:buSzPts val="1100"/>
              <a:buChar char="■"/>
              <a:defRPr>
                <a:solidFill>
                  <a:schemeClr val="lt1"/>
                </a:solidFill>
              </a:defRPr>
            </a:lvl3pPr>
            <a:lvl4pPr indent="-298450" lvl="3" marL="1828800">
              <a:lnSpc>
                <a:spcPct val="100000"/>
              </a:lnSpc>
              <a:spcBef>
                <a:spcPts val="0"/>
              </a:spcBef>
              <a:spcAft>
                <a:spcPts val="0"/>
              </a:spcAft>
              <a:buClr>
                <a:schemeClr val="lt1"/>
              </a:buClr>
              <a:buSzPts val="1100"/>
              <a:buChar char="●"/>
              <a:defRPr>
                <a:solidFill>
                  <a:schemeClr val="lt1"/>
                </a:solidFill>
              </a:defRPr>
            </a:lvl4pPr>
            <a:lvl5pPr indent="-298450" lvl="4" marL="2286000">
              <a:lnSpc>
                <a:spcPct val="100000"/>
              </a:lnSpc>
              <a:spcBef>
                <a:spcPts val="0"/>
              </a:spcBef>
              <a:spcAft>
                <a:spcPts val="0"/>
              </a:spcAft>
              <a:buClr>
                <a:schemeClr val="lt1"/>
              </a:buClr>
              <a:buSzPts val="1100"/>
              <a:buChar char="○"/>
              <a:defRPr>
                <a:solidFill>
                  <a:schemeClr val="lt1"/>
                </a:solidFill>
              </a:defRPr>
            </a:lvl5pPr>
            <a:lvl6pPr indent="-298450" lvl="5" marL="2743200">
              <a:lnSpc>
                <a:spcPct val="100000"/>
              </a:lnSpc>
              <a:spcBef>
                <a:spcPts val="0"/>
              </a:spcBef>
              <a:spcAft>
                <a:spcPts val="0"/>
              </a:spcAft>
              <a:buClr>
                <a:schemeClr val="lt1"/>
              </a:buClr>
              <a:buSzPts val="1100"/>
              <a:buChar char="■"/>
              <a:defRPr>
                <a:solidFill>
                  <a:schemeClr val="lt1"/>
                </a:solidFill>
              </a:defRPr>
            </a:lvl6pPr>
            <a:lvl7pPr indent="-298450" lvl="6" marL="3200400">
              <a:lnSpc>
                <a:spcPct val="100000"/>
              </a:lnSpc>
              <a:spcBef>
                <a:spcPts val="0"/>
              </a:spcBef>
              <a:spcAft>
                <a:spcPts val="0"/>
              </a:spcAft>
              <a:buClr>
                <a:schemeClr val="lt1"/>
              </a:buClr>
              <a:buSzPts val="1100"/>
              <a:buChar char="●"/>
              <a:defRPr>
                <a:solidFill>
                  <a:schemeClr val="lt1"/>
                </a:solidFill>
              </a:defRPr>
            </a:lvl7pPr>
            <a:lvl8pPr indent="-298450" lvl="7" marL="3657600">
              <a:lnSpc>
                <a:spcPct val="100000"/>
              </a:lnSpc>
              <a:spcBef>
                <a:spcPts val="0"/>
              </a:spcBef>
              <a:spcAft>
                <a:spcPts val="0"/>
              </a:spcAft>
              <a:buClr>
                <a:schemeClr val="lt1"/>
              </a:buClr>
              <a:buSzPts val="1100"/>
              <a:buChar char="○"/>
              <a:defRPr>
                <a:solidFill>
                  <a:schemeClr val="lt1"/>
                </a:solidFill>
              </a:defRPr>
            </a:lvl8pPr>
            <a:lvl9pPr indent="-298450" lvl="8" marL="4114800">
              <a:lnSpc>
                <a:spcPct val="100000"/>
              </a:lnSpc>
              <a:spcBef>
                <a:spcPts val="0"/>
              </a:spcBef>
              <a:spcAft>
                <a:spcPts val="0"/>
              </a:spcAft>
              <a:buClr>
                <a:schemeClr val="lt1"/>
              </a:buClr>
              <a:buSzPts val="1100"/>
              <a:buChar char="■"/>
              <a:defRPr>
                <a:solidFill>
                  <a:schemeClr val="lt1"/>
                </a:solidFill>
              </a:defRPr>
            </a:lvl9pPr>
          </a:lstStyle>
          <a:p/>
        </p:txBody>
      </p:sp>
      <p:sp>
        <p:nvSpPr>
          <p:cNvPr id="1165" name="Google Shape;1165;p97"/>
          <p:cNvSpPr txBox="1"/>
          <p:nvPr>
            <p:ph idx="3" type="subTitle"/>
          </p:nvPr>
        </p:nvSpPr>
        <p:spPr>
          <a:xfrm>
            <a:off x="772575" y="3864325"/>
            <a:ext cx="1943100" cy="370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Nunito Sans"/>
              <a:buNone/>
              <a:defRPr b="1" sz="1400">
                <a:solidFill>
                  <a:schemeClr val="lt1"/>
                </a:solidFill>
                <a:latin typeface="Nunito Sans"/>
                <a:ea typeface="Nunito Sans"/>
                <a:cs typeface="Nunito Sans"/>
                <a:sym typeface="Nunito Sans"/>
              </a:defRPr>
            </a:lvl1pPr>
            <a:lvl2pPr lvl="1">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2pPr>
            <a:lvl3pPr lvl="2">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3pPr>
            <a:lvl4pPr lvl="3">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4pPr>
            <a:lvl5pPr lvl="4">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5pPr>
            <a:lvl6pPr lvl="5">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6pPr>
            <a:lvl7pPr lvl="6">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7pPr>
            <a:lvl8pPr lvl="7">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8pPr>
            <a:lvl9pPr lvl="8">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9pPr>
          </a:lstStyle>
          <a:p/>
        </p:txBody>
      </p:sp>
      <p:sp>
        <p:nvSpPr>
          <p:cNvPr id="1166" name="Google Shape;1166;p97"/>
          <p:cNvSpPr/>
          <p:nvPr>
            <p:ph idx="4" type="pic"/>
          </p:nvPr>
        </p:nvSpPr>
        <p:spPr>
          <a:xfrm>
            <a:off x="3594150" y="1812925"/>
            <a:ext cx="1943100" cy="1943100"/>
          </a:xfrm>
          <a:prstGeom prst="rect">
            <a:avLst/>
          </a:prstGeom>
          <a:noFill/>
          <a:ln>
            <a:noFill/>
          </a:ln>
        </p:spPr>
      </p:sp>
      <p:sp>
        <p:nvSpPr>
          <p:cNvPr id="1167" name="Google Shape;1167;p97"/>
          <p:cNvSpPr/>
          <p:nvPr>
            <p:ph idx="5" type="pic"/>
          </p:nvPr>
        </p:nvSpPr>
        <p:spPr>
          <a:xfrm>
            <a:off x="6415725" y="1812925"/>
            <a:ext cx="1943100" cy="1943100"/>
          </a:xfrm>
          <a:prstGeom prst="rect">
            <a:avLst/>
          </a:prstGeom>
          <a:noFill/>
          <a:ln>
            <a:noFill/>
          </a:ln>
        </p:spPr>
      </p:sp>
      <p:cxnSp>
        <p:nvCxnSpPr>
          <p:cNvPr id="1168" name="Google Shape;1168;p97"/>
          <p:cNvCxnSpPr/>
          <p:nvPr/>
        </p:nvCxnSpPr>
        <p:spPr>
          <a:xfrm>
            <a:off x="3154925" y="2248084"/>
            <a:ext cx="0" cy="2533500"/>
          </a:xfrm>
          <a:prstGeom prst="straightConnector1">
            <a:avLst/>
          </a:prstGeom>
          <a:noFill/>
          <a:ln cap="flat" cmpd="sng" w="28575">
            <a:solidFill>
              <a:schemeClr val="lt1"/>
            </a:solidFill>
            <a:prstDash val="solid"/>
            <a:round/>
            <a:headEnd len="med" w="med" type="none"/>
            <a:tailEnd len="med" w="med" type="none"/>
          </a:ln>
        </p:spPr>
      </p:cxnSp>
      <p:cxnSp>
        <p:nvCxnSpPr>
          <p:cNvPr id="1169" name="Google Shape;1169;p97"/>
          <p:cNvCxnSpPr/>
          <p:nvPr/>
        </p:nvCxnSpPr>
        <p:spPr>
          <a:xfrm>
            <a:off x="5976500" y="2460625"/>
            <a:ext cx="0" cy="2533500"/>
          </a:xfrm>
          <a:prstGeom prst="straightConnector1">
            <a:avLst/>
          </a:prstGeom>
          <a:noFill/>
          <a:ln cap="flat" cmpd="sng" w="28575">
            <a:solidFill>
              <a:schemeClr val="lt1"/>
            </a:solidFill>
            <a:prstDash val="solid"/>
            <a:round/>
            <a:headEnd len="med" w="med" type="none"/>
            <a:tailEnd len="med" w="med" type="none"/>
          </a:ln>
        </p:spPr>
      </p:cxnSp>
      <p:sp>
        <p:nvSpPr>
          <p:cNvPr id="1170" name="Google Shape;1170;p97"/>
          <p:cNvSpPr txBox="1"/>
          <p:nvPr>
            <p:ph idx="6" type="body"/>
          </p:nvPr>
        </p:nvSpPr>
        <p:spPr>
          <a:xfrm>
            <a:off x="3551450" y="4260850"/>
            <a:ext cx="1943100" cy="4653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chemeClr val="lt1"/>
              </a:buClr>
              <a:buSzPts val="1100"/>
              <a:buChar char="●"/>
              <a:defRPr>
                <a:solidFill>
                  <a:schemeClr val="lt1"/>
                </a:solidFill>
              </a:defRPr>
            </a:lvl1pPr>
            <a:lvl2pPr indent="-298450" lvl="1" marL="914400">
              <a:lnSpc>
                <a:spcPct val="100000"/>
              </a:lnSpc>
              <a:spcBef>
                <a:spcPts val="0"/>
              </a:spcBef>
              <a:spcAft>
                <a:spcPts val="0"/>
              </a:spcAft>
              <a:buClr>
                <a:schemeClr val="lt1"/>
              </a:buClr>
              <a:buSzPts val="1100"/>
              <a:buChar char="○"/>
              <a:defRPr>
                <a:solidFill>
                  <a:schemeClr val="lt1"/>
                </a:solidFill>
              </a:defRPr>
            </a:lvl2pPr>
            <a:lvl3pPr indent="-298450" lvl="2" marL="1371600">
              <a:lnSpc>
                <a:spcPct val="100000"/>
              </a:lnSpc>
              <a:spcBef>
                <a:spcPts val="0"/>
              </a:spcBef>
              <a:spcAft>
                <a:spcPts val="0"/>
              </a:spcAft>
              <a:buClr>
                <a:schemeClr val="lt1"/>
              </a:buClr>
              <a:buSzPts val="1100"/>
              <a:buChar char="■"/>
              <a:defRPr>
                <a:solidFill>
                  <a:schemeClr val="lt1"/>
                </a:solidFill>
              </a:defRPr>
            </a:lvl3pPr>
            <a:lvl4pPr indent="-298450" lvl="3" marL="1828800">
              <a:lnSpc>
                <a:spcPct val="100000"/>
              </a:lnSpc>
              <a:spcBef>
                <a:spcPts val="0"/>
              </a:spcBef>
              <a:spcAft>
                <a:spcPts val="0"/>
              </a:spcAft>
              <a:buClr>
                <a:schemeClr val="lt1"/>
              </a:buClr>
              <a:buSzPts val="1100"/>
              <a:buChar char="●"/>
              <a:defRPr>
                <a:solidFill>
                  <a:schemeClr val="lt1"/>
                </a:solidFill>
              </a:defRPr>
            </a:lvl4pPr>
            <a:lvl5pPr indent="-298450" lvl="4" marL="2286000">
              <a:lnSpc>
                <a:spcPct val="100000"/>
              </a:lnSpc>
              <a:spcBef>
                <a:spcPts val="0"/>
              </a:spcBef>
              <a:spcAft>
                <a:spcPts val="0"/>
              </a:spcAft>
              <a:buClr>
                <a:schemeClr val="lt1"/>
              </a:buClr>
              <a:buSzPts val="1100"/>
              <a:buChar char="○"/>
              <a:defRPr>
                <a:solidFill>
                  <a:schemeClr val="lt1"/>
                </a:solidFill>
              </a:defRPr>
            </a:lvl5pPr>
            <a:lvl6pPr indent="-298450" lvl="5" marL="2743200">
              <a:lnSpc>
                <a:spcPct val="100000"/>
              </a:lnSpc>
              <a:spcBef>
                <a:spcPts val="0"/>
              </a:spcBef>
              <a:spcAft>
                <a:spcPts val="0"/>
              </a:spcAft>
              <a:buClr>
                <a:schemeClr val="lt1"/>
              </a:buClr>
              <a:buSzPts val="1100"/>
              <a:buChar char="■"/>
              <a:defRPr>
                <a:solidFill>
                  <a:schemeClr val="lt1"/>
                </a:solidFill>
              </a:defRPr>
            </a:lvl6pPr>
            <a:lvl7pPr indent="-298450" lvl="6" marL="3200400">
              <a:lnSpc>
                <a:spcPct val="100000"/>
              </a:lnSpc>
              <a:spcBef>
                <a:spcPts val="0"/>
              </a:spcBef>
              <a:spcAft>
                <a:spcPts val="0"/>
              </a:spcAft>
              <a:buClr>
                <a:schemeClr val="lt1"/>
              </a:buClr>
              <a:buSzPts val="1100"/>
              <a:buChar char="●"/>
              <a:defRPr>
                <a:solidFill>
                  <a:schemeClr val="lt1"/>
                </a:solidFill>
              </a:defRPr>
            </a:lvl7pPr>
            <a:lvl8pPr indent="-298450" lvl="7" marL="3657600">
              <a:lnSpc>
                <a:spcPct val="100000"/>
              </a:lnSpc>
              <a:spcBef>
                <a:spcPts val="0"/>
              </a:spcBef>
              <a:spcAft>
                <a:spcPts val="0"/>
              </a:spcAft>
              <a:buClr>
                <a:schemeClr val="lt1"/>
              </a:buClr>
              <a:buSzPts val="1100"/>
              <a:buChar char="○"/>
              <a:defRPr>
                <a:solidFill>
                  <a:schemeClr val="lt1"/>
                </a:solidFill>
              </a:defRPr>
            </a:lvl8pPr>
            <a:lvl9pPr indent="-298450" lvl="8" marL="4114800">
              <a:lnSpc>
                <a:spcPct val="100000"/>
              </a:lnSpc>
              <a:spcBef>
                <a:spcPts val="0"/>
              </a:spcBef>
              <a:spcAft>
                <a:spcPts val="0"/>
              </a:spcAft>
              <a:buClr>
                <a:schemeClr val="lt1"/>
              </a:buClr>
              <a:buSzPts val="1100"/>
              <a:buChar char="■"/>
              <a:defRPr>
                <a:solidFill>
                  <a:schemeClr val="lt1"/>
                </a:solidFill>
              </a:defRPr>
            </a:lvl9pPr>
          </a:lstStyle>
          <a:p/>
        </p:txBody>
      </p:sp>
      <p:sp>
        <p:nvSpPr>
          <p:cNvPr id="1171" name="Google Shape;1171;p97"/>
          <p:cNvSpPr txBox="1"/>
          <p:nvPr>
            <p:ph idx="7" type="subTitle"/>
          </p:nvPr>
        </p:nvSpPr>
        <p:spPr>
          <a:xfrm>
            <a:off x="3551450" y="3864325"/>
            <a:ext cx="1943100" cy="370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Nunito Sans"/>
              <a:buNone/>
              <a:defRPr b="1" sz="1400">
                <a:solidFill>
                  <a:schemeClr val="lt1"/>
                </a:solidFill>
                <a:latin typeface="Nunito Sans"/>
                <a:ea typeface="Nunito Sans"/>
                <a:cs typeface="Nunito Sans"/>
                <a:sym typeface="Nunito Sans"/>
              </a:defRPr>
            </a:lvl1pPr>
            <a:lvl2pPr lvl="1">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2pPr>
            <a:lvl3pPr lvl="2">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3pPr>
            <a:lvl4pPr lvl="3">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4pPr>
            <a:lvl5pPr lvl="4">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5pPr>
            <a:lvl6pPr lvl="5">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6pPr>
            <a:lvl7pPr lvl="6">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7pPr>
            <a:lvl8pPr lvl="7">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8pPr>
            <a:lvl9pPr lvl="8">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9pPr>
          </a:lstStyle>
          <a:p/>
        </p:txBody>
      </p:sp>
      <p:sp>
        <p:nvSpPr>
          <p:cNvPr id="1172" name="Google Shape;1172;p97"/>
          <p:cNvSpPr txBox="1"/>
          <p:nvPr>
            <p:ph idx="8" type="body"/>
          </p:nvPr>
        </p:nvSpPr>
        <p:spPr>
          <a:xfrm>
            <a:off x="6415725" y="4260850"/>
            <a:ext cx="1943100" cy="4653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chemeClr val="lt1"/>
              </a:buClr>
              <a:buSzPts val="1100"/>
              <a:buChar char="●"/>
              <a:defRPr>
                <a:solidFill>
                  <a:schemeClr val="lt1"/>
                </a:solidFill>
              </a:defRPr>
            </a:lvl1pPr>
            <a:lvl2pPr indent="-298450" lvl="1" marL="914400">
              <a:lnSpc>
                <a:spcPct val="100000"/>
              </a:lnSpc>
              <a:spcBef>
                <a:spcPts val="0"/>
              </a:spcBef>
              <a:spcAft>
                <a:spcPts val="0"/>
              </a:spcAft>
              <a:buClr>
                <a:schemeClr val="lt1"/>
              </a:buClr>
              <a:buSzPts val="1100"/>
              <a:buChar char="○"/>
              <a:defRPr>
                <a:solidFill>
                  <a:schemeClr val="lt1"/>
                </a:solidFill>
              </a:defRPr>
            </a:lvl2pPr>
            <a:lvl3pPr indent="-298450" lvl="2" marL="1371600">
              <a:lnSpc>
                <a:spcPct val="100000"/>
              </a:lnSpc>
              <a:spcBef>
                <a:spcPts val="0"/>
              </a:spcBef>
              <a:spcAft>
                <a:spcPts val="0"/>
              </a:spcAft>
              <a:buClr>
                <a:schemeClr val="lt1"/>
              </a:buClr>
              <a:buSzPts val="1100"/>
              <a:buChar char="■"/>
              <a:defRPr>
                <a:solidFill>
                  <a:schemeClr val="lt1"/>
                </a:solidFill>
              </a:defRPr>
            </a:lvl3pPr>
            <a:lvl4pPr indent="-298450" lvl="3" marL="1828800">
              <a:lnSpc>
                <a:spcPct val="100000"/>
              </a:lnSpc>
              <a:spcBef>
                <a:spcPts val="0"/>
              </a:spcBef>
              <a:spcAft>
                <a:spcPts val="0"/>
              </a:spcAft>
              <a:buClr>
                <a:schemeClr val="lt1"/>
              </a:buClr>
              <a:buSzPts val="1100"/>
              <a:buChar char="●"/>
              <a:defRPr>
                <a:solidFill>
                  <a:schemeClr val="lt1"/>
                </a:solidFill>
              </a:defRPr>
            </a:lvl4pPr>
            <a:lvl5pPr indent="-298450" lvl="4" marL="2286000">
              <a:lnSpc>
                <a:spcPct val="100000"/>
              </a:lnSpc>
              <a:spcBef>
                <a:spcPts val="0"/>
              </a:spcBef>
              <a:spcAft>
                <a:spcPts val="0"/>
              </a:spcAft>
              <a:buClr>
                <a:schemeClr val="lt1"/>
              </a:buClr>
              <a:buSzPts val="1100"/>
              <a:buChar char="○"/>
              <a:defRPr>
                <a:solidFill>
                  <a:schemeClr val="lt1"/>
                </a:solidFill>
              </a:defRPr>
            </a:lvl5pPr>
            <a:lvl6pPr indent="-298450" lvl="5" marL="2743200">
              <a:lnSpc>
                <a:spcPct val="100000"/>
              </a:lnSpc>
              <a:spcBef>
                <a:spcPts val="0"/>
              </a:spcBef>
              <a:spcAft>
                <a:spcPts val="0"/>
              </a:spcAft>
              <a:buClr>
                <a:schemeClr val="lt1"/>
              </a:buClr>
              <a:buSzPts val="1100"/>
              <a:buChar char="■"/>
              <a:defRPr>
                <a:solidFill>
                  <a:schemeClr val="lt1"/>
                </a:solidFill>
              </a:defRPr>
            </a:lvl6pPr>
            <a:lvl7pPr indent="-298450" lvl="6" marL="3200400">
              <a:lnSpc>
                <a:spcPct val="100000"/>
              </a:lnSpc>
              <a:spcBef>
                <a:spcPts val="0"/>
              </a:spcBef>
              <a:spcAft>
                <a:spcPts val="0"/>
              </a:spcAft>
              <a:buClr>
                <a:schemeClr val="lt1"/>
              </a:buClr>
              <a:buSzPts val="1100"/>
              <a:buChar char="●"/>
              <a:defRPr>
                <a:solidFill>
                  <a:schemeClr val="lt1"/>
                </a:solidFill>
              </a:defRPr>
            </a:lvl7pPr>
            <a:lvl8pPr indent="-298450" lvl="7" marL="3657600">
              <a:lnSpc>
                <a:spcPct val="100000"/>
              </a:lnSpc>
              <a:spcBef>
                <a:spcPts val="0"/>
              </a:spcBef>
              <a:spcAft>
                <a:spcPts val="0"/>
              </a:spcAft>
              <a:buClr>
                <a:schemeClr val="lt1"/>
              </a:buClr>
              <a:buSzPts val="1100"/>
              <a:buChar char="○"/>
              <a:defRPr>
                <a:solidFill>
                  <a:schemeClr val="lt1"/>
                </a:solidFill>
              </a:defRPr>
            </a:lvl8pPr>
            <a:lvl9pPr indent="-298450" lvl="8" marL="4114800">
              <a:lnSpc>
                <a:spcPct val="100000"/>
              </a:lnSpc>
              <a:spcBef>
                <a:spcPts val="0"/>
              </a:spcBef>
              <a:spcAft>
                <a:spcPts val="0"/>
              </a:spcAft>
              <a:buClr>
                <a:schemeClr val="lt1"/>
              </a:buClr>
              <a:buSzPts val="1100"/>
              <a:buChar char="■"/>
              <a:defRPr>
                <a:solidFill>
                  <a:schemeClr val="lt1"/>
                </a:solidFill>
              </a:defRPr>
            </a:lvl9pPr>
          </a:lstStyle>
          <a:p/>
        </p:txBody>
      </p:sp>
      <p:sp>
        <p:nvSpPr>
          <p:cNvPr id="1173" name="Google Shape;1173;p97"/>
          <p:cNvSpPr txBox="1"/>
          <p:nvPr>
            <p:ph idx="9" type="subTitle"/>
          </p:nvPr>
        </p:nvSpPr>
        <p:spPr>
          <a:xfrm>
            <a:off x="6415725" y="3864325"/>
            <a:ext cx="1943100" cy="370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Nunito Sans"/>
              <a:buNone/>
              <a:defRPr b="1" sz="1400">
                <a:solidFill>
                  <a:schemeClr val="lt1"/>
                </a:solidFill>
                <a:latin typeface="Nunito Sans"/>
                <a:ea typeface="Nunito Sans"/>
                <a:cs typeface="Nunito Sans"/>
                <a:sym typeface="Nunito Sans"/>
              </a:defRPr>
            </a:lvl1pPr>
            <a:lvl2pPr lvl="1">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2pPr>
            <a:lvl3pPr lvl="2">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3pPr>
            <a:lvl4pPr lvl="3">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4pPr>
            <a:lvl5pPr lvl="4">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5pPr>
            <a:lvl6pPr lvl="5">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6pPr>
            <a:lvl7pPr lvl="6">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7pPr>
            <a:lvl8pPr lvl="7">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8pPr>
            <a:lvl9pPr lvl="8">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9pPr>
          </a:lstStyle>
          <a:p/>
        </p:txBody>
      </p:sp>
      <p:sp>
        <p:nvSpPr>
          <p:cNvPr id="1174" name="Google Shape;1174;p97"/>
          <p:cNvSpPr/>
          <p:nvPr/>
        </p:nvSpPr>
        <p:spPr>
          <a:xfrm rot="1443446">
            <a:off x="-106433" y="352865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5" name="Google Shape;1175;p97"/>
          <p:cNvSpPr/>
          <p:nvPr/>
        </p:nvSpPr>
        <p:spPr>
          <a:xfrm>
            <a:off x="8358823" y="-53459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3">
  <p:cSld name="CUSTOM_5_2">
    <p:spTree>
      <p:nvGrpSpPr>
        <p:cNvPr id="1176" name="Shape 1176"/>
        <p:cNvGrpSpPr/>
        <p:nvPr/>
      </p:nvGrpSpPr>
      <p:grpSpPr>
        <a:xfrm>
          <a:off x="0" y="0"/>
          <a:ext cx="0" cy="0"/>
          <a:chOff x="0" y="0"/>
          <a:chExt cx="0" cy="0"/>
        </a:xfrm>
      </p:grpSpPr>
      <p:sp>
        <p:nvSpPr>
          <p:cNvPr id="1177" name="Google Shape;1177;p98"/>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78" name="Google Shape;1178;p98"/>
          <p:cNvSpPr/>
          <p:nvPr/>
        </p:nvSpPr>
        <p:spPr>
          <a:xfrm>
            <a:off x="566250"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8"/>
          <p:cNvSpPr/>
          <p:nvPr>
            <p:ph idx="2" type="pic"/>
          </p:nvPr>
        </p:nvSpPr>
        <p:spPr>
          <a:xfrm>
            <a:off x="766200" y="1746250"/>
            <a:ext cx="1733700" cy="1733700"/>
          </a:xfrm>
          <a:prstGeom prst="ellipse">
            <a:avLst/>
          </a:prstGeom>
          <a:noFill/>
          <a:ln cap="flat" cmpd="sng" w="19050">
            <a:solidFill>
              <a:schemeClr val="accent5"/>
            </a:solidFill>
            <a:prstDash val="solid"/>
            <a:round/>
            <a:headEnd len="sm" w="sm" type="none"/>
            <a:tailEnd len="sm" w="sm" type="none"/>
          </a:ln>
        </p:spPr>
      </p:sp>
      <p:sp>
        <p:nvSpPr>
          <p:cNvPr id="1180" name="Google Shape;1180;p98"/>
          <p:cNvSpPr/>
          <p:nvPr/>
        </p:nvSpPr>
        <p:spPr>
          <a:xfrm>
            <a:off x="566250"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98"/>
          <p:cNvSpPr txBox="1"/>
          <p:nvPr>
            <p:ph idx="1" type="subTitle"/>
          </p:nvPr>
        </p:nvSpPr>
        <p:spPr>
          <a:xfrm>
            <a:off x="661500" y="3567129"/>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182" name="Google Shape;1182;p98"/>
          <p:cNvSpPr/>
          <p:nvPr/>
        </p:nvSpPr>
        <p:spPr>
          <a:xfrm>
            <a:off x="6444150"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98"/>
          <p:cNvSpPr/>
          <p:nvPr>
            <p:ph idx="3" type="pic"/>
          </p:nvPr>
        </p:nvSpPr>
        <p:spPr>
          <a:xfrm>
            <a:off x="6644100" y="1746250"/>
            <a:ext cx="1733700" cy="1733700"/>
          </a:xfrm>
          <a:prstGeom prst="ellipse">
            <a:avLst/>
          </a:prstGeom>
          <a:noFill/>
          <a:ln cap="flat" cmpd="sng" w="19050">
            <a:solidFill>
              <a:schemeClr val="accent5"/>
            </a:solidFill>
            <a:prstDash val="solid"/>
            <a:round/>
            <a:headEnd len="sm" w="sm" type="none"/>
            <a:tailEnd len="sm" w="sm" type="none"/>
          </a:ln>
        </p:spPr>
      </p:sp>
      <p:sp>
        <p:nvSpPr>
          <p:cNvPr id="1184" name="Google Shape;1184;p98"/>
          <p:cNvSpPr/>
          <p:nvPr/>
        </p:nvSpPr>
        <p:spPr>
          <a:xfrm>
            <a:off x="6444150"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98"/>
          <p:cNvSpPr txBox="1"/>
          <p:nvPr>
            <p:ph idx="4" type="subTitle"/>
          </p:nvPr>
        </p:nvSpPr>
        <p:spPr>
          <a:xfrm>
            <a:off x="6539400" y="3566980"/>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186" name="Google Shape;1186;p98"/>
          <p:cNvSpPr/>
          <p:nvPr/>
        </p:nvSpPr>
        <p:spPr>
          <a:xfrm>
            <a:off x="3552825" y="2463875"/>
            <a:ext cx="2133600" cy="21051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98"/>
          <p:cNvSpPr/>
          <p:nvPr>
            <p:ph idx="5" type="pic"/>
          </p:nvPr>
        </p:nvSpPr>
        <p:spPr>
          <a:xfrm>
            <a:off x="3752775" y="1746250"/>
            <a:ext cx="1733700" cy="1733700"/>
          </a:xfrm>
          <a:prstGeom prst="ellipse">
            <a:avLst/>
          </a:prstGeom>
          <a:noFill/>
          <a:ln cap="flat" cmpd="sng" w="19050">
            <a:solidFill>
              <a:schemeClr val="accent5"/>
            </a:solidFill>
            <a:prstDash val="solid"/>
            <a:round/>
            <a:headEnd len="sm" w="sm" type="none"/>
            <a:tailEnd len="sm" w="sm" type="none"/>
          </a:ln>
        </p:spPr>
      </p:sp>
      <p:sp>
        <p:nvSpPr>
          <p:cNvPr id="1188" name="Google Shape;1188;p98"/>
          <p:cNvSpPr/>
          <p:nvPr/>
        </p:nvSpPr>
        <p:spPr>
          <a:xfrm>
            <a:off x="3552825" y="4444775"/>
            <a:ext cx="2133600" cy="12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98"/>
          <p:cNvSpPr txBox="1"/>
          <p:nvPr>
            <p:ph idx="6" type="subTitle"/>
          </p:nvPr>
        </p:nvSpPr>
        <p:spPr>
          <a:xfrm>
            <a:off x="3648075" y="3566979"/>
            <a:ext cx="1943100" cy="367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190" name="Google Shape;1190;p98"/>
          <p:cNvSpPr txBox="1"/>
          <p:nvPr>
            <p:ph idx="7" type="body"/>
          </p:nvPr>
        </p:nvSpPr>
        <p:spPr>
          <a:xfrm>
            <a:off x="661500" y="3934480"/>
            <a:ext cx="1943100" cy="4851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Clr>
                <a:schemeClr val="dk1"/>
              </a:buClr>
              <a:buSzPts val="1100"/>
              <a:buChar char="●"/>
              <a:defRPr>
                <a:solidFill>
                  <a:schemeClr val="dk1"/>
                </a:solidFill>
              </a:defRPr>
            </a:lvl1pPr>
            <a:lvl2pPr indent="-298450" lvl="1" marL="914400">
              <a:lnSpc>
                <a:spcPct val="100000"/>
              </a:lnSpc>
              <a:spcBef>
                <a:spcPts val="0"/>
              </a:spcBef>
              <a:spcAft>
                <a:spcPts val="0"/>
              </a:spcAft>
              <a:buClr>
                <a:schemeClr val="dk1"/>
              </a:buClr>
              <a:buSzPts val="1100"/>
              <a:buChar char="○"/>
              <a:defRPr>
                <a:solidFill>
                  <a:schemeClr val="dk1"/>
                </a:solidFill>
              </a:defRPr>
            </a:lvl2pPr>
            <a:lvl3pPr indent="-298450" lvl="2" marL="1371600">
              <a:lnSpc>
                <a:spcPct val="100000"/>
              </a:lnSpc>
              <a:spcBef>
                <a:spcPts val="0"/>
              </a:spcBef>
              <a:spcAft>
                <a:spcPts val="0"/>
              </a:spcAft>
              <a:buClr>
                <a:schemeClr val="dk1"/>
              </a:buClr>
              <a:buSzPts val="1100"/>
              <a:buChar char="■"/>
              <a:defRPr>
                <a:solidFill>
                  <a:schemeClr val="dk1"/>
                </a:solidFill>
              </a:defRPr>
            </a:lvl3pPr>
            <a:lvl4pPr indent="-298450" lvl="3" marL="1828800">
              <a:lnSpc>
                <a:spcPct val="100000"/>
              </a:lnSpc>
              <a:spcBef>
                <a:spcPts val="0"/>
              </a:spcBef>
              <a:spcAft>
                <a:spcPts val="0"/>
              </a:spcAft>
              <a:buClr>
                <a:schemeClr val="dk1"/>
              </a:buClr>
              <a:buSzPts val="1100"/>
              <a:buChar char="●"/>
              <a:defRPr>
                <a:solidFill>
                  <a:schemeClr val="dk1"/>
                </a:solidFill>
              </a:defRPr>
            </a:lvl4pPr>
            <a:lvl5pPr indent="-298450" lvl="4" marL="2286000">
              <a:lnSpc>
                <a:spcPct val="100000"/>
              </a:lnSpc>
              <a:spcBef>
                <a:spcPts val="0"/>
              </a:spcBef>
              <a:spcAft>
                <a:spcPts val="0"/>
              </a:spcAft>
              <a:buClr>
                <a:schemeClr val="dk1"/>
              </a:buClr>
              <a:buSzPts val="1100"/>
              <a:buChar char="○"/>
              <a:defRPr>
                <a:solidFill>
                  <a:schemeClr val="dk1"/>
                </a:solidFill>
              </a:defRPr>
            </a:lvl5pPr>
            <a:lvl6pPr indent="-298450" lvl="5" marL="2743200">
              <a:lnSpc>
                <a:spcPct val="100000"/>
              </a:lnSpc>
              <a:spcBef>
                <a:spcPts val="0"/>
              </a:spcBef>
              <a:spcAft>
                <a:spcPts val="0"/>
              </a:spcAft>
              <a:buClr>
                <a:schemeClr val="dk1"/>
              </a:buClr>
              <a:buSzPts val="1100"/>
              <a:buChar char="■"/>
              <a:defRPr>
                <a:solidFill>
                  <a:schemeClr val="dk1"/>
                </a:solidFill>
              </a:defRPr>
            </a:lvl6pPr>
            <a:lvl7pPr indent="-298450" lvl="6" marL="3200400">
              <a:lnSpc>
                <a:spcPct val="100000"/>
              </a:lnSpc>
              <a:spcBef>
                <a:spcPts val="0"/>
              </a:spcBef>
              <a:spcAft>
                <a:spcPts val="0"/>
              </a:spcAft>
              <a:buClr>
                <a:schemeClr val="dk1"/>
              </a:buClr>
              <a:buSzPts val="1100"/>
              <a:buChar char="●"/>
              <a:defRPr>
                <a:solidFill>
                  <a:schemeClr val="dk1"/>
                </a:solidFill>
              </a:defRPr>
            </a:lvl7pPr>
            <a:lvl8pPr indent="-298450" lvl="7" marL="3657600">
              <a:lnSpc>
                <a:spcPct val="100000"/>
              </a:lnSpc>
              <a:spcBef>
                <a:spcPts val="0"/>
              </a:spcBef>
              <a:spcAft>
                <a:spcPts val="0"/>
              </a:spcAft>
              <a:buClr>
                <a:schemeClr val="dk1"/>
              </a:buClr>
              <a:buSzPts val="1100"/>
              <a:buChar char="○"/>
              <a:defRPr>
                <a:solidFill>
                  <a:schemeClr val="dk1"/>
                </a:solidFill>
              </a:defRPr>
            </a:lvl8pPr>
            <a:lvl9pPr indent="-298450" lvl="8" marL="4114800">
              <a:lnSpc>
                <a:spcPct val="100000"/>
              </a:lnSpc>
              <a:spcBef>
                <a:spcPts val="0"/>
              </a:spcBef>
              <a:spcAft>
                <a:spcPts val="0"/>
              </a:spcAft>
              <a:buClr>
                <a:schemeClr val="dk1"/>
              </a:buClr>
              <a:buSzPts val="1100"/>
              <a:buChar char="■"/>
              <a:defRPr>
                <a:solidFill>
                  <a:schemeClr val="dk1"/>
                </a:solidFill>
              </a:defRPr>
            </a:lvl9pPr>
          </a:lstStyle>
          <a:p/>
        </p:txBody>
      </p:sp>
      <p:sp>
        <p:nvSpPr>
          <p:cNvPr id="1191" name="Google Shape;1191;p98"/>
          <p:cNvSpPr txBox="1"/>
          <p:nvPr>
            <p:ph idx="8" type="body"/>
          </p:nvPr>
        </p:nvSpPr>
        <p:spPr>
          <a:xfrm>
            <a:off x="6539400" y="3934480"/>
            <a:ext cx="1943100" cy="4851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Clr>
                <a:schemeClr val="dk1"/>
              </a:buClr>
              <a:buSzPts val="1100"/>
              <a:buChar char="●"/>
              <a:defRPr>
                <a:solidFill>
                  <a:schemeClr val="dk1"/>
                </a:solidFill>
              </a:defRPr>
            </a:lvl1pPr>
            <a:lvl2pPr indent="-298450" lvl="1" marL="914400">
              <a:lnSpc>
                <a:spcPct val="100000"/>
              </a:lnSpc>
              <a:spcBef>
                <a:spcPts val="0"/>
              </a:spcBef>
              <a:spcAft>
                <a:spcPts val="0"/>
              </a:spcAft>
              <a:buClr>
                <a:schemeClr val="dk1"/>
              </a:buClr>
              <a:buSzPts val="1100"/>
              <a:buChar char="○"/>
              <a:defRPr>
                <a:solidFill>
                  <a:schemeClr val="dk1"/>
                </a:solidFill>
              </a:defRPr>
            </a:lvl2pPr>
            <a:lvl3pPr indent="-298450" lvl="2" marL="1371600">
              <a:lnSpc>
                <a:spcPct val="100000"/>
              </a:lnSpc>
              <a:spcBef>
                <a:spcPts val="0"/>
              </a:spcBef>
              <a:spcAft>
                <a:spcPts val="0"/>
              </a:spcAft>
              <a:buClr>
                <a:schemeClr val="dk1"/>
              </a:buClr>
              <a:buSzPts val="1100"/>
              <a:buChar char="■"/>
              <a:defRPr>
                <a:solidFill>
                  <a:schemeClr val="dk1"/>
                </a:solidFill>
              </a:defRPr>
            </a:lvl3pPr>
            <a:lvl4pPr indent="-298450" lvl="3" marL="1828800">
              <a:lnSpc>
                <a:spcPct val="100000"/>
              </a:lnSpc>
              <a:spcBef>
                <a:spcPts val="0"/>
              </a:spcBef>
              <a:spcAft>
                <a:spcPts val="0"/>
              </a:spcAft>
              <a:buClr>
                <a:schemeClr val="dk1"/>
              </a:buClr>
              <a:buSzPts val="1100"/>
              <a:buChar char="●"/>
              <a:defRPr>
                <a:solidFill>
                  <a:schemeClr val="dk1"/>
                </a:solidFill>
              </a:defRPr>
            </a:lvl4pPr>
            <a:lvl5pPr indent="-298450" lvl="4" marL="2286000">
              <a:lnSpc>
                <a:spcPct val="100000"/>
              </a:lnSpc>
              <a:spcBef>
                <a:spcPts val="0"/>
              </a:spcBef>
              <a:spcAft>
                <a:spcPts val="0"/>
              </a:spcAft>
              <a:buClr>
                <a:schemeClr val="dk1"/>
              </a:buClr>
              <a:buSzPts val="1100"/>
              <a:buChar char="○"/>
              <a:defRPr>
                <a:solidFill>
                  <a:schemeClr val="dk1"/>
                </a:solidFill>
              </a:defRPr>
            </a:lvl5pPr>
            <a:lvl6pPr indent="-298450" lvl="5" marL="2743200">
              <a:lnSpc>
                <a:spcPct val="100000"/>
              </a:lnSpc>
              <a:spcBef>
                <a:spcPts val="0"/>
              </a:spcBef>
              <a:spcAft>
                <a:spcPts val="0"/>
              </a:spcAft>
              <a:buClr>
                <a:schemeClr val="dk1"/>
              </a:buClr>
              <a:buSzPts val="1100"/>
              <a:buChar char="■"/>
              <a:defRPr>
                <a:solidFill>
                  <a:schemeClr val="dk1"/>
                </a:solidFill>
              </a:defRPr>
            </a:lvl6pPr>
            <a:lvl7pPr indent="-298450" lvl="6" marL="3200400">
              <a:lnSpc>
                <a:spcPct val="100000"/>
              </a:lnSpc>
              <a:spcBef>
                <a:spcPts val="0"/>
              </a:spcBef>
              <a:spcAft>
                <a:spcPts val="0"/>
              </a:spcAft>
              <a:buClr>
                <a:schemeClr val="dk1"/>
              </a:buClr>
              <a:buSzPts val="1100"/>
              <a:buChar char="●"/>
              <a:defRPr>
                <a:solidFill>
                  <a:schemeClr val="dk1"/>
                </a:solidFill>
              </a:defRPr>
            </a:lvl7pPr>
            <a:lvl8pPr indent="-298450" lvl="7" marL="3657600">
              <a:lnSpc>
                <a:spcPct val="100000"/>
              </a:lnSpc>
              <a:spcBef>
                <a:spcPts val="0"/>
              </a:spcBef>
              <a:spcAft>
                <a:spcPts val="0"/>
              </a:spcAft>
              <a:buClr>
                <a:schemeClr val="dk1"/>
              </a:buClr>
              <a:buSzPts val="1100"/>
              <a:buChar char="○"/>
              <a:defRPr>
                <a:solidFill>
                  <a:schemeClr val="dk1"/>
                </a:solidFill>
              </a:defRPr>
            </a:lvl8pPr>
            <a:lvl9pPr indent="-298450" lvl="8" marL="4114800">
              <a:lnSpc>
                <a:spcPct val="100000"/>
              </a:lnSpc>
              <a:spcBef>
                <a:spcPts val="0"/>
              </a:spcBef>
              <a:spcAft>
                <a:spcPts val="0"/>
              </a:spcAft>
              <a:buClr>
                <a:schemeClr val="dk1"/>
              </a:buClr>
              <a:buSzPts val="1100"/>
              <a:buChar char="■"/>
              <a:defRPr>
                <a:solidFill>
                  <a:schemeClr val="dk1"/>
                </a:solidFill>
              </a:defRPr>
            </a:lvl9pPr>
          </a:lstStyle>
          <a:p/>
        </p:txBody>
      </p:sp>
      <p:sp>
        <p:nvSpPr>
          <p:cNvPr id="1192" name="Google Shape;1192;p98"/>
          <p:cNvSpPr txBox="1"/>
          <p:nvPr>
            <p:ph idx="9" type="body"/>
          </p:nvPr>
        </p:nvSpPr>
        <p:spPr>
          <a:xfrm>
            <a:off x="3648075" y="3934480"/>
            <a:ext cx="1943100" cy="4851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Clr>
                <a:schemeClr val="dk1"/>
              </a:buClr>
              <a:buSzPts val="1100"/>
              <a:buChar char="●"/>
              <a:defRPr>
                <a:solidFill>
                  <a:schemeClr val="dk1"/>
                </a:solidFill>
              </a:defRPr>
            </a:lvl1pPr>
            <a:lvl2pPr indent="-298450" lvl="1" marL="914400">
              <a:lnSpc>
                <a:spcPct val="100000"/>
              </a:lnSpc>
              <a:spcBef>
                <a:spcPts val="0"/>
              </a:spcBef>
              <a:spcAft>
                <a:spcPts val="0"/>
              </a:spcAft>
              <a:buClr>
                <a:schemeClr val="dk1"/>
              </a:buClr>
              <a:buSzPts val="1100"/>
              <a:buChar char="○"/>
              <a:defRPr>
                <a:solidFill>
                  <a:schemeClr val="dk1"/>
                </a:solidFill>
              </a:defRPr>
            </a:lvl2pPr>
            <a:lvl3pPr indent="-298450" lvl="2" marL="1371600">
              <a:lnSpc>
                <a:spcPct val="100000"/>
              </a:lnSpc>
              <a:spcBef>
                <a:spcPts val="0"/>
              </a:spcBef>
              <a:spcAft>
                <a:spcPts val="0"/>
              </a:spcAft>
              <a:buClr>
                <a:schemeClr val="dk1"/>
              </a:buClr>
              <a:buSzPts val="1100"/>
              <a:buChar char="■"/>
              <a:defRPr>
                <a:solidFill>
                  <a:schemeClr val="dk1"/>
                </a:solidFill>
              </a:defRPr>
            </a:lvl3pPr>
            <a:lvl4pPr indent="-298450" lvl="3" marL="1828800">
              <a:lnSpc>
                <a:spcPct val="100000"/>
              </a:lnSpc>
              <a:spcBef>
                <a:spcPts val="0"/>
              </a:spcBef>
              <a:spcAft>
                <a:spcPts val="0"/>
              </a:spcAft>
              <a:buClr>
                <a:schemeClr val="dk1"/>
              </a:buClr>
              <a:buSzPts val="1100"/>
              <a:buChar char="●"/>
              <a:defRPr>
                <a:solidFill>
                  <a:schemeClr val="dk1"/>
                </a:solidFill>
              </a:defRPr>
            </a:lvl4pPr>
            <a:lvl5pPr indent="-298450" lvl="4" marL="2286000">
              <a:lnSpc>
                <a:spcPct val="100000"/>
              </a:lnSpc>
              <a:spcBef>
                <a:spcPts val="0"/>
              </a:spcBef>
              <a:spcAft>
                <a:spcPts val="0"/>
              </a:spcAft>
              <a:buClr>
                <a:schemeClr val="dk1"/>
              </a:buClr>
              <a:buSzPts val="1100"/>
              <a:buChar char="○"/>
              <a:defRPr>
                <a:solidFill>
                  <a:schemeClr val="dk1"/>
                </a:solidFill>
              </a:defRPr>
            </a:lvl5pPr>
            <a:lvl6pPr indent="-298450" lvl="5" marL="2743200">
              <a:lnSpc>
                <a:spcPct val="100000"/>
              </a:lnSpc>
              <a:spcBef>
                <a:spcPts val="0"/>
              </a:spcBef>
              <a:spcAft>
                <a:spcPts val="0"/>
              </a:spcAft>
              <a:buClr>
                <a:schemeClr val="dk1"/>
              </a:buClr>
              <a:buSzPts val="1100"/>
              <a:buChar char="■"/>
              <a:defRPr>
                <a:solidFill>
                  <a:schemeClr val="dk1"/>
                </a:solidFill>
              </a:defRPr>
            </a:lvl6pPr>
            <a:lvl7pPr indent="-298450" lvl="6" marL="3200400">
              <a:lnSpc>
                <a:spcPct val="100000"/>
              </a:lnSpc>
              <a:spcBef>
                <a:spcPts val="0"/>
              </a:spcBef>
              <a:spcAft>
                <a:spcPts val="0"/>
              </a:spcAft>
              <a:buClr>
                <a:schemeClr val="dk1"/>
              </a:buClr>
              <a:buSzPts val="1100"/>
              <a:buChar char="●"/>
              <a:defRPr>
                <a:solidFill>
                  <a:schemeClr val="dk1"/>
                </a:solidFill>
              </a:defRPr>
            </a:lvl7pPr>
            <a:lvl8pPr indent="-298450" lvl="7" marL="3657600">
              <a:lnSpc>
                <a:spcPct val="100000"/>
              </a:lnSpc>
              <a:spcBef>
                <a:spcPts val="0"/>
              </a:spcBef>
              <a:spcAft>
                <a:spcPts val="0"/>
              </a:spcAft>
              <a:buClr>
                <a:schemeClr val="dk1"/>
              </a:buClr>
              <a:buSzPts val="1100"/>
              <a:buChar char="○"/>
              <a:defRPr>
                <a:solidFill>
                  <a:schemeClr val="dk1"/>
                </a:solidFill>
              </a:defRPr>
            </a:lvl8pPr>
            <a:lvl9pPr indent="-298450" lvl="8" marL="4114800">
              <a:lnSpc>
                <a:spcPct val="100000"/>
              </a:lnSpc>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1">
  <p:cSld name="CUSTOM_6">
    <p:spTree>
      <p:nvGrpSpPr>
        <p:cNvPr id="1193" name="Shape 1193"/>
        <p:cNvGrpSpPr/>
        <p:nvPr/>
      </p:nvGrpSpPr>
      <p:grpSpPr>
        <a:xfrm>
          <a:off x="0" y="0"/>
          <a:ext cx="0" cy="0"/>
          <a:chOff x="0" y="0"/>
          <a:chExt cx="0" cy="0"/>
        </a:xfrm>
      </p:grpSpPr>
      <p:sp>
        <p:nvSpPr>
          <p:cNvPr id="1194" name="Google Shape;1194;p99"/>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195" name="Google Shape;1195;p99"/>
          <p:cNvSpPr/>
          <p:nvPr/>
        </p:nvSpPr>
        <p:spPr>
          <a:xfrm>
            <a:off x="563025" y="2917825"/>
            <a:ext cx="1657500" cy="1684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99"/>
          <p:cNvSpPr/>
          <p:nvPr/>
        </p:nvSpPr>
        <p:spPr>
          <a:xfrm>
            <a:off x="563025" y="2098675"/>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97" name="Google Shape;1197;p99"/>
          <p:cNvSpPr/>
          <p:nvPr>
            <p:ph idx="2" type="pic"/>
          </p:nvPr>
        </p:nvSpPr>
        <p:spPr>
          <a:xfrm>
            <a:off x="663075" y="2198725"/>
            <a:ext cx="1457400" cy="1457400"/>
          </a:xfrm>
          <a:prstGeom prst="ellipse">
            <a:avLst/>
          </a:prstGeom>
          <a:noFill/>
          <a:ln>
            <a:noFill/>
          </a:ln>
        </p:spPr>
      </p:sp>
      <p:sp>
        <p:nvSpPr>
          <p:cNvPr id="1198" name="Google Shape;1198;p99"/>
          <p:cNvSpPr txBox="1"/>
          <p:nvPr>
            <p:ph idx="1" type="body"/>
          </p:nvPr>
        </p:nvSpPr>
        <p:spPr>
          <a:xfrm>
            <a:off x="563025" y="4123300"/>
            <a:ext cx="1657500" cy="4794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chemeClr val="lt1"/>
              </a:buClr>
              <a:buSzPts val="1100"/>
              <a:buChar char="●"/>
              <a:defRPr>
                <a:solidFill>
                  <a:schemeClr val="lt1"/>
                </a:solidFill>
              </a:defRPr>
            </a:lvl1pPr>
            <a:lvl2pPr indent="-298450" lvl="1" marL="914400">
              <a:lnSpc>
                <a:spcPct val="100000"/>
              </a:lnSpc>
              <a:spcBef>
                <a:spcPts val="0"/>
              </a:spcBef>
              <a:spcAft>
                <a:spcPts val="0"/>
              </a:spcAft>
              <a:buClr>
                <a:schemeClr val="lt1"/>
              </a:buClr>
              <a:buSzPts val="1100"/>
              <a:buChar char="○"/>
              <a:defRPr>
                <a:solidFill>
                  <a:schemeClr val="lt1"/>
                </a:solidFill>
              </a:defRPr>
            </a:lvl2pPr>
            <a:lvl3pPr indent="-298450" lvl="2" marL="1371600">
              <a:lnSpc>
                <a:spcPct val="100000"/>
              </a:lnSpc>
              <a:spcBef>
                <a:spcPts val="0"/>
              </a:spcBef>
              <a:spcAft>
                <a:spcPts val="0"/>
              </a:spcAft>
              <a:buClr>
                <a:schemeClr val="lt1"/>
              </a:buClr>
              <a:buSzPts val="1100"/>
              <a:buChar char="■"/>
              <a:defRPr>
                <a:solidFill>
                  <a:schemeClr val="lt1"/>
                </a:solidFill>
              </a:defRPr>
            </a:lvl3pPr>
            <a:lvl4pPr indent="-298450" lvl="3" marL="1828800">
              <a:lnSpc>
                <a:spcPct val="100000"/>
              </a:lnSpc>
              <a:spcBef>
                <a:spcPts val="0"/>
              </a:spcBef>
              <a:spcAft>
                <a:spcPts val="0"/>
              </a:spcAft>
              <a:buClr>
                <a:schemeClr val="lt1"/>
              </a:buClr>
              <a:buSzPts val="1100"/>
              <a:buChar char="●"/>
              <a:defRPr>
                <a:solidFill>
                  <a:schemeClr val="lt1"/>
                </a:solidFill>
              </a:defRPr>
            </a:lvl4pPr>
            <a:lvl5pPr indent="-298450" lvl="4" marL="2286000">
              <a:lnSpc>
                <a:spcPct val="100000"/>
              </a:lnSpc>
              <a:spcBef>
                <a:spcPts val="0"/>
              </a:spcBef>
              <a:spcAft>
                <a:spcPts val="0"/>
              </a:spcAft>
              <a:buClr>
                <a:schemeClr val="lt1"/>
              </a:buClr>
              <a:buSzPts val="1100"/>
              <a:buChar char="○"/>
              <a:defRPr>
                <a:solidFill>
                  <a:schemeClr val="lt1"/>
                </a:solidFill>
              </a:defRPr>
            </a:lvl5pPr>
            <a:lvl6pPr indent="-298450" lvl="5" marL="2743200">
              <a:lnSpc>
                <a:spcPct val="100000"/>
              </a:lnSpc>
              <a:spcBef>
                <a:spcPts val="0"/>
              </a:spcBef>
              <a:spcAft>
                <a:spcPts val="0"/>
              </a:spcAft>
              <a:buClr>
                <a:schemeClr val="lt1"/>
              </a:buClr>
              <a:buSzPts val="1100"/>
              <a:buChar char="■"/>
              <a:defRPr>
                <a:solidFill>
                  <a:schemeClr val="lt1"/>
                </a:solidFill>
              </a:defRPr>
            </a:lvl6pPr>
            <a:lvl7pPr indent="-298450" lvl="6" marL="3200400">
              <a:lnSpc>
                <a:spcPct val="100000"/>
              </a:lnSpc>
              <a:spcBef>
                <a:spcPts val="0"/>
              </a:spcBef>
              <a:spcAft>
                <a:spcPts val="0"/>
              </a:spcAft>
              <a:buClr>
                <a:schemeClr val="lt1"/>
              </a:buClr>
              <a:buSzPts val="1100"/>
              <a:buChar char="●"/>
              <a:defRPr>
                <a:solidFill>
                  <a:schemeClr val="lt1"/>
                </a:solidFill>
              </a:defRPr>
            </a:lvl7pPr>
            <a:lvl8pPr indent="-298450" lvl="7" marL="3657600">
              <a:lnSpc>
                <a:spcPct val="100000"/>
              </a:lnSpc>
              <a:spcBef>
                <a:spcPts val="0"/>
              </a:spcBef>
              <a:spcAft>
                <a:spcPts val="0"/>
              </a:spcAft>
              <a:buClr>
                <a:schemeClr val="lt1"/>
              </a:buClr>
              <a:buSzPts val="1100"/>
              <a:buChar char="○"/>
              <a:defRPr>
                <a:solidFill>
                  <a:schemeClr val="lt1"/>
                </a:solidFill>
              </a:defRPr>
            </a:lvl8pPr>
            <a:lvl9pPr indent="-298450" lvl="8" marL="4114800">
              <a:lnSpc>
                <a:spcPct val="100000"/>
              </a:lnSpc>
              <a:spcBef>
                <a:spcPts val="0"/>
              </a:spcBef>
              <a:spcAft>
                <a:spcPts val="0"/>
              </a:spcAft>
              <a:buClr>
                <a:schemeClr val="lt1"/>
              </a:buClr>
              <a:buSzPts val="1100"/>
              <a:buChar char="■"/>
              <a:defRPr>
                <a:solidFill>
                  <a:schemeClr val="lt1"/>
                </a:solidFill>
              </a:defRPr>
            </a:lvl9pPr>
          </a:lstStyle>
          <a:p/>
        </p:txBody>
      </p:sp>
      <p:sp>
        <p:nvSpPr>
          <p:cNvPr id="1199" name="Google Shape;1199;p99"/>
          <p:cNvSpPr txBox="1"/>
          <p:nvPr>
            <p:ph idx="3" type="subTitle"/>
          </p:nvPr>
        </p:nvSpPr>
        <p:spPr>
          <a:xfrm>
            <a:off x="563025" y="3656125"/>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Nunito Sans"/>
              <a:buNone/>
              <a:defRPr b="1" sz="1400">
                <a:solidFill>
                  <a:schemeClr val="lt1"/>
                </a:solidFill>
                <a:latin typeface="Nunito Sans"/>
                <a:ea typeface="Nunito Sans"/>
                <a:cs typeface="Nunito Sans"/>
                <a:sym typeface="Nunito Sans"/>
              </a:defRPr>
            </a:lvl1pPr>
            <a:lvl2pPr lvl="1">
              <a:lnSpc>
                <a:spcPct val="100000"/>
              </a:lnSpc>
              <a:spcBef>
                <a:spcPts val="0"/>
              </a:spcBef>
              <a:spcAft>
                <a:spcPts val="0"/>
              </a:spcAft>
              <a:buClr>
                <a:schemeClr val="dk1"/>
              </a:buClr>
              <a:buSzPts val="1400"/>
              <a:buFont typeface="Nunito Sans"/>
              <a:buNone/>
              <a:defRPr b="1">
                <a:solidFill>
                  <a:schemeClr val="dk1"/>
                </a:solidFill>
                <a:latin typeface="Nunito Sans"/>
                <a:ea typeface="Nunito Sans"/>
                <a:cs typeface="Nunito Sans"/>
                <a:sym typeface="Nunito Sans"/>
              </a:defRPr>
            </a:lvl2pPr>
            <a:lvl3pPr lvl="2">
              <a:lnSpc>
                <a:spcPct val="100000"/>
              </a:lnSpc>
              <a:spcBef>
                <a:spcPts val="0"/>
              </a:spcBef>
              <a:spcAft>
                <a:spcPts val="0"/>
              </a:spcAft>
              <a:buClr>
                <a:schemeClr val="dk1"/>
              </a:buClr>
              <a:buSzPts val="1400"/>
              <a:buFont typeface="Nunito Sans"/>
              <a:buNone/>
              <a:defRPr b="1">
                <a:solidFill>
                  <a:schemeClr val="dk1"/>
                </a:solidFill>
                <a:latin typeface="Nunito Sans"/>
                <a:ea typeface="Nunito Sans"/>
                <a:cs typeface="Nunito Sans"/>
                <a:sym typeface="Nunito Sans"/>
              </a:defRPr>
            </a:lvl3pPr>
            <a:lvl4pPr lvl="3">
              <a:lnSpc>
                <a:spcPct val="100000"/>
              </a:lnSpc>
              <a:spcBef>
                <a:spcPts val="0"/>
              </a:spcBef>
              <a:spcAft>
                <a:spcPts val="0"/>
              </a:spcAft>
              <a:buClr>
                <a:schemeClr val="dk1"/>
              </a:buClr>
              <a:buSzPts val="1400"/>
              <a:buFont typeface="Nunito Sans"/>
              <a:buNone/>
              <a:defRPr b="1">
                <a:solidFill>
                  <a:schemeClr val="dk1"/>
                </a:solidFill>
                <a:latin typeface="Nunito Sans"/>
                <a:ea typeface="Nunito Sans"/>
                <a:cs typeface="Nunito Sans"/>
                <a:sym typeface="Nunito Sans"/>
              </a:defRPr>
            </a:lvl4pPr>
            <a:lvl5pPr lvl="4">
              <a:lnSpc>
                <a:spcPct val="100000"/>
              </a:lnSpc>
              <a:spcBef>
                <a:spcPts val="0"/>
              </a:spcBef>
              <a:spcAft>
                <a:spcPts val="0"/>
              </a:spcAft>
              <a:buClr>
                <a:schemeClr val="dk1"/>
              </a:buClr>
              <a:buSzPts val="1400"/>
              <a:buFont typeface="Nunito Sans"/>
              <a:buNone/>
              <a:defRPr b="1">
                <a:solidFill>
                  <a:schemeClr val="dk1"/>
                </a:solidFill>
                <a:latin typeface="Nunito Sans"/>
                <a:ea typeface="Nunito Sans"/>
                <a:cs typeface="Nunito Sans"/>
                <a:sym typeface="Nunito Sans"/>
              </a:defRPr>
            </a:lvl5pPr>
            <a:lvl6pPr lvl="5">
              <a:lnSpc>
                <a:spcPct val="100000"/>
              </a:lnSpc>
              <a:spcBef>
                <a:spcPts val="0"/>
              </a:spcBef>
              <a:spcAft>
                <a:spcPts val="0"/>
              </a:spcAft>
              <a:buClr>
                <a:schemeClr val="dk1"/>
              </a:buClr>
              <a:buSzPts val="1400"/>
              <a:buFont typeface="Nunito Sans"/>
              <a:buNone/>
              <a:defRPr b="1">
                <a:solidFill>
                  <a:schemeClr val="dk1"/>
                </a:solidFill>
                <a:latin typeface="Nunito Sans"/>
                <a:ea typeface="Nunito Sans"/>
                <a:cs typeface="Nunito Sans"/>
                <a:sym typeface="Nunito Sans"/>
              </a:defRPr>
            </a:lvl6pPr>
            <a:lvl7pPr lvl="6">
              <a:lnSpc>
                <a:spcPct val="100000"/>
              </a:lnSpc>
              <a:spcBef>
                <a:spcPts val="0"/>
              </a:spcBef>
              <a:spcAft>
                <a:spcPts val="0"/>
              </a:spcAft>
              <a:buClr>
                <a:schemeClr val="dk1"/>
              </a:buClr>
              <a:buSzPts val="1400"/>
              <a:buFont typeface="Nunito Sans"/>
              <a:buNone/>
              <a:defRPr b="1">
                <a:solidFill>
                  <a:schemeClr val="dk1"/>
                </a:solidFill>
                <a:latin typeface="Nunito Sans"/>
                <a:ea typeface="Nunito Sans"/>
                <a:cs typeface="Nunito Sans"/>
                <a:sym typeface="Nunito Sans"/>
              </a:defRPr>
            </a:lvl7pPr>
            <a:lvl8pPr lvl="7">
              <a:lnSpc>
                <a:spcPct val="100000"/>
              </a:lnSpc>
              <a:spcBef>
                <a:spcPts val="0"/>
              </a:spcBef>
              <a:spcAft>
                <a:spcPts val="0"/>
              </a:spcAft>
              <a:buClr>
                <a:schemeClr val="dk1"/>
              </a:buClr>
              <a:buSzPts val="1400"/>
              <a:buFont typeface="Nunito Sans"/>
              <a:buNone/>
              <a:defRPr b="1">
                <a:solidFill>
                  <a:schemeClr val="dk1"/>
                </a:solidFill>
                <a:latin typeface="Nunito Sans"/>
                <a:ea typeface="Nunito Sans"/>
                <a:cs typeface="Nunito Sans"/>
                <a:sym typeface="Nunito Sans"/>
              </a:defRPr>
            </a:lvl8pPr>
            <a:lvl9pPr lvl="8">
              <a:lnSpc>
                <a:spcPct val="100000"/>
              </a:lnSpc>
              <a:spcBef>
                <a:spcPts val="0"/>
              </a:spcBef>
              <a:spcAft>
                <a:spcPts val="0"/>
              </a:spcAft>
              <a:buClr>
                <a:schemeClr val="dk1"/>
              </a:buClr>
              <a:buSzPts val="1400"/>
              <a:buFont typeface="Nunito Sans"/>
              <a:buNone/>
              <a:defRPr b="1">
                <a:solidFill>
                  <a:schemeClr val="dk1"/>
                </a:solidFill>
                <a:latin typeface="Nunito Sans"/>
                <a:ea typeface="Nunito Sans"/>
                <a:cs typeface="Nunito Sans"/>
                <a:sym typeface="Nunito Sans"/>
              </a:defRPr>
            </a:lvl9pPr>
          </a:lstStyle>
          <a:p/>
        </p:txBody>
      </p:sp>
      <p:sp>
        <p:nvSpPr>
          <p:cNvPr id="1200" name="Google Shape;1200;p99"/>
          <p:cNvSpPr/>
          <p:nvPr/>
        </p:nvSpPr>
        <p:spPr>
          <a:xfrm>
            <a:off x="2690538" y="2165350"/>
            <a:ext cx="1657500" cy="167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01" name="Google Shape;1201;p99"/>
          <p:cNvSpPr/>
          <p:nvPr/>
        </p:nvSpPr>
        <p:spPr>
          <a:xfrm>
            <a:off x="2690538" y="1346200"/>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99"/>
          <p:cNvSpPr/>
          <p:nvPr>
            <p:ph idx="4" type="pic"/>
          </p:nvPr>
        </p:nvSpPr>
        <p:spPr>
          <a:xfrm>
            <a:off x="2790588" y="1446250"/>
            <a:ext cx="1457400" cy="1457400"/>
          </a:xfrm>
          <a:prstGeom prst="ellipse">
            <a:avLst/>
          </a:prstGeom>
          <a:noFill/>
          <a:ln>
            <a:noFill/>
          </a:ln>
        </p:spPr>
      </p:sp>
      <p:sp>
        <p:nvSpPr>
          <p:cNvPr id="1203" name="Google Shape;1203;p99"/>
          <p:cNvSpPr/>
          <p:nvPr/>
        </p:nvSpPr>
        <p:spPr>
          <a:xfrm>
            <a:off x="4817325" y="2917825"/>
            <a:ext cx="1657500" cy="168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99"/>
          <p:cNvSpPr/>
          <p:nvPr/>
        </p:nvSpPr>
        <p:spPr>
          <a:xfrm>
            <a:off x="4817325" y="2098675"/>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99"/>
          <p:cNvSpPr/>
          <p:nvPr>
            <p:ph idx="5" type="pic"/>
          </p:nvPr>
        </p:nvSpPr>
        <p:spPr>
          <a:xfrm>
            <a:off x="4917375" y="2198725"/>
            <a:ext cx="1457400" cy="1457400"/>
          </a:xfrm>
          <a:prstGeom prst="ellipse">
            <a:avLst/>
          </a:prstGeom>
          <a:noFill/>
          <a:ln>
            <a:noFill/>
          </a:ln>
        </p:spPr>
      </p:sp>
      <p:sp>
        <p:nvSpPr>
          <p:cNvPr id="1206" name="Google Shape;1206;p99"/>
          <p:cNvSpPr/>
          <p:nvPr/>
        </p:nvSpPr>
        <p:spPr>
          <a:xfrm>
            <a:off x="6944100" y="2165350"/>
            <a:ext cx="1657500" cy="1677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99"/>
          <p:cNvSpPr/>
          <p:nvPr/>
        </p:nvSpPr>
        <p:spPr>
          <a:xfrm>
            <a:off x="6944100" y="1346200"/>
            <a:ext cx="1657500" cy="16575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99"/>
          <p:cNvSpPr/>
          <p:nvPr>
            <p:ph idx="6" type="pic"/>
          </p:nvPr>
        </p:nvSpPr>
        <p:spPr>
          <a:xfrm>
            <a:off x="7044150" y="1446250"/>
            <a:ext cx="1457400" cy="1457400"/>
          </a:xfrm>
          <a:prstGeom prst="ellipse">
            <a:avLst/>
          </a:prstGeom>
          <a:noFill/>
          <a:ln>
            <a:noFill/>
          </a:ln>
        </p:spPr>
      </p:sp>
      <p:sp>
        <p:nvSpPr>
          <p:cNvPr id="1209" name="Google Shape;1209;p99"/>
          <p:cNvSpPr/>
          <p:nvPr/>
        </p:nvSpPr>
        <p:spPr>
          <a:xfrm>
            <a:off x="553500" y="4716487"/>
            <a:ext cx="1657500" cy="174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9"/>
          <p:cNvSpPr/>
          <p:nvPr/>
        </p:nvSpPr>
        <p:spPr>
          <a:xfrm>
            <a:off x="2690175" y="3964738"/>
            <a:ext cx="1657500" cy="17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99"/>
          <p:cNvSpPr/>
          <p:nvPr/>
        </p:nvSpPr>
        <p:spPr>
          <a:xfrm>
            <a:off x="4817325" y="4716530"/>
            <a:ext cx="1657500" cy="174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99"/>
          <p:cNvSpPr/>
          <p:nvPr/>
        </p:nvSpPr>
        <p:spPr>
          <a:xfrm>
            <a:off x="6944475" y="3964884"/>
            <a:ext cx="1657500" cy="17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99"/>
          <p:cNvSpPr txBox="1"/>
          <p:nvPr>
            <p:ph idx="7" type="body"/>
          </p:nvPr>
        </p:nvSpPr>
        <p:spPr>
          <a:xfrm>
            <a:off x="2690175" y="3370825"/>
            <a:ext cx="1657500" cy="4794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chemeClr val="lt1"/>
              </a:buClr>
              <a:buSzPts val="1100"/>
              <a:buChar char="●"/>
              <a:defRPr>
                <a:solidFill>
                  <a:schemeClr val="lt1"/>
                </a:solidFill>
              </a:defRPr>
            </a:lvl1pPr>
            <a:lvl2pPr indent="-298450" lvl="1" marL="914400">
              <a:lnSpc>
                <a:spcPct val="100000"/>
              </a:lnSpc>
              <a:spcBef>
                <a:spcPts val="0"/>
              </a:spcBef>
              <a:spcAft>
                <a:spcPts val="0"/>
              </a:spcAft>
              <a:buClr>
                <a:schemeClr val="lt1"/>
              </a:buClr>
              <a:buSzPts val="1100"/>
              <a:buChar char="○"/>
              <a:defRPr>
                <a:solidFill>
                  <a:schemeClr val="lt1"/>
                </a:solidFill>
              </a:defRPr>
            </a:lvl2pPr>
            <a:lvl3pPr indent="-298450" lvl="2" marL="1371600">
              <a:lnSpc>
                <a:spcPct val="100000"/>
              </a:lnSpc>
              <a:spcBef>
                <a:spcPts val="0"/>
              </a:spcBef>
              <a:spcAft>
                <a:spcPts val="0"/>
              </a:spcAft>
              <a:buClr>
                <a:schemeClr val="lt1"/>
              </a:buClr>
              <a:buSzPts val="1100"/>
              <a:buChar char="■"/>
              <a:defRPr>
                <a:solidFill>
                  <a:schemeClr val="lt1"/>
                </a:solidFill>
              </a:defRPr>
            </a:lvl3pPr>
            <a:lvl4pPr indent="-298450" lvl="3" marL="1828800">
              <a:lnSpc>
                <a:spcPct val="100000"/>
              </a:lnSpc>
              <a:spcBef>
                <a:spcPts val="0"/>
              </a:spcBef>
              <a:spcAft>
                <a:spcPts val="0"/>
              </a:spcAft>
              <a:buClr>
                <a:schemeClr val="lt1"/>
              </a:buClr>
              <a:buSzPts val="1100"/>
              <a:buChar char="●"/>
              <a:defRPr>
                <a:solidFill>
                  <a:schemeClr val="lt1"/>
                </a:solidFill>
              </a:defRPr>
            </a:lvl4pPr>
            <a:lvl5pPr indent="-298450" lvl="4" marL="2286000">
              <a:lnSpc>
                <a:spcPct val="100000"/>
              </a:lnSpc>
              <a:spcBef>
                <a:spcPts val="0"/>
              </a:spcBef>
              <a:spcAft>
                <a:spcPts val="0"/>
              </a:spcAft>
              <a:buClr>
                <a:schemeClr val="lt1"/>
              </a:buClr>
              <a:buSzPts val="1100"/>
              <a:buChar char="○"/>
              <a:defRPr>
                <a:solidFill>
                  <a:schemeClr val="lt1"/>
                </a:solidFill>
              </a:defRPr>
            </a:lvl5pPr>
            <a:lvl6pPr indent="-298450" lvl="5" marL="2743200">
              <a:lnSpc>
                <a:spcPct val="100000"/>
              </a:lnSpc>
              <a:spcBef>
                <a:spcPts val="0"/>
              </a:spcBef>
              <a:spcAft>
                <a:spcPts val="0"/>
              </a:spcAft>
              <a:buClr>
                <a:schemeClr val="lt1"/>
              </a:buClr>
              <a:buSzPts val="1100"/>
              <a:buChar char="■"/>
              <a:defRPr>
                <a:solidFill>
                  <a:schemeClr val="lt1"/>
                </a:solidFill>
              </a:defRPr>
            </a:lvl6pPr>
            <a:lvl7pPr indent="-298450" lvl="6" marL="3200400">
              <a:lnSpc>
                <a:spcPct val="100000"/>
              </a:lnSpc>
              <a:spcBef>
                <a:spcPts val="0"/>
              </a:spcBef>
              <a:spcAft>
                <a:spcPts val="0"/>
              </a:spcAft>
              <a:buClr>
                <a:schemeClr val="lt1"/>
              </a:buClr>
              <a:buSzPts val="1100"/>
              <a:buChar char="●"/>
              <a:defRPr>
                <a:solidFill>
                  <a:schemeClr val="lt1"/>
                </a:solidFill>
              </a:defRPr>
            </a:lvl7pPr>
            <a:lvl8pPr indent="-298450" lvl="7" marL="3657600">
              <a:lnSpc>
                <a:spcPct val="100000"/>
              </a:lnSpc>
              <a:spcBef>
                <a:spcPts val="0"/>
              </a:spcBef>
              <a:spcAft>
                <a:spcPts val="0"/>
              </a:spcAft>
              <a:buClr>
                <a:schemeClr val="lt1"/>
              </a:buClr>
              <a:buSzPts val="1100"/>
              <a:buChar char="○"/>
              <a:defRPr>
                <a:solidFill>
                  <a:schemeClr val="lt1"/>
                </a:solidFill>
              </a:defRPr>
            </a:lvl8pPr>
            <a:lvl9pPr indent="-298450" lvl="8" marL="4114800">
              <a:lnSpc>
                <a:spcPct val="100000"/>
              </a:lnSpc>
              <a:spcBef>
                <a:spcPts val="0"/>
              </a:spcBef>
              <a:spcAft>
                <a:spcPts val="0"/>
              </a:spcAft>
              <a:buClr>
                <a:schemeClr val="lt1"/>
              </a:buClr>
              <a:buSzPts val="1100"/>
              <a:buChar char="■"/>
              <a:defRPr>
                <a:solidFill>
                  <a:schemeClr val="lt1"/>
                </a:solidFill>
              </a:defRPr>
            </a:lvl9pPr>
          </a:lstStyle>
          <a:p/>
        </p:txBody>
      </p:sp>
      <p:sp>
        <p:nvSpPr>
          <p:cNvPr id="1214" name="Google Shape;1214;p99"/>
          <p:cNvSpPr txBox="1"/>
          <p:nvPr>
            <p:ph idx="8" type="subTitle"/>
          </p:nvPr>
        </p:nvSpPr>
        <p:spPr>
          <a:xfrm>
            <a:off x="2690175" y="2903650"/>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Nunito Sans"/>
              <a:buNone/>
              <a:defRPr b="1" sz="1400">
                <a:solidFill>
                  <a:schemeClr val="lt1"/>
                </a:solidFill>
                <a:latin typeface="Nunito Sans"/>
                <a:ea typeface="Nunito Sans"/>
                <a:cs typeface="Nunito Sans"/>
                <a:sym typeface="Nunito Sans"/>
              </a:defRPr>
            </a:lvl1pPr>
            <a:lvl2pPr lvl="1">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2pPr>
            <a:lvl3pPr lvl="2">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3pPr>
            <a:lvl4pPr lvl="3">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4pPr>
            <a:lvl5pPr lvl="4">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5pPr>
            <a:lvl6pPr lvl="5">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6pPr>
            <a:lvl7pPr lvl="6">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7pPr>
            <a:lvl8pPr lvl="7">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8pPr>
            <a:lvl9pPr lvl="8">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9pPr>
          </a:lstStyle>
          <a:p/>
        </p:txBody>
      </p:sp>
      <p:sp>
        <p:nvSpPr>
          <p:cNvPr id="1215" name="Google Shape;1215;p99"/>
          <p:cNvSpPr txBox="1"/>
          <p:nvPr>
            <p:ph idx="9" type="body"/>
          </p:nvPr>
        </p:nvSpPr>
        <p:spPr>
          <a:xfrm>
            <a:off x="4817513" y="4123300"/>
            <a:ext cx="1657500" cy="4794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chemeClr val="lt1"/>
              </a:buClr>
              <a:buSzPts val="1100"/>
              <a:buChar char="●"/>
              <a:defRPr>
                <a:solidFill>
                  <a:schemeClr val="lt1"/>
                </a:solidFill>
              </a:defRPr>
            </a:lvl1pPr>
            <a:lvl2pPr indent="-298450" lvl="1" marL="914400">
              <a:lnSpc>
                <a:spcPct val="100000"/>
              </a:lnSpc>
              <a:spcBef>
                <a:spcPts val="0"/>
              </a:spcBef>
              <a:spcAft>
                <a:spcPts val="0"/>
              </a:spcAft>
              <a:buClr>
                <a:schemeClr val="lt1"/>
              </a:buClr>
              <a:buSzPts val="1100"/>
              <a:buChar char="○"/>
              <a:defRPr>
                <a:solidFill>
                  <a:schemeClr val="lt1"/>
                </a:solidFill>
              </a:defRPr>
            </a:lvl2pPr>
            <a:lvl3pPr indent="-298450" lvl="2" marL="1371600">
              <a:lnSpc>
                <a:spcPct val="100000"/>
              </a:lnSpc>
              <a:spcBef>
                <a:spcPts val="0"/>
              </a:spcBef>
              <a:spcAft>
                <a:spcPts val="0"/>
              </a:spcAft>
              <a:buClr>
                <a:schemeClr val="lt1"/>
              </a:buClr>
              <a:buSzPts val="1100"/>
              <a:buChar char="■"/>
              <a:defRPr>
                <a:solidFill>
                  <a:schemeClr val="lt1"/>
                </a:solidFill>
              </a:defRPr>
            </a:lvl3pPr>
            <a:lvl4pPr indent="-298450" lvl="3" marL="1828800">
              <a:lnSpc>
                <a:spcPct val="100000"/>
              </a:lnSpc>
              <a:spcBef>
                <a:spcPts val="0"/>
              </a:spcBef>
              <a:spcAft>
                <a:spcPts val="0"/>
              </a:spcAft>
              <a:buClr>
                <a:schemeClr val="lt1"/>
              </a:buClr>
              <a:buSzPts val="1100"/>
              <a:buChar char="●"/>
              <a:defRPr>
                <a:solidFill>
                  <a:schemeClr val="lt1"/>
                </a:solidFill>
              </a:defRPr>
            </a:lvl4pPr>
            <a:lvl5pPr indent="-298450" lvl="4" marL="2286000">
              <a:lnSpc>
                <a:spcPct val="100000"/>
              </a:lnSpc>
              <a:spcBef>
                <a:spcPts val="0"/>
              </a:spcBef>
              <a:spcAft>
                <a:spcPts val="0"/>
              </a:spcAft>
              <a:buClr>
                <a:schemeClr val="lt1"/>
              </a:buClr>
              <a:buSzPts val="1100"/>
              <a:buChar char="○"/>
              <a:defRPr>
                <a:solidFill>
                  <a:schemeClr val="lt1"/>
                </a:solidFill>
              </a:defRPr>
            </a:lvl5pPr>
            <a:lvl6pPr indent="-298450" lvl="5" marL="2743200">
              <a:lnSpc>
                <a:spcPct val="100000"/>
              </a:lnSpc>
              <a:spcBef>
                <a:spcPts val="0"/>
              </a:spcBef>
              <a:spcAft>
                <a:spcPts val="0"/>
              </a:spcAft>
              <a:buClr>
                <a:schemeClr val="lt1"/>
              </a:buClr>
              <a:buSzPts val="1100"/>
              <a:buChar char="■"/>
              <a:defRPr>
                <a:solidFill>
                  <a:schemeClr val="lt1"/>
                </a:solidFill>
              </a:defRPr>
            </a:lvl6pPr>
            <a:lvl7pPr indent="-298450" lvl="6" marL="3200400">
              <a:lnSpc>
                <a:spcPct val="100000"/>
              </a:lnSpc>
              <a:spcBef>
                <a:spcPts val="0"/>
              </a:spcBef>
              <a:spcAft>
                <a:spcPts val="0"/>
              </a:spcAft>
              <a:buClr>
                <a:schemeClr val="lt1"/>
              </a:buClr>
              <a:buSzPts val="1100"/>
              <a:buChar char="●"/>
              <a:defRPr>
                <a:solidFill>
                  <a:schemeClr val="lt1"/>
                </a:solidFill>
              </a:defRPr>
            </a:lvl7pPr>
            <a:lvl8pPr indent="-298450" lvl="7" marL="3657600">
              <a:lnSpc>
                <a:spcPct val="100000"/>
              </a:lnSpc>
              <a:spcBef>
                <a:spcPts val="0"/>
              </a:spcBef>
              <a:spcAft>
                <a:spcPts val="0"/>
              </a:spcAft>
              <a:buClr>
                <a:schemeClr val="lt1"/>
              </a:buClr>
              <a:buSzPts val="1100"/>
              <a:buChar char="○"/>
              <a:defRPr>
                <a:solidFill>
                  <a:schemeClr val="lt1"/>
                </a:solidFill>
              </a:defRPr>
            </a:lvl8pPr>
            <a:lvl9pPr indent="-298450" lvl="8" marL="4114800">
              <a:lnSpc>
                <a:spcPct val="100000"/>
              </a:lnSpc>
              <a:spcBef>
                <a:spcPts val="0"/>
              </a:spcBef>
              <a:spcAft>
                <a:spcPts val="0"/>
              </a:spcAft>
              <a:buClr>
                <a:schemeClr val="lt1"/>
              </a:buClr>
              <a:buSzPts val="1100"/>
              <a:buChar char="■"/>
              <a:defRPr>
                <a:solidFill>
                  <a:schemeClr val="lt1"/>
                </a:solidFill>
              </a:defRPr>
            </a:lvl9pPr>
          </a:lstStyle>
          <a:p/>
        </p:txBody>
      </p:sp>
      <p:sp>
        <p:nvSpPr>
          <p:cNvPr id="1216" name="Google Shape;1216;p99"/>
          <p:cNvSpPr txBox="1"/>
          <p:nvPr>
            <p:ph idx="13" type="subTitle"/>
          </p:nvPr>
        </p:nvSpPr>
        <p:spPr>
          <a:xfrm>
            <a:off x="4817513" y="3656125"/>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Nunito Sans"/>
              <a:buNone/>
              <a:defRPr b="1" sz="1400">
                <a:solidFill>
                  <a:schemeClr val="lt1"/>
                </a:solidFill>
                <a:latin typeface="Nunito Sans"/>
                <a:ea typeface="Nunito Sans"/>
                <a:cs typeface="Nunito Sans"/>
                <a:sym typeface="Nunito Sans"/>
              </a:defRPr>
            </a:lvl1pPr>
            <a:lvl2pPr lvl="1">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2pPr>
            <a:lvl3pPr lvl="2">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3pPr>
            <a:lvl4pPr lvl="3">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4pPr>
            <a:lvl5pPr lvl="4">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5pPr>
            <a:lvl6pPr lvl="5">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6pPr>
            <a:lvl7pPr lvl="6">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7pPr>
            <a:lvl8pPr lvl="7">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8pPr>
            <a:lvl9pPr lvl="8">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9pPr>
          </a:lstStyle>
          <a:p/>
        </p:txBody>
      </p:sp>
      <p:sp>
        <p:nvSpPr>
          <p:cNvPr id="1217" name="Google Shape;1217;p99"/>
          <p:cNvSpPr txBox="1"/>
          <p:nvPr>
            <p:ph idx="14" type="body"/>
          </p:nvPr>
        </p:nvSpPr>
        <p:spPr>
          <a:xfrm>
            <a:off x="6944488" y="3370825"/>
            <a:ext cx="1657500" cy="4794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Clr>
                <a:schemeClr val="lt1"/>
              </a:buClr>
              <a:buSzPts val="1100"/>
              <a:buChar char="●"/>
              <a:defRPr>
                <a:solidFill>
                  <a:schemeClr val="lt1"/>
                </a:solidFill>
              </a:defRPr>
            </a:lvl1pPr>
            <a:lvl2pPr indent="-298450" lvl="1" marL="914400">
              <a:lnSpc>
                <a:spcPct val="100000"/>
              </a:lnSpc>
              <a:spcBef>
                <a:spcPts val="0"/>
              </a:spcBef>
              <a:spcAft>
                <a:spcPts val="0"/>
              </a:spcAft>
              <a:buClr>
                <a:schemeClr val="lt1"/>
              </a:buClr>
              <a:buSzPts val="1100"/>
              <a:buChar char="○"/>
              <a:defRPr>
                <a:solidFill>
                  <a:schemeClr val="lt1"/>
                </a:solidFill>
              </a:defRPr>
            </a:lvl2pPr>
            <a:lvl3pPr indent="-298450" lvl="2" marL="1371600">
              <a:lnSpc>
                <a:spcPct val="100000"/>
              </a:lnSpc>
              <a:spcBef>
                <a:spcPts val="0"/>
              </a:spcBef>
              <a:spcAft>
                <a:spcPts val="0"/>
              </a:spcAft>
              <a:buClr>
                <a:schemeClr val="lt1"/>
              </a:buClr>
              <a:buSzPts val="1100"/>
              <a:buChar char="■"/>
              <a:defRPr>
                <a:solidFill>
                  <a:schemeClr val="lt1"/>
                </a:solidFill>
              </a:defRPr>
            </a:lvl3pPr>
            <a:lvl4pPr indent="-298450" lvl="3" marL="1828800">
              <a:lnSpc>
                <a:spcPct val="100000"/>
              </a:lnSpc>
              <a:spcBef>
                <a:spcPts val="0"/>
              </a:spcBef>
              <a:spcAft>
                <a:spcPts val="0"/>
              </a:spcAft>
              <a:buClr>
                <a:schemeClr val="lt1"/>
              </a:buClr>
              <a:buSzPts val="1100"/>
              <a:buChar char="●"/>
              <a:defRPr>
                <a:solidFill>
                  <a:schemeClr val="lt1"/>
                </a:solidFill>
              </a:defRPr>
            </a:lvl4pPr>
            <a:lvl5pPr indent="-298450" lvl="4" marL="2286000">
              <a:lnSpc>
                <a:spcPct val="100000"/>
              </a:lnSpc>
              <a:spcBef>
                <a:spcPts val="0"/>
              </a:spcBef>
              <a:spcAft>
                <a:spcPts val="0"/>
              </a:spcAft>
              <a:buClr>
                <a:schemeClr val="lt1"/>
              </a:buClr>
              <a:buSzPts val="1100"/>
              <a:buChar char="○"/>
              <a:defRPr>
                <a:solidFill>
                  <a:schemeClr val="lt1"/>
                </a:solidFill>
              </a:defRPr>
            </a:lvl5pPr>
            <a:lvl6pPr indent="-298450" lvl="5" marL="2743200">
              <a:lnSpc>
                <a:spcPct val="100000"/>
              </a:lnSpc>
              <a:spcBef>
                <a:spcPts val="0"/>
              </a:spcBef>
              <a:spcAft>
                <a:spcPts val="0"/>
              </a:spcAft>
              <a:buClr>
                <a:schemeClr val="lt1"/>
              </a:buClr>
              <a:buSzPts val="1100"/>
              <a:buChar char="■"/>
              <a:defRPr>
                <a:solidFill>
                  <a:schemeClr val="lt1"/>
                </a:solidFill>
              </a:defRPr>
            </a:lvl6pPr>
            <a:lvl7pPr indent="-298450" lvl="6" marL="3200400">
              <a:lnSpc>
                <a:spcPct val="100000"/>
              </a:lnSpc>
              <a:spcBef>
                <a:spcPts val="0"/>
              </a:spcBef>
              <a:spcAft>
                <a:spcPts val="0"/>
              </a:spcAft>
              <a:buClr>
                <a:schemeClr val="lt1"/>
              </a:buClr>
              <a:buSzPts val="1100"/>
              <a:buChar char="●"/>
              <a:defRPr>
                <a:solidFill>
                  <a:schemeClr val="lt1"/>
                </a:solidFill>
              </a:defRPr>
            </a:lvl7pPr>
            <a:lvl8pPr indent="-298450" lvl="7" marL="3657600">
              <a:lnSpc>
                <a:spcPct val="100000"/>
              </a:lnSpc>
              <a:spcBef>
                <a:spcPts val="0"/>
              </a:spcBef>
              <a:spcAft>
                <a:spcPts val="0"/>
              </a:spcAft>
              <a:buClr>
                <a:schemeClr val="lt1"/>
              </a:buClr>
              <a:buSzPts val="1100"/>
              <a:buChar char="○"/>
              <a:defRPr>
                <a:solidFill>
                  <a:schemeClr val="lt1"/>
                </a:solidFill>
              </a:defRPr>
            </a:lvl8pPr>
            <a:lvl9pPr indent="-298450" lvl="8" marL="4114800">
              <a:lnSpc>
                <a:spcPct val="100000"/>
              </a:lnSpc>
              <a:spcBef>
                <a:spcPts val="0"/>
              </a:spcBef>
              <a:spcAft>
                <a:spcPts val="0"/>
              </a:spcAft>
              <a:buClr>
                <a:schemeClr val="lt1"/>
              </a:buClr>
              <a:buSzPts val="1100"/>
              <a:buChar char="■"/>
              <a:defRPr>
                <a:solidFill>
                  <a:schemeClr val="lt1"/>
                </a:solidFill>
              </a:defRPr>
            </a:lvl9pPr>
          </a:lstStyle>
          <a:p/>
        </p:txBody>
      </p:sp>
      <p:sp>
        <p:nvSpPr>
          <p:cNvPr id="1218" name="Google Shape;1218;p99"/>
          <p:cNvSpPr txBox="1"/>
          <p:nvPr>
            <p:ph idx="15" type="subTitle"/>
          </p:nvPr>
        </p:nvSpPr>
        <p:spPr>
          <a:xfrm>
            <a:off x="6944488" y="2903650"/>
            <a:ext cx="1657500" cy="396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400"/>
              <a:buFont typeface="Nunito Sans"/>
              <a:buNone/>
              <a:defRPr b="1" sz="1400">
                <a:solidFill>
                  <a:schemeClr val="lt1"/>
                </a:solidFill>
                <a:latin typeface="Nunito Sans"/>
                <a:ea typeface="Nunito Sans"/>
                <a:cs typeface="Nunito Sans"/>
                <a:sym typeface="Nunito Sans"/>
              </a:defRPr>
            </a:lvl1pPr>
            <a:lvl2pPr lvl="1">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2pPr>
            <a:lvl3pPr lvl="2">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3pPr>
            <a:lvl4pPr lvl="3">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4pPr>
            <a:lvl5pPr lvl="4">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5pPr>
            <a:lvl6pPr lvl="5">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6pPr>
            <a:lvl7pPr lvl="6">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7pPr>
            <a:lvl8pPr lvl="7">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8pPr>
            <a:lvl9pPr lvl="8">
              <a:lnSpc>
                <a:spcPct val="100000"/>
              </a:lnSpc>
              <a:spcBef>
                <a:spcPts val="0"/>
              </a:spcBef>
              <a:spcAft>
                <a:spcPts val="0"/>
              </a:spcAft>
              <a:buClr>
                <a:schemeClr val="lt1"/>
              </a:buClr>
              <a:buSzPts val="1400"/>
              <a:buFont typeface="Nunito Sans"/>
              <a:buNone/>
              <a:defRPr b="1">
                <a:solidFill>
                  <a:schemeClr val="lt1"/>
                </a:solidFill>
                <a:latin typeface="Nunito Sans"/>
                <a:ea typeface="Nunito Sans"/>
                <a:cs typeface="Nunito Sans"/>
                <a:sym typeface="Nunito Sans"/>
              </a:defRPr>
            </a:lvl9pPr>
          </a:lstStyle>
          <a:p/>
        </p:txBody>
      </p:sp>
      <p:sp>
        <p:nvSpPr>
          <p:cNvPr id="1219" name="Google Shape;1219;p99"/>
          <p:cNvSpPr/>
          <p:nvPr/>
        </p:nvSpPr>
        <p:spPr>
          <a:xfrm rot="1443446">
            <a:off x="9007242" y="2410908"/>
            <a:ext cx="245014" cy="686036"/>
          </a:xfrm>
          <a:custGeom>
            <a:rect b="b" l="l" r="r" t="t"/>
            <a:pathLst>
              <a:path extrusionOk="0" h="3108" w="111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0" name="Google Shape;1220;p99"/>
          <p:cNvSpPr/>
          <p:nvPr/>
        </p:nvSpPr>
        <p:spPr>
          <a:xfrm>
            <a:off x="-911752" y="1186410"/>
            <a:ext cx="1311564" cy="1311564"/>
          </a:xfrm>
          <a:custGeom>
            <a:rect b="b" l="l" r="r" t="t"/>
            <a:pathLst>
              <a:path extrusionOk="0" h="4285" w="4285">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1" name="Google Shape;1221;p99"/>
          <p:cNvSpPr/>
          <p:nvPr/>
        </p:nvSpPr>
        <p:spPr>
          <a:xfrm>
            <a:off x="1082237" y="4885260"/>
            <a:ext cx="1566224" cy="371890"/>
          </a:xfrm>
          <a:custGeom>
            <a:rect b="b" l="l" r="r" t="t"/>
            <a:pathLst>
              <a:path extrusionOk="0" h="1215" w="5117">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2">
  <p:cSld name="CUSTOM_7_2">
    <p:spTree>
      <p:nvGrpSpPr>
        <p:cNvPr id="1222" name="Shape 1222"/>
        <p:cNvGrpSpPr/>
        <p:nvPr/>
      </p:nvGrpSpPr>
      <p:grpSpPr>
        <a:xfrm>
          <a:off x="0" y="0"/>
          <a:ext cx="0" cy="0"/>
          <a:chOff x="0" y="0"/>
          <a:chExt cx="0" cy="0"/>
        </a:xfrm>
      </p:grpSpPr>
      <p:sp>
        <p:nvSpPr>
          <p:cNvPr id="1223" name="Google Shape;1223;p10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224" name="Google Shape;1224;p100"/>
          <p:cNvSpPr/>
          <p:nvPr/>
        </p:nvSpPr>
        <p:spPr>
          <a:xfrm>
            <a:off x="561975" y="1377275"/>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00"/>
          <p:cNvSpPr/>
          <p:nvPr>
            <p:ph idx="2" type="pic"/>
          </p:nvPr>
        </p:nvSpPr>
        <p:spPr>
          <a:xfrm>
            <a:off x="657075" y="1377275"/>
            <a:ext cx="1838400" cy="1838400"/>
          </a:xfrm>
          <a:prstGeom prst="rect">
            <a:avLst/>
          </a:prstGeom>
          <a:noFill/>
          <a:ln>
            <a:noFill/>
          </a:ln>
        </p:spPr>
      </p:sp>
      <p:sp>
        <p:nvSpPr>
          <p:cNvPr id="1226" name="Google Shape;1226;p100"/>
          <p:cNvSpPr/>
          <p:nvPr/>
        </p:nvSpPr>
        <p:spPr>
          <a:xfrm>
            <a:off x="661839" y="3459848"/>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00"/>
          <p:cNvSpPr txBox="1"/>
          <p:nvPr>
            <p:ph idx="1" type="subTitle"/>
          </p:nvPr>
        </p:nvSpPr>
        <p:spPr>
          <a:xfrm>
            <a:off x="695025"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228" name="Google Shape;1228;p100"/>
          <p:cNvSpPr/>
          <p:nvPr/>
        </p:nvSpPr>
        <p:spPr>
          <a:xfrm>
            <a:off x="2589400" y="1390650"/>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00"/>
          <p:cNvSpPr/>
          <p:nvPr>
            <p:ph idx="3" type="pic"/>
          </p:nvPr>
        </p:nvSpPr>
        <p:spPr>
          <a:xfrm>
            <a:off x="2684500" y="1390650"/>
            <a:ext cx="1838400" cy="1838400"/>
          </a:xfrm>
          <a:prstGeom prst="rect">
            <a:avLst/>
          </a:prstGeom>
          <a:noFill/>
          <a:ln>
            <a:noFill/>
          </a:ln>
        </p:spPr>
      </p:sp>
      <p:sp>
        <p:nvSpPr>
          <p:cNvPr id="1230" name="Google Shape;1230;p100"/>
          <p:cNvSpPr/>
          <p:nvPr/>
        </p:nvSpPr>
        <p:spPr>
          <a:xfrm>
            <a:off x="2689263" y="3473187"/>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00"/>
          <p:cNvSpPr/>
          <p:nvPr/>
        </p:nvSpPr>
        <p:spPr>
          <a:xfrm>
            <a:off x="4616825" y="1390650"/>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00"/>
          <p:cNvSpPr/>
          <p:nvPr>
            <p:ph idx="4" type="pic"/>
          </p:nvPr>
        </p:nvSpPr>
        <p:spPr>
          <a:xfrm>
            <a:off x="4711925" y="1390650"/>
            <a:ext cx="1838400" cy="1838400"/>
          </a:xfrm>
          <a:prstGeom prst="rect">
            <a:avLst/>
          </a:prstGeom>
          <a:noFill/>
          <a:ln>
            <a:noFill/>
          </a:ln>
        </p:spPr>
      </p:sp>
      <p:sp>
        <p:nvSpPr>
          <p:cNvPr id="1233" name="Google Shape;1233;p100"/>
          <p:cNvSpPr/>
          <p:nvPr/>
        </p:nvSpPr>
        <p:spPr>
          <a:xfrm>
            <a:off x="4716688" y="3473187"/>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00"/>
          <p:cNvSpPr/>
          <p:nvPr/>
        </p:nvSpPr>
        <p:spPr>
          <a:xfrm>
            <a:off x="6639475" y="1377275"/>
            <a:ext cx="95100" cy="283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00"/>
          <p:cNvSpPr/>
          <p:nvPr>
            <p:ph idx="5" type="pic"/>
          </p:nvPr>
        </p:nvSpPr>
        <p:spPr>
          <a:xfrm>
            <a:off x="6734575" y="1377275"/>
            <a:ext cx="1838400" cy="1838400"/>
          </a:xfrm>
          <a:prstGeom prst="rect">
            <a:avLst/>
          </a:prstGeom>
          <a:noFill/>
          <a:ln>
            <a:noFill/>
          </a:ln>
        </p:spPr>
      </p:sp>
      <p:sp>
        <p:nvSpPr>
          <p:cNvPr id="1236" name="Google Shape;1236;p100"/>
          <p:cNvSpPr/>
          <p:nvPr/>
        </p:nvSpPr>
        <p:spPr>
          <a:xfrm>
            <a:off x="6739338" y="3459812"/>
            <a:ext cx="1838400" cy="7554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00"/>
          <p:cNvSpPr txBox="1"/>
          <p:nvPr>
            <p:ph idx="6" type="body"/>
          </p:nvPr>
        </p:nvSpPr>
        <p:spPr>
          <a:xfrm>
            <a:off x="695025" y="3602275"/>
            <a:ext cx="1838400" cy="6264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238" name="Google Shape;1238;p100"/>
          <p:cNvSpPr txBox="1"/>
          <p:nvPr>
            <p:ph idx="7" type="subTitle"/>
          </p:nvPr>
        </p:nvSpPr>
        <p:spPr>
          <a:xfrm>
            <a:off x="2655925"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239" name="Google Shape;1239;p100"/>
          <p:cNvSpPr txBox="1"/>
          <p:nvPr>
            <p:ph idx="8" type="body"/>
          </p:nvPr>
        </p:nvSpPr>
        <p:spPr>
          <a:xfrm>
            <a:off x="2655925" y="3602275"/>
            <a:ext cx="1838400" cy="6264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240" name="Google Shape;1240;p100"/>
          <p:cNvSpPr txBox="1"/>
          <p:nvPr>
            <p:ph idx="9" type="subTitle"/>
          </p:nvPr>
        </p:nvSpPr>
        <p:spPr>
          <a:xfrm>
            <a:off x="4714313"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241" name="Google Shape;1241;p100"/>
          <p:cNvSpPr txBox="1"/>
          <p:nvPr>
            <p:ph idx="13" type="body"/>
          </p:nvPr>
        </p:nvSpPr>
        <p:spPr>
          <a:xfrm>
            <a:off x="4714313" y="3602275"/>
            <a:ext cx="1838400" cy="6264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242" name="Google Shape;1242;p100"/>
          <p:cNvSpPr txBox="1"/>
          <p:nvPr>
            <p:ph idx="14" type="subTitle"/>
          </p:nvPr>
        </p:nvSpPr>
        <p:spPr>
          <a:xfrm>
            <a:off x="6744125" y="3283075"/>
            <a:ext cx="1838400" cy="319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2pPr>
            <a:lvl3pPr lvl="2">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3pPr>
            <a:lvl4pPr lvl="3">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4pPr>
            <a:lvl5pPr lvl="4">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5pPr>
            <a:lvl6pPr lvl="5">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6pPr>
            <a:lvl7pPr lvl="6">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7pPr>
            <a:lvl8pPr lvl="7">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8pPr>
            <a:lvl9pPr lvl="8">
              <a:lnSpc>
                <a:spcPct val="100000"/>
              </a:lnSpc>
              <a:spcBef>
                <a:spcPts val="0"/>
              </a:spcBef>
              <a:spcAft>
                <a:spcPts val="0"/>
              </a:spcAft>
              <a:buClr>
                <a:schemeClr val="accent5"/>
              </a:buClr>
              <a:buSzPts val="1400"/>
              <a:buFont typeface="Nunito Sans"/>
              <a:buNone/>
              <a:defRPr b="1">
                <a:solidFill>
                  <a:schemeClr val="accent5"/>
                </a:solidFill>
                <a:latin typeface="Nunito Sans"/>
                <a:ea typeface="Nunito Sans"/>
                <a:cs typeface="Nunito Sans"/>
                <a:sym typeface="Nunito Sans"/>
              </a:defRPr>
            </a:lvl9pPr>
          </a:lstStyle>
          <a:p/>
        </p:txBody>
      </p:sp>
      <p:sp>
        <p:nvSpPr>
          <p:cNvPr id="1243" name="Google Shape;1243;p100"/>
          <p:cNvSpPr txBox="1"/>
          <p:nvPr>
            <p:ph idx="15" type="body"/>
          </p:nvPr>
        </p:nvSpPr>
        <p:spPr>
          <a:xfrm>
            <a:off x="6744125" y="3602275"/>
            <a:ext cx="1838400" cy="6264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244" name="Google Shape;1244;p100"/>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245" name="Google Shape;1245;p100"/>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extLst>
    <p:ext uri="{DCECCB84-F9BA-43D5-87BE-67443E8EF086}">
      <p15:sldGuideLst>
        <p15:guide id="1" orient="horz" pos="2046">
          <p15:clr>
            <a:srgbClr val="E46962"/>
          </p15:clr>
        </p15:guide>
        <p15:guide id="2" orient="horz" pos="2655">
          <p15:clr>
            <a:srgbClr val="E46962"/>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3">
  <p:cSld name="CUSTOM_8_2">
    <p:spTree>
      <p:nvGrpSpPr>
        <p:cNvPr id="1246" name="Shape 1246"/>
        <p:cNvGrpSpPr/>
        <p:nvPr/>
      </p:nvGrpSpPr>
      <p:grpSpPr>
        <a:xfrm>
          <a:off x="0" y="0"/>
          <a:ext cx="0" cy="0"/>
          <a:chOff x="0" y="0"/>
          <a:chExt cx="0" cy="0"/>
        </a:xfrm>
      </p:grpSpPr>
      <p:sp>
        <p:nvSpPr>
          <p:cNvPr id="1247" name="Google Shape;1247;p101"/>
          <p:cNvSpPr/>
          <p:nvPr/>
        </p:nvSpPr>
        <p:spPr>
          <a:xfrm>
            <a:off x="2057400" y="1333950"/>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01"/>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atin typeface="Inter"/>
                <a:ea typeface="Inter"/>
                <a:cs typeface="Inter"/>
                <a:sym typeface="Inter"/>
              </a:defRPr>
            </a:lvl2pPr>
            <a:lvl3pPr lvl="2">
              <a:spcBef>
                <a:spcPts val="0"/>
              </a:spcBef>
              <a:spcAft>
                <a:spcPts val="0"/>
              </a:spcAft>
              <a:buSzPts val="2000"/>
              <a:buNone/>
              <a:defRPr>
                <a:latin typeface="Inter"/>
                <a:ea typeface="Inter"/>
                <a:cs typeface="Inter"/>
                <a:sym typeface="Inter"/>
              </a:defRPr>
            </a:lvl3pPr>
            <a:lvl4pPr lvl="3">
              <a:spcBef>
                <a:spcPts val="0"/>
              </a:spcBef>
              <a:spcAft>
                <a:spcPts val="0"/>
              </a:spcAft>
              <a:buSzPts val="2000"/>
              <a:buNone/>
              <a:defRPr>
                <a:latin typeface="Inter"/>
                <a:ea typeface="Inter"/>
                <a:cs typeface="Inter"/>
                <a:sym typeface="Inter"/>
              </a:defRPr>
            </a:lvl4pPr>
            <a:lvl5pPr lvl="4">
              <a:spcBef>
                <a:spcPts val="0"/>
              </a:spcBef>
              <a:spcAft>
                <a:spcPts val="0"/>
              </a:spcAft>
              <a:buSzPts val="2000"/>
              <a:buNone/>
              <a:defRPr>
                <a:latin typeface="Inter"/>
                <a:ea typeface="Inter"/>
                <a:cs typeface="Inter"/>
                <a:sym typeface="Inter"/>
              </a:defRPr>
            </a:lvl5pPr>
            <a:lvl6pPr lvl="5">
              <a:spcBef>
                <a:spcPts val="0"/>
              </a:spcBef>
              <a:spcAft>
                <a:spcPts val="0"/>
              </a:spcAft>
              <a:buSzPts val="2000"/>
              <a:buNone/>
              <a:defRPr>
                <a:latin typeface="Inter"/>
                <a:ea typeface="Inter"/>
                <a:cs typeface="Inter"/>
                <a:sym typeface="Inter"/>
              </a:defRPr>
            </a:lvl6pPr>
            <a:lvl7pPr lvl="6">
              <a:spcBef>
                <a:spcPts val="0"/>
              </a:spcBef>
              <a:spcAft>
                <a:spcPts val="0"/>
              </a:spcAft>
              <a:buSzPts val="2000"/>
              <a:buNone/>
              <a:defRPr>
                <a:latin typeface="Inter"/>
                <a:ea typeface="Inter"/>
                <a:cs typeface="Inter"/>
                <a:sym typeface="Inter"/>
              </a:defRPr>
            </a:lvl7pPr>
            <a:lvl8pPr lvl="7">
              <a:spcBef>
                <a:spcPts val="0"/>
              </a:spcBef>
              <a:spcAft>
                <a:spcPts val="0"/>
              </a:spcAft>
              <a:buSzPts val="2000"/>
              <a:buNone/>
              <a:defRPr>
                <a:latin typeface="Inter"/>
                <a:ea typeface="Inter"/>
                <a:cs typeface="Inter"/>
                <a:sym typeface="Inter"/>
              </a:defRPr>
            </a:lvl8pPr>
            <a:lvl9pPr lvl="8">
              <a:spcBef>
                <a:spcPts val="0"/>
              </a:spcBef>
              <a:spcAft>
                <a:spcPts val="0"/>
              </a:spcAft>
              <a:buSzPts val="2000"/>
              <a:buNone/>
              <a:defRPr>
                <a:latin typeface="Inter"/>
                <a:ea typeface="Inter"/>
                <a:cs typeface="Inter"/>
                <a:sym typeface="Inter"/>
              </a:defRPr>
            </a:lvl9pPr>
          </a:lstStyle>
          <a:p/>
        </p:txBody>
      </p:sp>
      <p:sp>
        <p:nvSpPr>
          <p:cNvPr id="1249" name="Google Shape;1249;p101"/>
          <p:cNvSpPr/>
          <p:nvPr>
            <p:ph idx="2" type="pic"/>
          </p:nvPr>
        </p:nvSpPr>
        <p:spPr>
          <a:xfrm>
            <a:off x="942975" y="1390650"/>
            <a:ext cx="1467000" cy="1467000"/>
          </a:xfrm>
          <a:prstGeom prst="roundRect">
            <a:avLst>
              <a:gd fmla="val 16667" name="adj"/>
            </a:avLst>
          </a:prstGeom>
          <a:noFill/>
          <a:ln>
            <a:noFill/>
          </a:ln>
        </p:spPr>
      </p:sp>
      <p:sp>
        <p:nvSpPr>
          <p:cNvPr id="1250" name="Google Shape;1250;p101"/>
          <p:cNvSpPr/>
          <p:nvPr/>
        </p:nvSpPr>
        <p:spPr>
          <a:xfrm flipH="1">
            <a:off x="4353000" y="1381125"/>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01"/>
          <p:cNvSpPr/>
          <p:nvPr/>
        </p:nvSpPr>
        <p:spPr>
          <a:xfrm>
            <a:off x="2057400" y="3107650"/>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01"/>
          <p:cNvSpPr/>
          <p:nvPr>
            <p:ph idx="3" type="pic"/>
          </p:nvPr>
        </p:nvSpPr>
        <p:spPr>
          <a:xfrm>
            <a:off x="942975" y="3117175"/>
            <a:ext cx="1467000" cy="1467000"/>
          </a:xfrm>
          <a:prstGeom prst="roundRect">
            <a:avLst>
              <a:gd fmla="val 16667" name="adj"/>
            </a:avLst>
          </a:prstGeom>
          <a:noFill/>
          <a:ln>
            <a:noFill/>
          </a:ln>
        </p:spPr>
      </p:sp>
      <p:sp>
        <p:nvSpPr>
          <p:cNvPr id="1253" name="Google Shape;1253;p101"/>
          <p:cNvSpPr/>
          <p:nvPr/>
        </p:nvSpPr>
        <p:spPr>
          <a:xfrm flipH="1">
            <a:off x="4353000" y="3107650"/>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01"/>
          <p:cNvSpPr/>
          <p:nvPr/>
        </p:nvSpPr>
        <p:spPr>
          <a:xfrm>
            <a:off x="5812950" y="1376363"/>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01"/>
          <p:cNvSpPr/>
          <p:nvPr>
            <p:ph idx="4" type="pic"/>
          </p:nvPr>
        </p:nvSpPr>
        <p:spPr>
          <a:xfrm>
            <a:off x="4698525" y="1385888"/>
            <a:ext cx="1467000" cy="1467000"/>
          </a:xfrm>
          <a:prstGeom prst="roundRect">
            <a:avLst>
              <a:gd fmla="val 16667" name="adj"/>
            </a:avLst>
          </a:prstGeom>
          <a:noFill/>
          <a:ln>
            <a:noFill/>
          </a:ln>
        </p:spPr>
      </p:sp>
      <p:sp>
        <p:nvSpPr>
          <p:cNvPr id="1256" name="Google Shape;1256;p101"/>
          <p:cNvSpPr/>
          <p:nvPr/>
        </p:nvSpPr>
        <p:spPr>
          <a:xfrm flipH="1">
            <a:off x="8108550" y="1376363"/>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01"/>
          <p:cNvSpPr/>
          <p:nvPr/>
        </p:nvSpPr>
        <p:spPr>
          <a:xfrm>
            <a:off x="5812950" y="3102888"/>
            <a:ext cx="2390700" cy="1467000"/>
          </a:xfrm>
          <a:prstGeom prst="rect">
            <a:avLst/>
          </a:prstGeom>
          <a:solidFill>
            <a:schemeClr val="lt1"/>
          </a:solidFill>
          <a:ln>
            <a:noFill/>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01"/>
          <p:cNvSpPr/>
          <p:nvPr>
            <p:ph idx="5" type="pic"/>
          </p:nvPr>
        </p:nvSpPr>
        <p:spPr>
          <a:xfrm>
            <a:off x="4698525" y="3112413"/>
            <a:ext cx="1467000" cy="1467000"/>
          </a:xfrm>
          <a:prstGeom prst="roundRect">
            <a:avLst>
              <a:gd fmla="val 16667" name="adj"/>
            </a:avLst>
          </a:prstGeom>
          <a:noFill/>
          <a:ln>
            <a:noFill/>
          </a:ln>
        </p:spPr>
      </p:sp>
      <p:sp>
        <p:nvSpPr>
          <p:cNvPr id="1259" name="Google Shape;1259;p101"/>
          <p:cNvSpPr/>
          <p:nvPr/>
        </p:nvSpPr>
        <p:spPr>
          <a:xfrm flipH="1">
            <a:off x="8108550" y="3102888"/>
            <a:ext cx="95100" cy="14670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01"/>
          <p:cNvSpPr txBox="1"/>
          <p:nvPr>
            <p:ph idx="1" type="body"/>
          </p:nvPr>
        </p:nvSpPr>
        <p:spPr>
          <a:xfrm>
            <a:off x="2500238" y="2081974"/>
            <a:ext cx="1762500" cy="5727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261" name="Google Shape;1261;p101"/>
          <p:cNvSpPr txBox="1"/>
          <p:nvPr>
            <p:ph idx="6" type="subTitle"/>
          </p:nvPr>
        </p:nvSpPr>
        <p:spPr>
          <a:xfrm>
            <a:off x="2500250" y="1718550"/>
            <a:ext cx="1762500" cy="363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262" name="Google Shape;1262;p101"/>
          <p:cNvSpPr txBox="1"/>
          <p:nvPr>
            <p:ph idx="7" type="subTitle"/>
          </p:nvPr>
        </p:nvSpPr>
        <p:spPr>
          <a:xfrm>
            <a:off x="6255788" y="1718550"/>
            <a:ext cx="1762500" cy="363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263" name="Google Shape;1263;p101"/>
          <p:cNvSpPr txBox="1"/>
          <p:nvPr>
            <p:ph idx="8" type="body"/>
          </p:nvPr>
        </p:nvSpPr>
        <p:spPr>
          <a:xfrm>
            <a:off x="6255775" y="2081974"/>
            <a:ext cx="1762500" cy="5727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264" name="Google Shape;1264;p101"/>
          <p:cNvSpPr txBox="1"/>
          <p:nvPr>
            <p:ph idx="9" type="subTitle"/>
          </p:nvPr>
        </p:nvSpPr>
        <p:spPr>
          <a:xfrm>
            <a:off x="2500238" y="3416988"/>
            <a:ext cx="1762500" cy="363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265" name="Google Shape;1265;p101"/>
          <p:cNvSpPr txBox="1"/>
          <p:nvPr>
            <p:ph idx="13" type="body"/>
          </p:nvPr>
        </p:nvSpPr>
        <p:spPr>
          <a:xfrm>
            <a:off x="2500225" y="3780411"/>
            <a:ext cx="1762500" cy="5727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266" name="Google Shape;1266;p101"/>
          <p:cNvSpPr txBox="1"/>
          <p:nvPr>
            <p:ph idx="14" type="subTitle"/>
          </p:nvPr>
        </p:nvSpPr>
        <p:spPr>
          <a:xfrm>
            <a:off x="6255775" y="3416988"/>
            <a:ext cx="1762500" cy="363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accent5"/>
              </a:buClr>
              <a:buSzPts val="1400"/>
              <a:buFont typeface="Nunito Sans"/>
              <a:buNone/>
              <a:defRPr b="1" sz="1400">
                <a:solidFill>
                  <a:schemeClr val="accent5"/>
                </a:solidFill>
                <a:latin typeface="Nunito Sans"/>
                <a:ea typeface="Nunito Sans"/>
                <a:cs typeface="Nunito Sans"/>
                <a:sym typeface="Nunito Sans"/>
              </a:defRPr>
            </a:lvl1pPr>
            <a:lvl2pPr lvl="1">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2pPr>
            <a:lvl3pPr lvl="2">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3pPr>
            <a:lvl4pPr lvl="3">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4pPr>
            <a:lvl5pPr lvl="4">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5pPr>
            <a:lvl6pPr lvl="5">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6pPr>
            <a:lvl7pPr lvl="6">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7pPr>
            <a:lvl8pPr lvl="7">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8pPr>
            <a:lvl9pPr lvl="8">
              <a:lnSpc>
                <a:spcPct val="115000"/>
              </a:lnSpc>
              <a:spcBef>
                <a:spcPts val="0"/>
              </a:spcBef>
              <a:spcAft>
                <a:spcPts val="0"/>
              </a:spcAft>
              <a:buClr>
                <a:schemeClr val="accent5"/>
              </a:buClr>
              <a:buSzPts val="1600"/>
              <a:buFont typeface="Nunito Sans"/>
              <a:buNone/>
              <a:defRPr b="1" sz="1600">
                <a:solidFill>
                  <a:schemeClr val="accent5"/>
                </a:solidFill>
                <a:latin typeface="Nunito Sans"/>
                <a:ea typeface="Nunito Sans"/>
                <a:cs typeface="Nunito Sans"/>
                <a:sym typeface="Nunito Sans"/>
              </a:defRPr>
            </a:lvl9pPr>
          </a:lstStyle>
          <a:p/>
        </p:txBody>
      </p:sp>
      <p:sp>
        <p:nvSpPr>
          <p:cNvPr id="1267" name="Google Shape;1267;p101"/>
          <p:cNvSpPr txBox="1"/>
          <p:nvPr>
            <p:ph idx="15" type="body"/>
          </p:nvPr>
        </p:nvSpPr>
        <p:spPr>
          <a:xfrm>
            <a:off x="6255763" y="3780411"/>
            <a:ext cx="1762500" cy="572700"/>
          </a:xfrm>
          <a:prstGeom prst="rect">
            <a:avLst/>
          </a:prstGeom>
        </p:spPr>
        <p:txBody>
          <a:bodyPr anchorCtr="0" anchor="ctr" bIns="91425" lIns="91425"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268" name="Google Shape;1268;p101"/>
          <p:cNvSpPr/>
          <p:nvPr/>
        </p:nvSpPr>
        <p:spPr>
          <a:xfrm>
            <a:off x="7502775" y="4996950"/>
            <a:ext cx="1637100" cy="148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
        <p:nvSpPr>
          <p:cNvPr id="1269" name="Google Shape;1269;p101"/>
          <p:cNvSpPr/>
          <p:nvPr/>
        </p:nvSpPr>
        <p:spPr>
          <a:xfrm>
            <a:off x="-15875" y="0"/>
            <a:ext cx="1637100" cy="148800"/>
          </a:xfrm>
          <a:prstGeom prst="roundRect">
            <a:avLst>
              <a:gd fmla="val 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lt Neon"/>
              <a:ea typeface="Tilt Neon"/>
              <a:cs typeface="Tilt Neon"/>
              <a:sym typeface="Tilt Neo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07" Type="http://schemas.openxmlformats.org/officeDocument/2006/relationships/slideLayout" Target="../slideLayouts/slideLayout118.xml"/><Relationship Id="rId106" Type="http://schemas.openxmlformats.org/officeDocument/2006/relationships/slideLayout" Target="../slideLayouts/slideLayout117.xml"/><Relationship Id="rId105" Type="http://schemas.openxmlformats.org/officeDocument/2006/relationships/slideLayout" Target="../slideLayouts/slideLayout116.xml"/><Relationship Id="rId104" Type="http://schemas.openxmlformats.org/officeDocument/2006/relationships/slideLayout" Target="../slideLayouts/slideLayout115.xml"/><Relationship Id="rId109" Type="http://schemas.openxmlformats.org/officeDocument/2006/relationships/slideLayout" Target="../slideLayouts/slideLayout120.xml"/><Relationship Id="rId108" Type="http://schemas.openxmlformats.org/officeDocument/2006/relationships/slideLayout" Target="../slideLayouts/slideLayout119.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103" Type="http://schemas.openxmlformats.org/officeDocument/2006/relationships/slideLayout" Target="../slideLayouts/slideLayout114.xml"/><Relationship Id="rId102" Type="http://schemas.openxmlformats.org/officeDocument/2006/relationships/slideLayout" Target="../slideLayouts/slideLayout113.xml"/><Relationship Id="rId101" Type="http://schemas.openxmlformats.org/officeDocument/2006/relationships/slideLayout" Target="../slideLayouts/slideLayout112.xml"/><Relationship Id="rId100" Type="http://schemas.openxmlformats.org/officeDocument/2006/relationships/slideLayout" Target="../slideLayouts/slideLayout111.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95" Type="http://schemas.openxmlformats.org/officeDocument/2006/relationships/slideLayout" Target="../slideLayouts/slideLayout106.xml"/><Relationship Id="rId94" Type="http://schemas.openxmlformats.org/officeDocument/2006/relationships/slideLayout" Target="../slideLayouts/slideLayout105.xml"/><Relationship Id="rId97" Type="http://schemas.openxmlformats.org/officeDocument/2006/relationships/slideLayout" Target="../slideLayouts/slideLayout108.xml"/><Relationship Id="rId96" Type="http://schemas.openxmlformats.org/officeDocument/2006/relationships/slideLayout" Target="../slideLayouts/slideLayout107.xml"/><Relationship Id="rId11" Type="http://schemas.openxmlformats.org/officeDocument/2006/relationships/slideLayout" Target="../slideLayouts/slideLayout22.xml"/><Relationship Id="rId99" Type="http://schemas.openxmlformats.org/officeDocument/2006/relationships/slideLayout" Target="../slideLayouts/slideLayout110.xml"/><Relationship Id="rId10" Type="http://schemas.openxmlformats.org/officeDocument/2006/relationships/slideLayout" Target="../slideLayouts/slideLayout21.xml"/><Relationship Id="rId98" Type="http://schemas.openxmlformats.org/officeDocument/2006/relationships/slideLayout" Target="../slideLayouts/slideLayout109.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91" Type="http://schemas.openxmlformats.org/officeDocument/2006/relationships/slideLayout" Target="../slideLayouts/slideLayout102.xml"/><Relationship Id="rId90" Type="http://schemas.openxmlformats.org/officeDocument/2006/relationships/slideLayout" Target="../slideLayouts/slideLayout101.xml"/><Relationship Id="rId93" Type="http://schemas.openxmlformats.org/officeDocument/2006/relationships/slideLayout" Target="../slideLayouts/slideLayout104.xml"/><Relationship Id="rId92" Type="http://schemas.openxmlformats.org/officeDocument/2006/relationships/slideLayout" Target="../slideLayouts/slideLayout103.xml"/><Relationship Id="rId15" Type="http://schemas.openxmlformats.org/officeDocument/2006/relationships/slideLayout" Target="../slideLayouts/slideLayout26.xml"/><Relationship Id="rId110" Type="http://schemas.openxmlformats.org/officeDocument/2006/relationships/slideLayout" Target="../slideLayouts/slideLayout121.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13" Type="http://schemas.openxmlformats.org/officeDocument/2006/relationships/theme" Target="../theme/theme2.xml"/><Relationship Id="rId112" Type="http://schemas.openxmlformats.org/officeDocument/2006/relationships/slideLayout" Target="../slideLayouts/slideLayout123.xml"/><Relationship Id="rId111" Type="http://schemas.openxmlformats.org/officeDocument/2006/relationships/slideLayout" Target="../slideLayouts/slideLayout122.xml"/><Relationship Id="rId84" Type="http://schemas.openxmlformats.org/officeDocument/2006/relationships/slideLayout" Target="../slideLayouts/slideLayout95.xml"/><Relationship Id="rId83" Type="http://schemas.openxmlformats.org/officeDocument/2006/relationships/slideLayout" Target="../slideLayouts/slideLayout94.xml"/><Relationship Id="rId86" Type="http://schemas.openxmlformats.org/officeDocument/2006/relationships/slideLayout" Target="../slideLayouts/slideLayout97.xml"/><Relationship Id="rId85" Type="http://schemas.openxmlformats.org/officeDocument/2006/relationships/slideLayout" Target="../slideLayouts/slideLayout96.xml"/><Relationship Id="rId88" Type="http://schemas.openxmlformats.org/officeDocument/2006/relationships/slideLayout" Target="../slideLayouts/slideLayout99.xml"/><Relationship Id="rId87" Type="http://schemas.openxmlformats.org/officeDocument/2006/relationships/slideLayout" Target="../slideLayouts/slideLayout98.xml"/><Relationship Id="rId89" Type="http://schemas.openxmlformats.org/officeDocument/2006/relationships/slideLayout" Target="../slideLayouts/slideLayout100.xml"/><Relationship Id="rId80" Type="http://schemas.openxmlformats.org/officeDocument/2006/relationships/slideLayout" Target="../slideLayouts/slideLayout91.xml"/><Relationship Id="rId82" Type="http://schemas.openxmlformats.org/officeDocument/2006/relationships/slideLayout" Target="../slideLayouts/slideLayout93.xml"/><Relationship Id="rId81" Type="http://schemas.openxmlformats.org/officeDocument/2006/relationships/slideLayout" Target="../slideLayouts/slideLayout9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73" Type="http://schemas.openxmlformats.org/officeDocument/2006/relationships/slideLayout" Target="../slideLayouts/slideLayout84.xml"/><Relationship Id="rId72" Type="http://schemas.openxmlformats.org/officeDocument/2006/relationships/slideLayout" Target="../slideLayouts/slideLayout83.xml"/><Relationship Id="rId75" Type="http://schemas.openxmlformats.org/officeDocument/2006/relationships/slideLayout" Target="../slideLayouts/slideLayout86.xml"/><Relationship Id="rId74" Type="http://schemas.openxmlformats.org/officeDocument/2006/relationships/slideLayout" Target="../slideLayouts/slideLayout85.xml"/><Relationship Id="rId77" Type="http://schemas.openxmlformats.org/officeDocument/2006/relationships/slideLayout" Target="../slideLayouts/slideLayout88.xml"/><Relationship Id="rId76" Type="http://schemas.openxmlformats.org/officeDocument/2006/relationships/slideLayout" Target="../slideLayouts/slideLayout87.xml"/><Relationship Id="rId79" Type="http://schemas.openxmlformats.org/officeDocument/2006/relationships/slideLayout" Target="../slideLayouts/slideLayout90.xml"/><Relationship Id="rId78" Type="http://schemas.openxmlformats.org/officeDocument/2006/relationships/slideLayout" Target="../slideLayouts/slideLayout89.xml"/><Relationship Id="rId71" Type="http://schemas.openxmlformats.org/officeDocument/2006/relationships/slideLayout" Target="../slideLayouts/slideLayout82.xml"/><Relationship Id="rId70" Type="http://schemas.openxmlformats.org/officeDocument/2006/relationships/slideLayout" Target="../slideLayouts/slideLayout81.xml"/><Relationship Id="rId62" Type="http://schemas.openxmlformats.org/officeDocument/2006/relationships/slideLayout" Target="../slideLayouts/slideLayout73.xml"/><Relationship Id="rId61" Type="http://schemas.openxmlformats.org/officeDocument/2006/relationships/slideLayout" Target="../slideLayouts/slideLayout72.xml"/><Relationship Id="rId64" Type="http://schemas.openxmlformats.org/officeDocument/2006/relationships/slideLayout" Target="../slideLayouts/slideLayout75.xml"/><Relationship Id="rId63" Type="http://schemas.openxmlformats.org/officeDocument/2006/relationships/slideLayout" Target="../slideLayouts/slideLayout74.xml"/><Relationship Id="rId66" Type="http://schemas.openxmlformats.org/officeDocument/2006/relationships/slideLayout" Target="../slideLayouts/slideLayout77.xml"/><Relationship Id="rId65" Type="http://schemas.openxmlformats.org/officeDocument/2006/relationships/slideLayout" Target="../slideLayouts/slideLayout76.xml"/><Relationship Id="rId68" Type="http://schemas.openxmlformats.org/officeDocument/2006/relationships/slideLayout" Target="../slideLayouts/slideLayout79.xml"/><Relationship Id="rId67" Type="http://schemas.openxmlformats.org/officeDocument/2006/relationships/slideLayout" Target="../slideLayouts/slideLayout78.xml"/><Relationship Id="rId60" Type="http://schemas.openxmlformats.org/officeDocument/2006/relationships/slideLayout" Target="../slideLayouts/slideLayout71.xml"/><Relationship Id="rId69" Type="http://schemas.openxmlformats.org/officeDocument/2006/relationships/slideLayout" Target="../slideLayouts/slideLayout8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55" Type="http://schemas.openxmlformats.org/officeDocument/2006/relationships/slideLayout" Target="../slideLayouts/slideLayout66.xml"/><Relationship Id="rId54" Type="http://schemas.openxmlformats.org/officeDocument/2006/relationships/slideLayout" Target="../slideLayouts/slideLayout65.xml"/><Relationship Id="rId57" Type="http://schemas.openxmlformats.org/officeDocument/2006/relationships/slideLayout" Target="../slideLayouts/slideLayout68.xml"/><Relationship Id="rId56" Type="http://schemas.openxmlformats.org/officeDocument/2006/relationships/slideLayout" Target="../slideLayouts/slideLayout67.xml"/><Relationship Id="rId59" Type="http://schemas.openxmlformats.org/officeDocument/2006/relationships/slideLayout" Target="../slideLayouts/slideLayout70.xml"/><Relationship Id="rId58"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000"/>
              <a:buFont typeface="Playpen Sans"/>
              <a:buNone/>
              <a:defRPr b="1" sz="2000">
                <a:solidFill>
                  <a:schemeClr val="dk2"/>
                </a:solidFill>
                <a:latin typeface="Playpen Sans"/>
                <a:ea typeface="Playpen Sans"/>
                <a:cs typeface="Playpen Sans"/>
                <a:sym typeface="Playpen Sans"/>
              </a:defRPr>
            </a:lvl1pPr>
            <a:lvl2pPr lvl="1">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000"/>
              <a:buFont typeface="Hanken Grotesk"/>
              <a:buNone/>
              <a:defRPr b="1" sz="20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Clr>
                <a:schemeClr val="dk2"/>
              </a:buClr>
              <a:buSzPts val="1100"/>
              <a:buFont typeface="Tilt Neon"/>
              <a:buChar char="●"/>
              <a:defRPr sz="1100">
                <a:solidFill>
                  <a:schemeClr val="dk2"/>
                </a:solidFill>
                <a:latin typeface="Tilt Neon"/>
                <a:ea typeface="Tilt Neon"/>
                <a:cs typeface="Tilt Neon"/>
                <a:sym typeface="Tilt Neon"/>
              </a:defRPr>
            </a:lvl1pPr>
            <a:lvl2pPr indent="-298450" lvl="1" marL="914400">
              <a:lnSpc>
                <a:spcPct val="115000"/>
              </a:lnSpc>
              <a:spcBef>
                <a:spcPts val="0"/>
              </a:spcBef>
              <a:spcAft>
                <a:spcPts val="0"/>
              </a:spcAft>
              <a:buClr>
                <a:schemeClr val="dk2"/>
              </a:buClr>
              <a:buSzPts val="1100"/>
              <a:buFont typeface="Tilt Neon"/>
              <a:buChar char="○"/>
              <a:defRPr sz="1100">
                <a:solidFill>
                  <a:schemeClr val="dk2"/>
                </a:solidFill>
                <a:latin typeface="Tilt Neon"/>
                <a:ea typeface="Tilt Neon"/>
                <a:cs typeface="Tilt Neon"/>
                <a:sym typeface="Tilt Neon"/>
              </a:defRPr>
            </a:lvl2pPr>
            <a:lvl3pPr indent="-298450" lvl="2" marL="1371600">
              <a:lnSpc>
                <a:spcPct val="115000"/>
              </a:lnSpc>
              <a:spcBef>
                <a:spcPts val="0"/>
              </a:spcBef>
              <a:spcAft>
                <a:spcPts val="0"/>
              </a:spcAft>
              <a:buClr>
                <a:schemeClr val="dk2"/>
              </a:buClr>
              <a:buSzPts val="1100"/>
              <a:buFont typeface="Tilt Neon"/>
              <a:buChar char="■"/>
              <a:defRPr sz="1100">
                <a:solidFill>
                  <a:schemeClr val="dk2"/>
                </a:solidFill>
                <a:latin typeface="Tilt Neon"/>
                <a:ea typeface="Tilt Neon"/>
                <a:cs typeface="Tilt Neon"/>
                <a:sym typeface="Tilt Neon"/>
              </a:defRPr>
            </a:lvl3pPr>
            <a:lvl4pPr indent="-298450" lvl="3" marL="1828800">
              <a:lnSpc>
                <a:spcPct val="115000"/>
              </a:lnSpc>
              <a:spcBef>
                <a:spcPts val="0"/>
              </a:spcBef>
              <a:spcAft>
                <a:spcPts val="0"/>
              </a:spcAft>
              <a:buClr>
                <a:schemeClr val="dk2"/>
              </a:buClr>
              <a:buSzPts val="1100"/>
              <a:buFont typeface="Tilt Neon"/>
              <a:buChar char="●"/>
              <a:defRPr sz="1100">
                <a:solidFill>
                  <a:schemeClr val="dk2"/>
                </a:solidFill>
                <a:latin typeface="Tilt Neon"/>
                <a:ea typeface="Tilt Neon"/>
                <a:cs typeface="Tilt Neon"/>
                <a:sym typeface="Tilt Neon"/>
              </a:defRPr>
            </a:lvl4pPr>
            <a:lvl5pPr indent="-298450" lvl="4" marL="2286000">
              <a:lnSpc>
                <a:spcPct val="115000"/>
              </a:lnSpc>
              <a:spcBef>
                <a:spcPts val="0"/>
              </a:spcBef>
              <a:spcAft>
                <a:spcPts val="0"/>
              </a:spcAft>
              <a:buClr>
                <a:schemeClr val="dk2"/>
              </a:buClr>
              <a:buSzPts val="1100"/>
              <a:buFont typeface="Tilt Neon"/>
              <a:buChar char="○"/>
              <a:defRPr sz="1100">
                <a:solidFill>
                  <a:schemeClr val="dk2"/>
                </a:solidFill>
                <a:latin typeface="Tilt Neon"/>
                <a:ea typeface="Tilt Neon"/>
                <a:cs typeface="Tilt Neon"/>
                <a:sym typeface="Tilt Neon"/>
              </a:defRPr>
            </a:lvl5pPr>
            <a:lvl6pPr indent="-298450" lvl="5" marL="2743200">
              <a:lnSpc>
                <a:spcPct val="115000"/>
              </a:lnSpc>
              <a:spcBef>
                <a:spcPts val="0"/>
              </a:spcBef>
              <a:spcAft>
                <a:spcPts val="0"/>
              </a:spcAft>
              <a:buClr>
                <a:schemeClr val="dk2"/>
              </a:buClr>
              <a:buSzPts val="1100"/>
              <a:buFont typeface="Tilt Neon"/>
              <a:buChar char="■"/>
              <a:defRPr sz="1100">
                <a:solidFill>
                  <a:schemeClr val="dk2"/>
                </a:solidFill>
                <a:latin typeface="Tilt Neon"/>
                <a:ea typeface="Tilt Neon"/>
                <a:cs typeface="Tilt Neon"/>
                <a:sym typeface="Tilt Neon"/>
              </a:defRPr>
            </a:lvl6pPr>
            <a:lvl7pPr indent="-298450" lvl="6" marL="3200400">
              <a:lnSpc>
                <a:spcPct val="115000"/>
              </a:lnSpc>
              <a:spcBef>
                <a:spcPts val="0"/>
              </a:spcBef>
              <a:spcAft>
                <a:spcPts val="0"/>
              </a:spcAft>
              <a:buClr>
                <a:schemeClr val="dk2"/>
              </a:buClr>
              <a:buSzPts val="1100"/>
              <a:buFont typeface="Tilt Neon"/>
              <a:buChar char="●"/>
              <a:defRPr sz="1100">
                <a:solidFill>
                  <a:schemeClr val="dk2"/>
                </a:solidFill>
                <a:latin typeface="Tilt Neon"/>
                <a:ea typeface="Tilt Neon"/>
                <a:cs typeface="Tilt Neon"/>
                <a:sym typeface="Tilt Neon"/>
              </a:defRPr>
            </a:lvl7pPr>
            <a:lvl8pPr indent="-298450" lvl="7" marL="3657600">
              <a:lnSpc>
                <a:spcPct val="115000"/>
              </a:lnSpc>
              <a:spcBef>
                <a:spcPts val="0"/>
              </a:spcBef>
              <a:spcAft>
                <a:spcPts val="0"/>
              </a:spcAft>
              <a:buClr>
                <a:schemeClr val="dk2"/>
              </a:buClr>
              <a:buSzPts val="1100"/>
              <a:buFont typeface="Tilt Neon"/>
              <a:buChar char="○"/>
              <a:defRPr sz="1100">
                <a:solidFill>
                  <a:schemeClr val="dk2"/>
                </a:solidFill>
                <a:latin typeface="Tilt Neon"/>
                <a:ea typeface="Tilt Neon"/>
                <a:cs typeface="Tilt Neon"/>
                <a:sym typeface="Tilt Neon"/>
              </a:defRPr>
            </a:lvl8pPr>
            <a:lvl9pPr indent="-298450" lvl="8" marL="4114800">
              <a:lnSpc>
                <a:spcPct val="115000"/>
              </a:lnSpc>
              <a:spcBef>
                <a:spcPts val="0"/>
              </a:spcBef>
              <a:spcAft>
                <a:spcPts val="0"/>
              </a:spcAft>
              <a:buClr>
                <a:schemeClr val="dk2"/>
              </a:buClr>
              <a:buSzPts val="1100"/>
              <a:buFont typeface="Tilt Neon"/>
              <a:buChar char="■"/>
              <a:defRPr sz="1100">
                <a:solidFill>
                  <a:schemeClr val="dk2"/>
                </a:solidFill>
                <a:latin typeface="Tilt Neon"/>
                <a:ea typeface="Tilt Neon"/>
                <a:cs typeface="Tilt Neon"/>
                <a:sym typeface="Tilt Neon"/>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 id="2147483724" r:id="rId66"/>
    <p:sldLayoutId id="2147483725" r:id="rId67"/>
    <p:sldLayoutId id="2147483726" r:id="rId68"/>
    <p:sldLayoutId id="2147483727" r:id="rId69"/>
    <p:sldLayoutId id="2147483728" r:id="rId70"/>
    <p:sldLayoutId id="2147483729" r:id="rId71"/>
    <p:sldLayoutId id="2147483730" r:id="rId72"/>
    <p:sldLayoutId id="2147483731" r:id="rId73"/>
    <p:sldLayoutId id="2147483732" r:id="rId74"/>
    <p:sldLayoutId id="2147483733" r:id="rId75"/>
    <p:sldLayoutId id="2147483734" r:id="rId76"/>
    <p:sldLayoutId id="2147483735" r:id="rId77"/>
    <p:sldLayoutId id="2147483736" r:id="rId78"/>
    <p:sldLayoutId id="2147483737" r:id="rId79"/>
    <p:sldLayoutId id="2147483738" r:id="rId80"/>
    <p:sldLayoutId id="2147483739" r:id="rId81"/>
    <p:sldLayoutId id="2147483740" r:id="rId82"/>
    <p:sldLayoutId id="2147483741" r:id="rId83"/>
    <p:sldLayoutId id="2147483742" r:id="rId84"/>
    <p:sldLayoutId id="2147483743" r:id="rId85"/>
    <p:sldLayoutId id="2147483744" r:id="rId86"/>
    <p:sldLayoutId id="2147483745" r:id="rId87"/>
    <p:sldLayoutId id="2147483746" r:id="rId88"/>
    <p:sldLayoutId id="2147483747" r:id="rId89"/>
    <p:sldLayoutId id="2147483748" r:id="rId90"/>
    <p:sldLayoutId id="2147483749" r:id="rId91"/>
    <p:sldLayoutId id="2147483750" r:id="rId92"/>
    <p:sldLayoutId id="2147483751" r:id="rId93"/>
    <p:sldLayoutId id="2147483752" r:id="rId94"/>
    <p:sldLayoutId id="2147483753" r:id="rId95"/>
    <p:sldLayoutId id="2147483754" r:id="rId96"/>
    <p:sldLayoutId id="2147483755" r:id="rId97"/>
    <p:sldLayoutId id="2147483756" r:id="rId98"/>
    <p:sldLayoutId id="2147483757" r:id="rId99"/>
    <p:sldLayoutId id="2147483758" r:id="rId100"/>
    <p:sldLayoutId id="2147483759" r:id="rId101"/>
    <p:sldLayoutId id="2147483760" r:id="rId102"/>
    <p:sldLayoutId id="2147483761" r:id="rId103"/>
    <p:sldLayoutId id="2147483762" r:id="rId104"/>
    <p:sldLayoutId id="2147483763" r:id="rId105"/>
    <p:sldLayoutId id="2147483764" r:id="rId106"/>
    <p:sldLayoutId id="2147483765" r:id="rId107"/>
    <p:sldLayoutId id="2147483766" r:id="rId108"/>
    <p:sldLayoutId id="2147483767" r:id="rId109"/>
    <p:sldLayoutId id="2147483768" r:id="rId110"/>
    <p:sldLayoutId id="2147483769" r:id="rId111"/>
    <p:sldLayoutId id="2147483770" r:id="rId1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136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126"/>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en" sz="2200"/>
              <a:t>Patient Scheduling Analytics</a:t>
            </a:r>
            <a:endParaRPr sz="2200"/>
          </a:p>
        </p:txBody>
      </p:sp>
      <p:sp>
        <p:nvSpPr>
          <p:cNvPr id="1653" name="Google Shape;1653;p126"/>
          <p:cNvSpPr txBox="1"/>
          <p:nvPr>
            <p:ph idx="1" type="body"/>
          </p:nvPr>
        </p:nvSpPr>
        <p:spPr>
          <a:xfrm>
            <a:off x="611925" y="2024950"/>
            <a:ext cx="7777200" cy="27669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sz="1500"/>
              <a:t>Manish Reddy Seelam</a:t>
            </a:r>
            <a:r>
              <a:rPr lang="en"/>
              <a:t> </a:t>
            </a:r>
            <a:endParaRPr/>
          </a:p>
          <a:p>
            <a:pPr indent="457200" lvl="0" marL="914400" rtl="0" algn="l">
              <a:spcBef>
                <a:spcPts val="1200"/>
              </a:spcBef>
              <a:spcAft>
                <a:spcPts val="0"/>
              </a:spcAft>
              <a:buNone/>
            </a:pPr>
            <a:r>
              <a:t/>
            </a:r>
            <a:endParaRPr/>
          </a:p>
          <a:p>
            <a:pPr indent="457200" lvl="0" marL="914400" rtl="0" algn="l">
              <a:spcBef>
                <a:spcPts val="1200"/>
              </a:spcBef>
              <a:spcAft>
                <a:spcPts val="0"/>
              </a:spcAft>
              <a:buNone/>
            </a:pPr>
            <a:r>
              <a:t/>
            </a:r>
            <a:endParaRPr/>
          </a:p>
          <a:p>
            <a:pPr indent="457200" lvl="0" marL="914400" rtl="0" algn="l">
              <a:spcBef>
                <a:spcPts val="1200"/>
              </a:spcBef>
              <a:spcAft>
                <a:spcPts val="0"/>
              </a:spcAft>
              <a:buNone/>
            </a:pPr>
            <a:r>
              <a:t/>
            </a:r>
            <a:endParaRPr/>
          </a:p>
          <a:p>
            <a:pPr indent="457200" lvl="0" marL="914400" rtl="0" algn="l">
              <a:spcBef>
                <a:spcPts val="1200"/>
              </a:spcBef>
              <a:spcAft>
                <a:spcPts val="0"/>
              </a:spcAft>
              <a:buNone/>
            </a:pPr>
            <a:r>
              <a:rPr lang="en"/>
              <a:t>    Github : https://github.com/manish939/Patient-Scheduling-Analytics/tree/main</a:t>
            </a:r>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135"/>
          <p:cNvSpPr txBox="1"/>
          <p:nvPr>
            <p:ph type="title"/>
          </p:nvPr>
        </p:nvSpPr>
        <p:spPr>
          <a:xfrm>
            <a:off x="439425" y="1965425"/>
            <a:ext cx="8011500" cy="5727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127"/>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2: Overview of the Project</a:t>
            </a:r>
            <a:endParaRPr/>
          </a:p>
        </p:txBody>
      </p:sp>
      <p:sp>
        <p:nvSpPr>
          <p:cNvPr id="1659" name="Google Shape;1659;p127"/>
          <p:cNvSpPr txBox="1"/>
          <p:nvPr>
            <p:ph idx="1" type="body"/>
          </p:nvPr>
        </p:nvSpPr>
        <p:spPr>
          <a:xfrm>
            <a:off x="566250" y="959700"/>
            <a:ext cx="7777200" cy="2766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latin typeface="Arial"/>
                <a:ea typeface="Arial"/>
                <a:cs typeface="Arial"/>
                <a:sym typeface="Arial"/>
              </a:rPr>
              <a:t>Objective</a:t>
            </a:r>
            <a:r>
              <a:rPr lang="en">
                <a:solidFill>
                  <a:srgbClr val="000000"/>
                </a:solidFill>
                <a:latin typeface="Arial"/>
                <a:ea typeface="Arial"/>
                <a:cs typeface="Arial"/>
                <a:sym typeface="Arial"/>
              </a:rPr>
              <a:t>: To analyze patient scheduling data to identify trends and improve waiting times for appointments.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Scope</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Data cleaning and analysis using Excel, SQL, DAX, and Python (Pandas).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Dashboard creation to visualize key metrics and trends.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Data Source</a:t>
            </a:r>
            <a:r>
              <a:rPr lang="en">
                <a:solidFill>
                  <a:srgbClr val="000000"/>
                </a:solidFill>
                <a:latin typeface="Arial"/>
                <a:ea typeface="Arial"/>
                <a:cs typeface="Arial"/>
                <a:sym typeface="Arial"/>
              </a:rPr>
              <a:t>: Appointment data from September to November 2023, including patient, provider, and appointment details.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128"/>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3: Data Column Relationships</a:t>
            </a:r>
            <a:endParaRPr/>
          </a:p>
        </p:txBody>
      </p:sp>
      <p:sp>
        <p:nvSpPr>
          <p:cNvPr id="1665" name="Google Shape;1665;p128"/>
          <p:cNvSpPr txBox="1"/>
          <p:nvPr>
            <p:ph idx="1" type="body"/>
          </p:nvPr>
        </p:nvSpPr>
        <p:spPr>
          <a:xfrm>
            <a:off x="566250" y="959700"/>
            <a:ext cx="7777200" cy="2766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latin typeface="Arial"/>
                <a:ea typeface="Arial"/>
                <a:cs typeface="Arial"/>
                <a:sym typeface="Arial"/>
              </a:rPr>
              <a:t>Key Columns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Client ID</a:t>
            </a:r>
            <a:r>
              <a:rPr lang="en">
                <a:solidFill>
                  <a:srgbClr val="000000"/>
                </a:solidFill>
                <a:latin typeface="Arial"/>
                <a:ea typeface="Arial"/>
                <a:cs typeface="Arial"/>
                <a:sym typeface="Arial"/>
              </a:rPr>
              <a:t>: Unique identifier for each patient.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Appointment ID</a:t>
            </a:r>
            <a:r>
              <a:rPr lang="en">
                <a:solidFill>
                  <a:srgbClr val="000000"/>
                </a:solidFill>
                <a:latin typeface="Arial"/>
                <a:ea typeface="Arial"/>
                <a:cs typeface="Arial"/>
                <a:sym typeface="Arial"/>
              </a:rPr>
              <a:t>: Unique identifier for each appointment.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Provider Role</a:t>
            </a:r>
            <a:r>
              <a:rPr lang="en">
                <a:solidFill>
                  <a:srgbClr val="000000"/>
                </a:solidFill>
                <a:latin typeface="Arial"/>
                <a:ea typeface="Arial"/>
                <a:cs typeface="Arial"/>
                <a:sym typeface="Arial"/>
              </a:rPr>
              <a:t>: Type of provider (MD, Nurse, Psychologist).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Scheduled Date</a:t>
            </a:r>
            <a:r>
              <a:rPr lang="en">
                <a:solidFill>
                  <a:srgbClr val="000000"/>
                </a:solidFill>
                <a:latin typeface="Arial"/>
                <a:ea typeface="Arial"/>
                <a:cs typeface="Arial"/>
                <a:sym typeface="Arial"/>
              </a:rPr>
              <a:t>: Date when the appointment was scheduled.</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Appointment Date</a:t>
            </a:r>
            <a:r>
              <a:rPr lang="en">
                <a:solidFill>
                  <a:srgbClr val="000000"/>
                </a:solidFill>
                <a:latin typeface="Arial"/>
                <a:ea typeface="Arial"/>
                <a:cs typeface="Arial"/>
                <a:sym typeface="Arial"/>
              </a:rPr>
              <a:t>: Date of the appointment.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Wait Time</a:t>
            </a:r>
            <a:r>
              <a:rPr lang="en">
                <a:solidFill>
                  <a:srgbClr val="000000"/>
                </a:solidFill>
                <a:latin typeface="Arial"/>
                <a:ea typeface="Arial"/>
                <a:cs typeface="Arial"/>
                <a:sym typeface="Arial"/>
              </a:rPr>
              <a:t>: Difference between scheduled and appointment date.</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Relationships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One-to-many between Client ID and Appointment ID.</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Provider role analysis to examine trends in wait times and efficiency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9" name="Shape 1669"/>
        <p:cNvGrpSpPr/>
        <p:nvPr/>
      </p:nvGrpSpPr>
      <p:grpSpPr>
        <a:xfrm>
          <a:off x="0" y="0"/>
          <a:ext cx="0" cy="0"/>
          <a:chOff x="0" y="0"/>
          <a:chExt cx="0" cy="0"/>
        </a:xfrm>
      </p:grpSpPr>
      <p:sp>
        <p:nvSpPr>
          <p:cNvPr id="1670" name="Google Shape;1670;p129"/>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4: Data Cleaning Process</a:t>
            </a:r>
            <a:endParaRPr/>
          </a:p>
        </p:txBody>
      </p:sp>
      <p:sp>
        <p:nvSpPr>
          <p:cNvPr id="1671" name="Google Shape;1671;p129"/>
          <p:cNvSpPr txBox="1"/>
          <p:nvPr>
            <p:ph idx="1" type="body"/>
          </p:nvPr>
        </p:nvSpPr>
        <p:spPr>
          <a:xfrm>
            <a:off x="566250" y="959700"/>
            <a:ext cx="7777200" cy="2766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latin typeface="Arial"/>
                <a:ea typeface="Arial"/>
                <a:cs typeface="Arial"/>
                <a:sym typeface="Arial"/>
              </a:rPr>
              <a:t>Steps</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Trim Patient Names</a:t>
            </a:r>
            <a:r>
              <a:rPr lang="en">
                <a:solidFill>
                  <a:srgbClr val="000000"/>
                </a:solidFill>
                <a:latin typeface="Arial"/>
                <a:ea typeface="Arial"/>
                <a:cs typeface="Arial"/>
                <a:sym typeface="Arial"/>
              </a:rPr>
              <a:t>: Removed extra spaces.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Merge Full Name</a:t>
            </a:r>
            <a:r>
              <a:rPr lang="en">
                <a:solidFill>
                  <a:srgbClr val="000000"/>
                </a:solidFill>
                <a:latin typeface="Arial"/>
                <a:ea typeface="Arial"/>
                <a:cs typeface="Arial"/>
                <a:sym typeface="Arial"/>
              </a:rPr>
              <a:t>: Combined first and last names into a full name column.</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Transform Data Types</a:t>
            </a:r>
            <a:r>
              <a:rPr lang="en">
                <a:solidFill>
                  <a:srgbClr val="000000"/>
                </a:solidFill>
                <a:latin typeface="Arial"/>
                <a:ea typeface="Arial"/>
                <a:cs typeface="Arial"/>
                <a:sym typeface="Arial"/>
              </a:rPr>
              <a:t>: Converted columns to correct formats (text, date, number).</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Handle Missing Data</a:t>
            </a:r>
            <a:r>
              <a:rPr lang="en">
                <a:solidFill>
                  <a:srgbClr val="000000"/>
                </a:solidFill>
                <a:latin typeface="Arial"/>
                <a:ea typeface="Arial"/>
                <a:cs typeface="Arial"/>
                <a:sym typeface="Arial"/>
              </a:rPr>
              <a:t>: Addressed inconsistent "0" values in Client IDs.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Ensure Unique Identifiers</a:t>
            </a:r>
            <a:r>
              <a:rPr lang="en">
                <a:solidFill>
                  <a:srgbClr val="000000"/>
                </a:solidFill>
                <a:latin typeface="Arial"/>
                <a:ea typeface="Arial"/>
                <a:cs typeface="Arial"/>
                <a:sym typeface="Arial"/>
              </a:rPr>
              <a:t>: Checked for unique Client and Appointment IDs.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130"/>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5: Dashboard Creation Process</a:t>
            </a:r>
            <a:endParaRPr/>
          </a:p>
        </p:txBody>
      </p:sp>
      <p:sp>
        <p:nvSpPr>
          <p:cNvPr id="1677" name="Google Shape;1677;p130"/>
          <p:cNvSpPr txBox="1"/>
          <p:nvPr/>
        </p:nvSpPr>
        <p:spPr>
          <a:xfrm>
            <a:off x="659425" y="1232625"/>
            <a:ext cx="8034900" cy="1911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b="1" lang="en" sz="1100"/>
              <a:t>Tools Used</a:t>
            </a:r>
            <a:r>
              <a:rPr lang="en" sz="1100"/>
              <a:t>:</a:t>
            </a:r>
            <a:endParaRPr sz="1100"/>
          </a:p>
          <a:p>
            <a:pPr indent="-298450" lvl="1" marL="914400" rtl="0" algn="l">
              <a:lnSpc>
                <a:spcPct val="115000"/>
              </a:lnSpc>
              <a:spcBef>
                <a:spcPts val="0"/>
              </a:spcBef>
              <a:spcAft>
                <a:spcPts val="0"/>
              </a:spcAft>
              <a:buSzPts val="1100"/>
              <a:buChar char="○"/>
            </a:pPr>
            <a:r>
              <a:rPr b="1" lang="en" sz="1100"/>
              <a:t>Power BI</a:t>
            </a:r>
            <a:r>
              <a:rPr lang="en" sz="1100"/>
              <a:t>: For visualization of key metrics.</a:t>
            </a:r>
            <a:endParaRPr sz="1100"/>
          </a:p>
          <a:p>
            <a:pPr indent="-298450" lvl="1" marL="914400" rtl="0" algn="l">
              <a:lnSpc>
                <a:spcPct val="115000"/>
              </a:lnSpc>
              <a:spcBef>
                <a:spcPts val="0"/>
              </a:spcBef>
              <a:spcAft>
                <a:spcPts val="0"/>
              </a:spcAft>
              <a:buSzPts val="1100"/>
              <a:buChar char="○"/>
            </a:pPr>
            <a:r>
              <a:rPr b="1" lang="en" sz="1100"/>
              <a:t>Excel, SQL, DAX, Pandas</a:t>
            </a:r>
            <a:r>
              <a:rPr lang="en" sz="1100"/>
              <a:t>: For data preparation and analysis.</a:t>
            </a:r>
            <a:endParaRPr sz="1100"/>
          </a:p>
          <a:p>
            <a:pPr indent="-298450" lvl="0" marL="457200" rtl="0" algn="l">
              <a:lnSpc>
                <a:spcPct val="115000"/>
              </a:lnSpc>
              <a:spcBef>
                <a:spcPts val="0"/>
              </a:spcBef>
              <a:spcAft>
                <a:spcPts val="0"/>
              </a:spcAft>
              <a:buSzPts val="1100"/>
              <a:buChar char="●"/>
            </a:pPr>
            <a:r>
              <a:rPr b="1" lang="en" sz="1100"/>
              <a:t>Metrics Visualized</a:t>
            </a:r>
            <a:r>
              <a:rPr lang="en" sz="1100"/>
              <a:t>:</a:t>
            </a:r>
            <a:endParaRPr sz="1100"/>
          </a:p>
          <a:p>
            <a:pPr indent="-298450" lvl="1" marL="914400" rtl="0" algn="l">
              <a:lnSpc>
                <a:spcPct val="115000"/>
              </a:lnSpc>
              <a:spcBef>
                <a:spcPts val="0"/>
              </a:spcBef>
              <a:spcAft>
                <a:spcPts val="0"/>
              </a:spcAft>
              <a:buSzPts val="1100"/>
              <a:buChar char="○"/>
            </a:pPr>
            <a:r>
              <a:rPr lang="en" sz="1100"/>
              <a:t>Average wait time by provider role.</a:t>
            </a:r>
            <a:endParaRPr sz="1100"/>
          </a:p>
          <a:p>
            <a:pPr indent="-298450" lvl="1" marL="914400" rtl="0" algn="l">
              <a:lnSpc>
                <a:spcPct val="115000"/>
              </a:lnSpc>
              <a:spcBef>
                <a:spcPts val="0"/>
              </a:spcBef>
              <a:spcAft>
                <a:spcPts val="0"/>
              </a:spcAft>
              <a:buSzPts val="1100"/>
              <a:buChar char="○"/>
            </a:pPr>
            <a:r>
              <a:rPr lang="en" sz="1100"/>
              <a:t>Number of appointments by month and provider.</a:t>
            </a:r>
            <a:endParaRPr sz="1100"/>
          </a:p>
          <a:p>
            <a:pPr indent="-298450" lvl="1" marL="914400" rtl="0" algn="l">
              <a:lnSpc>
                <a:spcPct val="115000"/>
              </a:lnSpc>
              <a:spcBef>
                <a:spcPts val="0"/>
              </a:spcBef>
              <a:spcAft>
                <a:spcPts val="0"/>
              </a:spcAft>
              <a:buSzPts val="1100"/>
              <a:buChar char="○"/>
            </a:pPr>
            <a:r>
              <a:rPr lang="en" sz="1100"/>
              <a:t>Average waiting time trends over months.</a:t>
            </a:r>
            <a:endParaRPr sz="1100"/>
          </a:p>
          <a:p>
            <a:pPr indent="-298450" lvl="1" marL="914400" rtl="0" algn="l">
              <a:lnSpc>
                <a:spcPct val="115000"/>
              </a:lnSpc>
              <a:spcBef>
                <a:spcPts val="0"/>
              </a:spcBef>
              <a:spcAft>
                <a:spcPts val="0"/>
              </a:spcAft>
              <a:buSzPts val="1100"/>
              <a:buChar char="○"/>
            </a:pPr>
            <a:r>
              <a:rPr lang="en" sz="1100"/>
              <a:t>Percentage of appointments by provider role.</a:t>
            </a:r>
            <a:endParaRPr sz="1100"/>
          </a:p>
          <a:p>
            <a:pPr indent="-298450" lvl="0" marL="457200" rtl="0" algn="l">
              <a:lnSpc>
                <a:spcPct val="115000"/>
              </a:lnSpc>
              <a:spcBef>
                <a:spcPts val="0"/>
              </a:spcBef>
              <a:spcAft>
                <a:spcPts val="0"/>
              </a:spcAft>
              <a:buSzPts val="1100"/>
              <a:buChar char="●"/>
            </a:pPr>
            <a:r>
              <a:rPr b="1" lang="en" sz="1100"/>
              <a:t>Purpose</a:t>
            </a:r>
            <a:r>
              <a:rPr lang="en" sz="1100"/>
              <a:t>: Provide a clear and actionable view of the data for decision-making.</a:t>
            </a:r>
            <a:endParaRPr sz="1100">
              <a:solidFill>
                <a:schemeClr val="dk2"/>
              </a:solidFill>
              <a:latin typeface="Tilt Neon"/>
              <a:ea typeface="Tilt Neon"/>
              <a:cs typeface="Tilt Neon"/>
              <a:sym typeface="Tilt Ne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131"/>
          <p:cNvSpPr txBox="1"/>
          <p:nvPr>
            <p:ph type="title"/>
          </p:nvPr>
        </p:nvSpPr>
        <p:spPr>
          <a:xfrm>
            <a:off x="566250" y="29370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6: Dashboard Visualizations</a:t>
            </a:r>
            <a:endParaRPr/>
          </a:p>
        </p:txBody>
      </p:sp>
      <p:sp>
        <p:nvSpPr>
          <p:cNvPr id="1683" name="Google Shape;1683;p131"/>
          <p:cNvSpPr txBox="1"/>
          <p:nvPr>
            <p:ph idx="1" type="body"/>
          </p:nvPr>
        </p:nvSpPr>
        <p:spPr>
          <a:xfrm>
            <a:off x="566250" y="843875"/>
            <a:ext cx="7777200" cy="2739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latin typeface="Arial"/>
                <a:ea typeface="Arial"/>
                <a:cs typeface="Arial"/>
                <a:sym typeface="Arial"/>
              </a:rPr>
              <a:t>1. Average Wait Time by Provider Role (Bar Chart)</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Insight</a:t>
            </a:r>
            <a:r>
              <a:rPr lang="en">
                <a:solidFill>
                  <a:srgbClr val="000000"/>
                </a:solidFill>
                <a:latin typeface="Arial"/>
                <a:ea typeface="Arial"/>
                <a:cs typeface="Arial"/>
                <a:sym typeface="Arial"/>
              </a:rPr>
              <a:t>: Nurses and MDs have the longest wait times (~9.3 days), while psychologists have the shortest wait times (~6.4 days).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2. Number of Appointments by Month and Provider (Stacked Bar Chart)</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Insight</a:t>
            </a:r>
            <a:r>
              <a:rPr lang="en">
                <a:solidFill>
                  <a:srgbClr val="000000"/>
                </a:solidFill>
                <a:latin typeface="Arial"/>
                <a:ea typeface="Arial"/>
                <a:cs typeface="Arial"/>
                <a:sym typeface="Arial"/>
              </a:rPr>
              <a:t>: October has the highest number of appointments, with MDs handling the majority.</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3. Average Waiting Time by Month (Line Chart)</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Insight</a:t>
            </a:r>
            <a:r>
              <a:rPr lang="en">
                <a:solidFill>
                  <a:srgbClr val="000000"/>
                </a:solidFill>
                <a:latin typeface="Arial"/>
                <a:ea typeface="Arial"/>
                <a:cs typeface="Arial"/>
                <a:sym typeface="Arial"/>
              </a:rPr>
              <a:t>: The waiting time decreases significantly from September to November.</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4. % of Appointments by Provider (Pie Chart)</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Insight</a:t>
            </a:r>
            <a:r>
              <a:rPr lang="en">
                <a:solidFill>
                  <a:srgbClr val="000000"/>
                </a:solidFill>
                <a:latin typeface="Arial"/>
                <a:ea typeface="Arial"/>
                <a:cs typeface="Arial"/>
                <a:sym typeface="Arial"/>
              </a:rPr>
              <a:t>: MDs handle 59% of appointments, followed by nurses at 29%.</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5. Number of Patients by Month (Table)</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Insight</a:t>
            </a:r>
            <a:r>
              <a:rPr lang="en">
                <a:solidFill>
                  <a:srgbClr val="000000"/>
                </a:solidFill>
                <a:latin typeface="Arial"/>
                <a:ea typeface="Arial"/>
                <a:cs typeface="Arial"/>
                <a:sym typeface="Arial"/>
              </a:rPr>
              <a:t>: October had the highest patient volume.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7" name="Shape 1687"/>
        <p:cNvGrpSpPr/>
        <p:nvPr/>
      </p:nvGrpSpPr>
      <p:grpSpPr>
        <a:xfrm>
          <a:off x="0" y="0"/>
          <a:ext cx="0" cy="0"/>
          <a:chOff x="0" y="0"/>
          <a:chExt cx="0" cy="0"/>
        </a:xfrm>
      </p:grpSpPr>
      <p:sp>
        <p:nvSpPr>
          <p:cNvPr id="1688" name="Google Shape;1688;p132"/>
          <p:cNvSpPr txBox="1"/>
          <p:nvPr>
            <p:ph type="title"/>
          </p:nvPr>
        </p:nvSpPr>
        <p:spPr>
          <a:xfrm>
            <a:off x="566250" y="445025"/>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7: Key Insights</a:t>
            </a:r>
            <a:endParaRPr/>
          </a:p>
        </p:txBody>
      </p:sp>
      <p:sp>
        <p:nvSpPr>
          <p:cNvPr id="1689" name="Google Shape;1689;p132"/>
          <p:cNvSpPr txBox="1"/>
          <p:nvPr>
            <p:ph idx="1" type="body"/>
          </p:nvPr>
        </p:nvSpPr>
        <p:spPr>
          <a:xfrm>
            <a:off x="659850" y="1904400"/>
            <a:ext cx="2444700" cy="2628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 The average waiting time across all providers is 9.1 days.</a:t>
            </a:r>
            <a:endParaRPr/>
          </a:p>
        </p:txBody>
      </p:sp>
      <p:sp>
        <p:nvSpPr>
          <p:cNvPr id="1690" name="Google Shape;1690;p132"/>
          <p:cNvSpPr txBox="1"/>
          <p:nvPr>
            <p:ph idx="2" type="subTitle"/>
          </p:nvPr>
        </p:nvSpPr>
        <p:spPr>
          <a:xfrm>
            <a:off x="659850" y="1367825"/>
            <a:ext cx="2415600" cy="4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Waiting Time</a:t>
            </a:r>
            <a:endParaRPr/>
          </a:p>
        </p:txBody>
      </p:sp>
      <p:sp>
        <p:nvSpPr>
          <p:cNvPr id="1691" name="Google Shape;1691;p132"/>
          <p:cNvSpPr txBox="1"/>
          <p:nvPr>
            <p:ph idx="3" type="body"/>
          </p:nvPr>
        </p:nvSpPr>
        <p:spPr>
          <a:xfrm>
            <a:off x="3396450" y="1904400"/>
            <a:ext cx="2444700" cy="26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MDs and nurses have similar wait times, but MDs handle twice the number of appointments.</a:t>
            </a:r>
            <a:endParaRPr/>
          </a:p>
          <a:p>
            <a:pPr indent="0" lvl="0" marL="0" rtl="0" algn="l">
              <a:spcBef>
                <a:spcPts val="1200"/>
              </a:spcBef>
              <a:spcAft>
                <a:spcPts val="1200"/>
              </a:spcAft>
              <a:buNone/>
            </a:pPr>
            <a:r>
              <a:rPr lang="en"/>
              <a:t>- Psychologists handle fewer appointments, resulting in shorter wait times.</a:t>
            </a:r>
            <a:endParaRPr/>
          </a:p>
        </p:txBody>
      </p:sp>
      <p:sp>
        <p:nvSpPr>
          <p:cNvPr id="1692" name="Google Shape;1692;p132"/>
          <p:cNvSpPr txBox="1"/>
          <p:nvPr>
            <p:ph idx="4" type="subTitle"/>
          </p:nvPr>
        </p:nvSpPr>
        <p:spPr>
          <a:xfrm>
            <a:off x="3396450" y="1367825"/>
            <a:ext cx="2415600" cy="4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Provider Efficiency</a:t>
            </a:r>
            <a:endParaRPr/>
          </a:p>
        </p:txBody>
      </p:sp>
      <p:sp>
        <p:nvSpPr>
          <p:cNvPr id="1693" name="Google Shape;1693;p132"/>
          <p:cNvSpPr txBox="1"/>
          <p:nvPr>
            <p:ph idx="5" type="body"/>
          </p:nvPr>
        </p:nvSpPr>
        <p:spPr>
          <a:xfrm>
            <a:off x="6133050" y="1904400"/>
            <a:ext cx="2444700" cy="26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Increase staffing for MDs and nurses to reduce waiting times.</a:t>
            </a:r>
            <a:endParaRPr/>
          </a:p>
          <a:p>
            <a:pPr indent="0" lvl="0" marL="0" rtl="0" algn="l">
              <a:spcBef>
                <a:spcPts val="1200"/>
              </a:spcBef>
              <a:spcAft>
                <a:spcPts val="1200"/>
              </a:spcAft>
              <a:buNone/>
            </a:pPr>
            <a:r>
              <a:rPr lang="en"/>
              <a:t>- Prioritize scheduling improvements for high-demand months like October.</a:t>
            </a:r>
            <a:endParaRPr/>
          </a:p>
        </p:txBody>
      </p:sp>
      <p:sp>
        <p:nvSpPr>
          <p:cNvPr id="1694" name="Google Shape;1694;p132"/>
          <p:cNvSpPr txBox="1"/>
          <p:nvPr>
            <p:ph idx="6" type="subTitle"/>
          </p:nvPr>
        </p:nvSpPr>
        <p:spPr>
          <a:xfrm>
            <a:off x="6133050" y="1367825"/>
            <a:ext cx="2415600" cy="4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133"/>
          <p:cNvSpPr txBox="1"/>
          <p:nvPr>
            <p:ph type="title"/>
          </p:nvPr>
        </p:nvSpPr>
        <p:spPr>
          <a:xfrm>
            <a:off x="566250" y="29370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8: Recommendations for Future Improvements</a:t>
            </a:r>
            <a:endParaRPr/>
          </a:p>
        </p:txBody>
      </p:sp>
      <p:sp>
        <p:nvSpPr>
          <p:cNvPr id="1700" name="Google Shape;1700;p133"/>
          <p:cNvSpPr txBox="1"/>
          <p:nvPr>
            <p:ph idx="1" type="body"/>
          </p:nvPr>
        </p:nvSpPr>
        <p:spPr>
          <a:xfrm>
            <a:off x="566250" y="843875"/>
            <a:ext cx="7777200" cy="2739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a:solidFill>
                  <a:srgbClr val="000000"/>
                </a:solidFill>
                <a:latin typeface="Arial"/>
                <a:ea typeface="Arial"/>
                <a:cs typeface="Arial"/>
                <a:sym typeface="Arial"/>
              </a:rPr>
              <a:t>Data Validation</a:t>
            </a:r>
            <a:r>
              <a:rPr lang="en">
                <a:solidFill>
                  <a:srgbClr val="000000"/>
                </a:solidFill>
                <a:latin typeface="Arial"/>
                <a:ea typeface="Arial"/>
                <a:cs typeface="Arial"/>
                <a:sym typeface="Arial"/>
              </a:rPr>
              <a:t>: Ensure unique IDs for patients and appointments.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Enhanced Data Fields</a:t>
            </a:r>
            <a:r>
              <a:rPr lang="en">
                <a:solidFill>
                  <a:srgbClr val="000000"/>
                </a:solidFill>
                <a:latin typeface="Arial"/>
                <a:ea typeface="Arial"/>
                <a:cs typeface="Arial"/>
                <a:sym typeface="Arial"/>
              </a:rPr>
              <a:t>: Collect additional data like age, gender, and provider names to enhance analysis.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Expand the Analysis</a:t>
            </a:r>
            <a:r>
              <a:rPr lang="en">
                <a:solidFill>
                  <a:srgbClr val="000000"/>
                </a:solidFill>
                <a:latin typeface="Arial"/>
                <a:ea typeface="Arial"/>
                <a:cs typeface="Arial"/>
                <a:sym typeface="Arial"/>
              </a:rPr>
              <a:t>: Include more months of data to better understand seasonal trends in scheduling and wait times.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4" name="Shape 1704"/>
        <p:cNvGrpSpPr/>
        <p:nvPr/>
      </p:nvGrpSpPr>
      <p:grpSpPr>
        <a:xfrm>
          <a:off x="0" y="0"/>
          <a:ext cx="0" cy="0"/>
          <a:chOff x="0" y="0"/>
          <a:chExt cx="0" cy="0"/>
        </a:xfrm>
      </p:grpSpPr>
      <p:sp>
        <p:nvSpPr>
          <p:cNvPr id="1705" name="Google Shape;1705;p134"/>
          <p:cNvSpPr txBox="1"/>
          <p:nvPr>
            <p:ph type="title"/>
          </p:nvPr>
        </p:nvSpPr>
        <p:spPr>
          <a:xfrm>
            <a:off x="566250" y="408150"/>
            <a:ext cx="80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9: Insights From Data</a:t>
            </a:r>
            <a:endParaRPr/>
          </a:p>
        </p:txBody>
      </p:sp>
      <p:sp>
        <p:nvSpPr>
          <p:cNvPr id="1706" name="Google Shape;1706;p134"/>
          <p:cNvSpPr txBox="1"/>
          <p:nvPr>
            <p:ph idx="1" type="body"/>
          </p:nvPr>
        </p:nvSpPr>
        <p:spPr>
          <a:xfrm>
            <a:off x="566250" y="959700"/>
            <a:ext cx="7777200" cy="33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patient scheduling analytics provide valuable insights for improving efficiency and reducing waiting times. By utilizing data cleaning processes, creating informative dashboards, and analyzing key metrics, healthcare providers can make informed decisions and implement effective strategies for better patient schedulin</a:t>
            </a:r>
            <a:r>
              <a:rPr lang="en"/>
              <a:t>g.</a:t>
            </a:r>
            <a:endParaRPr/>
          </a:p>
          <a:p>
            <a:pPr indent="0" lvl="0" marL="0" rtl="0" algn="l">
              <a:spcBef>
                <a:spcPts val="1200"/>
              </a:spcBef>
              <a:spcAft>
                <a:spcPts val="0"/>
              </a:spcAft>
              <a:buNone/>
            </a:pPr>
            <a:br>
              <a:rPr lang="en"/>
            </a:br>
            <a:r>
              <a:rPr b="1" lang="en"/>
              <a:t>Wait Time Analysis:</a:t>
            </a:r>
            <a:r>
              <a:rPr lang="en"/>
              <a:t> The average waiting time across all providers is 9.1 days, with the longest waiting time being 40.9 days. This indicates some appointments might be significantly delayed.</a:t>
            </a:r>
            <a:endParaRPr/>
          </a:p>
          <a:p>
            <a:pPr indent="0" lvl="0" marL="0" rtl="0" algn="l">
              <a:spcBef>
                <a:spcPts val="1200"/>
              </a:spcBef>
              <a:spcAft>
                <a:spcPts val="0"/>
              </a:spcAft>
              <a:buNone/>
            </a:pPr>
            <a:r>
              <a:rPr b="1" lang="en"/>
              <a:t>Provider Efficiency:</a:t>
            </a:r>
            <a:r>
              <a:rPr lang="en"/>
              <a:t> MDs handle the majority of appointments but have a similar wait time to nurses. Psychologists, though handling fewer appointments, have a shorter wait time.</a:t>
            </a:r>
            <a:endParaRPr/>
          </a:p>
          <a:p>
            <a:pPr indent="0" lvl="0" marL="0" rtl="0" algn="l">
              <a:spcBef>
                <a:spcPts val="1200"/>
              </a:spcBef>
              <a:spcAft>
                <a:spcPts val="0"/>
              </a:spcAft>
              <a:buNone/>
            </a:pPr>
            <a:r>
              <a:rPr b="1" lang="en"/>
              <a:t>Appointment Trends:</a:t>
            </a:r>
            <a:r>
              <a:rPr lang="en"/>
              <a:t> October is the busiest month in terms of patient appointments, followed by November. Scheduling may need to be optimized during these busy months to reduce waiting times.</a:t>
            </a:r>
            <a:endParaRPr/>
          </a:p>
          <a:p>
            <a:pPr indent="0" lvl="0" marL="0" rtl="0" algn="l">
              <a:spcBef>
                <a:spcPts val="1200"/>
              </a:spcBef>
              <a:spcAft>
                <a:spcPts val="0"/>
              </a:spcAft>
              <a:buNone/>
            </a:pPr>
            <a:r>
              <a:rPr b="1" lang="en"/>
              <a:t>Improvement Areas:</a:t>
            </a:r>
            <a:r>
              <a:rPr lang="en"/>
              <a:t> The data highlights potential improvement areas such as implementing better patient scheduling mechanisms and ensuring that Client IDs are unique to avoid duplicate entries.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nny Scribbles">
  <a:themeElements>
    <a:clrScheme name="Simple Light">
      <a:dk1>
        <a:srgbClr val="0F2B36"/>
      </a:dk1>
      <a:lt1>
        <a:srgbClr val="FFFFFF"/>
      </a:lt1>
      <a:dk2>
        <a:srgbClr val="281D27"/>
      </a:dk2>
      <a:lt2>
        <a:srgbClr val="E6E6FF"/>
      </a:lt2>
      <a:accent1>
        <a:srgbClr val="FFD15E"/>
      </a:accent1>
      <a:accent2>
        <a:srgbClr val="BDBDFF"/>
      </a:accent2>
      <a:accent3>
        <a:srgbClr val="FFA6C2"/>
      </a:accent3>
      <a:accent4>
        <a:srgbClr val="7BC28B"/>
      </a:accent4>
      <a:accent5>
        <a:srgbClr val="FF81A9"/>
      </a:accent5>
      <a:accent6>
        <a:srgbClr val="FFEFC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