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530D-EDD8-5741-DF9A-CE4E8CE05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2F6EF-93F1-397E-F1B9-8ED056D51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CF4C5-58EF-8469-FC9E-020A69D0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3B4C-9B43-D46A-D199-397EF60C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4E33-4DD2-57B4-BDD0-22EE6B0D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6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BF3A-D037-0140-0AE0-F089AB193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6CBCA-3C27-FBD4-D96B-77A20336D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062A-0AF5-3BEB-2FC9-091660E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8A2C-7BBB-DE70-ECD4-D5A5B767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04024-DCC3-B7B0-8572-5F1A114A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26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179115-AE73-823C-C38F-7C3A5E3BB5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CF747-4D75-3F81-3370-29177ADBD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EE6C3-2AEC-8A20-C079-6DA04863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E725-3F5F-766C-BF1E-FB9E7E12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671A5-9C94-7947-2B7C-268EB799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6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3678-5FE4-E2FF-D66F-7E9CB417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A87F-188B-E8E4-13DF-B142E824F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6E5B-3E0E-31A9-41C0-EA1D3794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BE04-D419-8AFD-4D4C-38C78BFD8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465CD-7ECB-5108-D03D-8AF47EB0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9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E997-9C4C-F83A-8469-0729FFB6F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05C1-4C5E-18A5-122B-B56DD02C3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090D-1F91-9549-EAE0-4E369202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56F55-686C-26FF-2E2D-5588CF1C6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821FC-C3CE-3184-8236-F7A73987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70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2D696-3ECB-BD57-5190-18AC94FC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EA93-B830-23AD-2342-FD95E19A2B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AE52C-ADA3-7D21-E43E-56FF73B3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E5C62-136F-D368-30A2-03D675D5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B5065-7C62-5855-FE55-790AB1803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D9BAA-E6BA-AD90-A4DC-1D9C6327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45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D83C6-5DC3-1A30-77D3-70FF1804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C0BEF-CC32-DD9E-2141-FFF1562C3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CB5D6-E30F-50F6-4919-6D0F1D5A2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58DA1-DC07-8F4D-1107-3AF1817F4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C22F6-D672-DBD1-F3B3-C374A11FF6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38065-39BD-84EB-FED7-8BE51ED6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5707E1-33B0-5C28-8C61-9F3DFC6B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6854C-221C-B200-BAA6-F9CD9E8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7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D6A67-2961-A9B0-39CC-9FBB15DF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DE533-0ED4-8B42-7909-D4684AB5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A4E98-CD99-0466-57BC-9463391D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143BE-8795-8F23-7522-4FEA2689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8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A631B-CEDE-2CA8-8473-9B9BC9BC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0F126-53AE-164F-E1E7-36174053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B6E00-206F-80FB-3C65-D180FB80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77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C815-5111-58AC-BCA7-947C3A56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361CA-8198-D845-7B0F-0413D6DFC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0A1AC-D4F3-7DC1-32A5-3B672C71D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145C3-726F-1CFB-FB86-705E8275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B4D6C-B132-F24A-2A24-EE013E48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46E69-2FFE-0F5F-5400-16735809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42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1D59-25D3-11A7-2FA4-6119B309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75819-5029-B1E1-6A24-F1193C7CB3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DFAD8-6EF0-38B0-69F3-82913BB1B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2852E-0B1F-61C2-F565-58E16D13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EB2A3-06F6-3100-FFA8-0FBED8E93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0E0D1-22DB-9BD8-CCFA-BED43BA1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971B9-BA20-57E4-3982-9C19B36B3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06917-BF1A-E6D2-6830-E19084BD7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82D2-DC64-91C8-2816-A9F4F8B12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A17E-BEEF-4E73-933A-2EC5B6BBB257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2AB9-7481-1B70-3BB3-0B0EBDA1B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A7D54-118E-9E2E-67CB-DAEE26167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563E9-4F58-4211-BD3C-0327630FB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3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DA06-8093-A441-11D7-216061D7B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Credit Risk Prediction for Loan Applicants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158C6-8550-CD28-9B0B-FEAF75956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Hackathon Project</a:t>
            </a:r>
          </a:p>
          <a:p>
            <a:r>
              <a:rPr lang="en-IN" dirty="0"/>
              <a:t>Name : Manish Kumar</a:t>
            </a:r>
          </a:p>
          <a:p>
            <a:r>
              <a:rPr lang="en-IN" dirty="0"/>
              <a:t>Date 25/04/2025</a:t>
            </a:r>
          </a:p>
        </p:txBody>
      </p:sp>
    </p:spTree>
    <p:extLst>
      <p:ext uri="{BB962C8B-B14F-4D97-AF65-F5344CB8AC3E}">
        <p14:creationId xmlns:p14="http://schemas.microsoft.com/office/powerpoint/2010/main" val="194128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983CFB-BBEC-B7D5-630F-E3FEE125FA37}"/>
              </a:ext>
            </a:extLst>
          </p:cNvPr>
          <p:cNvSpPr txBox="1"/>
          <p:nvPr/>
        </p:nvSpPr>
        <p:spPr>
          <a:xfrm>
            <a:off x="445417" y="437502"/>
            <a:ext cx="1121554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b="1" dirty="0"/>
              <a:t>Project 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Predict </a:t>
            </a:r>
            <a:r>
              <a:rPr lang="en-US" dirty="0"/>
              <a:t>the credit risk of loan applicants based on financial and personal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financial institutions minimize defaults and improve loan approval accuracy.</a:t>
            </a:r>
          </a:p>
          <a:p>
            <a:endParaRPr lang="en-US" dirty="0"/>
          </a:p>
          <a:p>
            <a:r>
              <a:rPr lang="en-IN" b="1" dirty="0"/>
              <a:t>Approach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machine learning models, particularly Random Forest, to predict whether an applicant has good or bad credit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b="1" dirty="0"/>
              <a:t>Dataset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German Credit Dataset: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Contains financial history, personal information, and loan details.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Key features include age, sex, job type, housing status, savings account, credit amount, loan duration, and loan purpose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 Preprocessing: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Missing values handled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Categorical features converted to one-hot encoding</a:t>
            </a: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Features scaled for model input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90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D4999-A95F-753E-CAD9-1458A0A73001}"/>
              </a:ext>
            </a:extLst>
          </p:cNvPr>
          <p:cNvSpPr txBox="1"/>
          <p:nvPr/>
        </p:nvSpPr>
        <p:spPr>
          <a:xfrm>
            <a:off x="307942" y="409222"/>
            <a:ext cx="1157611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  <a:p>
            <a:r>
              <a:rPr lang="en-IN" b="1" dirty="0"/>
              <a:t>Model Development: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Random Forest Classifier: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Why Random Forest?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Handles both categorical and numerical features well.</a:t>
            </a:r>
            <a:endParaRPr lang="en-I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/>
              <a:t>Robust to overfitting.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Can give feature importance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dirty="0"/>
              <a:t>Hyperparameter Tuning:</a:t>
            </a:r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Grid Search to tune parameters like </a:t>
            </a:r>
            <a:r>
              <a:rPr lang="en-IN" dirty="0" err="1"/>
              <a:t>n_estimators</a:t>
            </a:r>
            <a:r>
              <a:rPr lang="en-IN" dirty="0"/>
              <a:t>, </a:t>
            </a:r>
            <a:r>
              <a:rPr lang="en-IN" dirty="0" err="1"/>
              <a:t>max_depth</a:t>
            </a:r>
            <a:r>
              <a:rPr lang="en-IN" dirty="0"/>
              <a:t> and </a:t>
            </a:r>
            <a:r>
              <a:rPr lang="en-IN" dirty="0" err="1"/>
              <a:t>min_samples_split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Model Evaluation: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Accuracy: 55%</a:t>
            </a:r>
            <a:r>
              <a:rPr lang="en-US" dirty="0"/>
              <a:t> (as a starting point)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Classification Report: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Precision, Recall, and F1-score for both classes: Good and Bad credit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Challenges: 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model is still in development — need to fine-tune hyperparameters and explore advanced models.</a:t>
            </a:r>
          </a:p>
          <a:p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548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3329CD-EB1B-B2F3-B8AD-B86F62FAAE6F}"/>
              </a:ext>
            </a:extLst>
          </p:cNvPr>
          <p:cNvSpPr txBox="1"/>
          <p:nvPr/>
        </p:nvSpPr>
        <p:spPr>
          <a:xfrm>
            <a:off x="417137" y="245097"/>
            <a:ext cx="1146063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Feature Importance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Features Influencing Credit Risk Prediction: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Age, Credit Amount, Duration, Saving Account,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Insights</a:t>
            </a:r>
            <a:r>
              <a:rPr lang="en-US" dirty="0"/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Important features that impact decision-making include saving account status and credit amount.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000" b="1" dirty="0"/>
              <a:t>User Interface (</a:t>
            </a:r>
            <a:r>
              <a:rPr lang="en-IN" sz="2000" b="1" dirty="0" err="1"/>
              <a:t>Streamlit</a:t>
            </a:r>
            <a:r>
              <a:rPr lang="en-IN" sz="2000" b="1" dirty="0"/>
              <a:t> App)</a:t>
            </a:r>
            <a:r>
              <a:rPr lang="en-US" sz="2000" b="1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User inputs: Age, sex, job type, housing status, saving account, credit amount, duration, and purpose.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Predictions made on button click, displaying whether the applicant is a "Good" or "Bad" credit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72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0110A4-CE51-1302-ABEA-787E7A003E54}"/>
              </a:ext>
            </a:extLst>
          </p:cNvPr>
          <p:cNvSpPr txBox="1"/>
          <p:nvPr/>
        </p:nvSpPr>
        <p:spPr>
          <a:xfrm>
            <a:off x="2481606" y="277246"/>
            <a:ext cx="68509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Conclusion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22E3C4-D814-4F96-EE98-8202798AB9B4}"/>
              </a:ext>
            </a:extLst>
          </p:cNvPr>
          <p:cNvSpPr txBox="1"/>
          <p:nvPr/>
        </p:nvSpPr>
        <p:spPr>
          <a:xfrm>
            <a:off x="765929" y="1248208"/>
            <a:ext cx="109421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Summary: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project aims to help automate and improve credit risk evaluation using machine learning.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Streamlit</a:t>
            </a:r>
            <a:r>
              <a:rPr lang="en-US" dirty="0"/>
              <a:t> app allows easy user interaction and quick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Future Work: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Optimizing the model and expanding features for more accurate and efficient predictions.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94694-B166-F862-1B60-F4C7916958AE}"/>
              </a:ext>
            </a:extLst>
          </p:cNvPr>
          <p:cNvSpPr txBox="1"/>
          <p:nvPr/>
        </p:nvSpPr>
        <p:spPr>
          <a:xfrm>
            <a:off x="867265" y="4396761"/>
            <a:ext cx="98604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2233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Credit Risk Prediction for Loan Applicants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Kumar</dc:creator>
  <cp:lastModifiedBy>Manish Kumar</cp:lastModifiedBy>
  <cp:revision>1</cp:revision>
  <dcterms:created xsi:type="dcterms:W3CDTF">2025-04-25T13:58:28Z</dcterms:created>
  <dcterms:modified xsi:type="dcterms:W3CDTF">2025-04-25T13:58:28Z</dcterms:modified>
</cp:coreProperties>
</file>