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3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76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6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8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6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6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26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1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99-06A4-432D-BAB1-AF221E6DA2D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BC11-DFFC-4EDB-85AF-82AA588E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6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867" y="2849618"/>
            <a:ext cx="8144134" cy="1373070"/>
          </a:xfrm>
        </p:spPr>
        <p:txBody>
          <a:bodyPr/>
          <a:lstStyle/>
          <a:p>
            <a:r>
              <a:rPr lang="en-US" dirty="0" smtClean="0"/>
              <a:t>BLOOD BANK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63" y="804744"/>
            <a:ext cx="9613861" cy="1080938"/>
          </a:xfrm>
        </p:spPr>
        <p:txBody>
          <a:bodyPr/>
          <a:lstStyle/>
          <a:p>
            <a:r>
              <a:rPr lang="en-US" dirty="0" smtClean="0"/>
              <a:t>COMPILE AND RUN 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DATABASE MYSQL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56" y="2153992"/>
            <a:ext cx="7145226" cy="40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64" y="2115354"/>
            <a:ext cx="8011707" cy="45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69" y="2295659"/>
            <a:ext cx="7209963" cy="40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 HOME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66" y="2143703"/>
            <a:ext cx="7789170" cy="43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DONOR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12" y="2707638"/>
            <a:ext cx="5973248" cy="3693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27" y="2952336"/>
            <a:ext cx="5698363" cy="32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STOCK MANAGMENT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7" y="2601532"/>
            <a:ext cx="6482668" cy="3850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957" y="3032408"/>
            <a:ext cx="5316426" cy="29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 BLOOD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55" y="2060619"/>
            <a:ext cx="8448541" cy="45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PRAKASH 19csu214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MOHIT 19csu179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MANISH 19csu173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DHRUV MEHTA 19csu091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510737"/>
            <a:ext cx="9613861" cy="43472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project </a:t>
            </a:r>
            <a:r>
              <a:rPr lang="en-US" dirty="0" smtClean="0">
                <a:solidFill>
                  <a:schemeClr val="bg1"/>
                </a:solidFill>
              </a:rPr>
              <a:t>Blood Bank </a:t>
            </a:r>
            <a:r>
              <a:rPr lang="en-US" dirty="0">
                <a:solidFill>
                  <a:schemeClr val="bg1"/>
                </a:solidFill>
              </a:rPr>
              <a:t>Management System facilitates an organization to manage the details of </a:t>
            </a:r>
            <a:r>
              <a:rPr lang="en-US" dirty="0" smtClean="0">
                <a:solidFill>
                  <a:schemeClr val="bg1"/>
                </a:solidFill>
              </a:rPr>
              <a:t> blood related information , donor info, blood request, </a:t>
            </a:r>
            <a:r>
              <a:rPr lang="en-US" dirty="0">
                <a:solidFill>
                  <a:schemeClr val="bg1"/>
                </a:solidFill>
              </a:rPr>
              <a:t>using basic CRUD operations. </a:t>
            </a:r>
            <a:r>
              <a:rPr lang="en-US" dirty="0" smtClean="0">
                <a:solidFill>
                  <a:schemeClr val="bg1"/>
                </a:solidFill>
              </a:rPr>
              <a:t>This system is designed to reduce the workload of Administrative Department.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It has different modules like 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Admin 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Request For Blood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Add New Donor Or Delete</a:t>
            </a:r>
            <a:r>
              <a:rPr lang="en-US" dirty="0">
                <a:solidFill>
                  <a:schemeClr val="bg1"/>
                </a:solidFill>
              </a:rPr>
              <a:t>/Update</a:t>
            </a:r>
            <a:r>
              <a:rPr lang="en-US" dirty="0" smtClean="0">
                <a:solidFill>
                  <a:schemeClr val="bg1"/>
                </a:solidFill>
              </a:rPr>
              <a:t> Existing Donor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Stock Management Of Blood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514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Every blood bank </a:t>
            </a:r>
            <a:r>
              <a:rPr lang="en-US" dirty="0">
                <a:solidFill>
                  <a:schemeClr val="bg1"/>
                </a:solidFill>
              </a:rPr>
              <a:t>organization has to perform certain functions such </a:t>
            </a:r>
            <a:r>
              <a:rPr lang="en-US" dirty="0" smtClean="0">
                <a:solidFill>
                  <a:schemeClr val="bg1"/>
                </a:solidFill>
              </a:rPr>
              <a:t>as blood request , maintaining records of blood donors 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main objective of this project is to automate the functionalities of </a:t>
            </a:r>
            <a:r>
              <a:rPr lang="en-US" dirty="0" smtClean="0">
                <a:solidFill>
                  <a:schemeClr val="bg1"/>
                </a:solidFill>
              </a:rPr>
              <a:t>the Administrative Department for </a:t>
            </a:r>
            <a:r>
              <a:rPr lang="en-US" dirty="0">
                <a:solidFill>
                  <a:schemeClr val="bg1"/>
                </a:solidFill>
              </a:rPr>
              <a:t>efficient working of these </a:t>
            </a:r>
            <a:r>
              <a:rPr lang="en-US" dirty="0" smtClean="0">
                <a:solidFill>
                  <a:schemeClr val="bg1"/>
                </a:solidFill>
              </a:rPr>
              <a:t>tasks.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83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u="sng" dirty="0" smtClean="0">
                <a:solidFill>
                  <a:schemeClr val="bg1"/>
                </a:solidFill>
              </a:rPr>
              <a:t>Java </a:t>
            </a:r>
            <a:r>
              <a:rPr lang="en-US" sz="3200" u="sng" dirty="0">
                <a:solidFill>
                  <a:schemeClr val="bg1"/>
                </a:solidFill>
              </a:rPr>
              <a:t>Server </a:t>
            </a:r>
            <a:r>
              <a:rPr lang="en-US" sz="3200" u="sng" dirty="0" smtClean="0">
                <a:solidFill>
                  <a:schemeClr val="bg1"/>
                </a:solidFill>
              </a:rPr>
              <a:t>Pages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bg1"/>
                </a:solidFill>
              </a:rPr>
              <a:t>Java </a:t>
            </a:r>
            <a:r>
              <a:rPr lang="en-US" sz="2600" dirty="0">
                <a:solidFill>
                  <a:schemeClr val="bg1"/>
                </a:solidFill>
              </a:rPr>
              <a:t>Server Pages(JSP) is a java technology used for developing web pages that supports dynamic content which helps developers to insert java code in HTML pages by making use of special JSP tags, such as </a:t>
            </a:r>
            <a:r>
              <a:rPr lang="en-US" sz="2600" dirty="0" err="1" smtClean="0">
                <a:solidFill>
                  <a:schemeClr val="bg1"/>
                </a:solidFill>
              </a:rPr>
              <a:t>scriplets</a:t>
            </a:r>
            <a:r>
              <a:rPr lang="en-US" sz="2600" dirty="0">
                <a:solidFill>
                  <a:schemeClr val="bg1"/>
                </a:solidFill>
              </a:rPr>
              <a:t>, JSTL etc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These tags can be used for a variety of purposes, such as retrieving information from a database or registering user preferences, passing control between pages and a lot </a:t>
            </a:r>
            <a:r>
              <a:rPr lang="en-US" sz="2600" dirty="0" smtClean="0">
                <a:solidFill>
                  <a:schemeClr val="bg1"/>
                </a:solidFill>
              </a:rPr>
              <a:t>more.</a:t>
            </a:r>
            <a:endParaRPr lang="en-US" sz="26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25" y="2163148"/>
            <a:ext cx="8183652" cy="4282778"/>
          </a:xfrm>
        </p:spPr>
      </p:pic>
    </p:spTree>
    <p:extLst>
      <p:ext uri="{BB962C8B-B14F-4D97-AF65-F5344CB8AC3E}">
        <p14:creationId xmlns:p14="http://schemas.microsoft.com/office/powerpoint/2010/main" val="21037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Software Platform : Eclipse (for EE Developers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Environment : Apache Tomcat Webserver </a:t>
            </a:r>
            <a:r>
              <a:rPr lang="en-US" sz="2800" dirty="0" smtClean="0">
                <a:solidFill>
                  <a:schemeClr val="bg1"/>
                </a:solidFill>
              </a:rPr>
              <a:t>9.0 </a:t>
            </a:r>
            <a:r>
              <a:rPr lang="en-US" sz="2800" dirty="0">
                <a:solidFill>
                  <a:schemeClr val="bg1"/>
                </a:solidFill>
              </a:rPr>
              <a:t>&amp; above Software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Design 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 smtClean="0">
                <a:solidFill>
                  <a:schemeClr val="bg1"/>
                </a:solidFill>
              </a:rPr>
              <a:t>Dynamic Web Project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Front </a:t>
            </a:r>
            <a:r>
              <a:rPr lang="en-US" sz="2800" dirty="0">
                <a:solidFill>
                  <a:schemeClr val="bg1"/>
                </a:solidFill>
              </a:rPr>
              <a:t>End : HTML/CSS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Back </a:t>
            </a:r>
            <a:r>
              <a:rPr lang="en-US" sz="2800" dirty="0">
                <a:solidFill>
                  <a:schemeClr val="bg1"/>
                </a:solidFill>
              </a:rPr>
              <a:t>End : Servlets/JSP/JDBC and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13748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FOLDER LAYOUT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69" y="2128235"/>
            <a:ext cx="8158694" cy="45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89143"/>
            <a:ext cx="9613861" cy="4521127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Login Module 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Security mechanism to provide user authentication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Ensures only authenticated and authorized users </a:t>
            </a:r>
            <a:r>
              <a:rPr lang="en-US" sz="2000" dirty="0" smtClean="0">
                <a:solidFill>
                  <a:schemeClr val="bg1"/>
                </a:solidFill>
              </a:rPr>
              <a:t>(Admin in </a:t>
            </a:r>
            <a:r>
              <a:rPr lang="en-US" sz="2000" dirty="0">
                <a:solidFill>
                  <a:schemeClr val="bg1"/>
                </a:solidFill>
              </a:rPr>
              <a:t>this case) can access the links and navigation paths to perform operations such as adding/updating </a:t>
            </a:r>
            <a:r>
              <a:rPr lang="en-US" sz="2000" dirty="0" smtClean="0">
                <a:solidFill>
                  <a:schemeClr val="bg1"/>
                </a:solidFill>
              </a:rPr>
              <a:t> details.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entire project is developed using </a:t>
            </a:r>
            <a:r>
              <a:rPr lang="en-US" sz="2000" dirty="0" smtClean="0">
                <a:solidFill>
                  <a:schemeClr val="bg1"/>
                </a:solidFill>
              </a:rPr>
              <a:t>Dynamic Web Project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 modules consist of JSP Pages, Servlet class, various Java classes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Java classes are used to handle the basic business logic for holding data in Java class objects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Java Classes → communicates with the database (MySQL)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JSP/HTML/CSS pages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Servlet Class → takes the request from client side &amp; perform business logic through Java class objects and sends the response back the client </a:t>
            </a:r>
          </a:p>
        </p:txBody>
      </p:sp>
    </p:spTree>
    <p:extLst>
      <p:ext uri="{BB962C8B-B14F-4D97-AF65-F5344CB8AC3E}">
        <p14:creationId xmlns:p14="http://schemas.microsoft.com/office/powerpoint/2010/main" val="17223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</TotalTime>
  <Words>394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</vt:lpstr>
      <vt:lpstr>Berlin</vt:lpstr>
      <vt:lpstr>BLOOD BANK MANAGEMENT SYSTEM</vt:lpstr>
      <vt:lpstr>PowerPoint Presentation</vt:lpstr>
      <vt:lpstr>INTRODUCTION</vt:lpstr>
      <vt:lpstr>OBJECTIVE</vt:lpstr>
      <vt:lpstr>TECHNOLOGY DESCRIPTION</vt:lpstr>
      <vt:lpstr>JSP ARCHITECTURE</vt:lpstr>
      <vt:lpstr>SOFTWARE SPECIFICATIONS</vt:lpstr>
      <vt:lpstr>PROJECT FOLDER LAYOUT</vt:lpstr>
      <vt:lpstr>METHODOLOGY</vt:lpstr>
      <vt:lpstr>COMPILE AND RUN SCREENSHOTS</vt:lpstr>
      <vt:lpstr>BACKEND DATABASE MYSQL</vt:lpstr>
      <vt:lpstr>HOME PAGE</vt:lpstr>
      <vt:lpstr>ADMIN LOGIN</vt:lpstr>
      <vt:lpstr>ADMIN LOGIN HOME PAGE</vt:lpstr>
      <vt:lpstr>ADD NEW DONOR</vt:lpstr>
      <vt:lpstr>BLOOD STOCK MANAGMENT</vt:lpstr>
      <vt:lpstr>REQUEST FOR BLOOD</vt:lpstr>
      <vt:lpstr>PROJECT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SYSTEM</dc:title>
  <dc:creator>Dell</dc:creator>
  <cp:lastModifiedBy>Dell</cp:lastModifiedBy>
  <cp:revision>10</cp:revision>
  <dcterms:created xsi:type="dcterms:W3CDTF">2020-12-28T15:12:10Z</dcterms:created>
  <dcterms:modified xsi:type="dcterms:W3CDTF">2020-12-28T16:32:17Z</dcterms:modified>
</cp:coreProperties>
</file>