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Sign Language to Text &amp; Speech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AI-Powered Assistive Communication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to Indian Sign Language (ISL) &amp; other regional variants.</a:t>
            </a:r>
          </a:p>
          <a:p>
            <a:r>
              <a:t>- Develop a mobile app for accessibility.</a:t>
            </a:r>
          </a:p>
          <a:p>
            <a:r>
              <a:t>- Improve accuracy with advanced deep learning models.</a:t>
            </a:r>
          </a:p>
          <a:p>
            <a:r>
              <a:t>- Enable real-time sentence-level translation.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 demonstration of the system.</a:t>
            </a:r>
          </a:p>
          <a:p>
            <a:r>
              <a:t>- Summary: Bridging the communication gap effectively.</a:t>
            </a:r>
          </a:p>
          <a:p>
            <a:r>
              <a:t>- Open for questions and feedback.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any queries, feel free to ask.</a:t>
            </a:r>
          </a:p>
          <a:p>
            <a:r>
              <a:t>Project by: Your Team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Sign language is essential for communication among the deaf and mute.</a:t>
            </a:r>
          </a:p>
          <a:p>
            <a:r>
              <a:t>- The challenge: Most people don't understand sign language.</a:t>
            </a:r>
          </a:p>
          <a:p>
            <a:r>
              <a:t>- Our solution: AI-powered system converting sign gestures to text &amp; speech.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 70 million people worldwide use sign language.</a:t>
            </a:r>
          </a:p>
          <a:p>
            <a:r>
              <a:t>- Communication barriers due to lack of sign language knowledge.</a:t>
            </a:r>
          </a:p>
          <a:p>
            <a:r>
              <a:t>- Need for an automated, real-time, and accessible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a real-time AI system for recognizing sign language.</a:t>
            </a:r>
          </a:p>
          <a:p>
            <a:r>
              <a:t>- Convert gestures into text and speech.</a:t>
            </a:r>
          </a:p>
          <a:p>
            <a:r>
              <a:t>- Improve accessibility for deaf and mute individuals.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Programming Language: Python</a:t>
            </a:r>
          </a:p>
          <a:p>
            <a:r>
              <a:t>- Libraries: OpenCV, TensorFlow, MediaPipe, pyttsx3</a:t>
            </a:r>
          </a:p>
          <a:p>
            <a:r>
              <a:t>- Model: Convolutional Neural Network (CNN)</a:t>
            </a:r>
          </a:p>
          <a:p>
            <a:r>
              <a:t>- Frameworks: Tkinter for GUI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Webcam captures hand gestures.</a:t>
            </a:r>
          </a:p>
          <a:p>
            <a:r>
              <a:t>- Image preprocessing using OpenCV &amp; MediaPipe.</a:t>
            </a:r>
          </a:p>
          <a:p>
            <a:r>
              <a:t>- CNN model classifies gestures into text.</a:t>
            </a:r>
          </a:p>
          <a:p>
            <a:r>
              <a:t>- Text converted to speech using pyttsx3.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Collected &amp; augmented sign language images.</a:t>
            </a:r>
          </a:p>
          <a:p>
            <a:r>
              <a:t>- Model: CNN with Conv2D, MaxPooling, Dense layers.</a:t>
            </a:r>
          </a:p>
          <a:p>
            <a:r>
              <a:t>- Achieved 97% accuracy even in varying conditions.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Capture gesture using webcam.</a:t>
            </a:r>
          </a:p>
          <a:p>
            <a:r>
              <a:t>2. Preprocess image and extract features.</a:t>
            </a:r>
          </a:p>
          <a:p>
            <a:r>
              <a:t>3. Feed into CNN model for classification.</a:t>
            </a:r>
          </a:p>
          <a:p>
            <a:r>
              <a:t>4. Display predicted text.</a:t>
            </a:r>
          </a:p>
          <a:p>
            <a:r>
              <a:t>5. Convert text to speech.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varying lighting conditions.</a:t>
            </a:r>
          </a:p>
          <a:p>
            <a:r>
              <a:t>- Ensuring accuracy across different hand sizes &amp; orientations.</a:t>
            </a:r>
          </a:p>
          <a:p>
            <a:r>
              <a:t>- Optimizing model for real-time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