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MANISH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24132161802521059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DEPARTMENT:.B. Sc computer 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GOVERMENT ARTS AND SCIENCE THIRUVENNAINALLUR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7" name="Google Shape;107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9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12" name="Google Shape;112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3" name="Google Shape;113;p9"/>
          <p:cNvSpPr txBox="1"/>
          <p:nvPr/>
        </p:nvSpPr>
        <p:spPr>
          <a:xfrm>
            <a:off x="2526021" y="4034175"/>
            <a:ext cx="59634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Successfully created a functional movie app.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Easy navigation with intuitive UI.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Clean and modern layout design.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(Here you can add screenshots of your app – homepage, search results, details page).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0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0" name="Google Shape;120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1" name="Google Shape;121;p10"/>
          <p:cNvSpPr txBox="1"/>
          <p:nvPr/>
        </p:nvSpPr>
        <p:spPr>
          <a:xfrm>
            <a:off x="1743076" y="2019300"/>
            <a:ext cx="5267400" cy="25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project demonstrates practical implementation of HTML, CSS, and JavaScript.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Improved understanding of frontend development and API handling.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Provides users with a simple and efficient movie search experience.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Can be extended with features like watchlist, user login, and recommendations.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1413575" y="2421274"/>
            <a:ext cx="6035040" cy="188595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Movie  app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0" name="Google Shape;4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852666" y="-2580525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4" name="Google Shape;5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5" name="Google Shape;5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60" name="Google Shape;60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2" name="Google Shape;62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3"/>
          <p:cNvSpPr txBox="1"/>
          <p:nvPr/>
        </p:nvSpPr>
        <p:spPr>
          <a:xfrm>
            <a:off x="2354475" y="2743650"/>
            <a:ext cx="56370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Difficulty in finding movies with details in one place.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Users often visit multiple platforms for trailers, descriptions, and ratings.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Lack of a simple, lightweight, and responsive web solution.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0" name="Google Shape;70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2" name="Google Shape;72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3" name="Google Shape;73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5" name="Google Shape;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4"/>
          <p:cNvSpPr txBox="1"/>
          <p:nvPr/>
        </p:nvSpPr>
        <p:spPr>
          <a:xfrm>
            <a:off x="739775" y="2019295"/>
            <a:ext cx="81582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web-based Movie App built with HTML, CSS, and JavaScript.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Provides details like movie posters, description, genre, and ratings.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Designed to be responsive and user-friendly.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Focus on UI/UX and performance.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3" name="Google Shape;8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5" name="Google Shape;85;p5"/>
          <p:cNvSpPr txBox="1"/>
          <p:nvPr/>
        </p:nvSpPr>
        <p:spPr>
          <a:xfrm>
            <a:off x="1071150" y="2365667"/>
            <a:ext cx="7323300" cy="12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Movie enthusiasts searching for information quickly.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Students or learners exploring web development projects.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users who want a minimal and fast movie lookup tool.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6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6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92" name="Google Shape;92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6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4" name="Google Shape;94;p6"/>
          <p:cNvSpPr txBox="1"/>
          <p:nvPr/>
        </p:nvSpPr>
        <p:spPr>
          <a:xfrm>
            <a:off x="3319388" y="2141488"/>
            <a:ext cx="7067700" cy="25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HTML5 → Structure and content.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CSS3 → Styling, responsiveness, and animations.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→ Functionality and interactivity.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API Integration (optional) → Fetch real-time movie data (e.g., OMDb API).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 Code → Code editor.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GitHub → Version control &amp; hosting.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7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7"/>
          <p:cNvSpPr txBox="1"/>
          <p:nvPr/>
        </p:nvSpPr>
        <p:spPr>
          <a:xfrm>
            <a:off x="2311675" y="1855200"/>
            <a:ext cx="53385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Homepage with trending/popular movies grid.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bar at the top for quick lookup.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Cards layout showing posters, titles, and ratings.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Movie details page with extended info (description, genre, trailer link).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design → works on mobile, tablet, and desktop.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4" name="Google Shape;104;p8"/>
          <p:cNvSpPr txBox="1"/>
          <p:nvPr/>
        </p:nvSpPr>
        <p:spPr>
          <a:xfrm>
            <a:off x="1283551" y="2043475"/>
            <a:ext cx="5498400" cy="25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for movies by title/keyword.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Display of poster, title, release date, and rating.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Hover effects and smooth animations.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design for different screen sizes.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 to view detailed movie information.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Lightweight and fast loading.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