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84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99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00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01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02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03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04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dirty="0"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43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1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1915064" y="1449239"/>
            <a:ext cx="8013939" cy="1052422"/>
          </a:xfrm>
        </p:spPr>
        <p:txBody>
          <a:bodyPr>
            <a:noAutofit/>
          </a:bodyPr>
          <a:p>
            <a:r>
              <a:rPr b="1" dirty="0" sz="2000" lang="en-US" smtClean="0"/>
              <a:t/>
            </a:r>
            <a:br>
              <a:rPr b="1" dirty="0" sz="2000" lang="en-US" smtClean="0"/>
            </a:br>
            <a:r>
              <a:rPr b="1" dirty="0" sz="2000" lang="en-US"/>
              <a:t/>
            </a:r>
            <a:br>
              <a:rPr b="1" dirty="0" sz="2000" lang="en-US"/>
            </a:br>
            <a:r>
              <a:rPr b="1" dirty="0" sz="2000" lang="en-US" smtClean="0"/>
              <a:t/>
            </a:r>
            <a:br>
              <a:rPr b="1" dirty="0" sz="2000" lang="en-US" smtClean="0"/>
            </a:br>
            <a:r>
              <a:rPr b="1" dirty="0" sz="2000" lang="en-US"/>
              <a:t/>
            </a:r>
            <a:br>
              <a:rPr b="1" dirty="0" sz="2000" lang="en-US"/>
            </a:br>
            <a:r>
              <a:rPr b="1" dirty="0" sz="2000" lang="en-US" smtClean="0"/>
              <a:t/>
            </a:r>
            <a:br>
              <a:rPr b="1" dirty="0" sz="2000" lang="en-US" smtClean="0"/>
            </a:br>
            <a:r>
              <a:rPr b="1" dirty="0" sz="2000" lang="en-US" smtClean="0"/>
              <a:t/>
            </a:r>
            <a:br>
              <a:rPr b="1" dirty="0" sz="2000" lang="en-US" smtClean="0"/>
            </a:br>
            <a:r>
              <a:rPr b="1" dirty="0" sz="2000" lang="en-US"/>
              <a:t/>
            </a:r>
            <a:br>
              <a:rPr b="1" dirty="0" sz="2000" lang="en-US"/>
            </a:br>
            <a:endParaRPr b="1" dirty="0" sz="2000"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64966" y="77639"/>
            <a:ext cx="2846717" cy="1371600"/>
          </a:xfrm>
          <a:prstGeom prst="rect"/>
        </p:spPr>
      </p:pic>
      <p:sp>
        <p:nvSpPr>
          <p:cNvPr id="1048611" name="Rectangle 4"/>
          <p:cNvSpPr/>
          <p:nvPr/>
        </p:nvSpPr>
        <p:spPr>
          <a:xfrm>
            <a:off x="2656936" y="1449239"/>
            <a:ext cx="6487064" cy="5667148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15000"/>
              </a:lnSpc>
            </a:pPr>
            <a:r>
              <a:rPr b="1" dirty="0"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MSPM’S</a:t>
            </a:r>
          </a:p>
          <a:p>
            <a:pPr algn="ctr">
              <a:lnSpc>
                <a:spcPct val="115000"/>
              </a:lnSpc>
            </a:pPr>
            <a:r>
              <a:rPr b="1" dirty="0" lang="en-US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b="1" dirty="0"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 of Engineering and Management Studies,</a:t>
            </a:r>
            <a:endParaRPr dirty="0" sz="1400"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b="1" dirty="0"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Aurangabad </a:t>
            </a:r>
            <a:endParaRPr b="1" dirty="0" lang="en-US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dirty="0"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 Year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(2019- 2020) 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ctr">
              <a:lnSpc>
                <a:spcPct val="115000"/>
              </a:lnSpc>
            </a:pPr>
            <a:r>
              <a:rPr b="1" dirty="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 Theory of Computation</a:t>
            </a:r>
          </a:p>
          <a:p>
            <a:pPr algn="ctr">
              <a:lnSpc>
                <a:spcPct val="115000"/>
              </a:lnSpc>
            </a:pPr>
            <a:r>
              <a:rPr b="1" dirty="0"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algn="ctr">
              <a:lnSpc>
                <a:spcPct val="115000"/>
              </a:lnSpc>
            </a:pPr>
            <a:r>
              <a:rPr b="1" dirty="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b="1" dirty="0" lang="en-US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b="1" dirty="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b="1" dirty="0"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b="1" dirty="0"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b="1" dirty="0" lang="en-US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b="1" dirty="0" lang="en-US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anisha-shinde</a:t>
            </a:r>
            <a:endParaRPr b="1" dirty="0" lang="en-US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b="1" dirty="0"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Sandip7066</a:t>
            </a:r>
            <a:endParaRPr b="1" dirty="0" lang="en-US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dirty="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</a:t>
            </a:r>
            <a:r>
              <a:rPr dirty="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ct val="115000"/>
              </a:lnSpc>
            </a:pPr>
            <a:r>
              <a:rPr b="1"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Sandip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(36101)</a:t>
            </a:r>
          </a:p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b="1"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Manisha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(36102)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Under the Guidance of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b="1"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S.M.Chavan</a:t>
            </a:r>
            <a:endParaRPr b="1"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Department of CSE</a:t>
            </a:r>
          </a:p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Management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Studies)</a:t>
            </a:r>
            <a:endParaRPr dirty="0" lang="en-US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dirty="0"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484312" y="1233577"/>
            <a:ext cx="3148074" cy="931653"/>
          </a:xfrm>
        </p:spPr>
        <p:txBody>
          <a:bodyPr>
            <a:normAutofit/>
          </a:bodyPr>
          <a:p>
            <a:r>
              <a:rPr b="1" dirty="0" sz="32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b="1" dirty="0" sz="32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1242770" y="1069676"/>
            <a:ext cx="10018713" cy="3556958"/>
          </a:xfrm>
        </p:spPr>
        <p:txBody>
          <a:bodyPr/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Pattern searching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is an important problem in computer science. When we do 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for a string in notepad/word file or browser or database, 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pattern searching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algorithms are used to show the 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97811" y="3847381"/>
            <a:ext cx="5342626" cy="2281686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484310" y="953219"/>
            <a:ext cx="8298044" cy="1410419"/>
          </a:xfrm>
        </p:spPr>
        <p:txBody>
          <a:bodyPr>
            <a:normAutofit/>
          </a:bodyPr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Naive algorithm for Pattern </a:t>
            </a:r>
            <a:r>
              <a:rPr b="1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484310" y="2363638"/>
            <a:ext cx="10018713" cy="2691442"/>
          </a:xfrm>
        </p:spPr>
        <p:txBody>
          <a:bodyPr>
            <a:normAutofit/>
          </a:bodyPr>
          <a:p>
            <a:pPr fontAlgn="base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text 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txt[0..n-1]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a pattern 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pat[0..m-1]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write a function 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search(char pat[], char txt[])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that prints all occurrences of 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pat[]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txt[]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You may assume that 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the pattern over text one by one and check for a match. If a match is found, then slides by 1 again to check for subsequent matches.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322595" cy="1752599"/>
          </a:xfrm>
        </p:spPr>
        <p:txBody>
          <a:bodyPr>
            <a:normAutofit/>
          </a:bodyPr>
          <a:p>
            <a:r>
              <a:rPr b="1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pattern searching:</a:t>
            </a:r>
            <a:endParaRPr b="1"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484310" y="2372265"/>
            <a:ext cx="10018713" cy="3278038"/>
          </a:xfrm>
        </p:spPr>
        <p:txBody>
          <a:bodyPr>
            <a:normAutofit/>
          </a:bodyPr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pattern searching is the simplest method among other pattern searching algorithms. It checks for all character of the main string to the pattern. 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helpful for smaller texts. It does not need any pre-processing phases. We can find substring by checking once for the string. It also does not occupy extra space to perform the operation.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Naïve Pattern Search method is O(m*n). The m is the size of pattern and n is the size of the main string.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912" t="4226" r="4528" b="5709"/>
          <a:stretch>
            <a:fillRect/>
          </a:stretch>
        </p:blipFill>
        <p:spPr>
          <a:xfrm>
            <a:off x="1690777" y="224287"/>
            <a:ext cx="9402793" cy="6288656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3053183" cy="1453551"/>
          </a:xfrm>
        </p:spPr>
        <p:txBody>
          <a:bodyPr/>
          <a:p>
            <a:r>
              <a:rPr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484310" y="1897812"/>
            <a:ext cx="10018713" cy="3364302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Sequencing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matching in bioinformatics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Forensics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484312" y="544946"/>
            <a:ext cx="2607398" cy="738910"/>
          </a:xfrm>
        </p:spPr>
        <p:txBody>
          <a:bodyPr>
            <a:normAutofit/>
          </a:bodyPr>
          <a:p>
            <a:r>
              <a:rPr dirty="0" lang="en-US" u="sng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: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440873" y="1311563"/>
            <a:ext cx="10159999" cy="5227781"/>
          </a:xfrm>
        </p:spPr>
        <p:txBody>
          <a:bodyPr>
            <a:normAutofit fontScale="70833" lnSpcReduction="20000"/>
          </a:bodyPr>
          <a:p>
            <a:pPr>
              <a:buNone/>
            </a:pPr>
            <a:r>
              <a:rPr dirty="0" lang="en-US" smtClean="0"/>
              <a:t>def search(pat, txt): </a:t>
            </a:r>
          </a:p>
          <a:p>
            <a:pPr>
              <a:buNone/>
            </a:pPr>
            <a:r>
              <a:rPr dirty="0" lang="en-US" smtClean="0"/>
              <a:t>	M = </a:t>
            </a:r>
            <a:r>
              <a:rPr dirty="0" lang="en-US" err="1" smtClean="0"/>
              <a:t>len</a:t>
            </a:r>
            <a:r>
              <a:rPr dirty="0" lang="en-US" smtClean="0"/>
              <a:t>(pat) </a:t>
            </a:r>
          </a:p>
          <a:p>
            <a:pPr>
              <a:buNone/>
            </a:pPr>
            <a:r>
              <a:rPr dirty="0" lang="en-US" smtClean="0"/>
              <a:t>	N = </a:t>
            </a:r>
            <a:r>
              <a:rPr dirty="0" lang="en-US" err="1" smtClean="0"/>
              <a:t>len</a:t>
            </a:r>
            <a:r>
              <a:rPr dirty="0" lang="en-US" smtClean="0"/>
              <a:t>(txt) </a:t>
            </a:r>
          </a:p>
          <a:p>
            <a:pPr>
              <a:buNone/>
            </a:pPr>
            <a:r>
              <a:rPr dirty="0" lang="en-US" smtClean="0"/>
              <a:t>	for </a:t>
            </a:r>
            <a:r>
              <a:rPr dirty="0" lang="en-US" err="1" smtClean="0"/>
              <a:t>i</a:t>
            </a:r>
            <a:r>
              <a:rPr dirty="0" lang="en-US" smtClean="0"/>
              <a:t> in range(N - M + 1): </a:t>
            </a:r>
          </a:p>
          <a:p>
            <a:pPr>
              <a:buNone/>
            </a:pPr>
            <a:r>
              <a:rPr dirty="0" lang="en-US" smtClean="0"/>
              <a:t>		j = 0 </a:t>
            </a:r>
          </a:p>
          <a:p>
            <a:pPr>
              <a:buNone/>
            </a:pPr>
            <a:r>
              <a:rPr dirty="0" lang="en-US" smtClean="0"/>
              <a:t>		while(j &lt; M): </a:t>
            </a:r>
          </a:p>
          <a:p>
            <a:pPr>
              <a:buNone/>
            </a:pPr>
            <a:r>
              <a:rPr dirty="0" lang="en-US" smtClean="0"/>
              <a:t>			if (txt[</a:t>
            </a:r>
            <a:r>
              <a:rPr dirty="0" lang="en-US" err="1" smtClean="0"/>
              <a:t>i</a:t>
            </a:r>
            <a:r>
              <a:rPr dirty="0" lang="en-US" smtClean="0"/>
              <a:t> + j] != pat[j]): </a:t>
            </a:r>
          </a:p>
          <a:p>
            <a:pPr>
              <a:buNone/>
            </a:pPr>
            <a:r>
              <a:rPr dirty="0" lang="en-US" smtClean="0"/>
              <a:t>				break</a:t>
            </a:r>
          </a:p>
          <a:p>
            <a:pPr>
              <a:buNone/>
            </a:pPr>
            <a:r>
              <a:rPr dirty="0" lang="en-US" smtClean="0"/>
              <a:t>			j += 1</a:t>
            </a:r>
          </a:p>
          <a:p>
            <a:pPr>
              <a:buNone/>
            </a:pPr>
            <a:r>
              <a:rPr dirty="0" lang="en-US" smtClean="0"/>
              <a:t>		if (j == M): </a:t>
            </a:r>
          </a:p>
          <a:p>
            <a:pPr>
              <a:buNone/>
            </a:pPr>
            <a:r>
              <a:rPr dirty="0" lang="en-US" smtClean="0"/>
              <a:t>			print("Pattern found at index ", </a:t>
            </a:r>
            <a:r>
              <a:rPr dirty="0" lang="en-US" err="1" smtClean="0"/>
              <a:t>i</a:t>
            </a:r>
            <a:r>
              <a:rPr dirty="0" lang="en-US" smtClean="0"/>
              <a:t>) </a:t>
            </a:r>
          </a:p>
          <a:p>
            <a:pPr>
              <a:buNone/>
            </a:pPr>
            <a:r>
              <a:rPr dirty="0" lang="en-US" smtClean="0"/>
              <a:t>if __name__ == '__main__': </a:t>
            </a:r>
          </a:p>
          <a:p>
            <a:pPr>
              <a:buNone/>
            </a:pPr>
            <a:r>
              <a:rPr dirty="0" lang="en-US" smtClean="0"/>
              <a:t>	txt = "AABAACAADAABAAABAA"</a:t>
            </a:r>
          </a:p>
          <a:p>
            <a:pPr>
              <a:buNone/>
            </a:pPr>
            <a:r>
              <a:rPr dirty="0" lang="en-US" smtClean="0"/>
              <a:t>	pat = "AABA"</a:t>
            </a:r>
          </a:p>
          <a:p>
            <a:pPr>
              <a:buNone/>
            </a:pPr>
            <a:r>
              <a:rPr dirty="0" lang="en-US" smtClean="0"/>
              <a:t>	search(pat, txt)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613236" cy="1752599"/>
          </a:xfrm>
        </p:spPr>
        <p:txBody>
          <a:bodyPr>
            <a:normAutofit/>
          </a:bodyPr>
          <a:p>
            <a:r>
              <a:rPr b="1" dirty="0" sz="28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b="1" dirty="0" sz="28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1484310" y="1802921"/>
            <a:ext cx="10018713" cy="3988279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helpful for smaller texts. It does not need any pre-processing phases. We can find substring by checking once for the string. It also does not occupy extra space to perform the operation.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267419" y="2667000"/>
            <a:ext cx="8842076" cy="1637582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4000" lang="en-US" smtClean="0"/>
              <a:t>                                     </a:t>
            </a:r>
            <a:r>
              <a:rPr b="1"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  <a:endParaRPr b="1" dirty="0" sz="4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The0ry of Computation</dc:title>
  <dc:creator>MANISHA SHINDE</dc:creator>
  <cp:lastModifiedBy>sandip wagh</cp:lastModifiedBy>
  <dcterms:created xsi:type="dcterms:W3CDTF">2019-10-08T02:07:05Z</dcterms:created>
  <dcterms:modified xsi:type="dcterms:W3CDTF">2019-10-16T12:58:32Z</dcterms:modified>
</cp:coreProperties>
</file>