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>
        <p:scale>
          <a:sx n="50" d="100"/>
          <a:sy n="50" d="100"/>
        </p:scale>
        <p:origin x="1195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1961-19D2-4E8E-8B21-88CD774400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94B0-28A5-4D73-9D85-D9B93BADD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04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1961-19D2-4E8E-8B21-88CD774400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94B0-28A5-4D73-9D85-D9B93BADD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40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1961-19D2-4E8E-8B21-88CD774400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94B0-28A5-4D73-9D85-D9B93BADD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67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1961-19D2-4E8E-8B21-88CD774400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94B0-28A5-4D73-9D85-D9B93BADD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049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1961-19D2-4E8E-8B21-88CD774400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94B0-28A5-4D73-9D85-D9B93BADD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74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1961-19D2-4E8E-8B21-88CD774400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94B0-28A5-4D73-9D85-D9B93BADD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48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1961-19D2-4E8E-8B21-88CD774400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94B0-28A5-4D73-9D85-D9B93BADD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34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1961-19D2-4E8E-8B21-88CD774400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94B0-28A5-4D73-9D85-D9B93BADD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91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1961-19D2-4E8E-8B21-88CD774400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94B0-28A5-4D73-9D85-D9B93BADD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12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1961-19D2-4E8E-8B21-88CD774400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94B0-28A5-4D73-9D85-D9B93BADD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1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1961-19D2-4E8E-8B21-88CD774400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394B0-28A5-4D73-9D85-D9B93BADD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82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31961-19D2-4E8E-8B21-88CD774400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394B0-28A5-4D73-9D85-D9B93BADD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59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421" y="162638"/>
            <a:ext cx="118519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5) Hive</a:t>
            </a:r>
          </a:p>
          <a:p>
            <a:r>
              <a:rPr lang="en-US" dirty="0" smtClean="0"/>
              <a:t>create internal and external table on your project data. Also create static and dynamic partitioning.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11" y="1376412"/>
            <a:ext cx="7811177" cy="49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0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11" y="510287"/>
            <a:ext cx="7811177" cy="5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0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91" y="506476"/>
            <a:ext cx="7826418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3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49" y="1070977"/>
            <a:ext cx="7674005" cy="7696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87" y="2348902"/>
            <a:ext cx="7696867" cy="1447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645" y="4141237"/>
            <a:ext cx="7750212" cy="731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523" y="5397144"/>
            <a:ext cx="7750212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7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91" y="506476"/>
            <a:ext cx="7826418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8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42" y="502666"/>
            <a:ext cx="7788315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0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11" y="529338"/>
            <a:ext cx="7811177" cy="57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7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91" y="491235"/>
            <a:ext cx="7826418" cy="58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4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32" y="506476"/>
            <a:ext cx="7795936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1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Pallavi Kale</dc:creator>
  <cp:lastModifiedBy>Pallavi Kale</cp:lastModifiedBy>
  <cp:revision>3</cp:revision>
  <dcterms:created xsi:type="dcterms:W3CDTF">2024-01-04T19:27:27Z</dcterms:created>
  <dcterms:modified xsi:type="dcterms:W3CDTF">2024-01-04T19:50:38Z</dcterms:modified>
</cp:coreProperties>
</file>