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DDE6-FD19-3D34-50FF-7881AF924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8CA99-4A52-B1A9-5749-906236F4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7B3B-2143-28BD-B7D7-A047C5FC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7CAD-7F61-0399-1C61-52C47BA3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0271-3204-E367-144E-EAE2DA0C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8FE4-4CE0-8B93-9FB9-694DA407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C1358-ADDC-C897-AAF0-4BC9E35A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8512-ADB2-E277-7BCE-EDE41595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57E77-8687-8114-FD9D-F5465EB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926D-DA8D-7035-5EEC-E4721C5A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28E05-93F3-3008-A2F1-FDDA64BA1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5B923-75BC-57FB-9D65-AAADF224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1830-B908-0684-95F9-542F1664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2781-F1CA-36FD-2A0B-251B9657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96C0-4D8E-8ED5-0636-FF7BA5AF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CBE1-00F5-FA96-9191-9DCFB492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DE02-656C-9FAA-77D1-1E337FC4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D0CE-A8EE-5E9F-CB5E-E975B4D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B315-3818-90AB-EC58-7C8A3625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D6CF-BBAB-DD97-5033-03E9E612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875C-55C9-37DE-F257-3CE0E89F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0F2A-5E0F-70F2-BE3A-534FD5A2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9C7C-9C25-0D00-01BA-29406E1C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FF98-C905-47DE-465F-86D71E6F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1ACD-919E-169F-ED4D-3846E628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CC4F-15E0-D21D-2B73-D18A036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52CE-A283-63C2-803B-E7612D62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4593C-EDBB-7CD6-DC33-320DF8EB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6844-E7B0-EDFB-1C52-210187BC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5D54-0E91-C5FB-E9A8-3BF2E7D7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7BEC-D9D4-C14F-7038-665478A8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69F3-EDD3-6458-E3AF-F7F01B78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8F96E-814C-DF87-724E-E2F4665F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CEFDC-4F93-A527-6AF1-67AB9F1AE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EF613-5167-0293-0EE8-63458EDDE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15E9E-3313-CC3E-A935-15183B604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9790E-7FC3-43C2-CC16-2695673D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CB64D-5F60-1A15-CE28-2B86A043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2FAD6-A65A-0666-56A2-9728AAD8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38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2114-D6BD-9A39-20D3-ED8BDC8D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CDA92-6955-B762-4B18-869804BB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1696-1E1D-DB50-0EE6-EAA6658B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DE103-1C7B-A0B9-B341-ACC3F817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107CF-230F-1C39-6947-E61B68B3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B5219-1A55-30C1-AE2E-7F7A3A29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69590-3896-D634-8B2F-C4398F0B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0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6412-64C8-3E38-3D33-0E35E472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B4A2-E76C-27C3-3B6E-143604F5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F531-E1AB-5AFE-F2B7-FA6F99552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A152F-064E-3250-5D75-38E3807C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621A-E743-EF3D-0A38-612215C9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781A2-87F4-61C4-EC3C-22C30D20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E610-1615-A582-A9D6-640AD8B0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7EA3D-57E9-6663-14AF-D4142476E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59F4B-FA7F-B859-6DFF-F50DC35C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57AF-DA0C-F56B-2C66-19F587E3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9FC1B-FF24-4C9F-0DE3-AE00D0F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08C1-7B05-E58F-83EF-42F00B7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3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11CD-2158-198A-589C-D3ED0EAC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3E175-6266-1A6C-5AED-0AA3A6FD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ECD5-95B9-7772-E846-180D5539B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52FC-FDB5-4F4C-93D5-86252E6DCF4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8111-A478-A296-1F13-1CFC05127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4403-2439-7D8A-D956-C3532E1BE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726C-46B4-40DF-BD1E-275A5919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35CA-2862-199F-2DE2-EA5491DF4A1E}"/>
              </a:ext>
            </a:extLst>
          </p:cNvPr>
          <p:cNvSpPr txBox="1"/>
          <p:nvPr/>
        </p:nvSpPr>
        <p:spPr>
          <a:xfrm>
            <a:off x="4317357" y="520332"/>
            <a:ext cx="387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TERMINOLOGIES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1DAF2-25F9-E6CE-4C49-A6EF65A48A3E}"/>
              </a:ext>
            </a:extLst>
          </p:cNvPr>
          <p:cNvSpPr txBox="1"/>
          <p:nvPr/>
        </p:nvSpPr>
        <p:spPr>
          <a:xfrm>
            <a:off x="81023" y="1620985"/>
            <a:ext cx="1179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374151"/>
                </a:solidFill>
                <a:effectLst/>
                <a:latin typeface="Söhne"/>
              </a:rPr>
              <a:t>#list of various data-related terminologies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CBA36-0D83-4060-BB53-460D93A7110D}"/>
              </a:ext>
            </a:extLst>
          </p:cNvPr>
          <p:cNvSpPr txBox="1"/>
          <p:nvPr/>
        </p:nvSpPr>
        <p:spPr>
          <a:xfrm>
            <a:off x="243067" y="2187615"/>
            <a:ext cx="488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1.Data: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Raw facts and figures.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CF195-3513-D4F6-A8D7-7EC2FD031468}"/>
              </a:ext>
            </a:extLst>
          </p:cNvPr>
          <p:cNvSpPr txBox="1"/>
          <p:nvPr/>
        </p:nvSpPr>
        <p:spPr>
          <a:xfrm>
            <a:off x="243067" y="2754245"/>
            <a:ext cx="85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r>
              <a:rPr lang="en-IN" dirty="0"/>
              <a:t>.</a:t>
            </a:r>
            <a:r>
              <a:rPr lang="en-IN" b="1" i="0" dirty="0">
                <a:effectLst/>
                <a:latin typeface="Söhne"/>
              </a:rPr>
              <a:t> Data Management: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collecting, storing, processing, and analyzing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821BE-129E-E6B9-F21D-AE68DBF66988}"/>
              </a:ext>
            </a:extLst>
          </p:cNvPr>
          <p:cNvSpPr txBox="1"/>
          <p:nvPr/>
        </p:nvSpPr>
        <p:spPr>
          <a:xfrm>
            <a:off x="243067" y="3320875"/>
            <a:ext cx="760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</a:t>
            </a:r>
            <a:r>
              <a:rPr lang="en-IN" b="1" i="0" dirty="0">
                <a:effectLst/>
                <a:latin typeface="Söhne"/>
              </a:rPr>
              <a:t> Database: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structured collection of data.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489FC-8751-CC03-0891-1E82744BFC30}"/>
              </a:ext>
            </a:extLst>
          </p:cNvPr>
          <p:cNvSpPr txBox="1"/>
          <p:nvPr/>
        </p:nvSpPr>
        <p:spPr>
          <a:xfrm>
            <a:off x="243067" y="4051139"/>
            <a:ext cx="5852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4.Big Data: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Extremely large and complex datasets that traditional data processing tools are inadequate to handle.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5.Data Warehousing: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collecting, managing, and storing large amounts of data from various sources for business intelligence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77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8A173-5AE8-3D5B-73AE-C50F5E1FE1CD}"/>
              </a:ext>
            </a:extLst>
          </p:cNvPr>
          <p:cNvSpPr txBox="1"/>
          <p:nvPr/>
        </p:nvSpPr>
        <p:spPr>
          <a:xfrm>
            <a:off x="266217" y="300942"/>
            <a:ext cx="95722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6.Data Mining: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discovering patterns and relationships in large datasets.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7.Data Analytics: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use of statistical analysis and other methods to interpret and analyze data.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8.Data Science: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interdisciplinary field that uses scientific methods, processes, algorithms, and systems to extract insights and knowledge from structured and unstructured data.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9.Data Governance: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overall management of the availability, usability, integrity, and security of data used in an enterprise.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10.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Quality: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accuracy, completeness, and reliability of data.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11.Data 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combining data from different sources into a single, unified view.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12.Data Migration: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moving data from one system to another.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8136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C4C12-6E1C-66A3-602A-7372CC1099C3}"/>
              </a:ext>
            </a:extLst>
          </p:cNvPr>
          <p:cNvSpPr txBox="1"/>
          <p:nvPr/>
        </p:nvSpPr>
        <p:spPr>
          <a:xfrm>
            <a:off x="254643" y="312516"/>
            <a:ext cx="104172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13.Data Modeling: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creating a data model to represent data and its relationships.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14.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Schema: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organization or structure imposed on a set of data.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15.Data Cleaning/Data Cleansing: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identifying and correcting errors or inconsistencies in datasets.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16.ETL (Extract, Transform, Load):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process of moving data from source systems to a data warehouse.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17.Data Warehouse: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large, centralized repository of data that is used for reporting and analysis.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18.Data Mart: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subset of a data warehouse that is focused on a specific business line or functional area.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19.Data Governance: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overall management of the availability, usability, integrity, and security of data used in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422810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BB2720-E2FA-35D5-08FA-D8ABD6637EDE}"/>
              </a:ext>
            </a:extLst>
          </p:cNvPr>
          <p:cNvSpPr txBox="1"/>
          <p:nvPr/>
        </p:nvSpPr>
        <p:spPr>
          <a:xfrm>
            <a:off x="509286" y="544010"/>
            <a:ext cx="107528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20.Data Security: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Measures taken to ensure data confidentiality, integrity, and availability.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21.Data Privacy: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protection of personal information and ensuring that individuals have control over their own data.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22.Data Encryption: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encoding data to make it secure and prevent unauthorized access.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23.Data Dictionary: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centralized repository of metadata that defines and describes data elements.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24.Data Catalog: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tool or system that helps users discover and access metadata and data assets.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25.Data Lake: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storage repository that holds a vast amount of raw data in its native format until it is needed.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26Data Wrangling: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cleaning, structuring, and organizing raw data into a desired format for better decision-making in less time.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002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EFC615-9457-0291-E9D5-9079BC1BF5CF}"/>
              </a:ext>
            </a:extLst>
          </p:cNvPr>
          <p:cNvSpPr txBox="1"/>
          <p:nvPr/>
        </p:nvSpPr>
        <p:spPr>
          <a:xfrm>
            <a:off x="590308" y="231494"/>
            <a:ext cx="10278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27.Data Mining: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discovering patterns and relationships in large datasets.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28.Master Data Management (MDM):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of creating and managing a single, consistent, accurate, and complete version of master data.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29Machine Learning: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subset of artificial intelligence that involves the development of algorithms and statistical models that enable computers to improve their performance on a task through experience.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30.Data Visualization: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The presentation of data in graphical or pictorial format to facilitate understanding and 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25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Shinde</dc:creator>
  <cp:lastModifiedBy>Manisha Shinde</cp:lastModifiedBy>
  <cp:revision>1</cp:revision>
  <dcterms:created xsi:type="dcterms:W3CDTF">2024-01-03T18:01:59Z</dcterms:created>
  <dcterms:modified xsi:type="dcterms:W3CDTF">2024-01-03T18:02:13Z</dcterms:modified>
</cp:coreProperties>
</file>