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76" r:id="rId6"/>
    <p:sldId id="262" r:id="rId7"/>
    <p:sldId id="270" r:id="rId8"/>
    <p:sldId id="271" r:id="rId9"/>
    <p:sldId id="272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0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Ecommerce Website 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/>
              <a:t>A</a:t>
            </a:r>
            <a:r>
              <a:rPr lang="en-US" dirty="0" err="1" smtClean="0"/>
              <a:t>utomative</a:t>
            </a:r>
            <a:r>
              <a:rPr lang="en-US" dirty="0" smtClean="0"/>
              <a:t> Parts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Manisha</a:t>
            </a:r>
            <a:r>
              <a:rPr lang="en-US" dirty="0" smtClean="0"/>
              <a:t> </a:t>
            </a:r>
            <a:r>
              <a:rPr lang="en-US" dirty="0" err="1" smtClean="0"/>
              <a:t>Laxman</a:t>
            </a:r>
            <a:r>
              <a:rPr lang="en-US" dirty="0" smtClean="0"/>
              <a:t> </a:t>
            </a:r>
            <a:r>
              <a:rPr lang="en-US" dirty="0" err="1" smtClean="0"/>
              <a:t>Khande</a:t>
            </a:r>
            <a:r>
              <a:rPr lang="en-US" dirty="0" smtClean="0"/>
              <a:t>- EBEON0622613392</a:t>
            </a:r>
          </a:p>
          <a:p>
            <a:r>
              <a:rPr lang="en-US" dirty="0" err="1" smtClean="0"/>
              <a:t>Ashwini</a:t>
            </a:r>
            <a:r>
              <a:rPr lang="en-US" dirty="0" smtClean="0"/>
              <a:t> </a:t>
            </a:r>
            <a:r>
              <a:rPr lang="en-US" dirty="0" err="1" smtClean="0"/>
              <a:t>Ragendra</a:t>
            </a:r>
            <a:r>
              <a:rPr lang="en-US" dirty="0" smtClean="0"/>
              <a:t> Wagh-EBEON0622617092</a:t>
            </a:r>
          </a:p>
          <a:p>
            <a:r>
              <a:rPr lang="en-US" dirty="0" err="1" smtClean="0"/>
              <a:t>Poonam</a:t>
            </a:r>
            <a:r>
              <a:rPr lang="en-US" dirty="0" smtClean="0"/>
              <a:t> Sanjay Unhale-EBEON0622617145</a:t>
            </a:r>
          </a:p>
          <a:p>
            <a:r>
              <a:rPr lang="en-US" dirty="0" err="1" smtClean="0"/>
              <a:t>Rutuja</a:t>
            </a:r>
            <a:r>
              <a:rPr lang="en-US" dirty="0" smtClean="0"/>
              <a:t> </a:t>
            </a:r>
            <a:r>
              <a:rPr lang="en-US" dirty="0" err="1" smtClean="0"/>
              <a:t>Kundlik</a:t>
            </a:r>
            <a:r>
              <a:rPr lang="en-US" dirty="0" smtClean="0"/>
              <a:t> Tambe-EBEON0622617164 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9749901" y="5963120"/>
            <a:ext cx="1936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/>
              <a:t>Guided by</a:t>
            </a:r>
          </a:p>
          <a:p>
            <a:r>
              <a:rPr lang="en-US" dirty="0" smtClean="0"/>
              <a:t>---</a:t>
            </a:r>
            <a:r>
              <a:rPr lang="en-US" dirty="0" err="1" smtClean="0"/>
              <a:t>manisha</a:t>
            </a:r>
            <a:r>
              <a:rPr lang="en-US" dirty="0" smtClean="0"/>
              <a:t> </a:t>
            </a:r>
            <a:r>
              <a:rPr lang="en-US" dirty="0" err="1" smtClean="0"/>
              <a:t>khande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</a:t>
            </a:r>
            <a:r>
              <a:rPr lang="en-US" dirty="0"/>
              <a:t>automotive parts ecommerce website is what greets your customers and gives them the information fetched in the backend, so you have to make it as presentable and detailed as possible</a:t>
            </a:r>
            <a:r>
              <a:rPr lang="en-US" dirty="0" smtClean="0"/>
              <a:t>.</a:t>
            </a:r>
          </a:p>
          <a:p>
            <a:r>
              <a:rPr lang="en-US" dirty="0"/>
              <a:t>We will be building dedicated modules that would provide an overview of each product </a:t>
            </a:r>
            <a:r>
              <a:rPr lang="en-US" dirty="0" smtClean="0"/>
              <a:t>or </a:t>
            </a:r>
            <a:r>
              <a:rPr lang="en-US" dirty="0"/>
              <a:t>make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us a comprehensive list of </a:t>
            </a:r>
            <a:r>
              <a:rPr lang="en-US" dirty="0" smtClean="0"/>
              <a:t>all </a:t>
            </a:r>
            <a:r>
              <a:rPr lang="en-US" dirty="0"/>
              <a:t>present products, and we will take it from </a:t>
            </a:r>
            <a:r>
              <a:rPr lang="en-US" dirty="0" smtClean="0"/>
              <a:t>there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Ecommerce Website For </a:t>
            </a:r>
            <a:r>
              <a:rPr lang="en-US" dirty="0" err="1" smtClean="0"/>
              <a:t>Automative</a:t>
            </a:r>
            <a:r>
              <a:rPr lang="en-US" dirty="0" smtClean="0"/>
              <a:t> Parts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 Of Entire </a:t>
            </a:r>
            <a:r>
              <a:rPr lang="en-IN" dirty="0"/>
              <a:t>M</a:t>
            </a:r>
            <a:r>
              <a:rPr lang="en-IN" dirty="0" smtClean="0"/>
              <a:t>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Home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and Registration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Admin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Shop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Cart to payment gateway integration</a:t>
            </a:r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Ecommerce Website 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Automative</a:t>
            </a:r>
            <a:r>
              <a:rPr lang="en-US" dirty="0" smtClean="0"/>
              <a:t> Parts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 </a:t>
            </a:r>
            <a:r>
              <a:rPr lang="en-IN" dirty="0"/>
              <a:t>module(s) </a:t>
            </a:r>
            <a:r>
              <a:rPr lang="en-IN" dirty="0" smtClean="0"/>
              <a:t>Goal</a:t>
            </a:r>
          </a:p>
          <a:p>
            <a:pPr marL="0" indent="0">
              <a:buNone/>
            </a:pPr>
            <a:r>
              <a:rPr lang="en-US" dirty="0"/>
              <a:t>             Its main purpose is to provide the controllability of the system to the admins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Module and </a:t>
            </a:r>
            <a:r>
              <a:rPr lang="en-IN" dirty="0" err="1"/>
              <a:t>submodule</a:t>
            </a:r>
            <a:r>
              <a:rPr lang="en-IN" dirty="0"/>
              <a:t> </a:t>
            </a:r>
            <a:r>
              <a:rPr lang="en-IN" dirty="0" smtClean="0"/>
              <a:t>: -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Admin module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  </a:t>
            </a:r>
            <a:r>
              <a:rPr lang="en-US" smtClean="0"/>
              <a:t>Adding </a:t>
            </a:r>
            <a:r>
              <a:rPr lang="en-US" smtClean="0"/>
              <a:t>product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User details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</a:t>
            </a:r>
            <a:r>
              <a:rPr lang="en-IN" dirty="0" smtClean="0"/>
              <a:t>1  - Add product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456"/>
            <a:ext cx="10515600" cy="4618507"/>
          </a:xfrm>
        </p:spPr>
        <p:txBody>
          <a:bodyPr>
            <a:normAutofit/>
          </a:bodyPr>
          <a:lstStyle/>
          <a:p>
            <a:r>
              <a:rPr lang="en-IN" dirty="0" smtClean="0"/>
              <a:t>Definition :  –  It contain  </a:t>
            </a:r>
            <a:r>
              <a:rPr lang="en-US" dirty="0" smtClean="0"/>
              <a:t>specific </a:t>
            </a:r>
            <a:r>
              <a:rPr lang="en-US" dirty="0"/>
              <a:t>group of </a:t>
            </a:r>
            <a:r>
              <a:rPr lang="en-US" dirty="0" smtClean="0"/>
              <a:t>products but </a:t>
            </a:r>
            <a:r>
              <a:rPr lang="en-US" dirty="0"/>
              <a:t>may vary in industrial design or minor features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IN" dirty="0"/>
              <a:t>Sub module </a:t>
            </a:r>
            <a:r>
              <a:rPr lang="en-IN" dirty="0" smtClean="0"/>
              <a:t>details:</a:t>
            </a:r>
          </a:p>
          <a:p>
            <a:pPr marL="0" indent="0">
              <a:buNone/>
            </a:pPr>
            <a:r>
              <a:rPr lang="en-US" dirty="0" smtClean="0"/>
              <a:t>              to </a:t>
            </a:r>
            <a:r>
              <a:rPr lang="en-US" dirty="0"/>
              <a:t>describe and explain the benefits of your product. In other words, it provides all the information and details of your product on your ecommerce </a:t>
            </a:r>
            <a:r>
              <a:rPr lang="en-US" dirty="0" smtClean="0"/>
              <a:t>site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Module </a:t>
            </a:r>
            <a:r>
              <a:rPr lang="en-IN" dirty="0"/>
              <a:t>2</a:t>
            </a:r>
            <a:r>
              <a:rPr lang="en-IN" smtClean="0"/>
              <a:t>  </a:t>
            </a:r>
            <a:r>
              <a:rPr lang="en-IN" dirty="0" smtClean="0"/>
              <a:t>- User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Definition : -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</a:t>
            </a:r>
            <a:r>
              <a:rPr lang="en-US" dirty="0"/>
              <a:t>A user model is the collection and categorization of personal data associated with a specific </a:t>
            </a:r>
            <a:r>
              <a:rPr lang="en-US" dirty="0" smtClean="0"/>
              <a:t>user.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Sub module details :  -</a:t>
            </a:r>
          </a:p>
          <a:p>
            <a:pPr marL="0" indent="0">
              <a:buNone/>
            </a:pPr>
            <a:r>
              <a:rPr lang="en-US" dirty="0"/>
              <a:t>                         A user model is a (data) structure that is used to capture certain characteristics about an individual user, and a user profile is the actual representation in a given user model.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53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BDECBA-1024-92A5-632A-CF6EE719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project </a:t>
            </a:r>
            <a:r>
              <a:rPr lang="en-IN" dirty="0"/>
              <a:t>architecture </a:t>
            </a:r>
            <a:r>
              <a:rPr lang="en-IN" dirty="0" smtClean="0"/>
              <a:t>diagram  : -</a:t>
            </a:r>
            <a:endParaRPr lang="en-IN" dirty="0"/>
          </a:p>
          <a:p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7417F34-F0F7-8DAE-B7FA-92AF1EB5DDAE}"/>
              </a:ext>
            </a:extLst>
          </p:cNvPr>
          <p:cNvGrpSpPr/>
          <p:nvPr/>
        </p:nvGrpSpPr>
        <p:grpSpPr>
          <a:xfrm>
            <a:off x="2190832" y="2765087"/>
            <a:ext cx="7342782" cy="3460784"/>
            <a:chOff x="417116" y="-194172"/>
            <a:chExt cx="10590454" cy="5649266"/>
          </a:xfrm>
        </p:grpSpPr>
        <p:sp>
          <p:nvSpPr>
            <p:cNvPr id="4" name="Title 1">
              <a:extLst>
                <a:ext uri="{FF2B5EF4-FFF2-40B4-BE49-F238E27FC236}">
                  <a16:creationId xmlns="" xmlns:a16="http://schemas.microsoft.com/office/drawing/2014/main" id="{5E5F7A24-E638-DD19-E52B-5AC4521D8347}"/>
                </a:ext>
              </a:extLst>
            </p:cNvPr>
            <p:cNvSpPr txBox="1">
              <a:spLocks/>
            </p:cNvSpPr>
            <p:nvPr/>
          </p:nvSpPr>
          <p:spPr>
            <a:xfrm>
              <a:off x="491970" y="-194172"/>
              <a:ext cx="10515600" cy="1325563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>
                  <a:solidFill>
                    <a:srgbClr val="002060"/>
                  </a:solidFill>
                </a:rPr>
                <a:t>Project Architecture</a:t>
              </a:r>
              <a:endParaRPr lang="en-IN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28BCE968-6D3E-EAFF-51BF-07EE1E9F9336}"/>
                </a:ext>
              </a:extLst>
            </p:cNvPr>
            <p:cNvSpPr/>
            <p:nvPr/>
          </p:nvSpPr>
          <p:spPr>
            <a:xfrm>
              <a:off x="417116" y="2351484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Login</a:t>
              </a:r>
              <a:endParaRPr lang="en-IN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B8F2FB40-B2C0-81A5-C46E-A60A0E468457}"/>
                </a:ext>
              </a:extLst>
            </p:cNvPr>
            <p:cNvSpPr/>
            <p:nvPr/>
          </p:nvSpPr>
          <p:spPr>
            <a:xfrm>
              <a:off x="3866686" y="2269110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Dashboard</a:t>
              </a:r>
              <a:endParaRPr lang="en-IN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53223A15-F720-8B59-90AD-344C40110DAA}"/>
                </a:ext>
              </a:extLst>
            </p:cNvPr>
            <p:cNvSpPr/>
            <p:nvPr/>
          </p:nvSpPr>
          <p:spPr>
            <a:xfrm>
              <a:off x="7368371" y="2241378"/>
              <a:ext cx="2183907" cy="834501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Stock maintenance</a:t>
              </a:r>
              <a:endParaRPr lang="en-IN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F9403CE-B334-057D-6E24-C442BD6DED0E}"/>
                </a:ext>
              </a:extLst>
            </p:cNvPr>
            <p:cNvSpPr/>
            <p:nvPr/>
          </p:nvSpPr>
          <p:spPr>
            <a:xfrm>
              <a:off x="4611949" y="4620593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Order</a:t>
              </a:r>
              <a:endParaRPr lang="en-IN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A5B127C-9569-0259-1844-8D8A9C95F2AF}"/>
                </a:ext>
              </a:extLst>
            </p:cNvPr>
            <p:cNvSpPr/>
            <p:nvPr/>
          </p:nvSpPr>
          <p:spPr>
            <a:xfrm>
              <a:off x="8460324" y="4594719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checkout</a:t>
              </a:r>
              <a:endParaRPr lang="en-IN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D8C1184A-9DC2-35F6-3D62-5D15CB915975}"/>
                </a:ext>
              </a:extLst>
            </p:cNvPr>
            <p:cNvSpPr/>
            <p:nvPr/>
          </p:nvSpPr>
          <p:spPr>
            <a:xfrm>
              <a:off x="2081814" y="4620593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Report</a:t>
              </a:r>
              <a:endParaRPr lang="en-IN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21507FE6-4E1A-CF1C-8973-35ED556C8D65}"/>
                </a:ext>
              </a:extLst>
            </p:cNvPr>
            <p:cNvSpPr/>
            <p:nvPr/>
          </p:nvSpPr>
          <p:spPr>
            <a:xfrm>
              <a:off x="4611949" y="752128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Customer</a:t>
              </a:r>
              <a:endParaRPr lang="en-IN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9871115-A01C-F0F2-F0EE-59C0822DBBA8}"/>
                </a:ext>
              </a:extLst>
            </p:cNvPr>
            <p:cNvSpPr/>
            <p:nvPr/>
          </p:nvSpPr>
          <p:spPr>
            <a:xfrm>
              <a:off x="7896593" y="188903"/>
              <a:ext cx="1837583" cy="539288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Approved</a:t>
              </a:r>
              <a:endParaRPr lang="en-IN" sz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65DC5AB-F71C-7DBA-4841-8ADEB3FB1759}"/>
                </a:ext>
              </a:extLst>
            </p:cNvPr>
            <p:cNvSpPr/>
            <p:nvPr/>
          </p:nvSpPr>
          <p:spPr>
            <a:xfrm>
              <a:off x="7887810" y="1260902"/>
              <a:ext cx="1837583" cy="539288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Pending</a:t>
              </a:r>
              <a:endParaRPr lang="en-IN" sz="12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B4148FC7-55D6-80D4-DBFE-D1CE1F98339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601023" y="2686361"/>
              <a:ext cx="1265663" cy="8237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C5354C2D-E604-166D-1906-6901E7FE0E7A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4958640" y="3103611"/>
              <a:ext cx="745263" cy="151698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000C0BC7-FAA0-DD55-26CA-DE627D6B8CD0}"/>
                </a:ext>
              </a:extLst>
            </p:cNvPr>
            <p:cNvCxnSpPr>
              <a:cxnSpLocks/>
              <a:stCxn id="9" idx="1"/>
              <a:endCxn id="8" idx="3"/>
            </p:cNvCxnSpPr>
            <p:nvPr/>
          </p:nvCxnSpPr>
          <p:spPr>
            <a:xfrm flipH="1">
              <a:off x="6795856" y="5011970"/>
              <a:ext cx="1664468" cy="2587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86821BA8-41D0-94DE-BAB7-C76FFE1F127B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5703903" y="3075879"/>
              <a:ext cx="2756422" cy="1544714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AA528154-E3A4-2997-4C16-A4B0EB886258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3173768" y="3103611"/>
              <a:ext cx="1784872" cy="1516982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038CD046-21B5-8F48-91BC-3D5E83AC5E09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 flipH="1">
              <a:off x="4958640" y="1586629"/>
              <a:ext cx="745263" cy="68248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18F9DEF4-1249-E5BB-512D-A10982AA4B7A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flipH="1">
              <a:off x="6795856" y="728191"/>
              <a:ext cx="2019529" cy="44118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9D5AA3CC-027A-6F3A-F270-F87B879C5BDD}"/>
                </a:ext>
              </a:extLst>
            </p:cNvPr>
            <p:cNvCxnSpPr>
              <a:cxnSpLocks/>
              <a:stCxn id="13" idx="1"/>
              <a:endCxn id="11" idx="3"/>
            </p:cNvCxnSpPr>
            <p:nvPr/>
          </p:nvCxnSpPr>
          <p:spPr>
            <a:xfrm flipH="1" flipV="1">
              <a:off x="6795856" y="1169379"/>
              <a:ext cx="1091954" cy="36116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8C901C8D-0761-640A-89D7-BE56DB1FFD7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6050593" y="2658629"/>
              <a:ext cx="1317778" cy="27732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Tech architecture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3649244-B5E7-F187-BA5E-E7484B3A6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2" t="19935" r="8398" b="8868"/>
          <a:stretch/>
        </p:blipFill>
        <p:spPr>
          <a:xfrm>
            <a:off x="2329732" y="2037541"/>
            <a:ext cx="6767333" cy="422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D4E6E-616D-E3B3-2590-B8427C9E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Dataflow </a:t>
            </a:r>
            <a:r>
              <a:rPr lang="en-IN" dirty="0"/>
              <a:t>diagram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297" y="2366687"/>
            <a:ext cx="5653377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</a:t>
            </a:r>
            <a:r>
              <a:rPr lang="en-IN" dirty="0" smtClean="0"/>
              <a:t>Issues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/>
              <a:t>C</a:t>
            </a:r>
            <a:r>
              <a:rPr lang="en-IN" dirty="0" smtClean="0"/>
              <a:t>hallenging </a:t>
            </a:r>
            <a:r>
              <a:rPr lang="en-IN" dirty="0"/>
              <a:t>I</a:t>
            </a:r>
            <a:r>
              <a:rPr lang="en-IN" dirty="0" smtClean="0"/>
              <a:t>ssue </a:t>
            </a:r>
            <a:r>
              <a:rPr lang="en-IN" dirty="0"/>
              <a:t>D</a:t>
            </a:r>
            <a:r>
              <a:rPr lang="en-IN" dirty="0" smtClean="0"/>
              <a:t>uring </a:t>
            </a:r>
            <a:r>
              <a:rPr lang="en-IN" dirty="0"/>
              <a:t>P</a:t>
            </a:r>
            <a:r>
              <a:rPr lang="en-IN" dirty="0" smtClean="0"/>
              <a:t>roject </a:t>
            </a:r>
            <a:r>
              <a:rPr lang="en-IN" dirty="0"/>
              <a:t>I</a:t>
            </a:r>
            <a:r>
              <a:rPr lang="en-IN" dirty="0" smtClean="0"/>
              <a:t>mplementation </a:t>
            </a:r>
            <a:r>
              <a:rPr lang="en-IN" dirty="0"/>
              <a:t>T</a:t>
            </a:r>
            <a:r>
              <a:rPr lang="en-IN" dirty="0" smtClean="0"/>
              <a:t>ime : -</a:t>
            </a:r>
          </a:p>
          <a:p>
            <a:pPr>
              <a:buFont typeface="Wingdings" pitchFamily="2" charset="2"/>
              <a:buChar char="§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Connectivity issue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Port is already in used issue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 when installing </a:t>
            </a:r>
            <a:r>
              <a:rPr lang="en-US" dirty="0" err="1"/>
              <a:t>ng</a:t>
            </a:r>
            <a:r>
              <a:rPr lang="en-US" dirty="0"/>
              <a:t> add @</a:t>
            </a:r>
            <a:r>
              <a:rPr lang="en-US" dirty="0" err="1" smtClean="0"/>
              <a:t>ng</a:t>
            </a:r>
            <a:r>
              <a:rPr lang="en-US" dirty="0" smtClean="0"/>
              <a:t>-bootstrap/</a:t>
            </a:r>
            <a:r>
              <a:rPr lang="en-US" dirty="0" err="1" smtClean="0"/>
              <a:t>ng</a:t>
            </a:r>
            <a:r>
              <a:rPr lang="en-US" dirty="0" smtClean="0"/>
              <a:t>-bootstrap</a:t>
            </a:r>
            <a:r>
              <a:rPr lang="en-IN" dirty="0"/>
              <a:t> </a:t>
            </a:r>
            <a:r>
              <a:rPr lang="en-IN" dirty="0" smtClean="0"/>
              <a:t>in angular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Less/No Network connection </a:t>
            </a:r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337</Words>
  <Application>Microsoft Office PowerPoint</Application>
  <PresentationFormat>Custom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Ecommerce Website For Automative Parts</vt:lpstr>
      <vt:lpstr>Ecommerce Website For Automative Parts</vt:lpstr>
      <vt:lpstr>Ecommerce Website For Automative Parts</vt:lpstr>
      <vt:lpstr>Module 1  - Add product</vt:lpstr>
      <vt:lpstr>Module 2  - User details</vt:lpstr>
      <vt:lpstr>Project overview</vt:lpstr>
      <vt:lpstr>Tech architecture  </vt:lpstr>
      <vt:lpstr>Dataflow diagram</vt:lpstr>
      <vt:lpstr>Challenging Issues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VARADHARAJAN</dc:creator>
  <cp:lastModifiedBy>Dell</cp:lastModifiedBy>
  <cp:revision>16</cp:revision>
  <dcterms:created xsi:type="dcterms:W3CDTF">2022-08-01T12:32:56Z</dcterms:created>
  <dcterms:modified xsi:type="dcterms:W3CDTF">2022-12-17T05:22:50Z</dcterms:modified>
</cp:coreProperties>
</file>