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67" r:id="rId6"/>
    <p:sldId id="268" r:id="rId7"/>
    <p:sldId id="259" r:id="rId8"/>
    <p:sldId id="260" r:id="rId9"/>
    <p:sldId id="269" r:id="rId10"/>
    <p:sldId id="261" r:id="rId11"/>
    <p:sldId id="262" r:id="rId12"/>
    <p:sldId id="263"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3/2/2023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3/2/2023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3/2/2023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3/2/2023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3/2/2023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3/2/2023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Real time Facial expression recognition in Python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PROPOSED SYSTEM</a:t>
            </a:r>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model will have a high anti-disturbance capability as well as a high recognition rate.</a:t>
            </a:r>
            <a:endParaRPr lang="en-IN" dirty="0"/>
          </a:p>
          <a:p>
            <a:pPr lvl="0" algn="just"/>
            <a:r>
              <a:rPr lang="en-US" dirty="0"/>
              <a:t>In the final experimental test, we got good findings.</a:t>
            </a:r>
            <a:endParaRPr lang="en-IN" dirty="0"/>
          </a:p>
          <a:p>
            <a:pPr lvl="0" algn="just"/>
            <a:r>
              <a:rPr lang="en-US" dirty="0"/>
              <a:t>We remove the interference components of the various faces in the image, considerably improving the effect of emotion recognition.</a:t>
            </a:r>
            <a:endParaRPr lang="en-IN" dirty="0"/>
          </a:p>
          <a:p>
            <a:pPr lvl="0" algn="just"/>
            <a:r>
              <a:rPr lang="en-US" dirty="0"/>
              <a:t>Our proposed model has a 90% accuracy rate, which is the highest among existing system models.</a:t>
            </a:r>
            <a:endParaRPr lang="en-IN" dirty="0"/>
          </a:p>
          <a:p>
            <a:pPr lvl="0" algn="just"/>
            <a:r>
              <a:rPr lang="en-US" dirty="0"/>
              <a:t>We found that the proposed method outperforms existing state-of-the-art methods in terms of accuracy, and we statistically examined it.</a:t>
            </a:r>
            <a:endParaRPr lang="en-IN" dirty="0"/>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2171700"/>
            <a:ext cx="8535282" cy="37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p>
        </p:txBody>
      </p:sp>
      <p:sp>
        <p:nvSpPr>
          <p:cNvPr id="3" name="Content Placeholder 2"/>
          <p:cNvSpPr>
            <a:spLocks noGrp="1"/>
          </p:cNvSpPr>
          <p:nvPr>
            <p:ph sz="quarter" idx="1"/>
          </p:nvPr>
        </p:nvSpPr>
        <p:spPr/>
        <p:txBody>
          <a:bodyPr/>
          <a:lstStyle/>
          <a:p>
            <a:pPr lvl="0"/>
            <a:r>
              <a:rPr lang="en-GB" dirty="0"/>
              <a:t>System			:       Intel i5 Processor.</a:t>
            </a:r>
            <a:endParaRPr lang="en-IN" dirty="0"/>
          </a:p>
          <a:p>
            <a:pPr lvl="0"/>
            <a:r>
              <a:rPr lang="en-GB" dirty="0"/>
              <a:t>Hard Disk 		: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	4 GB</a:t>
            </a:r>
            <a:endParaRPr lang="en-IN"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Content Placeholder 2"/>
          <p:cNvSpPr>
            <a:spLocks noGrp="1"/>
          </p:cNvSpPr>
          <p:nvPr>
            <p:ph sz="quarter" idx="1"/>
          </p:nvPr>
        </p:nvSpPr>
        <p:spPr/>
        <p:txBody>
          <a:bodyPr/>
          <a:lstStyle/>
          <a:p>
            <a:pPr lvl="0"/>
            <a:r>
              <a:rPr lang="en-US" dirty="0"/>
              <a:t>Operating system 		: 	Windows 11.</a:t>
            </a:r>
            <a:endParaRPr lang="en-IN" dirty="0"/>
          </a:p>
          <a:p>
            <a:pPr lvl="0"/>
            <a:r>
              <a:rPr lang="en-US" dirty="0"/>
              <a:t>Coding Language		:	Python</a:t>
            </a:r>
            <a:endParaRPr lang="en-IN"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sz="quarter" idx="1"/>
          </p:nvPr>
        </p:nvSpPr>
        <p:spPr/>
        <p:txBody>
          <a:bodyPr>
            <a:normAutofit lnSpcReduction="10000"/>
          </a:bodyPr>
          <a:lstStyle/>
          <a:p>
            <a:pPr algn="just"/>
            <a:r>
              <a:rPr lang="en-US" dirty="0"/>
              <a:t>We offer Real-time Facial Expression Recognition in Python with CNN for detecting facial emotions in real-time and in bulk to obtain a higher classification result in this project. We create a real-time vision system to see if our model is effective. The objective of emotion classification is accomplished by this system, which uses CNN Model Architecture. Facial expression recognition computer technology may extract emotional information from a person's expression in order to determine the person's condition and purpose.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algn="just"/>
            <a:r>
              <a:rPr lang="en-US" dirty="0"/>
              <a:t>A model of a convolutional neural network is proposed in this article (CNN). This model is used to recognize facial expressions. The article starts by constructing a CNN model and learning the local features of the eyes, brows, and lips. Finally, the model's output result is chosen and fused to get the final recognition result. The system will compile the model and use the fit function to apply it. There will be 32 batches in all. The average validation accuracy was 90.00%, and the average training accuracy was 90.00%.</a:t>
            </a:r>
            <a:endParaRPr lang="en-IN" dirty="0"/>
          </a:p>
        </p:txBody>
      </p:sp>
    </p:spTree>
    <p:extLst>
      <p:ext uri="{BB962C8B-B14F-4D97-AF65-F5344CB8AC3E}">
        <p14:creationId xmlns:p14="http://schemas.microsoft.com/office/powerpoint/2010/main" val="219251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sz="quarter" idx="1"/>
          </p:nvPr>
        </p:nvSpPr>
        <p:spPr/>
        <p:txBody>
          <a:bodyPr>
            <a:normAutofit lnSpcReduction="10000"/>
          </a:bodyPr>
          <a:lstStyle/>
          <a:p>
            <a:pPr lvl="0" algn="just"/>
            <a:r>
              <a:rPr lang="en-US" dirty="0"/>
              <a:t>The current facial expression identification methods are mostly separated into two categories: traditional manual approaches and network models based on deep learning. Although the traditional approach is frequently </a:t>
            </a:r>
            <a:r>
              <a:rPr lang="en-US" dirty="0" err="1"/>
              <a:t>utilised</a:t>
            </a:r>
            <a:r>
              <a:rPr lang="en-US" dirty="0"/>
              <a:t>, its practical applicability are severely constrained. Learning how to employ strong supervision methods to describe the emotional aspects of large sample data is usually the first step in using deep learning to </a:t>
            </a:r>
            <a:r>
              <a:rPr lang="en-US" dirty="0" err="1"/>
              <a:t>categorise</a:t>
            </a:r>
            <a:r>
              <a:rPr lang="en-US" dirty="0"/>
              <a:t> facial expressions.</a:t>
            </a:r>
            <a:endParaRPr lang="en-IN"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For the </a:t>
            </a:r>
            <a:r>
              <a:rPr lang="en-US" dirty="0" err="1"/>
              <a:t>formalisation</a:t>
            </a:r>
            <a:r>
              <a:rPr lang="en-US" dirty="0"/>
              <a:t> of the Facial Channel neural network for Facial Expression Recognition, Barros et al. suggested a network model based on the topological structure of VGG-16 (FER).</a:t>
            </a:r>
            <a:endParaRPr lang="en-IN" dirty="0"/>
          </a:p>
          <a:p>
            <a:pPr lvl="0" algn="just"/>
            <a:r>
              <a:rPr lang="en-US" dirty="0" err="1"/>
              <a:t>Koujan</a:t>
            </a:r>
            <a:r>
              <a:rPr lang="en-US" dirty="0"/>
              <a:t> et al. proposed a CNN that recognized human emotions from a single face image.</a:t>
            </a:r>
            <a:endParaRPr lang="en-IN" dirty="0"/>
          </a:p>
          <a:p>
            <a:pPr lvl="0" algn="just"/>
            <a:r>
              <a:rPr lang="en-US" dirty="0"/>
              <a:t>Xiao et al. combined the Region of Interest (ROI) and K-Nearest Neighbor algorithm for facial expression recognition and solved the problem of the poor generalization ability of deep neural networks in the case of small data.</a:t>
            </a:r>
            <a:endParaRPr lang="en-IN" dirty="0"/>
          </a:p>
          <a:p>
            <a:pPr algn="just"/>
            <a:endParaRPr lang="en-IN" dirty="0"/>
          </a:p>
        </p:txBody>
      </p:sp>
    </p:spTree>
    <p:extLst>
      <p:ext uri="{BB962C8B-B14F-4D97-AF65-F5344CB8AC3E}">
        <p14:creationId xmlns:p14="http://schemas.microsoft.com/office/powerpoint/2010/main" val="177872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Liu et al. proposed a deep learning method based on the geometric model of the facial region for facial expression recognition. </a:t>
            </a:r>
            <a:endParaRPr lang="en-IN" dirty="0"/>
          </a:p>
          <a:p>
            <a:pPr lvl="0" algn="just"/>
            <a:r>
              <a:rPr lang="en-US" dirty="0"/>
              <a:t>Zhao et al. proposed a lightweight expression detection model that can solve the delay problem under natural conditions. </a:t>
            </a:r>
            <a:endParaRPr lang="en-IN" dirty="0"/>
          </a:p>
          <a:p>
            <a:pPr lvl="0" algn="just"/>
            <a:r>
              <a:rPr lang="en-US" dirty="0"/>
              <a:t>Abate et al. proposed a neural network model for face attributes recognition based on transfer learning to group faces according to common facial features.</a:t>
            </a:r>
            <a:endParaRPr lang="en-IN" dirty="0"/>
          </a:p>
          <a:p>
            <a:pPr algn="just"/>
            <a:endParaRPr lang="en-IN" dirty="0"/>
          </a:p>
        </p:txBody>
      </p:sp>
    </p:spTree>
    <p:extLst>
      <p:ext uri="{BB962C8B-B14F-4D97-AF65-F5344CB8AC3E}">
        <p14:creationId xmlns:p14="http://schemas.microsoft.com/office/powerpoint/2010/main" val="117012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EXISTING SYSTEM</a:t>
            </a:r>
          </a:p>
        </p:txBody>
      </p:sp>
      <p:sp>
        <p:nvSpPr>
          <p:cNvPr id="3" name="Content Placeholder 2"/>
          <p:cNvSpPr>
            <a:spLocks noGrp="1"/>
          </p:cNvSpPr>
          <p:nvPr>
            <p:ph sz="quarter" idx="1"/>
          </p:nvPr>
        </p:nvSpPr>
        <p:spPr/>
        <p:txBody>
          <a:bodyPr/>
          <a:lstStyle/>
          <a:p>
            <a:pPr lvl="0" algn="just"/>
            <a:r>
              <a:rPr lang="en-US" dirty="0"/>
              <a:t>Too many parameters</a:t>
            </a:r>
            <a:endParaRPr lang="en-IN" dirty="0"/>
          </a:p>
          <a:p>
            <a:pPr lvl="0" algn="just"/>
            <a:r>
              <a:rPr lang="en-US" dirty="0"/>
              <a:t>Slowing down the training speed</a:t>
            </a:r>
            <a:endParaRPr lang="en-IN" dirty="0"/>
          </a:p>
          <a:p>
            <a:pPr lvl="0" algn="just"/>
            <a:r>
              <a:rPr lang="en-US" dirty="0"/>
              <a:t>It is easy to over fitting problem</a:t>
            </a:r>
            <a:endParaRPr lang="en-IN" dirty="0"/>
          </a:p>
          <a:p>
            <a:pPr lvl="0" algn="just"/>
            <a:r>
              <a:rPr lang="en-US" dirty="0"/>
              <a:t>When the network is deeper, it means that the parameter space is larger, and the optimization problem becomes more difficult. Therefore, simply increasing the depth of the network causes more training errors.</a:t>
            </a:r>
            <a:endParaRPr lang="en-IN" dirty="0"/>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sz="quarter" idx="1"/>
          </p:nvPr>
        </p:nvSpPr>
        <p:spPr/>
        <p:txBody>
          <a:bodyPr>
            <a:normAutofit fontScale="92500" lnSpcReduction="20000"/>
          </a:bodyPr>
          <a:lstStyle/>
          <a:p>
            <a:pPr lvl="0" algn="just"/>
            <a:r>
              <a:rPr lang="en-US" dirty="0"/>
              <a:t>We propose and design a convolution neural networks framework for identifying facial emotions in real-time and in large batches in this study.</a:t>
            </a:r>
            <a:endParaRPr lang="en-IN" dirty="0"/>
          </a:p>
          <a:p>
            <a:pPr lvl="0" algn="just"/>
            <a:r>
              <a:rPr lang="en-US" dirty="0"/>
              <a:t>The categorization model is based on data from </a:t>
            </a:r>
            <a:r>
              <a:rPr lang="en-US" dirty="0" err="1"/>
              <a:t>kaggle</a:t>
            </a:r>
            <a:r>
              <a:rPr lang="en-US" dirty="0"/>
              <a:t>, and this dataset contains all forms of expressions. The dataset is also preprocessed before being used to develop the model. We can get all of the information in the dataset with the use of preprocessing. It assisted us in determining the quality of data and, on the other hand, preventing data redundancy. Preprocessing the data set improves both of our models, which is significant in our research.</a:t>
            </a:r>
            <a:endParaRPr lang="en-IN" dirty="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Following the training of our CNN Model Architecture, it was discovered that the model was successfully trained and provided individual training accuracy. Furthermore, the epochs were expanded to a specific limit, and it was discovered that the accuracy was improving as well as the production.</a:t>
            </a:r>
            <a:endParaRPr lang="en-IN" dirty="0"/>
          </a:p>
          <a:p>
            <a:pPr algn="just"/>
            <a:endParaRPr lang="en-IN" dirty="0"/>
          </a:p>
        </p:txBody>
      </p:sp>
    </p:spTree>
    <p:extLst>
      <p:ext uri="{BB962C8B-B14F-4D97-AF65-F5344CB8AC3E}">
        <p14:creationId xmlns:p14="http://schemas.microsoft.com/office/powerpoint/2010/main" val="1413888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20</TotalTime>
  <Words>797</Words>
  <Application>Microsoft Office PowerPoint</Application>
  <PresentationFormat>On-screen Show (4:3)</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Wingdings</vt:lpstr>
      <vt:lpstr>Wingdings 2</vt:lpstr>
      <vt:lpstr>Median</vt:lpstr>
      <vt:lpstr>Real time Facial expression recognition in Python</vt:lpstr>
      <vt:lpstr>ABSTRACT</vt:lpstr>
      <vt:lpstr>PowerPoint Presentation</vt:lpstr>
      <vt:lpstr>EXISTING SYSTEM</vt:lpstr>
      <vt:lpstr>PowerPoint Presentation</vt:lpstr>
      <vt:lpstr>PowerPoint Presentation</vt:lpstr>
      <vt:lpstr>DISADVANTAGES OF EXISTING SYSTEM</vt:lpstr>
      <vt:lpstr>PROPOSED SYSTEM</vt:lpstr>
      <vt:lpstr>PowerPoint Presentation</vt:lpstr>
      <vt:lpstr>ADVANTAGES OF PROPOSED SYSTEM</vt:lpstr>
      <vt:lpstr>SYSTEM ARCHITECTURE</vt:lpstr>
      <vt:lpstr>HARDWARE REQUIREMENTS</vt:lpstr>
      <vt:lpstr>SOFTWARE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manisha jangra</cp:lastModifiedBy>
  <cp:revision>22</cp:revision>
  <dcterms:created xsi:type="dcterms:W3CDTF">2006-08-16T00:00:00Z</dcterms:created>
  <dcterms:modified xsi:type="dcterms:W3CDTF">2023-03-02T09:40:55Z</dcterms:modified>
</cp:coreProperties>
</file>