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1" r:id="rId5"/>
    <p:sldId id="277" r:id="rId6"/>
    <p:sldId id="259" r:id="rId7"/>
    <p:sldId id="262" r:id="rId8"/>
    <p:sldId id="275" r:id="rId9"/>
    <p:sldId id="260" r:id="rId10"/>
    <p:sldId id="263" r:id="rId11"/>
    <p:sldId id="264" r:id="rId12"/>
    <p:sldId id="265" r:id="rId13"/>
    <p:sldId id="266" r:id="rId14"/>
    <p:sldId id="267" r:id="rId15"/>
    <p:sldId id="276" r:id="rId16"/>
    <p:sldId id="269" r:id="rId17"/>
    <p:sldId id="268" r:id="rId18"/>
    <p:sldId id="274" r:id="rId19"/>
    <p:sldId id="270"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AD49216-C487-4D26-9C76-F9EBA9B46BD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49216-C487-4D26-9C76-F9EBA9B46BD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49216-C487-4D26-9C76-F9EBA9B46BD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AA3FAE-4A90-436D-8ED7-BAB8C01DA6C2}" type="datetimeFigureOut">
              <a:rPr lang="en-IN" smtClean="0"/>
              <a:pPr/>
              <a:t>02-10-2020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AD49216-C487-4D26-9C76-F9EBA9B46BDA}"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AAA3FAE-4A90-436D-8ED7-BAB8C01DA6C2}" type="datetimeFigureOut">
              <a:rPr lang="en-IN" smtClean="0"/>
              <a:pPr/>
              <a:t>02-10-2020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AD49216-C487-4D26-9C76-F9EBA9B46BDA}"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340768"/>
            <a:ext cx="8063904" cy="1800201"/>
          </a:xfrm>
        </p:spPr>
        <p:txBody>
          <a:bodyPr>
            <a:normAutofit/>
          </a:bodyPr>
          <a:lstStyle/>
          <a:p>
            <a:pPr algn="ctr"/>
            <a:r>
              <a:rPr lang="en-IN" dirty="0" smtClean="0"/>
              <a:t>FLIGHT BOOKING SYSTEM</a:t>
            </a:r>
            <a:br>
              <a:rPr lang="en-IN" dirty="0" smtClean="0"/>
            </a:br>
            <a:r>
              <a:rPr lang="en-IN" dirty="0" smtClean="0"/>
              <a:t>*</a:t>
            </a:r>
            <a:r>
              <a:rPr lang="en-IN" sz="4800" dirty="0" smtClean="0"/>
              <a:t>TRAVELO*   </a:t>
            </a:r>
            <a:endParaRPr lang="en-IN" dirty="0"/>
          </a:p>
        </p:txBody>
      </p:sp>
      <p:sp>
        <p:nvSpPr>
          <p:cNvPr id="3" name="Subtitle 2"/>
          <p:cNvSpPr>
            <a:spLocks noGrp="1"/>
          </p:cNvSpPr>
          <p:nvPr>
            <p:ph type="subTitle" idx="1"/>
          </p:nvPr>
        </p:nvSpPr>
        <p:spPr>
          <a:xfrm>
            <a:off x="1043608" y="3041576"/>
            <a:ext cx="6696744" cy="3816424"/>
          </a:xfrm>
        </p:spPr>
        <p:txBody>
          <a:bodyPr>
            <a:normAutofit/>
          </a:bodyPr>
          <a:lstStyle/>
          <a:p>
            <a:pPr algn="l"/>
            <a:r>
              <a:rPr lang="en-IN" dirty="0" smtClean="0"/>
              <a:t> </a:t>
            </a:r>
            <a:endParaRPr lang="en-IN" dirty="0"/>
          </a:p>
        </p:txBody>
      </p:sp>
    </p:spTree>
    <p:extLst>
      <p:ext uri="{BB962C8B-B14F-4D97-AF65-F5344CB8AC3E}">
        <p14:creationId xmlns="" xmlns:p14="http://schemas.microsoft.com/office/powerpoint/2010/main" val="146730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600" cy="720080"/>
          </a:xfrm>
        </p:spPr>
        <p:txBody>
          <a:bodyPr>
            <a:normAutofit fontScale="90000"/>
          </a:bodyPr>
          <a:lstStyle/>
          <a:p>
            <a:r>
              <a:rPr lang="en-IN" dirty="0" smtClean="0"/>
              <a:t>OBJECTIVES:-</a:t>
            </a:r>
            <a:endParaRPr lang="en-IN" dirty="0"/>
          </a:p>
        </p:txBody>
      </p:sp>
      <p:sp>
        <p:nvSpPr>
          <p:cNvPr id="3" name="Content Placeholder 2"/>
          <p:cNvSpPr>
            <a:spLocks noGrp="1"/>
          </p:cNvSpPr>
          <p:nvPr>
            <p:ph idx="1"/>
          </p:nvPr>
        </p:nvSpPr>
        <p:spPr>
          <a:xfrm>
            <a:off x="179512" y="1772816"/>
            <a:ext cx="8856984" cy="4968552"/>
          </a:xfrm>
        </p:spPr>
        <p:txBody>
          <a:bodyPr>
            <a:normAutofit/>
          </a:bodyPr>
          <a:lstStyle/>
          <a:p>
            <a:r>
              <a:rPr lang="en-US" sz="2400" dirty="0"/>
              <a:t>Better storage capability.</a:t>
            </a:r>
          </a:p>
          <a:p>
            <a:r>
              <a:rPr lang="en-US" sz="2400" dirty="0" smtClean="0"/>
              <a:t>More </a:t>
            </a:r>
            <a:r>
              <a:rPr lang="en-US" sz="2400" dirty="0"/>
              <a:t>Efficient operations.</a:t>
            </a:r>
          </a:p>
          <a:p>
            <a:r>
              <a:rPr lang="en-US" sz="2400" dirty="0" smtClean="0"/>
              <a:t>This </a:t>
            </a:r>
            <a:r>
              <a:rPr lang="en-US" sz="2400" dirty="0"/>
              <a:t>system saves the time and manpower.</a:t>
            </a:r>
          </a:p>
          <a:p>
            <a:r>
              <a:rPr lang="en-US" sz="2400" dirty="0" smtClean="0"/>
              <a:t>The </a:t>
            </a:r>
            <a:r>
              <a:rPr lang="en-US" sz="2400" dirty="0"/>
              <a:t>objective of the project is to provide the passenger the better reservation in turn the fast service to get the reservation over in time. </a:t>
            </a:r>
          </a:p>
          <a:p>
            <a:r>
              <a:rPr lang="en-US" sz="2400" dirty="0" smtClean="0"/>
              <a:t>To </a:t>
            </a:r>
            <a:r>
              <a:rPr lang="en-US" sz="2400" dirty="0"/>
              <a:t>give information about baggage/luggage, airport, airbus, and airport tips, about pets and healthy traveling tips.</a:t>
            </a:r>
          </a:p>
          <a:p>
            <a:r>
              <a:rPr lang="en-US" sz="2400" dirty="0" smtClean="0"/>
              <a:t>Easy </a:t>
            </a:r>
            <a:r>
              <a:rPr lang="en-US" sz="2400" dirty="0"/>
              <a:t>and fast retrieval of data.</a:t>
            </a:r>
            <a:endParaRPr lang="en-IN" sz="2400" dirty="0"/>
          </a:p>
          <a:p>
            <a:endParaRPr lang="en-IN" dirty="0"/>
          </a:p>
        </p:txBody>
      </p:sp>
    </p:spTree>
    <p:extLst>
      <p:ext uri="{BB962C8B-B14F-4D97-AF65-F5344CB8AC3E}">
        <p14:creationId xmlns="" xmlns:p14="http://schemas.microsoft.com/office/powerpoint/2010/main" val="1785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IN" dirty="0" smtClean="0"/>
              <a:t>MAJOR FUNCTIONS:-</a:t>
            </a:r>
            <a:endParaRPr lang="en-IN" dirty="0"/>
          </a:p>
        </p:txBody>
      </p:sp>
      <p:sp>
        <p:nvSpPr>
          <p:cNvPr id="3" name="Content Placeholder 2"/>
          <p:cNvSpPr>
            <a:spLocks noGrp="1"/>
          </p:cNvSpPr>
          <p:nvPr>
            <p:ph idx="1"/>
          </p:nvPr>
        </p:nvSpPr>
        <p:spPr>
          <a:xfrm>
            <a:off x="251520" y="1268760"/>
            <a:ext cx="8651304" cy="5258056"/>
          </a:xfrm>
        </p:spPr>
        <p:txBody>
          <a:bodyPr>
            <a:normAutofit/>
          </a:bodyPr>
          <a:lstStyle/>
          <a:p>
            <a:r>
              <a:rPr lang="en-IN" sz="2400" dirty="0" smtClean="0"/>
              <a:t>Providing flight details.</a:t>
            </a:r>
          </a:p>
          <a:p>
            <a:r>
              <a:rPr lang="en-IN" sz="2400" dirty="0" smtClean="0"/>
              <a:t>Date &amp; Time is provided along with the travel class.</a:t>
            </a:r>
          </a:p>
          <a:p>
            <a:r>
              <a:rPr lang="en-US" sz="2400" dirty="0"/>
              <a:t>Better user interface for the users.</a:t>
            </a:r>
          </a:p>
          <a:p>
            <a:r>
              <a:rPr lang="en-US" sz="2400" dirty="0"/>
              <a:t>Security for the reservation of the </a:t>
            </a:r>
            <a:r>
              <a:rPr lang="en-US" sz="2400" dirty="0" smtClean="0"/>
              <a:t>customers.</a:t>
            </a:r>
          </a:p>
          <a:p>
            <a:r>
              <a:rPr lang="en-IN" sz="2400" dirty="0" smtClean="0"/>
              <a:t>User can sort the choice of flights according to the  travel cost.</a:t>
            </a:r>
            <a:endParaRPr lang="en-US" sz="2400" dirty="0"/>
          </a:p>
          <a:p>
            <a:r>
              <a:rPr lang="en-US" sz="2400" dirty="0" smtClean="0"/>
              <a:t>User </a:t>
            </a:r>
            <a:r>
              <a:rPr lang="en-US" sz="2400" dirty="0"/>
              <a:t>can search for specific flight.</a:t>
            </a:r>
          </a:p>
          <a:p>
            <a:r>
              <a:rPr lang="en-US" sz="2400" dirty="0"/>
              <a:t>A customer can also view his/her conformation using Passenger Number provided during reservation process, which is for security.</a:t>
            </a:r>
            <a:endParaRPr lang="en-IN" sz="2400" dirty="0"/>
          </a:p>
          <a:p>
            <a:endParaRPr lang="en-IN" sz="2400" dirty="0" smtClean="0"/>
          </a:p>
          <a:p>
            <a:endParaRPr lang="en-IN" sz="2400" dirty="0"/>
          </a:p>
        </p:txBody>
      </p:sp>
    </p:spTree>
    <p:extLst>
      <p:ext uri="{BB962C8B-B14F-4D97-AF65-F5344CB8AC3E}">
        <p14:creationId xmlns="" xmlns:p14="http://schemas.microsoft.com/office/powerpoint/2010/main" val="26336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lstStyle/>
          <a:p>
            <a:r>
              <a:rPr lang="en-IN" dirty="0" smtClean="0"/>
              <a:t>E-R DIAGRAM:-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07504" y="1628800"/>
            <a:ext cx="8856984" cy="4608512"/>
          </a:xfrm>
        </p:spPr>
      </p:pic>
    </p:spTree>
    <p:extLst>
      <p:ext uri="{BB962C8B-B14F-4D97-AF65-F5344CB8AC3E}">
        <p14:creationId xmlns="" xmlns:p14="http://schemas.microsoft.com/office/powerpoint/2010/main" val="90673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36104"/>
          </a:xfrm>
        </p:spPr>
        <p:txBody>
          <a:bodyPr>
            <a:normAutofit fontScale="90000"/>
          </a:bodyPr>
          <a:lstStyle/>
          <a:p>
            <a:r>
              <a:rPr lang="en-US" sz="3200" b="1" dirty="0" smtClean="0"/>
              <a:t/>
            </a:r>
            <a:br>
              <a:rPr lang="en-US" sz="3200" b="1" dirty="0" smtClean="0"/>
            </a:br>
            <a:r>
              <a:rPr lang="en-US" sz="4400" b="1" dirty="0"/>
              <a:t/>
            </a:r>
            <a:br>
              <a:rPr lang="en-US" sz="4400" b="1" dirty="0"/>
            </a:br>
            <a:r>
              <a:rPr lang="en-US" sz="5400" dirty="0" smtClean="0"/>
              <a:t> </a:t>
            </a:r>
            <a:r>
              <a:rPr lang="en-US" sz="4400" b="1" dirty="0" smtClean="0"/>
              <a:t>MODULE DESCRIPTION:-</a:t>
            </a:r>
            <a:endParaRPr lang="en-IN" sz="4400" b="1" dirty="0"/>
          </a:p>
        </p:txBody>
      </p:sp>
      <p:sp>
        <p:nvSpPr>
          <p:cNvPr id="3" name="Content Placeholder 2"/>
          <p:cNvSpPr>
            <a:spLocks noGrp="1"/>
          </p:cNvSpPr>
          <p:nvPr>
            <p:ph idx="1"/>
          </p:nvPr>
        </p:nvSpPr>
        <p:spPr>
          <a:xfrm>
            <a:off x="395536" y="1484784"/>
            <a:ext cx="8229600" cy="5040560"/>
          </a:xfrm>
        </p:spPr>
        <p:txBody>
          <a:bodyPr>
            <a:normAutofit/>
          </a:bodyPr>
          <a:lstStyle/>
          <a:p>
            <a:pPr>
              <a:buNone/>
            </a:pPr>
            <a:r>
              <a:rPr lang="en-US" sz="2800" b="1" dirty="0" smtClean="0">
                <a:solidFill>
                  <a:schemeClr val="tx2"/>
                </a:solidFill>
              </a:rPr>
              <a:t>Registration Module:</a:t>
            </a:r>
          </a:p>
          <a:p>
            <a:pPr>
              <a:buNone/>
            </a:pPr>
            <a:endParaRPr lang="en-US" sz="2800" dirty="0" smtClean="0">
              <a:solidFill>
                <a:schemeClr val="tx2"/>
              </a:solidFill>
            </a:endParaRPr>
          </a:p>
          <a:p>
            <a:pPr>
              <a:buNone/>
            </a:pPr>
            <a:r>
              <a:rPr lang="en-US" sz="2400" dirty="0" smtClean="0"/>
              <a:t>	After registering with us  the  passenger  can  logon  to  his/her  own  account  and  can  view  all flight  details  such  as  Timings,  Prices,  Availability  of  seats  and  can  book  the  ticket with  unique ticket id  and  gives  its  personal  details.  Once  Passenger  registered  with  us  he/she can book any number of tickets.</a:t>
            </a:r>
          </a:p>
          <a:p>
            <a:endParaRPr lang="en-IN" sz="2400" dirty="0"/>
          </a:p>
        </p:txBody>
      </p:sp>
    </p:spTree>
    <p:extLst>
      <p:ext uri="{BB962C8B-B14F-4D97-AF65-F5344CB8AC3E}">
        <p14:creationId xmlns="" xmlns:p14="http://schemas.microsoft.com/office/powerpoint/2010/main" val="5387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36104"/>
          </a:xfrm>
        </p:spPr>
        <p:txBody>
          <a:bodyPr>
            <a:normAutofit/>
          </a:bodyPr>
          <a:lstStyle/>
          <a:p>
            <a:r>
              <a:rPr lang="en-IN" sz="2800" b="1" dirty="0" smtClean="0">
                <a:latin typeface="+mn-lt"/>
              </a:rPr>
              <a:t>Administrative</a:t>
            </a:r>
            <a:r>
              <a:rPr lang="en-IN" sz="2800" b="1" dirty="0" smtClean="0"/>
              <a:t> Module:</a:t>
            </a:r>
            <a:endParaRPr lang="en-IN" sz="2800" b="1" dirty="0"/>
          </a:p>
        </p:txBody>
      </p:sp>
      <p:sp>
        <p:nvSpPr>
          <p:cNvPr id="3" name="Content Placeholder 2"/>
          <p:cNvSpPr>
            <a:spLocks noGrp="1"/>
          </p:cNvSpPr>
          <p:nvPr>
            <p:ph idx="1"/>
          </p:nvPr>
        </p:nvSpPr>
        <p:spPr>
          <a:xfrm>
            <a:off x="251520" y="1124744"/>
            <a:ext cx="8640960" cy="5330064"/>
          </a:xfrm>
        </p:spPr>
        <p:txBody>
          <a:bodyPr>
            <a:normAutofit/>
          </a:bodyPr>
          <a:lstStyle/>
          <a:p>
            <a:pPr>
              <a:buNone/>
            </a:pPr>
            <a:r>
              <a:rPr lang="en-US" sz="2400" dirty="0" smtClean="0"/>
              <a:t>	</a:t>
            </a:r>
          </a:p>
          <a:p>
            <a:pPr>
              <a:buNone/>
            </a:pPr>
            <a:r>
              <a:rPr lang="en-US" sz="2400" dirty="0" smtClean="0"/>
              <a:t>	Administrative module is provided for the sake of administrators to manage the site and update the content at regular intervals, the major operations included in this module are:</a:t>
            </a:r>
            <a:endParaRPr lang="en-US" sz="2800" dirty="0" smtClean="0"/>
          </a:p>
          <a:p>
            <a:pPr lvl="2"/>
            <a:r>
              <a:rPr lang="en-US" sz="2400" dirty="0" smtClean="0"/>
              <a:t>Create and maintain airline schedule, fare and timings of the flight.</a:t>
            </a:r>
            <a:endParaRPr lang="en-US" sz="2000" dirty="0" smtClean="0"/>
          </a:p>
          <a:p>
            <a:pPr lvl="2"/>
            <a:r>
              <a:rPr lang="en-US" sz="2400" dirty="0" smtClean="0"/>
              <a:t>View the passenger list.</a:t>
            </a:r>
            <a:r>
              <a:rPr lang="en-US" sz="2800" dirty="0" smtClean="0"/>
              <a:t> </a:t>
            </a:r>
            <a:endParaRPr lang="en-US" sz="2400" dirty="0" smtClean="0"/>
          </a:p>
          <a:p>
            <a:pPr lvl="2"/>
            <a:r>
              <a:rPr lang="en-US" sz="2400" dirty="0" smtClean="0"/>
              <a:t>View the available seats in the flights.</a:t>
            </a:r>
            <a:endParaRPr lang="en-US" sz="2000" dirty="0" smtClean="0"/>
          </a:p>
          <a:p>
            <a:pPr lvl="2"/>
            <a:r>
              <a:rPr lang="en-US" sz="2400" dirty="0" smtClean="0"/>
              <a:t>Updating the flight schedule and timings and fare.</a:t>
            </a:r>
            <a:endParaRPr lang="en-US" sz="2000" dirty="0" smtClean="0"/>
          </a:p>
          <a:p>
            <a:endParaRPr lang="en-IN" sz="2400" dirty="0"/>
          </a:p>
        </p:txBody>
      </p:sp>
    </p:spTree>
    <p:extLst>
      <p:ext uri="{BB962C8B-B14F-4D97-AF65-F5344CB8AC3E}">
        <p14:creationId xmlns="" xmlns:p14="http://schemas.microsoft.com/office/powerpoint/2010/main" val="162565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Passenger module</a:t>
            </a:r>
            <a:r>
              <a:rPr lang="en-US" sz="2800" b="1" dirty="0" smtClean="0"/>
              <a:t/>
            </a:r>
            <a:br>
              <a:rPr lang="en-US" sz="2800" b="1" dirty="0" smtClean="0"/>
            </a:br>
            <a:endParaRPr lang="en-US" sz="2800" dirty="0">
              <a:latin typeface="+mn-lt"/>
            </a:endParaRPr>
          </a:p>
        </p:txBody>
      </p:sp>
      <p:sp>
        <p:nvSpPr>
          <p:cNvPr id="3" name="Content Placeholder 2"/>
          <p:cNvSpPr>
            <a:spLocks noGrp="1"/>
          </p:cNvSpPr>
          <p:nvPr>
            <p:ph idx="1"/>
          </p:nvPr>
        </p:nvSpPr>
        <p:spPr>
          <a:xfrm>
            <a:off x="457200" y="1700808"/>
            <a:ext cx="8229600" cy="4623792"/>
          </a:xfrm>
        </p:spPr>
        <p:txBody>
          <a:bodyPr/>
          <a:lstStyle/>
          <a:p>
            <a:pPr>
              <a:buNone/>
            </a:pPr>
            <a:r>
              <a:rPr lang="en-US" sz="2800" dirty="0" smtClean="0"/>
              <a:t>	</a:t>
            </a:r>
            <a:r>
              <a:rPr lang="en-US" sz="2400" dirty="0" smtClean="0"/>
              <a:t>This module is meant for passengers, where a  user  logging  into  his/her  owns  account  will view this panel. The major operations included in this module were:</a:t>
            </a:r>
          </a:p>
          <a:p>
            <a:pPr lvl="3"/>
            <a:r>
              <a:rPr lang="en-US" sz="2400" dirty="0" smtClean="0"/>
              <a:t>View all airline schedules, timings, fare details and seats availability.</a:t>
            </a:r>
          </a:p>
          <a:p>
            <a:pPr lvl="3">
              <a:buNone/>
            </a:pPr>
            <a:endParaRPr lang="en-US" sz="2400" dirty="0" smtClean="0"/>
          </a:p>
          <a:p>
            <a:pPr lvl="3"/>
            <a:r>
              <a:rPr lang="en-US" sz="2400" dirty="0" smtClean="0"/>
              <a:t>Book for the tickets.</a:t>
            </a:r>
          </a:p>
          <a:p>
            <a:pPr lvl="3">
              <a:buNone/>
            </a:pPr>
            <a:endParaRPr lang="en-US" sz="2400" dirty="0" smtClean="0"/>
          </a:p>
          <a:p>
            <a:pPr lvl="3"/>
            <a:r>
              <a:rPr lang="en-US" sz="2400" dirty="0" smtClean="0"/>
              <a:t>View the ticket.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7504" y="1124744"/>
            <a:ext cx="8928991" cy="5472608"/>
          </a:xfrm>
          <a:prstGeom prst="rect">
            <a:avLst/>
          </a:prstGeom>
        </p:spPr>
      </p:pic>
      <p:sp>
        <p:nvSpPr>
          <p:cNvPr id="3" name="TextBox 2"/>
          <p:cNvSpPr txBox="1"/>
          <p:nvPr/>
        </p:nvSpPr>
        <p:spPr>
          <a:xfrm>
            <a:off x="467544" y="620688"/>
            <a:ext cx="5112568" cy="400110"/>
          </a:xfrm>
          <a:prstGeom prst="rect">
            <a:avLst/>
          </a:prstGeom>
          <a:noFill/>
        </p:spPr>
        <p:txBody>
          <a:bodyPr wrap="square" rtlCol="0">
            <a:spAutoFit/>
          </a:bodyPr>
          <a:lstStyle/>
          <a:p>
            <a:r>
              <a:rPr lang="en-IN" sz="2000" dirty="0" smtClean="0">
                <a:solidFill>
                  <a:schemeClr val="tx2"/>
                </a:solidFill>
              </a:rPr>
              <a:t>DATABASE: (Flight Details)</a:t>
            </a:r>
            <a:endParaRPr lang="en-US" sz="2000" dirty="0">
              <a:solidFill>
                <a:schemeClr val="tx2"/>
              </a:solidFill>
            </a:endParaRPr>
          </a:p>
        </p:txBody>
      </p:sp>
    </p:spTree>
    <p:extLst>
      <p:ext uri="{BB962C8B-B14F-4D97-AF65-F5344CB8AC3E}">
        <p14:creationId xmlns="" xmlns:p14="http://schemas.microsoft.com/office/powerpoint/2010/main" val="132712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7504" y="1340768"/>
            <a:ext cx="8928993" cy="4896544"/>
          </a:xfrm>
          <a:prstGeom prst="rect">
            <a:avLst/>
          </a:prstGeom>
        </p:spPr>
      </p:pic>
      <p:sp>
        <p:nvSpPr>
          <p:cNvPr id="6" name="TextBox 5"/>
          <p:cNvSpPr txBox="1"/>
          <p:nvPr/>
        </p:nvSpPr>
        <p:spPr>
          <a:xfrm>
            <a:off x="611560" y="692696"/>
            <a:ext cx="3041987" cy="400110"/>
          </a:xfrm>
          <a:prstGeom prst="rect">
            <a:avLst/>
          </a:prstGeom>
          <a:noFill/>
        </p:spPr>
        <p:txBody>
          <a:bodyPr wrap="none" rtlCol="0">
            <a:spAutoFit/>
          </a:bodyPr>
          <a:lstStyle/>
          <a:p>
            <a:r>
              <a:rPr lang="en-IN" sz="2000" dirty="0" smtClean="0">
                <a:solidFill>
                  <a:schemeClr val="tx2"/>
                </a:solidFill>
              </a:rPr>
              <a:t>DATABASE: (Admin Info)</a:t>
            </a:r>
            <a:endParaRPr lang="en-US" sz="2000" dirty="0">
              <a:solidFill>
                <a:schemeClr val="tx2"/>
              </a:solidFill>
            </a:endParaRPr>
          </a:p>
        </p:txBody>
      </p:sp>
    </p:spTree>
    <p:extLst>
      <p:ext uri="{BB962C8B-B14F-4D97-AF65-F5344CB8AC3E}">
        <p14:creationId xmlns="" xmlns:p14="http://schemas.microsoft.com/office/powerpoint/2010/main" val="241239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4906888" cy="636680"/>
          </a:xfrm>
        </p:spPr>
        <p:txBody>
          <a:bodyPr>
            <a:normAutofit/>
          </a:bodyPr>
          <a:lstStyle/>
          <a:p>
            <a:r>
              <a:rPr lang="en-IN" sz="2000" dirty="0" smtClean="0">
                <a:latin typeface="+mn-lt"/>
              </a:rPr>
              <a:t>DATABASE: (Passenger Info)</a:t>
            </a:r>
            <a:endParaRPr lang="en-US" sz="2000"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64851" y="1340769"/>
            <a:ext cx="7814297" cy="49838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24136"/>
          </a:xfrm>
        </p:spPr>
        <p:txBody>
          <a:bodyPr>
            <a:normAutofit/>
          </a:bodyPr>
          <a:lstStyle/>
          <a:p>
            <a:r>
              <a:rPr lang="en-IN" sz="3600" dirty="0" smtClean="0"/>
              <a:t>ADVANTAGES:-</a:t>
            </a:r>
            <a:endParaRPr lang="en-IN" sz="3600" dirty="0"/>
          </a:p>
        </p:txBody>
      </p:sp>
      <p:sp>
        <p:nvSpPr>
          <p:cNvPr id="3" name="Content Placeholder 2"/>
          <p:cNvSpPr>
            <a:spLocks noGrp="1"/>
          </p:cNvSpPr>
          <p:nvPr>
            <p:ph idx="1"/>
          </p:nvPr>
        </p:nvSpPr>
        <p:spPr/>
        <p:txBody>
          <a:bodyPr>
            <a:normAutofit/>
          </a:bodyPr>
          <a:lstStyle/>
          <a:p>
            <a:r>
              <a:rPr lang="en-IN" sz="2400" dirty="0" smtClean="0"/>
              <a:t>Book a flight at home. Changes and Cancelations.</a:t>
            </a:r>
          </a:p>
          <a:p>
            <a:pPr>
              <a:buNone/>
            </a:pPr>
            <a:endParaRPr lang="en-IN" sz="2400" dirty="0" smtClean="0"/>
          </a:p>
          <a:p>
            <a:r>
              <a:rPr lang="en-IN" sz="2400" dirty="0" smtClean="0"/>
              <a:t>Sort the choices of flights according to </a:t>
            </a:r>
            <a:r>
              <a:rPr lang="en-IN" sz="2400" smtClean="0"/>
              <a:t>user suitability.</a:t>
            </a:r>
            <a:endParaRPr lang="en-IN" sz="2400" dirty="0" smtClean="0"/>
          </a:p>
          <a:p>
            <a:endParaRPr lang="en-IN" sz="2400" dirty="0" smtClean="0"/>
          </a:p>
          <a:p>
            <a:r>
              <a:rPr lang="en-IN" sz="2400" dirty="0" smtClean="0"/>
              <a:t>Cost benefits.</a:t>
            </a:r>
          </a:p>
          <a:p>
            <a:endParaRPr lang="en-IN" sz="2400" dirty="0"/>
          </a:p>
          <a:p>
            <a:r>
              <a:rPr lang="en-IN" sz="2400" dirty="0" smtClean="0"/>
              <a:t>Many choice, save a lot of time by checking in online.</a:t>
            </a:r>
            <a:endParaRPr lang="en-IN" sz="2400" dirty="0"/>
          </a:p>
          <a:p>
            <a:pPr marL="64008" indent="0">
              <a:buNone/>
            </a:pPr>
            <a:endParaRPr lang="en-IN" sz="2400" dirty="0"/>
          </a:p>
        </p:txBody>
      </p:sp>
    </p:spTree>
    <p:extLst>
      <p:ext uri="{BB962C8B-B14F-4D97-AF65-F5344CB8AC3E}">
        <p14:creationId xmlns="" xmlns:p14="http://schemas.microsoft.com/office/powerpoint/2010/main" val="178133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91264" cy="792088"/>
          </a:xfrm>
        </p:spPr>
        <p:txBody>
          <a:bodyPr>
            <a:normAutofit/>
          </a:bodyPr>
          <a:lstStyle/>
          <a:p>
            <a:r>
              <a:rPr lang="en-IN" sz="4000" dirty="0" smtClean="0"/>
              <a:t>PROJECT PROFILE:-</a:t>
            </a:r>
            <a:endParaRPr lang="en-IN" sz="4000" dirty="0"/>
          </a:p>
        </p:txBody>
      </p:sp>
      <p:sp>
        <p:nvSpPr>
          <p:cNvPr id="3" name="Content Placeholder 2"/>
          <p:cNvSpPr>
            <a:spLocks noGrp="1"/>
          </p:cNvSpPr>
          <p:nvPr>
            <p:ph idx="1"/>
          </p:nvPr>
        </p:nvSpPr>
        <p:spPr>
          <a:xfrm>
            <a:off x="251520" y="2420888"/>
            <a:ext cx="8568952" cy="4320480"/>
          </a:xfrm>
        </p:spPr>
        <p:txBody>
          <a:bodyPr>
            <a:normAutofit/>
          </a:bodyPr>
          <a:lstStyle/>
          <a:p>
            <a:r>
              <a:rPr lang="en-IN" sz="2400" dirty="0" smtClean="0"/>
              <a:t>Project Title:- Online Air Ticket Reservation System</a:t>
            </a:r>
          </a:p>
          <a:p>
            <a:r>
              <a:rPr lang="en-IN" sz="2400" dirty="0" smtClean="0"/>
              <a:t>Project Description:- Passenger can get ticket       conveniently.</a:t>
            </a:r>
          </a:p>
          <a:p>
            <a:r>
              <a:rPr lang="en-IN" sz="2400" dirty="0" smtClean="0"/>
              <a:t>Front End Tool:- HTML,CSS &amp; JAVASCRIPT.</a:t>
            </a:r>
          </a:p>
          <a:p>
            <a:r>
              <a:rPr lang="en-IN" sz="2400" dirty="0" smtClean="0"/>
              <a:t>Backend Tool:- MYSQL &amp; JAVA</a:t>
            </a:r>
          </a:p>
          <a:p>
            <a:r>
              <a:rPr lang="en-IN" sz="2400" dirty="0" smtClean="0"/>
              <a:t>Submitted To:- RCC INSTITUTE OF INFORMATION TECHNOLOGY.</a:t>
            </a:r>
            <a:endParaRPr lang="en-IN" sz="2400" dirty="0"/>
          </a:p>
        </p:txBody>
      </p:sp>
    </p:spTree>
    <p:extLst>
      <p:ext uri="{BB962C8B-B14F-4D97-AF65-F5344CB8AC3E}">
        <p14:creationId xmlns="" xmlns:p14="http://schemas.microsoft.com/office/powerpoint/2010/main" val="318899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52128"/>
          </a:xfrm>
        </p:spPr>
        <p:txBody>
          <a:bodyPr>
            <a:normAutofit/>
          </a:bodyPr>
          <a:lstStyle/>
          <a:p>
            <a:r>
              <a:rPr lang="en-IN" sz="3200" dirty="0" smtClean="0"/>
              <a:t>FUTURE  ENHANCEMENT:-</a:t>
            </a:r>
            <a:endParaRPr lang="en-IN" sz="3200" dirty="0"/>
          </a:p>
        </p:txBody>
      </p:sp>
      <p:sp>
        <p:nvSpPr>
          <p:cNvPr id="3" name="Content Placeholder 2"/>
          <p:cNvSpPr>
            <a:spLocks noGrp="1"/>
          </p:cNvSpPr>
          <p:nvPr>
            <p:ph idx="1"/>
          </p:nvPr>
        </p:nvSpPr>
        <p:spPr/>
        <p:txBody>
          <a:bodyPr>
            <a:normAutofit/>
          </a:bodyPr>
          <a:lstStyle/>
          <a:p>
            <a:r>
              <a:rPr lang="en-US" sz="2400" dirty="0"/>
              <a:t>Automatically e-mail communication to passenger about flight scheduling and new schemes and discounting</a:t>
            </a:r>
            <a:r>
              <a:rPr lang="en-US" sz="2400" dirty="0" smtClean="0"/>
              <a:t>. </a:t>
            </a:r>
          </a:p>
          <a:p>
            <a:pPr marL="64008" indent="0">
              <a:buNone/>
            </a:pPr>
            <a:endParaRPr lang="en-US" sz="2400" dirty="0"/>
          </a:p>
          <a:p>
            <a:r>
              <a:rPr lang="en-US" sz="2400" dirty="0"/>
              <a:t>We provide different types of tour packages in nominal cost</a:t>
            </a:r>
            <a:r>
              <a:rPr lang="en-US" sz="2400" dirty="0" smtClean="0"/>
              <a:t>.</a:t>
            </a:r>
          </a:p>
          <a:p>
            <a:pPr marL="64008" indent="0">
              <a:buNone/>
            </a:pPr>
            <a:endParaRPr lang="en-US" sz="2400" dirty="0"/>
          </a:p>
          <a:p>
            <a:r>
              <a:rPr lang="en-US" sz="2400" dirty="0"/>
              <a:t>Sending messages on mobile of delaying or cancellation of </a:t>
            </a:r>
            <a:r>
              <a:rPr lang="en-US" sz="2400" dirty="0" smtClean="0"/>
              <a:t>flight.</a:t>
            </a:r>
            <a:endParaRPr lang="en-IN" sz="2400" dirty="0"/>
          </a:p>
          <a:p>
            <a:endParaRPr lang="en-IN" sz="2400" dirty="0"/>
          </a:p>
        </p:txBody>
      </p:sp>
    </p:spTree>
    <p:extLst>
      <p:ext uri="{BB962C8B-B14F-4D97-AF65-F5344CB8AC3E}">
        <p14:creationId xmlns="" xmlns:p14="http://schemas.microsoft.com/office/powerpoint/2010/main" val="340795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p:spPr>
        <p:txBody>
          <a:bodyPr>
            <a:normAutofit/>
          </a:bodyPr>
          <a:lstStyle/>
          <a:p>
            <a:r>
              <a:rPr lang="en-IN" sz="3200" dirty="0" smtClean="0"/>
              <a:t>CONCLUSION:-</a:t>
            </a:r>
            <a:endParaRPr lang="en-IN" sz="3200" dirty="0"/>
          </a:p>
        </p:txBody>
      </p:sp>
      <p:sp>
        <p:nvSpPr>
          <p:cNvPr id="3" name="Content Placeholder 2"/>
          <p:cNvSpPr>
            <a:spLocks noGrp="1"/>
          </p:cNvSpPr>
          <p:nvPr>
            <p:ph idx="1"/>
          </p:nvPr>
        </p:nvSpPr>
        <p:spPr>
          <a:xfrm>
            <a:off x="457200" y="1268760"/>
            <a:ext cx="8229600" cy="5256584"/>
          </a:xfrm>
        </p:spPr>
        <p:txBody>
          <a:bodyPr>
            <a:normAutofit/>
          </a:bodyPr>
          <a:lstStyle/>
          <a:p>
            <a:r>
              <a:rPr lang="en-IN" sz="2400" dirty="0"/>
              <a:t>“TRAVELO” is an online reservation system, which enable customers to check the availability of tickets &amp; book their tickets. </a:t>
            </a:r>
            <a:endParaRPr lang="en-IN" sz="2400" dirty="0" smtClean="0"/>
          </a:p>
          <a:p>
            <a:pPr marL="64008" indent="0">
              <a:buNone/>
            </a:pPr>
            <a:endParaRPr lang="en-IN" sz="2400" dirty="0"/>
          </a:p>
          <a:p>
            <a:r>
              <a:rPr lang="en-IN" sz="2400" dirty="0"/>
              <a:t>It provides an easy way to get tickets online rather than queue up to buy tickets</a:t>
            </a:r>
            <a:r>
              <a:rPr lang="en-IN" sz="2400" dirty="0" smtClean="0"/>
              <a:t>.</a:t>
            </a:r>
          </a:p>
          <a:p>
            <a:pPr marL="64008" indent="0">
              <a:buNone/>
            </a:pPr>
            <a:endParaRPr lang="en-IN" sz="2400" dirty="0"/>
          </a:p>
          <a:p>
            <a:r>
              <a:rPr lang="en-IN" sz="2400" dirty="0"/>
              <a:t>With these specific characteristics like faster system , accuracy, reliability, informative &amp; many more , TRAVELO is such a preferable application that one should must try.</a:t>
            </a:r>
          </a:p>
          <a:p>
            <a:endParaRPr lang="en-IN" dirty="0"/>
          </a:p>
        </p:txBody>
      </p:sp>
    </p:spTree>
    <p:extLst>
      <p:ext uri="{BB962C8B-B14F-4D97-AF65-F5344CB8AC3E}">
        <p14:creationId xmlns="" xmlns:p14="http://schemas.microsoft.com/office/powerpoint/2010/main" val="282443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936104"/>
          </a:xfrm>
        </p:spPr>
        <p:txBody>
          <a:bodyPr/>
          <a:lstStyle/>
          <a:p>
            <a:r>
              <a:rPr lang="en-IN" dirty="0" smtClean="0"/>
              <a:t>PREFACE:-</a:t>
            </a:r>
            <a:endParaRPr lang="en-IN" dirty="0"/>
          </a:p>
        </p:txBody>
      </p:sp>
      <p:sp>
        <p:nvSpPr>
          <p:cNvPr id="3" name="Content Placeholder 2"/>
          <p:cNvSpPr>
            <a:spLocks noGrp="1"/>
          </p:cNvSpPr>
          <p:nvPr>
            <p:ph idx="1"/>
          </p:nvPr>
        </p:nvSpPr>
        <p:spPr>
          <a:xfrm>
            <a:off x="467544" y="1124744"/>
            <a:ext cx="8219256" cy="5330064"/>
          </a:xfrm>
        </p:spPr>
        <p:txBody>
          <a:bodyPr>
            <a:normAutofit/>
          </a:bodyPr>
          <a:lstStyle/>
          <a:p>
            <a:r>
              <a:rPr lang="en-IN" sz="2400" dirty="0" smtClean="0"/>
              <a:t>Travelo  is a computerized system , convenient for the customers to book the flights.</a:t>
            </a:r>
          </a:p>
          <a:p>
            <a:r>
              <a:rPr lang="en-IN" sz="2400" dirty="0" smtClean="0"/>
              <a:t>Works on enhancing the relationship between customers and airline agencies.</a:t>
            </a:r>
          </a:p>
          <a:p>
            <a:r>
              <a:rPr lang="en-US" sz="2400" dirty="0" smtClean="0"/>
              <a:t>It is </a:t>
            </a:r>
            <a:r>
              <a:rPr lang="en-US" sz="2400" dirty="0"/>
              <a:t>basically a different form of execution of online transactions in which the customer can reserve for tickets and can pay online for their ticket conformation</a:t>
            </a:r>
            <a:r>
              <a:rPr lang="en-US" sz="2400" dirty="0" smtClean="0"/>
              <a:t>.</a:t>
            </a:r>
          </a:p>
          <a:p>
            <a:r>
              <a:rPr lang="en-US" sz="2400" dirty="0" smtClean="0"/>
              <a:t>Allow the customers to access database and allow new customers to sign up for online access.</a:t>
            </a:r>
          </a:p>
          <a:p>
            <a:r>
              <a:rPr lang="en-US" sz="2400" dirty="0"/>
              <a:t>If customer needed to cancel his/her reservation due to any reason, he/she may easily cancel out </a:t>
            </a:r>
            <a:r>
              <a:rPr lang="en-US" sz="2400" dirty="0" smtClean="0"/>
              <a:t>reservation.</a:t>
            </a:r>
            <a:endParaRPr lang="en-IN" sz="2400" dirty="0"/>
          </a:p>
          <a:p>
            <a:endParaRPr lang="en-US" sz="2400" dirty="0"/>
          </a:p>
          <a:p>
            <a:endParaRPr lang="en-IN" sz="2400" dirty="0"/>
          </a:p>
        </p:txBody>
      </p:sp>
    </p:spTree>
    <p:extLst>
      <p:ext uri="{BB962C8B-B14F-4D97-AF65-F5344CB8AC3E}">
        <p14:creationId xmlns="" xmlns:p14="http://schemas.microsoft.com/office/powerpoint/2010/main" val="4716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79512" y="1628800"/>
            <a:ext cx="8640960" cy="5040560"/>
          </a:xfrm>
          <a:prstGeom prst="rect">
            <a:avLst/>
          </a:prstGeom>
        </p:spPr>
      </p:pic>
      <p:sp>
        <p:nvSpPr>
          <p:cNvPr id="5" name="TextBox 4"/>
          <p:cNvSpPr txBox="1"/>
          <p:nvPr/>
        </p:nvSpPr>
        <p:spPr>
          <a:xfrm>
            <a:off x="395536" y="836712"/>
            <a:ext cx="6984776" cy="461665"/>
          </a:xfrm>
          <a:prstGeom prst="rect">
            <a:avLst/>
          </a:prstGeom>
          <a:noFill/>
        </p:spPr>
        <p:txBody>
          <a:bodyPr wrap="square" rtlCol="0">
            <a:spAutoFit/>
          </a:bodyPr>
          <a:lstStyle/>
          <a:p>
            <a:r>
              <a:rPr lang="en-IN" sz="2400" dirty="0" smtClean="0">
                <a:solidFill>
                  <a:schemeClr val="accent1"/>
                </a:solidFill>
              </a:rPr>
              <a:t>HOME SCREEN LAYOUT:-</a:t>
            </a:r>
            <a:endParaRPr lang="en-IN" sz="2400" dirty="0">
              <a:solidFill>
                <a:schemeClr val="accent1"/>
              </a:solidFill>
            </a:endParaRPr>
          </a:p>
        </p:txBody>
      </p:sp>
    </p:spTree>
    <p:extLst>
      <p:ext uri="{BB962C8B-B14F-4D97-AF65-F5344CB8AC3E}">
        <p14:creationId xmlns="" xmlns:p14="http://schemas.microsoft.com/office/powerpoint/2010/main" val="120177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576064"/>
          </a:xfrm>
        </p:spPr>
        <p:txBody>
          <a:bodyPr>
            <a:normAutofit/>
          </a:bodyPr>
          <a:lstStyle/>
          <a:p>
            <a:r>
              <a:rPr lang="en-IN" sz="2400" dirty="0" smtClean="0">
                <a:solidFill>
                  <a:schemeClr val="accent1"/>
                </a:solidFill>
              </a:rPr>
              <a:t>HOME SCREEN LAYOUT 2:-</a:t>
            </a:r>
            <a:endParaRPr lang="en-US" sz="2400" dirty="0">
              <a:latin typeface="+mn-lt"/>
            </a:endParaRPr>
          </a:p>
        </p:txBody>
      </p:sp>
      <p:pic>
        <p:nvPicPr>
          <p:cNvPr id="4" name="Content Placeholder 3" descr="WhatsApp Image 2020-04-21 at 7.01.56 PM (3).jpeg"/>
          <p:cNvPicPr>
            <a:picLocks noGrp="1" noChangeAspect="1"/>
          </p:cNvPicPr>
          <p:nvPr>
            <p:ph idx="1"/>
          </p:nvPr>
        </p:nvPicPr>
        <p:blipFill>
          <a:blip r:embed="rId2" cstate="print"/>
          <a:stretch>
            <a:fillRect/>
          </a:stretch>
        </p:blipFill>
        <p:spPr>
          <a:xfrm>
            <a:off x="323528" y="1340768"/>
            <a:ext cx="8496943" cy="525658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lstStyle/>
          <a:p>
            <a:r>
              <a:rPr lang="en-IN" dirty="0" smtClean="0"/>
              <a:t>GOAL:-</a:t>
            </a:r>
            <a:endParaRPr lang="en-IN" dirty="0"/>
          </a:p>
        </p:txBody>
      </p:sp>
      <p:sp>
        <p:nvSpPr>
          <p:cNvPr id="3" name="Content Placeholder 2"/>
          <p:cNvSpPr>
            <a:spLocks noGrp="1"/>
          </p:cNvSpPr>
          <p:nvPr>
            <p:ph idx="1"/>
          </p:nvPr>
        </p:nvSpPr>
        <p:spPr>
          <a:xfrm>
            <a:off x="457200" y="1340768"/>
            <a:ext cx="8291264" cy="5400600"/>
          </a:xfrm>
        </p:spPr>
        <p:txBody>
          <a:bodyPr>
            <a:normAutofit/>
          </a:bodyPr>
          <a:lstStyle/>
          <a:p>
            <a:r>
              <a:rPr lang="en-IN" sz="2000" dirty="0" smtClean="0"/>
              <a:t>The primary goal is to help the passengers make flight reservation.</a:t>
            </a:r>
          </a:p>
          <a:p>
            <a:r>
              <a:rPr lang="en-IN" sz="2000" dirty="0" smtClean="0"/>
              <a:t>The system will be able to find all the flights fulfilling a passenger’s needs and therefore the passenger will decide the flight reservation based on that displayed information.</a:t>
            </a:r>
          </a:p>
          <a:p>
            <a:r>
              <a:rPr lang="en-US" sz="2000" dirty="0" smtClean="0"/>
              <a:t>Saves </a:t>
            </a:r>
            <a:r>
              <a:rPr lang="en-US" sz="2000" dirty="0"/>
              <a:t>Millions of rupees each year by serving through their toll-free customer service telephony </a:t>
            </a:r>
            <a:r>
              <a:rPr lang="en-US" sz="2000" dirty="0" smtClean="0"/>
              <a:t>systems.</a:t>
            </a:r>
          </a:p>
          <a:p>
            <a:r>
              <a:rPr lang="en-US" sz="2000" dirty="0" smtClean="0"/>
              <a:t>The secondary goal is to provide a means for the airline manager to manage the flights.</a:t>
            </a:r>
          </a:p>
          <a:p>
            <a:r>
              <a:rPr lang="en-US" sz="2000" dirty="0" smtClean="0"/>
              <a:t>The airline manager will be able to schedule new flights , drop flights from the schedule and change the fare for a flight.</a:t>
            </a:r>
          </a:p>
          <a:p>
            <a:r>
              <a:rPr lang="en-US" sz="2000" dirty="0" smtClean="0"/>
              <a:t>The manager can decide to add flights if there are high demand of reservation at a certain time.</a:t>
            </a:r>
            <a:endParaRPr lang="en-IN" sz="2000" dirty="0"/>
          </a:p>
        </p:txBody>
      </p:sp>
    </p:spTree>
    <p:extLst>
      <p:ext uri="{BB962C8B-B14F-4D97-AF65-F5344CB8AC3E}">
        <p14:creationId xmlns="" xmlns:p14="http://schemas.microsoft.com/office/powerpoint/2010/main" val="162583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9846" y="1124744"/>
            <a:ext cx="8460691" cy="4752528"/>
          </a:xfrm>
          <a:prstGeom prst="rect">
            <a:avLst/>
          </a:prstGeom>
        </p:spPr>
      </p:pic>
      <p:sp>
        <p:nvSpPr>
          <p:cNvPr id="3" name="TextBox 2"/>
          <p:cNvSpPr txBox="1"/>
          <p:nvPr/>
        </p:nvSpPr>
        <p:spPr>
          <a:xfrm>
            <a:off x="971600" y="476672"/>
            <a:ext cx="3600400" cy="461665"/>
          </a:xfrm>
          <a:prstGeom prst="rect">
            <a:avLst/>
          </a:prstGeom>
          <a:noFill/>
        </p:spPr>
        <p:txBody>
          <a:bodyPr wrap="square" rtlCol="0">
            <a:spAutoFit/>
          </a:bodyPr>
          <a:lstStyle/>
          <a:p>
            <a:r>
              <a:rPr lang="en-IN" sz="2400" dirty="0" smtClean="0">
                <a:solidFill>
                  <a:schemeClr val="tx2"/>
                </a:solidFill>
              </a:rPr>
              <a:t>REGISTRATION</a:t>
            </a:r>
            <a:r>
              <a:rPr lang="en-IN" sz="2400" b="1" dirty="0" smtClean="0">
                <a:solidFill>
                  <a:schemeClr val="tx2"/>
                </a:solidFill>
              </a:rPr>
              <a:t> </a:t>
            </a:r>
            <a:r>
              <a:rPr lang="en-IN" sz="2400" dirty="0" smtClean="0">
                <a:solidFill>
                  <a:schemeClr val="tx2"/>
                </a:solidFill>
              </a:rPr>
              <a:t>PAGE:</a:t>
            </a:r>
            <a:endParaRPr lang="en-US" sz="2400" dirty="0">
              <a:solidFill>
                <a:schemeClr val="tx2"/>
              </a:solidFill>
            </a:endParaRPr>
          </a:p>
        </p:txBody>
      </p:sp>
    </p:spTree>
    <p:extLst>
      <p:ext uri="{BB962C8B-B14F-4D97-AF65-F5344CB8AC3E}">
        <p14:creationId xmlns="" xmlns:p14="http://schemas.microsoft.com/office/powerpoint/2010/main" val="408123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4982" y="1340768"/>
            <a:ext cx="8784977" cy="5400600"/>
          </a:xfrm>
          <a:prstGeom prst="rect">
            <a:avLst/>
          </a:prstGeom>
        </p:spPr>
      </p:pic>
      <p:sp>
        <p:nvSpPr>
          <p:cNvPr id="3" name="TextBox 2"/>
          <p:cNvSpPr txBox="1"/>
          <p:nvPr/>
        </p:nvSpPr>
        <p:spPr>
          <a:xfrm>
            <a:off x="467544" y="620688"/>
            <a:ext cx="3816424" cy="461665"/>
          </a:xfrm>
          <a:prstGeom prst="rect">
            <a:avLst/>
          </a:prstGeom>
          <a:noFill/>
        </p:spPr>
        <p:txBody>
          <a:bodyPr wrap="square" rtlCol="0">
            <a:spAutoFit/>
          </a:bodyPr>
          <a:lstStyle/>
          <a:p>
            <a:r>
              <a:rPr lang="en-IN" sz="2400" dirty="0" smtClean="0">
                <a:solidFill>
                  <a:schemeClr val="tx2"/>
                </a:solidFill>
              </a:rPr>
              <a:t>USER LOGIN PAGE:</a:t>
            </a:r>
            <a:endParaRPr lang="en-US" sz="24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84983" y="1196752"/>
            <a:ext cx="8784976" cy="5256584"/>
          </a:xfrm>
          <a:prstGeom prst="rect">
            <a:avLst/>
          </a:prstGeom>
        </p:spPr>
      </p:pic>
      <p:sp>
        <p:nvSpPr>
          <p:cNvPr id="4" name="TextBox 3"/>
          <p:cNvSpPr txBox="1"/>
          <p:nvPr/>
        </p:nvSpPr>
        <p:spPr>
          <a:xfrm>
            <a:off x="539552" y="548680"/>
            <a:ext cx="5328592" cy="461665"/>
          </a:xfrm>
          <a:prstGeom prst="rect">
            <a:avLst/>
          </a:prstGeom>
          <a:noFill/>
        </p:spPr>
        <p:txBody>
          <a:bodyPr wrap="square" rtlCol="0">
            <a:spAutoFit/>
          </a:bodyPr>
          <a:lstStyle/>
          <a:p>
            <a:r>
              <a:rPr lang="en-IN" sz="2400" dirty="0" smtClean="0">
                <a:solidFill>
                  <a:schemeClr val="tx2"/>
                </a:solidFill>
              </a:rPr>
              <a:t>FLIGHT BOOKING PAGE:</a:t>
            </a:r>
            <a:endParaRPr lang="en-US" sz="2400" dirty="0">
              <a:solidFill>
                <a:schemeClr val="tx2"/>
              </a:solidFill>
            </a:endParaRPr>
          </a:p>
        </p:txBody>
      </p:sp>
    </p:spTree>
    <p:extLst>
      <p:ext uri="{BB962C8B-B14F-4D97-AF65-F5344CB8AC3E}">
        <p14:creationId xmlns="" xmlns:p14="http://schemas.microsoft.com/office/powerpoint/2010/main" val="3704720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383</TotalTime>
  <Words>600</Words>
  <Application>Microsoft Office PowerPoint</Application>
  <PresentationFormat>On-screen Show (4:3)</PresentationFormat>
  <Paragraphs>83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FLIGHT BOOKING SYSTEM *TRAVELO*   </vt:lpstr>
      <vt:lpstr>PROJECT PROFILE:-</vt:lpstr>
      <vt:lpstr>PREFACE:-</vt:lpstr>
      <vt:lpstr>Slide 4</vt:lpstr>
      <vt:lpstr>HOME SCREEN LAYOUT 2:-</vt:lpstr>
      <vt:lpstr>GOAL:-</vt:lpstr>
      <vt:lpstr>Slide 7</vt:lpstr>
      <vt:lpstr>Slide 8</vt:lpstr>
      <vt:lpstr>Slide 9</vt:lpstr>
      <vt:lpstr>OBJECTIVES:-</vt:lpstr>
      <vt:lpstr>MAJOR FUNCTIONS:-</vt:lpstr>
      <vt:lpstr>E-R DIAGRAM:-</vt:lpstr>
      <vt:lpstr>   MODULE DESCRIPTION:-</vt:lpstr>
      <vt:lpstr>Administrative Module:</vt:lpstr>
      <vt:lpstr>Passenger module </vt:lpstr>
      <vt:lpstr>Slide 16</vt:lpstr>
      <vt:lpstr>Slide 17</vt:lpstr>
      <vt:lpstr>DATABASE: (Passenger Info)</vt:lpstr>
      <vt:lpstr>ADVANTAGES:-</vt:lpstr>
      <vt:lpstr>FUTURE  ENHANCEMENT:-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BOOKING SYSTEM TRAVELO</dc:title>
  <dc:creator>DELL</dc:creator>
  <cp:lastModifiedBy>asus</cp:lastModifiedBy>
  <cp:revision>43</cp:revision>
  <dcterms:created xsi:type="dcterms:W3CDTF">2020-04-22T16:15:43Z</dcterms:created>
  <dcterms:modified xsi:type="dcterms:W3CDTF">2020-10-02T03:56:17Z</dcterms:modified>
</cp:coreProperties>
</file>