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81" r:id="rId5"/>
    <p:sldId id="272" r:id="rId6"/>
    <p:sldId id="274" r:id="rId7"/>
    <p:sldId id="275" r:id="rId8"/>
    <p:sldId id="284" r:id="rId9"/>
    <p:sldId id="283" r:id="rId10"/>
    <p:sldId id="291" r:id="rId11"/>
    <p:sldId id="290" r:id="rId12"/>
    <p:sldId id="292" r:id="rId13"/>
    <p:sldId id="285" r:id="rId14"/>
    <p:sldId id="286" r:id="rId15"/>
    <p:sldId id="287" r:id="rId16"/>
    <p:sldId id="288" r:id="rId17"/>
    <p:sldId id="289" r:id="rId18"/>
    <p:sldId id="278" r:id="rId19"/>
    <p:sldId id="279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>
      <p:cViewPr>
        <p:scale>
          <a:sx n="75" d="100"/>
          <a:sy n="75" d="100"/>
        </p:scale>
        <p:origin x="-12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ola/pen/GyOReX" TargetMode="External"/><Relationship Id="rId2" Type="http://schemas.openxmlformats.org/officeDocument/2006/relationships/hyperlink" Target="https://www.learnhowtoprogram.com/intermediate-javascript/object-oriented-javascript/address-book-user-interfac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hlwlM4a5rxg?si=UHkiRgBml1npuun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62880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  <a:t>Front End Engineering-I Project</a:t>
            </a:r>
            <a:endParaRPr lang="en-US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596CC0-0544-9FD2-7AFD-B23ECB7AE8F4}"/>
              </a:ext>
            </a:extLst>
          </p:cNvPr>
          <p:cNvSpPr txBox="1"/>
          <p:nvPr/>
        </p:nvSpPr>
        <p:spPr>
          <a:xfrm>
            <a:off x="899592" y="2829128"/>
            <a:ext cx="7344816" cy="2523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Sr</a:t>
            </a:r>
            <a:r>
              <a:rPr lang="en-US" sz="2000" dirty="0"/>
              <a:t> No.                 Name                Roll No.</a:t>
            </a:r>
          </a:p>
          <a:p>
            <a:r>
              <a:rPr lang="en-US" sz="2000" dirty="0"/>
              <a:t>   1                  </a:t>
            </a:r>
            <a:r>
              <a:rPr lang="en-US" sz="2000" dirty="0" err="1"/>
              <a:t>Manan</a:t>
            </a:r>
            <a:r>
              <a:rPr lang="en-US" sz="2000" dirty="0"/>
              <a:t> Sharma      2310990729</a:t>
            </a:r>
          </a:p>
          <a:p>
            <a:r>
              <a:rPr lang="en-US" sz="2000" dirty="0"/>
              <a:t>   2                  </a:t>
            </a:r>
            <a:r>
              <a:rPr lang="en-US" sz="2000" dirty="0" err="1"/>
              <a:t>Manav</a:t>
            </a:r>
            <a:r>
              <a:rPr lang="en-US" sz="2000" dirty="0"/>
              <a:t>  </a:t>
            </a:r>
            <a:r>
              <a:rPr lang="en-US" sz="2000" dirty="0" smtClean="0"/>
              <a:t>Gupta        </a:t>
            </a:r>
            <a:r>
              <a:rPr lang="en-US" sz="2000" dirty="0"/>
              <a:t>2310990730</a:t>
            </a:r>
          </a:p>
          <a:p>
            <a:r>
              <a:rPr lang="en-US" sz="2000" dirty="0"/>
              <a:t>   3                  </a:t>
            </a:r>
            <a:r>
              <a:rPr lang="en-US" sz="2000" dirty="0" err="1"/>
              <a:t>Manisha</a:t>
            </a:r>
            <a:r>
              <a:rPr lang="en-US" sz="2000" dirty="0"/>
              <a:t>        </a:t>
            </a:r>
            <a:r>
              <a:rPr lang="en-US" sz="2000" dirty="0" smtClean="0"/>
              <a:t>          2310990731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/>
              <a:t>  Faculty  </a:t>
            </a:r>
            <a:r>
              <a:rPr lang="en-US" sz="2000" dirty="0" err="1" smtClean="0"/>
              <a:t>Incharge</a:t>
            </a:r>
            <a:r>
              <a:rPr lang="en-US" sz="2000" dirty="0" smtClean="0"/>
              <a:t>: Dr. </a:t>
            </a:r>
            <a:r>
              <a:rPr lang="en-US" sz="2000" dirty="0" err="1" smtClean="0"/>
              <a:t>Harveen</a:t>
            </a:r>
            <a:r>
              <a:rPr lang="en-US" sz="2000" dirty="0" smtClean="0"/>
              <a:t> </a:t>
            </a:r>
            <a:r>
              <a:rPr lang="en-US" sz="2000" dirty="0" err="1" smtClean="0"/>
              <a:t>Kaur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Highlights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229600" cy="307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8424935" cy="258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748532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Project Highlights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5698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035400"/>
            <a:ext cx="8858096" cy="248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40276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Highlights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2" y="1371600"/>
            <a:ext cx="7321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482907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dirty="0" smtClean="0"/>
              <a:t>    Project Highlights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Code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703403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468980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dirty="0"/>
              <a:t> </a:t>
            </a:r>
            <a:r>
              <a:rPr lang="en-US" b="0" dirty="0" smtClean="0"/>
              <a:t>   Project Highlights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Code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1"/>
            <a:ext cx="7272808" cy="459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607164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dirty="0" smtClean="0"/>
              <a:t>    Project Highlights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Code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6335713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505003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dirty="0" smtClean="0"/>
              <a:t>    Project </a:t>
            </a:r>
            <a:r>
              <a:rPr lang="en-US" b="0" dirty="0"/>
              <a:t>Highlights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80728"/>
            <a:ext cx="8153400" cy="5115272"/>
          </a:xfrm>
        </p:spPr>
        <p:txBody>
          <a:bodyPr/>
          <a:lstStyle/>
          <a:p>
            <a:r>
              <a:rPr lang="en-US" dirty="0"/>
              <a:t>CSS Code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4476750" cy="4411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844824"/>
            <a:ext cx="3240361" cy="477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034456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dirty="0" smtClean="0"/>
              <a:t>     Project </a:t>
            </a:r>
            <a:r>
              <a:rPr lang="en-US" b="0" dirty="0"/>
              <a:t>Highlights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 Code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346345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80828"/>
            <a:ext cx="332613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247892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address book is an indispensable tool for efficient contact management, providing structure, accesibility , and enhanced communication. Start organizing your contacts today!</a:t>
            </a: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Link to get Address: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https://www.learnhowtoprogram.com/intermediate-javascript/object-oriented-javascript/address-book-user-interface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https://codepen.io/sola/pen/GyOReX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https://www.learnhowtoprogram.com/intermediate-javascript/object-oriented-javascript/address-book-user-interface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https://youtu.be/hlwlM4a5rxg?si=UHkiRgBml1npuunh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Application that lets you manage all  your contacts in one place.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Provides a reliable and persistent storage for the key information related to your contacts.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Simple UI and essential features to add and modify the contacts.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Address Book lets you store name, address , e-mail, phone numbers.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 can directly call a number from a contact.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 least on phone number (phone1) is mandatory.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Multiple Contacts with same phone number are not allowed.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dirty="0" smtClean="0"/>
              <a:t>  Problem Statement  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Are u tired of searching through endless stacks of business cards , scribbled notes and outdated contact lists? Let’s explore how an address book can solve this common problem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This application aims to offer </a:t>
            </a:r>
            <a:r>
              <a:rPr lang="en-US" sz="2800" dirty="0" smtClean="0">
                <a:solidFill>
                  <a:schemeClr val="tx1"/>
                </a:solidFill>
                <a:cs typeface="Times New Roman" pitchFamily="18" charset="0"/>
              </a:rPr>
              <a:t>a unified 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platform with advanced features such as synchronization across devices, integration with communication tools, intelligent search </a:t>
            </a:r>
            <a:r>
              <a:rPr lang="en-US" sz="2800" dirty="0" smtClean="0">
                <a:solidFill>
                  <a:schemeClr val="tx1"/>
                </a:solidFill>
                <a:cs typeface="Times New Roman" pitchFamily="18" charset="0"/>
              </a:rPr>
              <a:t>capabilities, and 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an intuitive user interface.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 </a:t>
            </a: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38659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HTML                       Used various tags like style tag , div tag           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tag, anchor tag,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tag, form, button tag       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CSS                          Used different containers, flex, text        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color, background color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VS CODE                 Used VS CODE for typing code using   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HTML and CSS</a:t>
            </a: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Contact Management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Easily add, edit, and delete contacts with options to organize them into groups or categories.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Search and Filter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Quickly find specific contacts based on various search criteria, such as name, address, or phone number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u="sng" dirty="0" smtClean="0"/>
              <a:t>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User-Friendly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address book provides a clean and intuitive user interface, ensuring ease of use for individuals of varying technical proficiency. Clear labels, input fields, and a straightforward design contribute to a positive user experience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24744"/>
            <a:ext cx="331236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438" y="2060848"/>
            <a:ext cx="2314650" cy="115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33675" y="3573016"/>
            <a:ext cx="17540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Html Code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21088"/>
            <a:ext cx="441084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dirty="0" smtClean="0"/>
              <a:t>    Project Highlights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80728"/>
            <a:ext cx="8153400" cy="5115272"/>
          </a:xfrm>
        </p:spPr>
        <p:txBody>
          <a:bodyPr/>
          <a:lstStyle/>
          <a:p>
            <a:r>
              <a:rPr lang="en-US" dirty="0" smtClean="0"/>
              <a:t>CSS Code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76872"/>
            <a:ext cx="316835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36671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04915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dirty="0" smtClean="0"/>
              <a:t>   Project Highlights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52736"/>
            <a:ext cx="5029200" cy="520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316144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Words>445</Words>
  <Application>Microsoft Office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Bubble Sort</vt:lpstr>
      <vt:lpstr>PowerPoint Presentation</vt:lpstr>
      <vt:lpstr>PowerPoint Presentation</vt:lpstr>
      <vt:lpstr>PowerPoint Presentation</vt:lpstr>
      <vt:lpstr>  Problem Statement  </vt:lpstr>
      <vt:lpstr>PowerPoint Presentation</vt:lpstr>
      <vt:lpstr>PowerPoint Presentation</vt:lpstr>
      <vt:lpstr>PowerPoint Presentation</vt:lpstr>
      <vt:lpstr>    Project Highlights</vt:lpstr>
      <vt:lpstr>   Project Highlights</vt:lpstr>
      <vt:lpstr>Project Highlights</vt:lpstr>
      <vt:lpstr> Project Highlights</vt:lpstr>
      <vt:lpstr>Project Highlights</vt:lpstr>
      <vt:lpstr>    Project Highlights</vt:lpstr>
      <vt:lpstr>    Project Highlights</vt:lpstr>
      <vt:lpstr>    Project Highlights</vt:lpstr>
      <vt:lpstr>    Project Highlights</vt:lpstr>
      <vt:lpstr>     Project Highlights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DELL</cp:lastModifiedBy>
  <cp:revision>64</cp:revision>
  <dcterms:created xsi:type="dcterms:W3CDTF">2022-12-12T14:14:34Z</dcterms:created>
  <dcterms:modified xsi:type="dcterms:W3CDTF">2023-12-07T04:22:16Z</dcterms:modified>
</cp:coreProperties>
</file>