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01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US" sz="2400" dirty="0" err="1" smtClean="0"/>
              <a:t>Abi</a:t>
            </a:r>
            <a:r>
              <a:rPr lang="en-US" sz="2400" dirty="0" smtClean="0"/>
              <a:t> C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E4525ACFE600101AB224711903484A62 /astvu21021024u18048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 smtClean="0"/>
              <a:t>Bsc</a:t>
            </a:r>
            <a:r>
              <a:rPr lang="en-US" sz="2400" dirty="0" smtClean="0"/>
              <a:t> computer science.</a:t>
            </a:r>
          </a:p>
          <a:p>
            <a:r>
              <a:rPr lang="en-US" sz="2400" dirty="0" smtClean="0"/>
              <a:t>COLLEGE: Sri </a:t>
            </a:r>
            <a:r>
              <a:rPr lang="en-US" sz="2400" dirty="0" err="1" smtClean="0"/>
              <a:t>Akilandeswari</a:t>
            </a:r>
            <a:r>
              <a:rPr lang="en-US" sz="2400" dirty="0" smtClean="0"/>
              <a:t> </a:t>
            </a:r>
            <a:r>
              <a:rPr lang="en-US" sz="2400" dirty="0" err="1" smtClean="0"/>
              <a:t>Womens</a:t>
            </a:r>
            <a:r>
              <a:rPr lang="en-US" sz="2400" dirty="0" smtClean="0"/>
              <a:t> college-</a:t>
            </a:r>
            <a:r>
              <a:rPr lang="en-US" sz="2400" dirty="0" err="1" smtClean="0"/>
              <a:t>Wandiwash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57722"/>
            <a:ext cx="1242979" cy="230027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9074" y="3571876"/>
            <a:ext cx="418660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523968" y="1357298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dirty="0" smtClean="0"/>
              <a:t>1) Screenshots of each section.</a:t>
            </a:r>
          </a:p>
          <a:p>
            <a:r>
              <a:rPr lang="en-IN" altLang="en-US" dirty="0" smtClean="0"/>
              <a:t>2) Before </a:t>
            </a:r>
            <a:r>
              <a:rPr lang="en-IN" altLang="en-US" dirty="0" err="1" smtClean="0"/>
              <a:t>vs</a:t>
            </a:r>
            <a:r>
              <a:rPr lang="en-IN" altLang="en-US" dirty="0" smtClean="0"/>
              <a:t> After (plain HTML--&gt; with CSS &amp; JS).</a:t>
            </a:r>
            <a:endParaRPr lang="en-I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20" y="2928934"/>
            <a:ext cx="3579614" cy="208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9074" y="2285992"/>
            <a:ext cx="4195110" cy="166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518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portfolio website successfully presents my skills and projects.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provides an easy way for employers and others to know about my work.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clean design and simple layout make it user-friendly.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.It highlights my achievements and serves as my professional identity online.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Overall, it is a useful platform to connect with opportunities.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Hub link: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09786" y="2071678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https://github.com/manisha7901258-debug/TNSDC-FWD-Digital-portfolio.git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object 2"/>
          <p:cNvSpPr/>
          <p:nvPr/>
        </p:nvSpPr>
        <p:spPr>
          <a:xfrm>
            <a:off x="1381092" y="2428868"/>
            <a:ext cx="8358246" cy="164307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using HTML , CSS, Java Script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39206" y="321468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1381092" y="1857364"/>
            <a:ext cx="70723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/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3968" y="2143116"/>
            <a:ext cx="76200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Many beginners in web development find it hard to present their skills </a:t>
            </a:r>
            <a:r>
              <a:rPr lang="en-US" sz="2400" dirty="0" err="1" smtClean="0"/>
              <a:t>effectively.A</a:t>
            </a:r>
            <a:r>
              <a:rPr lang="en-US" sz="2400" dirty="0" smtClean="0"/>
              <a:t> portfolio website helps to display personal details, skills, and achievements </a:t>
            </a:r>
            <a:r>
              <a:rPr lang="en-US" sz="2400" dirty="0" err="1" smtClean="0"/>
              <a:t>clearly.It</a:t>
            </a:r>
            <a:r>
              <a:rPr lang="en-US" sz="2400" dirty="0" smtClean="0"/>
              <a:t> provides a platform to showcase completed projects in an organized </a:t>
            </a:r>
            <a:r>
              <a:rPr lang="en-US" sz="2400" dirty="0" err="1" smtClean="0"/>
              <a:t>manner.Without</a:t>
            </a:r>
            <a:r>
              <a:rPr lang="en-US" sz="2400" dirty="0" smtClean="0"/>
              <a:t> a portfolio, reaching potential employers or collaborators becomes </a:t>
            </a:r>
            <a:r>
              <a:rPr lang="en-US" sz="2400" dirty="0" err="1" smtClean="0"/>
              <a:t>difficult.Hence</a:t>
            </a:r>
            <a:r>
              <a:rPr lang="en-US" sz="2400" dirty="0" smtClean="0"/>
              <a:t>, a personal portfolio website is needed to highlight my work and contact details.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38216" y="2143116"/>
            <a:ext cx="7286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project is a personal portfolio website designed to showcase my skills and </a:t>
            </a:r>
            <a:r>
              <a:rPr lang="en-US" sz="2400" dirty="0" err="1" smtClean="0"/>
              <a:t>projects.It</a:t>
            </a:r>
            <a:r>
              <a:rPr lang="en-US" sz="2400" dirty="0" smtClean="0"/>
              <a:t> includes sections like About Me, My Projects, and Contact </a:t>
            </a:r>
            <a:r>
              <a:rPr lang="en-US" sz="2400" dirty="0" err="1" smtClean="0"/>
              <a:t>Me.The</a:t>
            </a:r>
            <a:r>
              <a:rPr lang="en-US" sz="2400" dirty="0" smtClean="0"/>
              <a:t> website is built using HTML, CSS, and JavaScript for a clean and responsive </a:t>
            </a:r>
            <a:r>
              <a:rPr lang="en-US" sz="2400" dirty="0" err="1" smtClean="0"/>
              <a:t>design.It</a:t>
            </a:r>
            <a:r>
              <a:rPr lang="en-US" sz="2400" dirty="0" smtClean="0"/>
              <a:t> highlights projects such as a Student Management System and a Mini </a:t>
            </a:r>
            <a:r>
              <a:rPr lang="en-US" sz="2400" dirty="0" err="1" smtClean="0"/>
              <a:t>Calculator.The</a:t>
            </a:r>
            <a:r>
              <a:rPr lang="en-US" sz="2400" dirty="0" smtClean="0"/>
              <a:t> portfolio serves as a professional platform to connect with potential employers.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738282" y="1928802"/>
            <a:ext cx="71199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end users of this portfolio website are employers, recruiters, teachers, and friends.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They can view my skills, projects, and contact details easily.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is mainly useful for those who want to know about my work.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4694" y="17144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357166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95604" y="221455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This project is developed using HTML for structure.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CSS is used to style and design the layout.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JavaScript adds interactivity and functionality.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simple text editor like VS Code is used for coding.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website is tested using a web browser such as Chrome.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024034" y="1928802"/>
            <a:ext cx="6286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This project is developed using HTML for structure.CSS is used to style and design the layout.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JavaScript adds interactivity and functionality.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simple text editor like VS Code is used for coding.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website is tested using a web browser such as Chrome.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6910" y="1785926"/>
            <a:ext cx="70723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The portfolio displays personal details, skills, and  achievements.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showcases projects with short descriptions for easy understanding.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contact section allows users to reach me directly.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design is responsive and works on different devices.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Navigation is simple, making it easy for users to explore sections.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514</Words>
  <Application>Microsoft Office PowerPoint</Application>
  <PresentationFormat>Custom</PresentationFormat>
  <Paragraphs>96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 Hub link: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Meenakshi S</cp:lastModifiedBy>
  <cp:revision>31</cp:revision>
  <dcterms:created xsi:type="dcterms:W3CDTF">2024-03-29T15:07:22Z</dcterms:created>
  <dcterms:modified xsi:type="dcterms:W3CDTF">2025-08-30T05:56:30Z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