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A7C-9E50-4EB3-BD0B-F3B7E5CE998A}" type="datetimeFigureOut">
              <a:rPr lang="en-US" smtClean="0"/>
              <a:t>3/6/2016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457A-9847-4A2A-8027-123A5826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A7C-9E50-4EB3-BD0B-F3B7E5CE998A}" type="datetimeFigureOut">
              <a:rPr lang="en-US" smtClean="0"/>
              <a:t>3/6/2016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457A-9847-4A2A-8027-123A5826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A7C-9E50-4EB3-BD0B-F3B7E5CE998A}" type="datetimeFigureOut">
              <a:rPr lang="en-US" smtClean="0"/>
              <a:t>3/6/2016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457A-9847-4A2A-8027-123A5826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A7C-9E50-4EB3-BD0B-F3B7E5CE998A}" type="datetimeFigureOut">
              <a:rPr lang="en-US" smtClean="0"/>
              <a:t>3/6/2016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457A-9847-4A2A-8027-123A5826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A7C-9E50-4EB3-BD0B-F3B7E5CE998A}" type="datetimeFigureOut">
              <a:rPr lang="en-US" smtClean="0"/>
              <a:t>3/6/2016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457A-9847-4A2A-8027-123A5826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A7C-9E50-4EB3-BD0B-F3B7E5CE998A}" type="datetimeFigureOut">
              <a:rPr lang="en-US" smtClean="0"/>
              <a:t>3/6/2016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457A-9847-4A2A-8027-123A5826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A7C-9E50-4EB3-BD0B-F3B7E5CE998A}" type="datetimeFigureOut">
              <a:rPr lang="en-US" smtClean="0"/>
              <a:t>3/6/2016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457A-9847-4A2A-8027-123A5826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A7C-9E50-4EB3-BD0B-F3B7E5CE998A}" type="datetimeFigureOut">
              <a:rPr lang="en-US" smtClean="0"/>
              <a:t>3/6/2016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457A-9847-4A2A-8027-123A5826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A7C-9E50-4EB3-BD0B-F3B7E5CE998A}" type="datetimeFigureOut">
              <a:rPr lang="en-US" smtClean="0"/>
              <a:t>3/6/2016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457A-9847-4A2A-8027-123A5826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A7C-9E50-4EB3-BD0B-F3B7E5CE998A}" type="datetimeFigureOut">
              <a:rPr lang="en-US" smtClean="0"/>
              <a:t>3/6/2016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457A-9847-4A2A-8027-123A5826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A7C-9E50-4EB3-BD0B-F3B7E5CE998A}" type="datetimeFigureOut">
              <a:rPr lang="en-US" smtClean="0"/>
              <a:t>3/6/2016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457A-9847-4A2A-8027-123A58268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AFA7C-9E50-4EB3-BD0B-F3B7E5CE998A}" type="datetimeFigureOut">
              <a:rPr lang="en-US" smtClean="0"/>
              <a:t>3/6/2016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457A-9847-4A2A-8027-123A58268C7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3D Augmented Reality Demo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Manisha</a:t>
            </a:r>
            <a:r>
              <a:rPr lang="en-IN" dirty="0" smtClean="0"/>
              <a:t> </a:t>
            </a:r>
            <a:r>
              <a:rPr lang="en-IN" dirty="0" err="1" smtClean="0"/>
              <a:t>Biswas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have used Unity to create the experience</a:t>
            </a:r>
          </a:p>
          <a:p>
            <a:r>
              <a:rPr lang="en-IN" dirty="0" smtClean="0"/>
              <a:t>For Augmented Reality I have used </a:t>
            </a:r>
            <a:r>
              <a:rPr lang="en-IN" dirty="0" err="1" smtClean="0"/>
              <a:t>Vuforia</a:t>
            </a:r>
            <a:r>
              <a:rPr lang="en-IN" dirty="0" smtClean="0"/>
              <a:t> SDK</a:t>
            </a:r>
          </a:p>
          <a:p>
            <a:r>
              <a:rPr lang="en-IN" dirty="0" smtClean="0"/>
              <a:t>I have added the surface created a new App id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Vuforia</a:t>
            </a:r>
            <a:r>
              <a:rPr lang="en-IN" dirty="0" smtClean="0"/>
              <a:t> Portal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00174"/>
            <a:ext cx="5929354" cy="376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the target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34040" y="1600200"/>
            <a:ext cx="46759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the scene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Compile and run the application</a:t>
            </a:r>
          </a:p>
          <a:p>
            <a:endParaRPr lang="en-IN" dirty="0"/>
          </a:p>
          <a:p>
            <a:r>
              <a:rPr lang="en-IN" dirty="0" smtClean="0"/>
              <a:t>We get to see the application running in </a:t>
            </a:r>
            <a:r>
              <a:rPr lang="en-IN" smtClean="0"/>
              <a:t>Android mobile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3D Augmented Reality Demo</vt:lpstr>
      <vt:lpstr>Unity</vt:lpstr>
      <vt:lpstr>Vuforia Portal</vt:lpstr>
      <vt:lpstr>Adding the target</vt:lpstr>
      <vt:lpstr>Creating the scene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Augmented Reality Demo</dc:title>
  <dc:creator>Abhishek Nandy</dc:creator>
  <cp:lastModifiedBy>Abhishek Nandy</cp:lastModifiedBy>
  <cp:revision>1</cp:revision>
  <dcterms:created xsi:type="dcterms:W3CDTF">2016-03-06T16:22:00Z</dcterms:created>
  <dcterms:modified xsi:type="dcterms:W3CDTF">2016-03-06T16:35:00Z</dcterms:modified>
</cp:coreProperties>
</file>