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1fe894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b1fe894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b1fe894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b1fe89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b1fe894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b1fe894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b1fe894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b1fe894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b1fe894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b1fe894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1fe894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b1fe894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1fe894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1fe894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b1fe894b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b1fe894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1fe894b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b1fe894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cloud.mongod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 Visa Approval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setup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750" y="1399900"/>
            <a:ext cx="2863100" cy="2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972825" y="4301975"/>
            <a:ext cx="3806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https://cloud.mongodb.com/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</a:t>
            </a:r>
            <a:r>
              <a:rPr lang="en-GB"/>
              <a:t>understanding</a:t>
            </a:r>
            <a:r>
              <a:rPr lang="en-GB"/>
              <a:t> &amp; walkthrough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self hosted runner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workflows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 visa approval status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Given certain set of feature such as ( continent, education, job_exprience, training, employment, current age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have to predict weather the application for the visa will be approved or not.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10075"/>
            <a:ext cx="6076774" cy="30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Scope: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can be used on real life by US visa applicants so that they can improve their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Resume and criteria for the approval process.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Approach: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Machine learning : ML Classification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Deep Learning: </a:t>
            </a:r>
            <a:r>
              <a:rPr lang="en-GB"/>
              <a:t>Custom ANN with sigmoid activation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Proposed: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be using ML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Load the data from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Perform EDA and feature engineering to select the desirable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Fit the ML classification Algorithm and find out which one performs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top few and tune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the best model based on desired </a:t>
            </a:r>
            <a:r>
              <a:rPr lang="en-GB"/>
              <a:t>metrics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Setup: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