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D81A-9595-466E-9205-B0D81D74E60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6AD6-C173-4515-96B5-B762BCB7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9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0488"/>
            <a:ext cx="7772400" cy="1114210"/>
          </a:xfrm>
        </p:spPr>
        <p:txBody>
          <a:bodyPr/>
          <a:lstStyle/>
          <a:p>
            <a:r>
              <a:rPr lang="en-US" b="1" dirty="0" smtClean="0"/>
              <a:t>Linear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A motivating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50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the Product Mix in Manufacturing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837" y="1825624"/>
            <a:ext cx="8330646" cy="47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" y="365127"/>
            <a:ext cx="8650224" cy="1143634"/>
          </a:xfrm>
        </p:spPr>
        <p:txBody>
          <a:bodyPr/>
          <a:lstStyle/>
          <a:p>
            <a:r>
              <a:rPr lang="en-US" dirty="0" smtClean="0"/>
              <a:t>Linear Programming (LP) formulation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485" y="1371600"/>
            <a:ext cx="7724865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5890"/>
          </a:xfrm>
        </p:spPr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394" y="1449616"/>
            <a:ext cx="6062472" cy="5157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855023"/>
            <a:ext cx="2138535" cy="5337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8620" y="5326380"/>
            <a:ext cx="11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4909"/>
          </a:xfrm>
        </p:spPr>
        <p:txBody>
          <a:bodyPr>
            <a:normAutofit/>
          </a:bodyPr>
          <a:lstStyle/>
          <a:p>
            <a:r>
              <a:rPr lang="en-US" dirty="0" smtClean="0"/>
              <a:t>About the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0" t="20343"/>
          <a:stretch/>
        </p:blipFill>
        <p:spPr>
          <a:xfrm>
            <a:off x="688769" y="2386584"/>
            <a:ext cx="7959126" cy="4069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646" y="1436915"/>
            <a:ext cx="5699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feasible region is delimited by a convex polygon. </a:t>
            </a:r>
          </a:p>
          <a:p>
            <a:r>
              <a:rPr lang="en-US" sz="2000" dirty="0" smtClean="0"/>
              <a:t>Determined by its </a:t>
            </a:r>
            <a:r>
              <a:rPr lang="en-US" sz="2000" b="1" dirty="0" smtClean="0"/>
              <a:t>vertices</a:t>
            </a:r>
            <a:r>
              <a:rPr lang="en-US" sz="2000" dirty="0" smtClean="0"/>
              <a:t> (corner points)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85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42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Linear Programming</vt:lpstr>
      <vt:lpstr>Optimizing the Product Mix in Manufacturing </vt:lpstr>
      <vt:lpstr>Linear Programming (LP) formulation</vt:lpstr>
      <vt:lpstr>Graphical Representation</vt:lpstr>
      <vt:lpstr>About the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Andras</dc:creator>
  <cp:lastModifiedBy>Andras</cp:lastModifiedBy>
  <cp:revision>7</cp:revision>
  <dcterms:created xsi:type="dcterms:W3CDTF">2018-01-14T16:54:38Z</dcterms:created>
  <dcterms:modified xsi:type="dcterms:W3CDTF">2018-01-15T16:47:41Z</dcterms:modified>
</cp:coreProperties>
</file>