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3" r:id="rId3"/>
    <p:sldId id="274" r:id="rId4"/>
    <p:sldId id="275" r:id="rId5"/>
    <p:sldId id="276" r:id="rId6"/>
    <p:sldId id="277" r:id="rId7"/>
    <p:sldId id="279" r:id="rId8"/>
    <p:sldId id="278" r:id="rId9"/>
    <p:sldId id="281" r:id="rId10"/>
    <p:sldId id="282" r:id="rId11"/>
    <p:sldId id="284" r:id="rId12"/>
    <p:sldId id="286" r:id="rId13"/>
    <p:sldId id="287" r:id="rId14"/>
    <p:sldId id="288" r:id="rId15"/>
    <p:sldId id="289" r:id="rId16"/>
    <p:sldId id="290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9"/>
  </p:normalViewPr>
  <p:slideViewPr>
    <p:cSldViewPr>
      <p:cViewPr varScale="1">
        <p:scale>
          <a:sx n="93" d="100"/>
          <a:sy n="93" d="100"/>
        </p:scale>
        <p:origin x="16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B5F2DC-7B0A-428E-9B0A-C9FE417D4092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CC8F30-4AD1-43D6-91E1-83FF44F31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CE5A08"/>
          </a:solidFill>
          <a:ln>
            <a:solidFill>
              <a:srgbClr val="007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65400" y="6463268"/>
            <a:ext cx="317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University of Texas at Dallas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1453" y="6463268"/>
            <a:ext cx="18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www.utdallas.edu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9940" name="Picture 4" descr="UTD Logo 95 x 4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76999"/>
            <a:ext cx="904875" cy="381001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858000" y="152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86000"/>
            <a:ext cx="74485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33425"/>
            <a:ext cx="4391025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352800"/>
            <a:ext cx="6010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" y="1981200"/>
            <a:ext cx="80391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933450"/>
            <a:ext cx="63436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Floor and Ceilings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288" y="1390650"/>
            <a:ext cx="75914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2481263"/>
            <a:ext cx="73437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 dirty="0" smtClean="0"/>
              <a:t>Big Example</a:t>
            </a:r>
            <a:endParaRPr lang="en-US" sz="40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69246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228975"/>
            <a:ext cx="72675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825" y="914400"/>
            <a:ext cx="73723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" y="1143000"/>
            <a:ext cx="70675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714875"/>
            <a:ext cx="49815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0"/>
            <a:ext cx="4933950" cy="63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10000" y="4267200"/>
            <a:ext cx="1528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Range of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dirty="0" smtClean="0"/>
              <a:t>Injections, </a:t>
            </a:r>
            <a:r>
              <a:rPr lang="en-US" sz="4000" dirty="0" err="1" smtClean="0"/>
              <a:t>Surjections</a:t>
            </a:r>
            <a:r>
              <a:rPr lang="en-US" sz="4000" dirty="0" smtClean="0"/>
              <a:t>, and </a:t>
            </a:r>
            <a:r>
              <a:rPr lang="en-US" sz="4000" dirty="0" err="1" smtClean="0"/>
              <a:t>Bijections</a:t>
            </a:r>
            <a:endParaRPr lang="en-US" sz="40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52525"/>
            <a:ext cx="68199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4" y="541025"/>
            <a:ext cx="3026093" cy="20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4" y="1034144"/>
            <a:ext cx="3437573" cy="243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" y="3208021"/>
            <a:ext cx="3617595" cy="312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3" y="3548739"/>
            <a:ext cx="5263515" cy="281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2667000"/>
            <a:ext cx="256317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62942" y="2699656"/>
            <a:ext cx="1345883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" y="2105025"/>
            <a:ext cx="75247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713" y="2133600"/>
            <a:ext cx="68865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0" y="1219200"/>
            <a:ext cx="77152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UTDPPTMaster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MyUTDPPTMaster</Template>
  <TotalTime>301</TotalTime>
  <Words>47</Words>
  <Application>Microsoft Macintosh PowerPoint</Application>
  <PresentationFormat>On-screen Show (4:3)</PresentationFormat>
  <Paragraphs>33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MyUTDPPTMaster</vt:lpstr>
      <vt:lpstr>Functions</vt:lpstr>
      <vt:lpstr>Definitions</vt:lpstr>
      <vt:lpstr>continued…</vt:lpstr>
      <vt:lpstr>Example</vt:lpstr>
      <vt:lpstr>Injections, Surjections, and Bijections</vt:lpstr>
      <vt:lpstr>Examples</vt:lpstr>
      <vt:lpstr>Example</vt:lpstr>
      <vt:lpstr>Cardinality</vt:lpstr>
      <vt:lpstr>Example</vt:lpstr>
      <vt:lpstr>Inverse Functions</vt:lpstr>
      <vt:lpstr>Example</vt:lpstr>
      <vt:lpstr>Function Composition</vt:lpstr>
      <vt:lpstr>Example</vt:lpstr>
      <vt:lpstr>Floor and Ceilings</vt:lpstr>
      <vt:lpstr>PowerPoint Presentation</vt:lpstr>
      <vt:lpstr>Big Example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</dc:title>
  <dc:creator/>
  <cp:lastModifiedBy>None Business</cp:lastModifiedBy>
  <cp:revision>29</cp:revision>
  <dcterms:created xsi:type="dcterms:W3CDTF">2006-08-16T00:00:00Z</dcterms:created>
  <dcterms:modified xsi:type="dcterms:W3CDTF">2017-09-14T20:31:04Z</dcterms:modified>
</cp:coreProperties>
</file>