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132474-9F79-4D71-BA08-5F0FEC069F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spark.apache.org/docs/2.2.0/streaming-kafka-0-8-integration.html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EF9A300D-F675-4177-A726-3BA47FEEBD5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pPr marL="749160" indent="-301320">
              <a:lnSpc>
                <a:spcPct val="115000"/>
              </a:lnSpc>
              <a:buClr>
                <a:srgbClr val="242729"/>
              </a:buClr>
              <a:buFont typeface="StarSymbol"/>
              <a:buAutoNum type="arabicPeriod"/>
            </a:pPr>
            <a:r>
              <a:rPr b="0" lang="en-US" sz="1150" spc="-1" strike="noStrike">
                <a:solidFill>
                  <a:srgbClr val="24272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your terminal by typing </a:t>
            </a:r>
            <a:r>
              <a:rPr b="0" lang="en-US" sz="1000" spc="-1" strike="noStrike">
                <a:solidFill>
                  <a:srgbClr val="24272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hostname</a:t>
            </a:r>
            <a:r>
              <a:rPr b="0" lang="en-US" sz="1150" spc="-1" strike="noStrike">
                <a:solidFill>
                  <a:srgbClr val="24272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you can have a look at your current hostname.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9160" indent="-301320">
              <a:lnSpc>
                <a:spcPct val="115000"/>
              </a:lnSpc>
              <a:buClr>
                <a:srgbClr val="242729"/>
              </a:buClr>
              <a:buFont typeface="StarSymbol"/>
              <a:buAutoNum type="arabicPeriod"/>
            </a:pPr>
            <a:r>
              <a:rPr b="0" lang="en-US" sz="1000" spc="-1" strike="noStrike">
                <a:solidFill>
                  <a:srgbClr val="24272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vim /etc/hosts</a:t>
            </a:r>
            <a:r>
              <a:rPr b="0" lang="en-US" sz="1150" spc="-1" strike="noStrike">
                <a:solidFill>
                  <a:srgbClr val="24272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set the hostname you get just now to your exact ip or 127.0.0.1.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25AD64B4-2C92-4B22-BBE8-543D628313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CD7C379E-C9B4-4E10-A7DB-2944465969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27646E57-F3B5-4070-B8DF-F5CD13AF6DB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/>
          <a:p>
            <a:pPr algn="r">
              <a:lnSpc>
                <a:spcPct val="100000"/>
              </a:lnSpc>
            </a:pPr>
            <a:fld id="{509914E9-403D-4ADC-85D1-F19B8E5286A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rIns="96480" tIns="48240" bIns="4824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https://spark.apache.org/docs/2.2.0/streaming-kafka-0-8-integration.html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4;p1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976320" y="6415200"/>
            <a:ext cx="5700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249640" y="3402000"/>
            <a:ext cx="5371920" cy="1294920"/>
          </a:xfrm>
          <a:prstGeom prst="rect">
            <a:avLst/>
          </a:prstGeom>
          <a:noFill/>
          <a:ln w="12600">
            <a:solidFill>
              <a:srgbClr val="2955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249640" y="4813200"/>
            <a:ext cx="5371920" cy="647280"/>
          </a:xfrm>
          <a:prstGeom prst="rect">
            <a:avLst/>
          </a:prstGeom>
          <a:noFill/>
          <a:ln w="12600">
            <a:solidFill>
              <a:srgbClr val="2955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2249640" y="3402000"/>
            <a:ext cx="171000" cy="129492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249640" y="4813200"/>
            <a:ext cx="171000" cy="647280"/>
          </a:xfrm>
          <a:prstGeom prst="rect">
            <a:avLst/>
          </a:prstGeom>
          <a:solidFill>
            <a:srgbClr val="2955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2629800" y="3616560"/>
            <a:ext cx="4611240" cy="803160"/>
          </a:xfrm>
          <a:prstGeom prst="rect">
            <a:avLst/>
          </a:prstGeom>
        </p:spPr>
        <p:txBody>
          <a:bodyPr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629800" y="4998240"/>
            <a:ext cx="4219920" cy="278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90360"/>
            <a:ext cx="137880" cy="27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Google Shape;14;p1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976320" y="6415200"/>
            <a:ext cx="570024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5680CE-5574-4A72-A781-E1FFCFB2288A}" type="slidenum">
              <a:rPr b="0" lang="en-US" sz="9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90360"/>
            <a:ext cx="13752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64;p11" descr=""/>
          <p:cNvPicPr/>
          <p:nvPr/>
        </p:nvPicPr>
        <p:blipFill>
          <a:blip r:embed="rId2"/>
          <a:stretch/>
        </p:blipFill>
        <p:spPr>
          <a:xfrm>
            <a:off x="138240" y="6402240"/>
            <a:ext cx="837720" cy="2916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976320" y="6415200"/>
            <a:ext cx="570024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document is licensed with a </a:t>
            </a:r>
            <a:r>
              <a:rPr b="0" lang="en-US" sz="1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Creative Commons Attribution 4.0 International License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©2017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52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020080" y="6329520"/>
            <a:ext cx="4950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D9FF17-35DB-4953-94F2-80CE939B6CA9}" type="slidenum">
              <a:rPr b="0" lang="en-US" sz="9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spark.apache.org/docs/2.2.0/streaming-programming-guide.html" TargetMode="External"/><Relationship Id="rId2" Type="http://schemas.openxmlformats.org/officeDocument/2006/relationships/hyperlink" Target="https://docs.databricks.com/spark/latest/mllib/mllib-pipelines-and-stuctured-streaming.html" TargetMode="External"/><Relationship Id="rId3" Type="http://schemas.openxmlformats.org/officeDocument/2006/relationships/hyperlink" Target="https://www.simplilearn.com/spark-streaming-tutorial-video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apache.org/dyn/closer.cgi?path=/kafka/2.1.0/kafka_2.11-2.1.0.tgz" TargetMode="External"/><Relationship Id="rId2" Type="http://schemas.openxmlformats.org/officeDocument/2006/relationships/hyperlink" Target="https://kafka.apache.org/quickstart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630520" y="4998960"/>
            <a:ext cx="4219200" cy="277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Apache Spark Streaming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629800" y="3616560"/>
            <a:ext cx="4611240" cy="80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955a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Big Data Management and Analytics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Streaming Example (Cont’d)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run this example, we need to use the following command in a terminal: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a61c00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Using </a:t>
            </a:r>
            <a:r>
              <a:rPr b="0" lang="en-US" sz="2100" spc="-1" strike="noStrike">
                <a:solidFill>
                  <a:srgbClr val="a61c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--packages spark-streaming-Kafka-0-8_2.11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its dependencies can be directly added to spark-submit, for Python applications.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$Spark-path&gt; 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bin/spark-submit  --packages org.apache.spark:spark-streaming-kafka-0-8_2.11:2.0.1 /path/to/code/streamwordCount.py localhost:9092 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286320" y="4781160"/>
            <a:ext cx="817560" cy="452520"/>
          </a:xfrm>
          <a:prstGeom prst="rect">
            <a:avLst/>
          </a:prstGeom>
          <a:noFill/>
          <a:ln w="28440">
            <a:solidFill>
              <a:srgbClr val="98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6432840" y="5433480"/>
            <a:ext cx="2000520" cy="867960"/>
          </a:xfrm>
          <a:prstGeom prst="rect">
            <a:avLst/>
          </a:prstGeom>
          <a:noFill/>
          <a:ln w="9360">
            <a:solidFill>
              <a:srgbClr val="a61c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This is the name of topic that we created in the Apache Kafka.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 rot="10800000">
            <a:off x="7433280" y="5433480"/>
            <a:ext cx="737640" cy="19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98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Streaming Example (Cont’d)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result will be shown in the running Spark terminal: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Google Shape;184;p31" descr=""/>
          <p:cNvPicPr/>
          <p:nvPr/>
        </p:nvPicPr>
        <p:blipFill>
          <a:blip r:embed="rId1"/>
          <a:stretch/>
        </p:blipFill>
        <p:spPr>
          <a:xfrm>
            <a:off x="1081080" y="3088080"/>
            <a:ext cx="6981480" cy="27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Streaming Guide: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https://spark.apache.org/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https://docs.databricks.com/spark/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https://www.simplilearn.com/spark-streaming-tutorial-video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Streaming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example, we want to </a:t>
            </a: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count the number of words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 text data received from a Kafka producer.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First, we import “</a:t>
            </a:r>
            <a:r>
              <a:rPr b="0" lang="en-US" sz="2100" spc="-1" strike="noStrike">
                <a:solidFill>
                  <a:srgbClr val="6aa84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StreamingContext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”, which is the main entry point for all streaming functionality.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1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create a local StreamingContext with two execution threads, and batch interval of 1 second.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Spark Streaming Example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130;p23" descr=""/>
          <p:cNvPicPr/>
          <p:nvPr/>
        </p:nvPicPr>
        <p:blipFill>
          <a:blip r:embed="rId1"/>
          <a:stretch/>
        </p:blipFill>
        <p:spPr>
          <a:xfrm>
            <a:off x="681120" y="1877040"/>
            <a:ext cx="7781400" cy="42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Operating system:  Unix-based  (although it also works on Windows platform, these instructions are for unix-based systems)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1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Download the code and un-tar it: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https://www.apache.org/dyn/closer.cgi?path=/kafka/2.1.0/kafka_2.11-2.1.0.tgz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Ref: </a:t>
            </a:r>
            <a:r>
              <a:rPr b="0" lang="en-US" sz="21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https://kafka.apache.org/quickstart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(Cont’d)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2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Start the ZooKeeper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you do not have a ZooKeeper server on your system, you can use a single-node Zookeeper instance in the Kafka package.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bin/zookeeper-server-start.sh config/zookeeper.properties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it starts successfully, you will see: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[2013-04-22 15:01:37,495] INFO Reading configuration from: config/zookeeper.properties (org.apache.zookeeper.server.quorum.QuorumPeerConfig)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(Cont’d)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3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Start the Kafka Server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bin/kafka-server-start.sh config/server.properties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it starts successfully, you will see: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[2013-04-22 15:01:47,028] INFO Verifying properties (kafka.utils.VerifiableProperties)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[2013-04-22 15:01:47,051] INFO Property socket.send.buffer.bytes is overridden to 1048576 (kafka.utils.VerifiableProperties)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(Cont’d)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4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Create a topic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create a topic named “test” with a single partition and one replica: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bin/kafka-topics.sh --create --zookeeper localhost:2181 --replication-factor 1 --partitions 1 --topic </a:t>
            </a:r>
            <a:r>
              <a:rPr b="0" lang="en-US" sz="21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you run the following command, you will see the topic name: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bin/kafka-topics.sh --list --zookeeper localhost:2181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(Cont’d)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5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Send some messages by producer: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using the following command, you can send messages to the server through the producer: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bin/kafka-console-producer.sh --broker-list localhost:9092 --topic 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hello world</a:t>
            </a: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hello Spark hello world</a:t>
            </a:r>
            <a:r>
              <a:rPr b="0" lang="en-US" sz="21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Kakfa Setup (Cont’d)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Step 6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Receive the messages by consumer: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Kafka also has a command line consumer that will dump out messages to standard output: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$kafka-path</a:t>
            </a:r>
            <a:r>
              <a:rPr b="0" lang="en-US" sz="2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&gt; bin/kafka-console-consumer.sh --bootstrap-server localhost:9092 --topic test --from-beginning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hello world</a:t>
            </a: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2100" spc="-1" strike="noStrike">
                <a:solidFill>
                  <a:srgbClr val="00702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hello Spark hello world</a:t>
            </a:r>
            <a:r>
              <a:rPr b="0" lang="en-US" sz="21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2019-03-06T10:35:07Z</dcterms:modified>
  <cp:revision>1</cp:revision>
  <dc:subject/>
  <dc:title/>
</cp:coreProperties>
</file>