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>
      <p:cViewPr varScale="1">
        <p:scale>
          <a:sx n="124" d="100"/>
          <a:sy n="124" d="100"/>
        </p:scale>
        <p:origin x="1824" y="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A8B5F2DC-7B0A-428E-9B0A-C9FE417D4092}" type="datetimeFigureOut">
              <a:rPr lang="en-US" smtClean="0"/>
              <a:pPr/>
              <a:t>9/5/17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F1CC8F30-4AD1-43D6-91E1-83FF44F31D4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C8F30-4AD1-43D6-91E1-83FF44F31D4F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C8F30-4AD1-43D6-91E1-83FF44F31D4F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C8F30-4AD1-43D6-91E1-83FF44F31D4F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C8F30-4AD1-43D6-91E1-83FF44F31D4F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C8F30-4AD1-43D6-91E1-83FF44F31D4F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C8F30-4AD1-43D6-91E1-83FF44F31D4F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C8F30-4AD1-43D6-91E1-83FF44F31D4F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C8F30-4AD1-43D6-91E1-83FF44F31D4F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C8F30-4AD1-43D6-91E1-83FF44F31D4F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7E3A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81800" y="30480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81800" y="30480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7E3A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77000" y="6324600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81800" y="30480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781800" y="30480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781800" y="30480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81800" y="30480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781800" y="30480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781800" y="30480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781800" y="30480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rgbClr val="CE5A08"/>
          </a:solidFill>
          <a:ln>
            <a:solidFill>
              <a:srgbClr val="007E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565400" y="6463268"/>
            <a:ext cx="3174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The University of Texas at Dallas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191453" y="6463268"/>
            <a:ext cx="1876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www.utdallas.edu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9940" name="Picture 4" descr="UTD Logo 95 x 40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6476999"/>
            <a:ext cx="904875" cy="381001"/>
          </a:xfrm>
          <a:prstGeom prst="rect">
            <a:avLst/>
          </a:prstGeom>
          <a:noFill/>
        </p:spPr>
      </p:pic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>
          <a:xfrm>
            <a:off x="6858000" y="1524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Chapter 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1959245"/>
            <a:ext cx="8515351" cy="30699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609600"/>
            <a:ext cx="6705601" cy="58265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7924800" cy="457200"/>
          </a:xfrm>
        </p:spPr>
        <p:txBody>
          <a:bodyPr/>
          <a:lstStyle/>
          <a:p>
            <a:r>
              <a:rPr lang="en-US" dirty="0" smtClean="0"/>
              <a:t>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Universal 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1925" y="1219200"/>
            <a:ext cx="7686675" cy="2867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4850" y="3429000"/>
            <a:ext cx="7143750" cy="29904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2438" y="1028700"/>
            <a:ext cx="8239125" cy="506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 Subsets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4825" y="1689579"/>
            <a:ext cx="8258175" cy="41016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Cardinality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1085850"/>
            <a:ext cx="8162925" cy="18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14400" y="3048682"/>
            <a:ext cx="4791075" cy="3428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1"/>
            <a:ext cx="8229600" cy="2362200"/>
          </a:xfrm>
        </p:spPr>
        <p:txBody>
          <a:bodyPr/>
          <a:lstStyle/>
          <a:p>
            <a:r>
              <a:rPr lang="en-US" sz="2800" dirty="0" smtClean="0"/>
              <a:t>The power-set of A is often written as 2</a:t>
            </a:r>
            <a:r>
              <a:rPr lang="en-US" sz="2800" baseline="30000" dirty="0" smtClean="0"/>
              <a:t>A</a:t>
            </a:r>
          </a:p>
          <a:p>
            <a:r>
              <a:rPr lang="en-US" sz="2800" dirty="0" smtClean="0"/>
              <a:t>A set can be an element or a subset of another </a:t>
            </a:r>
            <a:r>
              <a:rPr lang="en-US" sz="2800" dirty="0" smtClean="0"/>
              <a:t>set</a:t>
            </a:r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  <a:p>
            <a:r>
              <a:rPr lang="en-US" sz="2800" smtClean="0"/>
              <a:t>Can you write down the power set of A?</a:t>
            </a:r>
            <a:endParaRPr lang="en-US" sz="2800" dirty="0" smtClean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2743200"/>
            <a:ext cx="6763048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Paradoxes </a:t>
            </a:r>
            <a:r>
              <a:rPr lang="en-US" dirty="0" smtClean="0">
                <a:sym typeface="Wingdings" pitchFamily="2" charset="2"/>
              </a:rPr>
              <a:t>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1600200"/>
            <a:ext cx="8229600" cy="93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" y="3448050"/>
            <a:ext cx="7934325" cy="81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yUTDPPTMaster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MyUTDPPTMaster</Template>
  <TotalTime>157</TotalTime>
  <Words>55</Words>
  <Application>Microsoft Macintosh PowerPoint</Application>
  <PresentationFormat>On-screen Show (4:3)</PresentationFormat>
  <Paragraphs>29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Wingdings</vt:lpstr>
      <vt:lpstr>MyUTDPPTMaster</vt:lpstr>
      <vt:lpstr>Sets</vt:lpstr>
      <vt:lpstr>Definition</vt:lpstr>
      <vt:lpstr>Notation</vt:lpstr>
      <vt:lpstr>Common Universal Sets</vt:lpstr>
      <vt:lpstr>Subsets</vt:lpstr>
      <vt:lpstr>Special Subsets</vt:lpstr>
      <vt:lpstr>Cardinality</vt:lpstr>
      <vt:lpstr>Notes</vt:lpstr>
      <vt:lpstr>Paradoxes 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Sets</dc:title>
  <dc:creator/>
  <cp:lastModifiedBy>None Business</cp:lastModifiedBy>
  <cp:revision>14</cp:revision>
  <cp:lastPrinted>2017-09-05T15:33:34Z</cp:lastPrinted>
  <dcterms:created xsi:type="dcterms:W3CDTF">2006-08-16T00:00:00Z</dcterms:created>
  <dcterms:modified xsi:type="dcterms:W3CDTF">2017-09-05T15:33:35Z</dcterms:modified>
</cp:coreProperties>
</file>