
<file path=[Content_Types].xml><?xml version="1.0" encoding="utf-8"?>
<Types xmlns="http://schemas.openxmlformats.org/package/2006/content-types">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ink/ink1.xml" ContentType="application/inkml+xml"/>
  <Override PartName="/ppt/ink/ink2.xml" ContentType="application/inkml+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22"/>
  </p:notesMasterIdLst>
  <p:handoutMasterIdLst>
    <p:handoutMasterId r:id="rId23"/>
  </p:handoutMasterIdLst>
  <p:sldIdLst>
    <p:sldId id="256" r:id="rId2"/>
    <p:sldId id="294" r:id="rId3"/>
    <p:sldId id="295" r:id="rId4"/>
    <p:sldId id="296" r:id="rId5"/>
    <p:sldId id="297" r:id="rId6"/>
    <p:sldId id="298" r:id="rId7"/>
    <p:sldId id="302" r:id="rId8"/>
    <p:sldId id="303" r:id="rId9"/>
    <p:sldId id="304" r:id="rId10"/>
    <p:sldId id="301" r:id="rId11"/>
    <p:sldId id="299" r:id="rId12"/>
    <p:sldId id="300" r:id="rId13"/>
    <p:sldId id="305" r:id="rId14"/>
    <p:sldId id="306" r:id="rId15"/>
    <p:sldId id="307" r:id="rId16"/>
    <p:sldId id="308" r:id="rId17"/>
    <p:sldId id="309" r:id="rId18"/>
    <p:sldId id="310" r:id="rId19"/>
    <p:sldId id="311" r:id="rId20"/>
    <p:sldId id="312" r:id="rId21"/>
  </p:sldIdLst>
  <p:sldSz cx="9144000" cy="6858000" type="screen4x3"/>
  <p:notesSz cx="9601200" cy="73152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7" d="100"/>
          <a:sy n="107" d="100"/>
        </p:scale>
        <p:origin x="78"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8850" name="Rectangle 2"/>
          <p:cNvSpPr>
            <a:spLocks noGrp="1" noChangeArrowheads="1"/>
          </p:cNvSpPr>
          <p:nvPr>
            <p:ph type="hdr" sz="quarter"/>
          </p:nvPr>
        </p:nvSpPr>
        <p:spPr bwMode="auto">
          <a:xfrm>
            <a:off x="0" y="0"/>
            <a:ext cx="4160838" cy="366713"/>
          </a:xfrm>
          <a:prstGeom prst="rect">
            <a:avLst/>
          </a:prstGeom>
          <a:noFill/>
          <a:ln w="9525">
            <a:noFill/>
            <a:miter lim="800000"/>
            <a:headEnd/>
            <a:tailEnd/>
          </a:ln>
          <a:effectLst/>
        </p:spPr>
        <p:txBody>
          <a:bodyPr vert="horz" wrap="square" lIns="96652" tIns="48325" rIns="96652" bIns="48325" numCol="1" anchor="t" anchorCtr="0" compatLnSpc="1">
            <a:prstTxWarp prst="textNoShape">
              <a:avLst/>
            </a:prstTxWarp>
          </a:bodyPr>
          <a:lstStyle>
            <a:lvl1pPr defTabSz="966698">
              <a:defRPr sz="1200"/>
            </a:lvl1pPr>
          </a:lstStyle>
          <a:p>
            <a:pPr>
              <a:defRPr/>
            </a:pPr>
            <a:endParaRPr lang="en-US"/>
          </a:p>
        </p:txBody>
      </p:sp>
      <p:sp>
        <p:nvSpPr>
          <p:cNvPr id="78851" name="Rectangle 3"/>
          <p:cNvSpPr>
            <a:spLocks noGrp="1" noChangeArrowheads="1"/>
          </p:cNvSpPr>
          <p:nvPr>
            <p:ph type="dt" sz="quarter" idx="1"/>
          </p:nvPr>
        </p:nvSpPr>
        <p:spPr bwMode="auto">
          <a:xfrm>
            <a:off x="5438775" y="0"/>
            <a:ext cx="4160838" cy="366713"/>
          </a:xfrm>
          <a:prstGeom prst="rect">
            <a:avLst/>
          </a:prstGeom>
          <a:noFill/>
          <a:ln w="9525">
            <a:noFill/>
            <a:miter lim="800000"/>
            <a:headEnd/>
            <a:tailEnd/>
          </a:ln>
          <a:effectLst/>
        </p:spPr>
        <p:txBody>
          <a:bodyPr vert="horz" wrap="square" lIns="96652" tIns="48325" rIns="96652" bIns="48325" numCol="1" anchor="t" anchorCtr="0" compatLnSpc="1">
            <a:prstTxWarp prst="textNoShape">
              <a:avLst/>
            </a:prstTxWarp>
          </a:bodyPr>
          <a:lstStyle>
            <a:lvl1pPr algn="r" defTabSz="966698">
              <a:defRPr sz="1200"/>
            </a:lvl1pPr>
          </a:lstStyle>
          <a:p>
            <a:pPr>
              <a:defRPr/>
            </a:pPr>
            <a:endParaRPr lang="en-US"/>
          </a:p>
        </p:txBody>
      </p:sp>
      <p:sp>
        <p:nvSpPr>
          <p:cNvPr id="78852" name="Rectangle 4"/>
          <p:cNvSpPr>
            <a:spLocks noGrp="1" noChangeArrowheads="1"/>
          </p:cNvSpPr>
          <p:nvPr>
            <p:ph type="ftr" sz="quarter" idx="2"/>
          </p:nvPr>
        </p:nvSpPr>
        <p:spPr bwMode="auto">
          <a:xfrm>
            <a:off x="0" y="6946900"/>
            <a:ext cx="4160838" cy="366713"/>
          </a:xfrm>
          <a:prstGeom prst="rect">
            <a:avLst/>
          </a:prstGeom>
          <a:noFill/>
          <a:ln w="9525">
            <a:noFill/>
            <a:miter lim="800000"/>
            <a:headEnd/>
            <a:tailEnd/>
          </a:ln>
          <a:effectLst/>
        </p:spPr>
        <p:txBody>
          <a:bodyPr vert="horz" wrap="square" lIns="96652" tIns="48325" rIns="96652" bIns="48325" numCol="1" anchor="b" anchorCtr="0" compatLnSpc="1">
            <a:prstTxWarp prst="textNoShape">
              <a:avLst/>
            </a:prstTxWarp>
          </a:bodyPr>
          <a:lstStyle>
            <a:lvl1pPr defTabSz="966698">
              <a:defRPr sz="1200"/>
            </a:lvl1pPr>
          </a:lstStyle>
          <a:p>
            <a:pPr>
              <a:defRPr/>
            </a:pPr>
            <a:endParaRPr lang="en-US"/>
          </a:p>
        </p:txBody>
      </p:sp>
      <p:sp>
        <p:nvSpPr>
          <p:cNvPr id="78853" name="Rectangle 5"/>
          <p:cNvSpPr>
            <a:spLocks noGrp="1" noChangeArrowheads="1"/>
          </p:cNvSpPr>
          <p:nvPr>
            <p:ph type="sldNum" sz="quarter" idx="3"/>
          </p:nvPr>
        </p:nvSpPr>
        <p:spPr bwMode="auto">
          <a:xfrm>
            <a:off x="5438775" y="6946900"/>
            <a:ext cx="4160838" cy="366713"/>
          </a:xfrm>
          <a:prstGeom prst="rect">
            <a:avLst/>
          </a:prstGeom>
          <a:noFill/>
          <a:ln w="9525">
            <a:noFill/>
            <a:miter lim="800000"/>
            <a:headEnd/>
            <a:tailEnd/>
          </a:ln>
          <a:effectLst/>
        </p:spPr>
        <p:txBody>
          <a:bodyPr vert="horz" wrap="square" lIns="96652" tIns="48325" rIns="96652" bIns="48325" numCol="1" anchor="b" anchorCtr="0" compatLnSpc="1">
            <a:prstTxWarp prst="textNoShape">
              <a:avLst/>
            </a:prstTxWarp>
          </a:bodyPr>
          <a:lstStyle>
            <a:lvl1pPr algn="r" defTabSz="966698">
              <a:defRPr sz="1200"/>
            </a:lvl1pPr>
          </a:lstStyle>
          <a:p>
            <a:pPr>
              <a:defRPr/>
            </a:pPr>
            <a:fld id="{6CFFD6B5-578D-4C02-954E-D3D9706C5790}"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1024" units="cm"/>
          <inkml:channel name="Y" type="integer" max="768" units="cm"/>
        </inkml:traceFormat>
        <inkml:channelProperties>
          <inkml:channelProperty channel="X" name="resolution" value="32" units="1/cm"/>
          <inkml:channelProperty channel="Y" name="resolution" value="32" units="1/cm"/>
        </inkml:channelProperties>
      </inkml:inkSource>
      <inkml:timestamp xml:id="ts0" timeString="2007-05-29T20:25:40.169"/>
    </inkml:context>
    <inkml:brush xml:id="br0">
      <inkml:brushProperty name="width" value="0.05292" units="cm"/>
      <inkml:brushProperty name="height" value="0.05292" units="cm"/>
      <inkml:brushProperty name="color" value="#FF0000"/>
      <inkml:brushProperty name="fitToCurve" value="1"/>
      <inkml:brushProperty name="ignorePressure" value="1"/>
    </inkml:brush>
  </inkml:definitions>
  <inkml:trace contextRef="#ctx0" brushRef="#br0">0 0</inkml:trace>
</inkml:ink>
</file>

<file path=ppt/ink/ink2.xml><?xml version="1.0" encoding="utf-8"?>
<inkml:ink xmlns:inkml="http://www.w3.org/2003/InkML">
  <inkml:definitions>
    <inkml:context xml:id="ctx0">
      <inkml:inkSource xml:id="inkSrc0">
        <inkml:traceFormat>
          <inkml:channel name="X" type="integer" max="1024" units="cm"/>
          <inkml:channel name="Y" type="integer" max="768" units="cm"/>
        </inkml:traceFormat>
        <inkml:channelProperties>
          <inkml:channelProperty channel="X" name="resolution" value="32" units="1/cm"/>
          <inkml:channelProperty channel="Y" name="resolution" value="32" units="1/cm"/>
        </inkml:channelProperties>
      </inkml:inkSource>
      <inkml:timestamp xml:id="ts0" timeString="2007-05-29T20:25:47.041"/>
    </inkml:context>
    <inkml:brush xml:id="br0">
      <inkml:brushProperty name="width" value="0.05292" units="cm"/>
      <inkml:brushProperty name="height" value="0.05292" units="cm"/>
      <inkml:brushProperty name="color" value="#FF0000"/>
      <inkml:brushProperty name="fitToCurve" value="1"/>
      <inkml:brushProperty name="ignorePressure" value="1"/>
    </inkml:brush>
  </inkml:definitions>
  <inkml:trace contextRef="#ctx0" brushRef="#br0">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hdr" sz="quarter"/>
          </p:nvPr>
        </p:nvSpPr>
        <p:spPr bwMode="auto">
          <a:xfrm>
            <a:off x="0" y="0"/>
            <a:ext cx="4160838" cy="366713"/>
          </a:xfrm>
          <a:prstGeom prst="rect">
            <a:avLst/>
          </a:prstGeom>
          <a:noFill/>
          <a:ln w="9525">
            <a:noFill/>
            <a:miter lim="800000"/>
            <a:headEnd/>
            <a:tailEnd/>
          </a:ln>
          <a:effectLst/>
        </p:spPr>
        <p:txBody>
          <a:bodyPr vert="horz" wrap="square" lIns="96652" tIns="48325" rIns="96652" bIns="48325" numCol="1" anchor="t" anchorCtr="0" compatLnSpc="1">
            <a:prstTxWarp prst="textNoShape">
              <a:avLst/>
            </a:prstTxWarp>
          </a:bodyPr>
          <a:lstStyle>
            <a:lvl1pPr defTabSz="966698">
              <a:defRPr sz="1200"/>
            </a:lvl1pPr>
          </a:lstStyle>
          <a:p>
            <a:pPr>
              <a:defRPr/>
            </a:pPr>
            <a:endParaRPr lang="en-US"/>
          </a:p>
        </p:txBody>
      </p:sp>
      <p:sp>
        <p:nvSpPr>
          <p:cNvPr id="77827" name="Rectangle 3"/>
          <p:cNvSpPr>
            <a:spLocks noGrp="1" noChangeArrowheads="1"/>
          </p:cNvSpPr>
          <p:nvPr>
            <p:ph type="dt" idx="1"/>
          </p:nvPr>
        </p:nvSpPr>
        <p:spPr bwMode="auto">
          <a:xfrm>
            <a:off x="5438775" y="0"/>
            <a:ext cx="4160838" cy="366713"/>
          </a:xfrm>
          <a:prstGeom prst="rect">
            <a:avLst/>
          </a:prstGeom>
          <a:noFill/>
          <a:ln w="9525">
            <a:noFill/>
            <a:miter lim="800000"/>
            <a:headEnd/>
            <a:tailEnd/>
          </a:ln>
          <a:effectLst/>
        </p:spPr>
        <p:txBody>
          <a:bodyPr vert="horz" wrap="square" lIns="96652" tIns="48325" rIns="96652" bIns="48325" numCol="1" anchor="t" anchorCtr="0" compatLnSpc="1">
            <a:prstTxWarp prst="textNoShape">
              <a:avLst/>
            </a:prstTxWarp>
          </a:bodyPr>
          <a:lstStyle>
            <a:lvl1pPr algn="r" defTabSz="966698">
              <a:defRPr sz="1200"/>
            </a:lvl1pPr>
          </a:lstStyle>
          <a:p>
            <a:pPr>
              <a:defRPr/>
            </a:pPr>
            <a:endParaRPr lang="en-US"/>
          </a:p>
        </p:txBody>
      </p:sp>
      <p:sp>
        <p:nvSpPr>
          <p:cNvPr id="27652" name="Rectangle 4"/>
          <p:cNvSpPr>
            <a:spLocks noGrp="1" noRot="1" noChangeAspect="1" noChangeArrowheads="1" noTextEdit="1"/>
          </p:cNvSpPr>
          <p:nvPr>
            <p:ph type="sldImg" idx="2"/>
          </p:nvPr>
        </p:nvSpPr>
        <p:spPr bwMode="auto">
          <a:xfrm>
            <a:off x="2971800" y="547688"/>
            <a:ext cx="3657600" cy="2743200"/>
          </a:xfrm>
          <a:prstGeom prst="rect">
            <a:avLst/>
          </a:prstGeom>
          <a:noFill/>
          <a:ln w="9525">
            <a:solidFill>
              <a:srgbClr val="000000"/>
            </a:solidFill>
            <a:miter lim="800000"/>
            <a:headEnd/>
            <a:tailEnd/>
          </a:ln>
        </p:spPr>
      </p:sp>
      <p:sp>
        <p:nvSpPr>
          <p:cNvPr id="77829" name="Rectangle 5"/>
          <p:cNvSpPr>
            <a:spLocks noGrp="1" noChangeArrowheads="1"/>
          </p:cNvSpPr>
          <p:nvPr>
            <p:ph type="body" sz="quarter" idx="3"/>
          </p:nvPr>
        </p:nvSpPr>
        <p:spPr bwMode="auto">
          <a:xfrm>
            <a:off x="960438" y="3475038"/>
            <a:ext cx="7680325" cy="3292475"/>
          </a:xfrm>
          <a:prstGeom prst="rect">
            <a:avLst/>
          </a:prstGeom>
          <a:noFill/>
          <a:ln w="9525">
            <a:noFill/>
            <a:miter lim="800000"/>
            <a:headEnd/>
            <a:tailEnd/>
          </a:ln>
          <a:effectLst/>
        </p:spPr>
        <p:txBody>
          <a:bodyPr vert="horz" wrap="square" lIns="96652" tIns="48325" rIns="96652" bIns="48325"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77830" name="Rectangle 6"/>
          <p:cNvSpPr>
            <a:spLocks noGrp="1" noChangeArrowheads="1"/>
          </p:cNvSpPr>
          <p:nvPr>
            <p:ph type="ftr" sz="quarter" idx="4"/>
          </p:nvPr>
        </p:nvSpPr>
        <p:spPr bwMode="auto">
          <a:xfrm>
            <a:off x="0" y="6946900"/>
            <a:ext cx="4160838" cy="366713"/>
          </a:xfrm>
          <a:prstGeom prst="rect">
            <a:avLst/>
          </a:prstGeom>
          <a:noFill/>
          <a:ln w="9525">
            <a:noFill/>
            <a:miter lim="800000"/>
            <a:headEnd/>
            <a:tailEnd/>
          </a:ln>
          <a:effectLst/>
        </p:spPr>
        <p:txBody>
          <a:bodyPr vert="horz" wrap="square" lIns="96652" tIns="48325" rIns="96652" bIns="48325" numCol="1" anchor="b" anchorCtr="0" compatLnSpc="1">
            <a:prstTxWarp prst="textNoShape">
              <a:avLst/>
            </a:prstTxWarp>
          </a:bodyPr>
          <a:lstStyle>
            <a:lvl1pPr defTabSz="966698">
              <a:defRPr sz="1200"/>
            </a:lvl1pPr>
          </a:lstStyle>
          <a:p>
            <a:pPr>
              <a:defRPr/>
            </a:pPr>
            <a:endParaRPr lang="en-US"/>
          </a:p>
        </p:txBody>
      </p:sp>
      <p:sp>
        <p:nvSpPr>
          <p:cNvPr id="77831" name="Rectangle 7"/>
          <p:cNvSpPr>
            <a:spLocks noGrp="1" noChangeArrowheads="1"/>
          </p:cNvSpPr>
          <p:nvPr>
            <p:ph type="sldNum" sz="quarter" idx="5"/>
          </p:nvPr>
        </p:nvSpPr>
        <p:spPr bwMode="auto">
          <a:xfrm>
            <a:off x="5438775" y="6946900"/>
            <a:ext cx="4160838" cy="366713"/>
          </a:xfrm>
          <a:prstGeom prst="rect">
            <a:avLst/>
          </a:prstGeom>
          <a:noFill/>
          <a:ln w="9525">
            <a:noFill/>
            <a:miter lim="800000"/>
            <a:headEnd/>
            <a:tailEnd/>
          </a:ln>
          <a:effectLst/>
        </p:spPr>
        <p:txBody>
          <a:bodyPr vert="horz" wrap="square" lIns="96652" tIns="48325" rIns="96652" bIns="48325" numCol="1" anchor="b" anchorCtr="0" compatLnSpc="1">
            <a:prstTxWarp prst="textNoShape">
              <a:avLst/>
            </a:prstTxWarp>
          </a:bodyPr>
          <a:lstStyle>
            <a:lvl1pPr algn="r" defTabSz="966698">
              <a:defRPr sz="1200"/>
            </a:lvl1pPr>
          </a:lstStyle>
          <a:p>
            <a:pPr>
              <a:defRPr/>
            </a:pPr>
            <a:fld id="{586F7173-A388-4556-84EE-79A471E31F73}"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a:ln/>
        </p:spPr>
      </p:sp>
      <p:sp>
        <p:nvSpPr>
          <p:cNvPr id="28675" name="Notes Placeholder 2"/>
          <p:cNvSpPr>
            <a:spLocks noGrp="1"/>
          </p:cNvSpPr>
          <p:nvPr>
            <p:ph type="body" idx="1"/>
          </p:nvPr>
        </p:nvSpPr>
        <p:spPr>
          <a:noFill/>
          <a:ln/>
        </p:spPr>
        <p:txBody>
          <a:bodyPr/>
          <a:lstStyle/>
          <a:p>
            <a:pPr eaLnBrk="1" hangingPunct="1"/>
            <a:endParaRPr lang="en-US" smtClean="0"/>
          </a:p>
        </p:txBody>
      </p:sp>
      <p:sp>
        <p:nvSpPr>
          <p:cNvPr id="28676" name="Slide Number Placeholder 3"/>
          <p:cNvSpPr>
            <a:spLocks noGrp="1"/>
          </p:cNvSpPr>
          <p:nvPr>
            <p:ph type="sldNum" sz="quarter" idx="5"/>
          </p:nvPr>
        </p:nvSpPr>
        <p:spPr>
          <a:noFill/>
        </p:spPr>
        <p:txBody>
          <a:bodyPr/>
          <a:lstStyle/>
          <a:p>
            <a:pPr defTabSz="965200"/>
            <a:fld id="{4C30385C-3FCE-4278-97B0-E9F8FD7846C5}" type="slidenum">
              <a:rPr lang="en-US" smtClean="0"/>
              <a:pPr defTabSz="965200"/>
              <a:t>1</a:t>
            </a:fld>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a:ln/>
        </p:spPr>
      </p:sp>
      <p:sp>
        <p:nvSpPr>
          <p:cNvPr id="41987" name="Notes Placeholder 2"/>
          <p:cNvSpPr>
            <a:spLocks noGrp="1"/>
          </p:cNvSpPr>
          <p:nvPr>
            <p:ph type="body" idx="1"/>
          </p:nvPr>
        </p:nvSpPr>
        <p:spPr>
          <a:noFill/>
          <a:ln/>
        </p:spPr>
        <p:txBody>
          <a:bodyPr/>
          <a:lstStyle/>
          <a:p>
            <a:pPr eaLnBrk="1" hangingPunct="1"/>
            <a:endParaRPr lang="en-US" smtClean="0"/>
          </a:p>
        </p:txBody>
      </p:sp>
      <p:sp>
        <p:nvSpPr>
          <p:cNvPr id="41988" name="Slide Number Placeholder 3"/>
          <p:cNvSpPr>
            <a:spLocks noGrp="1"/>
          </p:cNvSpPr>
          <p:nvPr>
            <p:ph type="sldNum" sz="quarter" idx="5"/>
          </p:nvPr>
        </p:nvSpPr>
        <p:spPr>
          <a:noFill/>
        </p:spPr>
        <p:txBody>
          <a:bodyPr/>
          <a:lstStyle/>
          <a:p>
            <a:pPr defTabSz="965200"/>
            <a:fld id="{AC125466-5663-4156-B2ED-BD1744C54241}" type="slidenum">
              <a:rPr lang="en-US" smtClean="0"/>
              <a:pPr defTabSz="965200"/>
              <a:t>10</a:t>
            </a:fld>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p:spPr>
        <p:txBody>
          <a:bodyPr/>
          <a:lstStyle/>
          <a:p>
            <a:pPr eaLnBrk="1" hangingPunct="1"/>
            <a:endParaRPr lang="en-US" smtClean="0"/>
          </a:p>
        </p:txBody>
      </p:sp>
      <p:sp>
        <p:nvSpPr>
          <p:cNvPr id="43012" name="Slide Number Placeholder 3"/>
          <p:cNvSpPr>
            <a:spLocks noGrp="1"/>
          </p:cNvSpPr>
          <p:nvPr>
            <p:ph type="sldNum" sz="quarter" idx="5"/>
          </p:nvPr>
        </p:nvSpPr>
        <p:spPr>
          <a:noFill/>
        </p:spPr>
        <p:txBody>
          <a:bodyPr/>
          <a:lstStyle/>
          <a:p>
            <a:pPr defTabSz="965200"/>
            <a:fld id="{574687D3-3A55-47EE-A8B8-F381E6C87CA4}" type="slidenum">
              <a:rPr lang="en-US" smtClean="0"/>
              <a:pPr defTabSz="965200"/>
              <a:t>11</a:t>
            </a:fld>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a:ln/>
        </p:spPr>
      </p:sp>
      <p:sp>
        <p:nvSpPr>
          <p:cNvPr id="44035" name="Notes Placeholder 2"/>
          <p:cNvSpPr>
            <a:spLocks noGrp="1"/>
          </p:cNvSpPr>
          <p:nvPr>
            <p:ph type="body" idx="1"/>
          </p:nvPr>
        </p:nvSpPr>
        <p:spPr>
          <a:noFill/>
          <a:ln/>
        </p:spPr>
        <p:txBody>
          <a:bodyPr/>
          <a:lstStyle/>
          <a:p>
            <a:pPr eaLnBrk="1" hangingPunct="1"/>
            <a:endParaRPr lang="en-US" smtClean="0"/>
          </a:p>
        </p:txBody>
      </p:sp>
      <p:sp>
        <p:nvSpPr>
          <p:cNvPr id="44036" name="Slide Number Placeholder 3"/>
          <p:cNvSpPr>
            <a:spLocks noGrp="1"/>
          </p:cNvSpPr>
          <p:nvPr>
            <p:ph type="sldNum" sz="quarter" idx="5"/>
          </p:nvPr>
        </p:nvSpPr>
        <p:spPr>
          <a:noFill/>
        </p:spPr>
        <p:txBody>
          <a:bodyPr/>
          <a:lstStyle/>
          <a:p>
            <a:pPr defTabSz="965200"/>
            <a:fld id="{8C3B3704-4CCA-4005-9846-39565B1BE099}" type="slidenum">
              <a:rPr lang="en-US" smtClean="0"/>
              <a:pPr defTabSz="965200"/>
              <a:t>12</a:t>
            </a:fld>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a:ln/>
        </p:spPr>
      </p:sp>
      <p:sp>
        <p:nvSpPr>
          <p:cNvPr id="45059" name="Notes Placeholder 2"/>
          <p:cNvSpPr>
            <a:spLocks noGrp="1"/>
          </p:cNvSpPr>
          <p:nvPr>
            <p:ph type="body" idx="1"/>
          </p:nvPr>
        </p:nvSpPr>
        <p:spPr>
          <a:noFill/>
          <a:ln/>
        </p:spPr>
        <p:txBody>
          <a:bodyPr/>
          <a:lstStyle/>
          <a:p>
            <a:pPr eaLnBrk="1" hangingPunct="1"/>
            <a:endParaRPr lang="en-US" smtClean="0"/>
          </a:p>
        </p:txBody>
      </p:sp>
      <p:sp>
        <p:nvSpPr>
          <p:cNvPr id="45060" name="Slide Number Placeholder 3"/>
          <p:cNvSpPr>
            <a:spLocks noGrp="1"/>
          </p:cNvSpPr>
          <p:nvPr>
            <p:ph type="sldNum" sz="quarter" idx="5"/>
          </p:nvPr>
        </p:nvSpPr>
        <p:spPr>
          <a:noFill/>
        </p:spPr>
        <p:txBody>
          <a:bodyPr/>
          <a:lstStyle/>
          <a:p>
            <a:pPr defTabSz="965200"/>
            <a:fld id="{5FDCE7B9-E4A0-4DAC-9ABB-3EE6BB552116}" type="slidenum">
              <a:rPr lang="en-US" smtClean="0"/>
              <a:pPr defTabSz="965200"/>
              <a:t>13</a:t>
            </a:fld>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p:spPr>
        <p:txBody>
          <a:bodyPr/>
          <a:lstStyle/>
          <a:p>
            <a:pPr eaLnBrk="1" hangingPunct="1"/>
            <a:endParaRPr lang="en-US" smtClean="0"/>
          </a:p>
        </p:txBody>
      </p:sp>
      <p:sp>
        <p:nvSpPr>
          <p:cNvPr id="46084" name="Slide Number Placeholder 3"/>
          <p:cNvSpPr>
            <a:spLocks noGrp="1"/>
          </p:cNvSpPr>
          <p:nvPr>
            <p:ph type="sldNum" sz="quarter" idx="5"/>
          </p:nvPr>
        </p:nvSpPr>
        <p:spPr>
          <a:noFill/>
        </p:spPr>
        <p:txBody>
          <a:bodyPr/>
          <a:lstStyle/>
          <a:p>
            <a:pPr defTabSz="965200"/>
            <a:fld id="{5121E6C7-0703-4E6D-9414-29A27B3709D3}" type="slidenum">
              <a:rPr lang="en-US" smtClean="0"/>
              <a:pPr defTabSz="965200"/>
              <a:t>14</a:t>
            </a:fld>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a:ln/>
        </p:spPr>
      </p:sp>
      <p:sp>
        <p:nvSpPr>
          <p:cNvPr id="47107" name="Notes Placeholder 2"/>
          <p:cNvSpPr>
            <a:spLocks noGrp="1"/>
          </p:cNvSpPr>
          <p:nvPr>
            <p:ph type="body" idx="1"/>
          </p:nvPr>
        </p:nvSpPr>
        <p:spPr>
          <a:noFill/>
          <a:ln/>
        </p:spPr>
        <p:txBody>
          <a:bodyPr/>
          <a:lstStyle/>
          <a:p>
            <a:pPr eaLnBrk="1" hangingPunct="1"/>
            <a:endParaRPr lang="en-US" smtClean="0"/>
          </a:p>
        </p:txBody>
      </p:sp>
      <p:sp>
        <p:nvSpPr>
          <p:cNvPr id="47108" name="Slide Number Placeholder 3"/>
          <p:cNvSpPr>
            <a:spLocks noGrp="1"/>
          </p:cNvSpPr>
          <p:nvPr>
            <p:ph type="sldNum" sz="quarter" idx="5"/>
          </p:nvPr>
        </p:nvSpPr>
        <p:spPr>
          <a:noFill/>
        </p:spPr>
        <p:txBody>
          <a:bodyPr/>
          <a:lstStyle/>
          <a:p>
            <a:pPr defTabSz="965200"/>
            <a:fld id="{15676BCC-66CA-4B02-8822-871E6E72D156}" type="slidenum">
              <a:rPr lang="en-US" smtClean="0"/>
              <a:pPr defTabSz="965200"/>
              <a:t>15</a:t>
            </a:fld>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ln/>
        </p:spPr>
      </p:sp>
      <p:sp>
        <p:nvSpPr>
          <p:cNvPr id="48131" name="Notes Placeholder 2"/>
          <p:cNvSpPr>
            <a:spLocks noGrp="1"/>
          </p:cNvSpPr>
          <p:nvPr>
            <p:ph type="body" idx="1"/>
          </p:nvPr>
        </p:nvSpPr>
        <p:spPr>
          <a:noFill/>
          <a:ln/>
        </p:spPr>
        <p:txBody>
          <a:bodyPr/>
          <a:lstStyle/>
          <a:p>
            <a:pPr eaLnBrk="1" hangingPunct="1"/>
            <a:endParaRPr lang="en-US" smtClean="0"/>
          </a:p>
        </p:txBody>
      </p:sp>
      <p:sp>
        <p:nvSpPr>
          <p:cNvPr id="48132" name="Slide Number Placeholder 3"/>
          <p:cNvSpPr>
            <a:spLocks noGrp="1"/>
          </p:cNvSpPr>
          <p:nvPr>
            <p:ph type="sldNum" sz="quarter" idx="5"/>
          </p:nvPr>
        </p:nvSpPr>
        <p:spPr>
          <a:noFill/>
        </p:spPr>
        <p:txBody>
          <a:bodyPr/>
          <a:lstStyle/>
          <a:p>
            <a:pPr defTabSz="965200"/>
            <a:fld id="{74DFE9D4-3C59-4562-B2CA-E18DE2514FBA}" type="slidenum">
              <a:rPr lang="en-US" smtClean="0"/>
              <a:pPr defTabSz="965200"/>
              <a:t>16</a:t>
            </a:fld>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a:ln/>
        </p:spPr>
      </p:sp>
      <p:sp>
        <p:nvSpPr>
          <p:cNvPr id="49155" name="Notes Placeholder 2"/>
          <p:cNvSpPr>
            <a:spLocks noGrp="1"/>
          </p:cNvSpPr>
          <p:nvPr>
            <p:ph type="body" idx="1"/>
          </p:nvPr>
        </p:nvSpPr>
        <p:spPr>
          <a:noFill/>
          <a:ln/>
        </p:spPr>
        <p:txBody>
          <a:bodyPr/>
          <a:lstStyle/>
          <a:p>
            <a:pPr eaLnBrk="1" hangingPunct="1"/>
            <a:endParaRPr lang="en-US" smtClean="0"/>
          </a:p>
        </p:txBody>
      </p:sp>
      <p:sp>
        <p:nvSpPr>
          <p:cNvPr id="49156" name="Slide Number Placeholder 3"/>
          <p:cNvSpPr>
            <a:spLocks noGrp="1"/>
          </p:cNvSpPr>
          <p:nvPr>
            <p:ph type="sldNum" sz="quarter" idx="5"/>
          </p:nvPr>
        </p:nvSpPr>
        <p:spPr>
          <a:noFill/>
        </p:spPr>
        <p:txBody>
          <a:bodyPr/>
          <a:lstStyle/>
          <a:p>
            <a:pPr defTabSz="965200"/>
            <a:fld id="{E437E4A6-C96F-42CA-BAF3-D05AD56E913E}" type="slidenum">
              <a:rPr lang="en-US" smtClean="0"/>
              <a:pPr defTabSz="965200"/>
              <a:t>17</a:t>
            </a:fld>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ln/>
        </p:spPr>
      </p:sp>
      <p:sp>
        <p:nvSpPr>
          <p:cNvPr id="50179" name="Notes Placeholder 2"/>
          <p:cNvSpPr>
            <a:spLocks noGrp="1"/>
          </p:cNvSpPr>
          <p:nvPr>
            <p:ph type="body" idx="1"/>
          </p:nvPr>
        </p:nvSpPr>
        <p:spPr>
          <a:noFill/>
          <a:ln/>
        </p:spPr>
        <p:txBody>
          <a:bodyPr/>
          <a:lstStyle/>
          <a:p>
            <a:pPr eaLnBrk="1" hangingPunct="1"/>
            <a:endParaRPr lang="en-US" smtClean="0"/>
          </a:p>
        </p:txBody>
      </p:sp>
      <p:sp>
        <p:nvSpPr>
          <p:cNvPr id="50180" name="Slide Number Placeholder 3"/>
          <p:cNvSpPr>
            <a:spLocks noGrp="1"/>
          </p:cNvSpPr>
          <p:nvPr>
            <p:ph type="sldNum" sz="quarter" idx="5"/>
          </p:nvPr>
        </p:nvSpPr>
        <p:spPr>
          <a:noFill/>
        </p:spPr>
        <p:txBody>
          <a:bodyPr/>
          <a:lstStyle/>
          <a:p>
            <a:pPr defTabSz="965200"/>
            <a:fld id="{F5D44F44-8A3B-4922-A396-FEA25BA434D5}" type="slidenum">
              <a:rPr lang="en-US" smtClean="0"/>
              <a:pPr defTabSz="965200"/>
              <a:t>18</a:t>
            </a:fld>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ln/>
        </p:spPr>
        <p:txBody>
          <a:bodyPr/>
          <a:lstStyle/>
          <a:p>
            <a:pPr eaLnBrk="1" hangingPunct="1"/>
            <a:endParaRPr lang="en-US" smtClean="0"/>
          </a:p>
        </p:txBody>
      </p:sp>
      <p:sp>
        <p:nvSpPr>
          <p:cNvPr id="51204" name="Slide Number Placeholder 3"/>
          <p:cNvSpPr>
            <a:spLocks noGrp="1"/>
          </p:cNvSpPr>
          <p:nvPr>
            <p:ph type="sldNum" sz="quarter" idx="5"/>
          </p:nvPr>
        </p:nvSpPr>
        <p:spPr>
          <a:noFill/>
        </p:spPr>
        <p:txBody>
          <a:bodyPr/>
          <a:lstStyle/>
          <a:p>
            <a:pPr defTabSz="965200"/>
            <a:fld id="{9AD0386F-B5B5-43B5-8BF6-219BF97134EB}" type="slidenum">
              <a:rPr lang="en-US" smtClean="0"/>
              <a:pPr defTabSz="965200"/>
              <a:t>19</a:t>
            </a:fld>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a:ln/>
        </p:spPr>
      </p:sp>
      <p:sp>
        <p:nvSpPr>
          <p:cNvPr id="33795" name="Notes Placeholder 2"/>
          <p:cNvSpPr>
            <a:spLocks noGrp="1"/>
          </p:cNvSpPr>
          <p:nvPr>
            <p:ph type="body" idx="1"/>
          </p:nvPr>
        </p:nvSpPr>
        <p:spPr>
          <a:noFill/>
          <a:ln/>
        </p:spPr>
        <p:txBody>
          <a:bodyPr/>
          <a:lstStyle/>
          <a:p>
            <a:pPr eaLnBrk="1" hangingPunct="1"/>
            <a:endParaRPr lang="en-US" smtClean="0"/>
          </a:p>
        </p:txBody>
      </p:sp>
      <p:sp>
        <p:nvSpPr>
          <p:cNvPr id="33796" name="Slide Number Placeholder 3"/>
          <p:cNvSpPr>
            <a:spLocks noGrp="1"/>
          </p:cNvSpPr>
          <p:nvPr>
            <p:ph type="sldNum" sz="quarter" idx="5"/>
          </p:nvPr>
        </p:nvSpPr>
        <p:spPr>
          <a:noFill/>
        </p:spPr>
        <p:txBody>
          <a:bodyPr/>
          <a:lstStyle/>
          <a:p>
            <a:pPr defTabSz="965200"/>
            <a:fld id="{26E8EC94-0187-47D2-86B8-535B1F23E1F3}" type="slidenum">
              <a:rPr lang="en-US" smtClean="0"/>
              <a:pPr defTabSz="965200"/>
              <a:t>2</a:t>
            </a:fld>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p:spPr>
        <p:txBody>
          <a:bodyPr/>
          <a:lstStyle/>
          <a:p>
            <a:pPr eaLnBrk="1" hangingPunct="1"/>
            <a:endParaRPr lang="en-US" smtClean="0"/>
          </a:p>
        </p:txBody>
      </p:sp>
      <p:sp>
        <p:nvSpPr>
          <p:cNvPr id="52228" name="Slide Number Placeholder 3"/>
          <p:cNvSpPr>
            <a:spLocks noGrp="1"/>
          </p:cNvSpPr>
          <p:nvPr>
            <p:ph type="sldNum" sz="quarter" idx="5"/>
          </p:nvPr>
        </p:nvSpPr>
        <p:spPr>
          <a:noFill/>
        </p:spPr>
        <p:txBody>
          <a:bodyPr/>
          <a:lstStyle/>
          <a:p>
            <a:pPr defTabSz="965200"/>
            <a:fld id="{EF2CED0F-4BDC-49E9-AC32-61873035497C}" type="slidenum">
              <a:rPr lang="en-US" smtClean="0"/>
              <a:pPr defTabSz="965200"/>
              <a:t>20</a:t>
            </a:fld>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ln/>
        </p:spPr>
      </p:sp>
      <p:sp>
        <p:nvSpPr>
          <p:cNvPr id="34819" name="Notes Placeholder 2"/>
          <p:cNvSpPr>
            <a:spLocks noGrp="1"/>
          </p:cNvSpPr>
          <p:nvPr>
            <p:ph type="body" idx="1"/>
          </p:nvPr>
        </p:nvSpPr>
        <p:spPr>
          <a:noFill/>
          <a:ln/>
        </p:spPr>
        <p:txBody>
          <a:bodyPr/>
          <a:lstStyle/>
          <a:p>
            <a:pPr eaLnBrk="1" hangingPunct="1"/>
            <a:endParaRPr lang="en-US" smtClean="0"/>
          </a:p>
        </p:txBody>
      </p:sp>
      <p:sp>
        <p:nvSpPr>
          <p:cNvPr id="34820" name="Slide Number Placeholder 3"/>
          <p:cNvSpPr>
            <a:spLocks noGrp="1"/>
          </p:cNvSpPr>
          <p:nvPr>
            <p:ph type="sldNum" sz="quarter" idx="5"/>
          </p:nvPr>
        </p:nvSpPr>
        <p:spPr>
          <a:noFill/>
        </p:spPr>
        <p:txBody>
          <a:bodyPr/>
          <a:lstStyle/>
          <a:p>
            <a:pPr defTabSz="965200"/>
            <a:fld id="{D34D1F2E-0449-430E-91EC-380732C3AD3C}" type="slidenum">
              <a:rPr lang="en-US" smtClean="0"/>
              <a:pPr defTabSz="965200"/>
              <a:t>3</a:t>
            </a:fld>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a:ln/>
        </p:spPr>
      </p:sp>
      <p:sp>
        <p:nvSpPr>
          <p:cNvPr id="35843" name="Notes Placeholder 2"/>
          <p:cNvSpPr>
            <a:spLocks noGrp="1"/>
          </p:cNvSpPr>
          <p:nvPr>
            <p:ph type="body" idx="1"/>
          </p:nvPr>
        </p:nvSpPr>
        <p:spPr>
          <a:noFill/>
          <a:ln/>
        </p:spPr>
        <p:txBody>
          <a:bodyPr/>
          <a:lstStyle/>
          <a:p>
            <a:pPr eaLnBrk="1" hangingPunct="1"/>
            <a:endParaRPr lang="en-US" smtClean="0"/>
          </a:p>
        </p:txBody>
      </p:sp>
      <p:sp>
        <p:nvSpPr>
          <p:cNvPr id="35844" name="Slide Number Placeholder 3"/>
          <p:cNvSpPr>
            <a:spLocks noGrp="1"/>
          </p:cNvSpPr>
          <p:nvPr>
            <p:ph type="sldNum" sz="quarter" idx="5"/>
          </p:nvPr>
        </p:nvSpPr>
        <p:spPr>
          <a:noFill/>
        </p:spPr>
        <p:txBody>
          <a:bodyPr/>
          <a:lstStyle/>
          <a:p>
            <a:pPr defTabSz="965200"/>
            <a:fld id="{E0F4F53B-8A62-4EC5-882A-F257F8FCA20A}" type="slidenum">
              <a:rPr lang="en-US" smtClean="0"/>
              <a:pPr defTabSz="965200"/>
              <a:t>4</a:t>
            </a:fld>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p:spPr>
        <p:txBody>
          <a:bodyPr/>
          <a:lstStyle/>
          <a:p>
            <a:pPr eaLnBrk="1" hangingPunct="1"/>
            <a:endParaRPr lang="en-US" smtClean="0"/>
          </a:p>
        </p:txBody>
      </p:sp>
      <p:sp>
        <p:nvSpPr>
          <p:cNvPr id="36868" name="Slide Number Placeholder 3"/>
          <p:cNvSpPr>
            <a:spLocks noGrp="1"/>
          </p:cNvSpPr>
          <p:nvPr>
            <p:ph type="sldNum" sz="quarter" idx="5"/>
          </p:nvPr>
        </p:nvSpPr>
        <p:spPr>
          <a:noFill/>
        </p:spPr>
        <p:txBody>
          <a:bodyPr/>
          <a:lstStyle/>
          <a:p>
            <a:pPr defTabSz="965200"/>
            <a:fld id="{499DDE39-F36D-42BC-BBCD-3C408C7A47B1}" type="slidenum">
              <a:rPr lang="en-US" smtClean="0"/>
              <a:pPr defTabSz="965200"/>
              <a:t>5</a:t>
            </a:fld>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a:ln/>
        </p:spPr>
      </p:sp>
      <p:sp>
        <p:nvSpPr>
          <p:cNvPr id="37891" name="Notes Placeholder 2"/>
          <p:cNvSpPr>
            <a:spLocks noGrp="1"/>
          </p:cNvSpPr>
          <p:nvPr>
            <p:ph type="body" idx="1"/>
          </p:nvPr>
        </p:nvSpPr>
        <p:spPr>
          <a:noFill/>
          <a:ln/>
        </p:spPr>
        <p:txBody>
          <a:bodyPr/>
          <a:lstStyle/>
          <a:p>
            <a:pPr eaLnBrk="1" hangingPunct="1"/>
            <a:endParaRPr lang="en-US" smtClean="0"/>
          </a:p>
        </p:txBody>
      </p:sp>
      <p:sp>
        <p:nvSpPr>
          <p:cNvPr id="37892" name="Slide Number Placeholder 3"/>
          <p:cNvSpPr>
            <a:spLocks noGrp="1"/>
          </p:cNvSpPr>
          <p:nvPr>
            <p:ph type="sldNum" sz="quarter" idx="5"/>
          </p:nvPr>
        </p:nvSpPr>
        <p:spPr>
          <a:noFill/>
        </p:spPr>
        <p:txBody>
          <a:bodyPr/>
          <a:lstStyle/>
          <a:p>
            <a:pPr defTabSz="965200"/>
            <a:fld id="{58782EF1-EFFC-4AA2-9404-CA1877B6D414}" type="slidenum">
              <a:rPr lang="en-US" smtClean="0"/>
              <a:pPr defTabSz="965200"/>
              <a:t>6</a:t>
            </a:fld>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ln/>
        </p:spPr>
      </p:sp>
      <p:sp>
        <p:nvSpPr>
          <p:cNvPr id="38915" name="Notes Placeholder 2"/>
          <p:cNvSpPr>
            <a:spLocks noGrp="1"/>
          </p:cNvSpPr>
          <p:nvPr>
            <p:ph type="body" idx="1"/>
          </p:nvPr>
        </p:nvSpPr>
        <p:spPr>
          <a:noFill/>
          <a:ln/>
        </p:spPr>
        <p:txBody>
          <a:bodyPr/>
          <a:lstStyle/>
          <a:p>
            <a:pPr eaLnBrk="1" hangingPunct="1"/>
            <a:endParaRPr lang="en-US" smtClean="0"/>
          </a:p>
        </p:txBody>
      </p:sp>
      <p:sp>
        <p:nvSpPr>
          <p:cNvPr id="38916" name="Slide Number Placeholder 3"/>
          <p:cNvSpPr>
            <a:spLocks noGrp="1"/>
          </p:cNvSpPr>
          <p:nvPr>
            <p:ph type="sldNum" sz="quarter" idx="5"/>
          </p:nvPr>
        </p:nvSpPr>
        <p:spPr>
          <a:noFill/>
        </p:spPr>
        <p:txBody>
          <a:bodyPr/>
          <a:lstStyle/>
          <a:p>
            <a:pPr defTabSz="965200"/>
            <a:fld id="{A7CDEB44-A065-4405-8856-C7D000323F59}" type="slidenum">
              <a:rPr lang="en-US" smtClean="0"/>
              <a:pPr defTabSz="965200"/>
              <a:t>7</a:t>
            </a:fld>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a:ln/>
        </p:spPr>
      </p:sp>
      <p:sp>
        <p:nvSpPr>
          <p:cNvPr id="39939" name="Notes Placeholder 2"/>
          <p:cNvSpPr>
            <a:spLocks noGrp="1"/>
          </p:cNvSpPr>
          <p:nvPr>
            <p:ph type="body" idx="1"/>
          </p:nvPr>
        </p:nvSpPr>
        <p:spPr>
          <a:noFill/>
          <a:ln/>
        </p:spPr>
        <p:txBody>
          <a:bodyPr/>
          <a:lstStyle/>
          <a:p>
            <a:pPr eaLnBrk="1" hangingPunct="1"/>
            <a:endParaRPr lang="en-US" smtClean="0"/>
          </a:p>
        </p:txBody>
      </p:sp>
      <p:sp>
        <p:nvSpPr>
          <p:cNvPr id="39940" name="Slide Number Placeholder 3"/>
          <p:cNvSpPr>
            <a:spLocks noGrp="1"/>
          </p:cNvSpPr>
          <p:nvPr>
            <p:ph type="sldNum" sz="quarter" idx="5"/>
          </p:nvPr>
        </p:nvSpPr>
        <p:spPr>
          <a:noFill/>
        </p:spPr>
        <p:txBody>
          <a:bodyPr/>
          <a:lstStyle/>
          <a:p>
            <a:pPr defTabSz="965200"/>
            <a:fld id="{C58441D0-78C6-4C32-A943-C0C466EDEFDF}" type="slidenum">
              <a:rPr lang="en-US" smtClean="0"/>
              <a:pPr defTabSz="965200"/>
              <a:t>8</a:t>
            </a:fld>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ln/>
        </p:spPr>
      </p:sp>
      <p:sp>
        <p:nvSpPr>
          <p:cNvPr id="40963" name="Notes Placeholder 2"/>
          <p:cNvSpPr>
            <a:spLocks noGrp="1"/>
          </p:cNvSpPr>
          <p:nvPr>
            <p:ph type="body" idx="1"/>
          </p:nvPr>
        </p:nvSpPr>
        <p:spPr>
          <a:noFill/>
          <a:ln/>
        </p:spPr>
        <p:txBody>
          <a:bodyPr/>
          <a:lstStyle/>
          <a:p>
            <a:pPr eaLnBrk="1" hangingPunct="1"/>
            <a:endParaRPr lang="en-US" smtClean="0"/>
          </a:p>
        </p:txBody>
      </p:sp>
      <p:sp>
        <p:nvSpPr>
          <p:cNvPr id="40964" name="Slide Number Placeholder 3"/>
          <p:cNvSpPr>
            <a:spLocks noGrp="1"/>
          </p:cNvSpPr>
          <p:nvPr>
            <p:ph type="sldNum" sz="quarter" idx="5"/>
          </p:nvPr>
        </p:nvSpPr>
        <p:spPr>
          <a:noFill/>
        </p:spPr>
        <p:txBody>
          <a:bodyPr/>
          <a:lstStyle/>
          <a:p>
            <a:pPr defTabSz="965200"/>
            <a:fld id="{0B5E0A06-418F-4382-9421-002C678908C3}" type="slidenum">
              <a:rPr lang="en-US" smtClean="0"/>
              <a:pPr defTabSz="965200"/>
              <a:t>9</a:t>
            </a:fld>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2"/>
          <p:cNvSpPr>
            <a:spLocks noChangeShapeType="1"/>
          </p:cNvSpPr>
          <p:nvPr/>
        </p:nvSpPr>
        <p:spPr bwMode="auto">
          <a:xfrm>
            <a:off x="7315200" y="1066800"/>
            <a:ext cx="0" cy="4495800"/>
          </a:xfrm>
          <a:prstGeom prst="line">
            <a:avLst/>
          </a:prstGeom>
          <a:noFill/>
          <a:ln w="9525">
            <a:solidFill>
              <a:schemeClr val="tx1"/>
            </a:solidFill>
            <a:round/>
            <a:headEnd/>
            <a:tailEnd/>
          </a:ln>
          <a:effectLst/>
        </p:spPr>
        <p:txBody>
          <a:bodyPr/>
          <a:lstStyle/>
          <a:p>
            <a:pPr>
              <a:defRPr/>
            </a:pPr>
            <a:endParaRPr lang="en-US"/>
          </a:p>
        </p:txBody>
      </p:sp>
      <p:grpSp>
        <p:nvGrpSpPr>
          <p:cNvPr id="5" name="Group 8"/>
          <p:cNvGrpSpPr>
            <a:grpSpLocks/>
          </p:cNvGrpSpPr>
          <p:nvPr/>
        </p:nvGrpSpPr>
        <p:grpSpPr bwMode="auto">
          <a:xfrm>
            <a:off x="7493000" y="2992438"/>
            <a:ext cx="1338263" cy="2189162"/>
            <a:chOff x="4704" y="1885"/>
            <a:chExt cx="843" cy="1379"/>
          </a:xfrm>
        </p:grpSpPr>
        <p:sp>
          <p:nvSpPr>
            <p:cNvPr id="6" name="Oval 9"/>
            <p:cNvSpPr>
              <a:spLocks noChangeArrowheads="1"/>
            </p:cNvSpPr>
            <p:nvPr/>
          </p:nvSpPr>
          <p:spPr bwMode="auto">
            <a:xfrm>
              <a:off x="4704" y="1885"/>
              <a:ext cx="127" cy="127"/>
            </a:xfrm>
            <a:prstGeom prst="ellipse">
              <a:avLst/>
            </a:prstGeom>
            <a:solidFill>
              <a:schemeClr val="tx2"/>
            </a:solidFill>
            <a:ln w="9525">
              <a:noFill/>
              <a:round/>
              <a:headEnd/>
              <a:tailEnd/>
            </a:ln>
            <a:effectLst/>
          </p:spPr>
          <p:txBody>
            <a:bodyPr wrap="none" anchor="ctr"/>
            <a:lstStyle/>
            <a:p>
              <a:pPr>
                <a:defRPr/>
              </a:pPr>
              <a:endParaRPr lang="en-US"/>
            </a:p>
          </p:txBody>
        </p:sp>
        <p:sp>
          <p:nvSpPr>
            <p:cNvPr id="7" name="Oval 10"/>
            <p:cNvSpPr>
              <a:spLocks noChangeArrowheads="1"/>
            </p:cNvSpPr>
            <p:nvPr/>
          </p:nvSpPr>
          <p:spPr bwMode="auto">
            <a:xfrm>
              <a:off x="4883" y="1885"/>
              <a:ext cx="127" cy="127"/>
            </a:xfrm>
            <a:prstGeom prst="ellipse">
              <a:avLst/>
            </a:prstGeom>
            <a:solidFill>
              <a:schemeClr val="tx2"/>
            </a:solidFill>
            <a:ln w="9525">
              <a:noFill/>
              <a:round/>
              <a:headEnd/>
              <a:tailEnd/>
            </a:ln>
            <a:effectLst/>
          </p:spPr>
          <p:txBody>
            <a:bodyPr wrap="none" anchor="ctr"/>
            <a:lstStyle/>
            <a:p>
              <a:pPr>
                <a:defRPr/>
              </a:pPr>
              <a:endParaRPr lang="en-US"/>
            </a:p>
          </p:txBody>
        </p:sp>
        <p:sp>
          <p:nvSpPr>
            <p:cNvPr id="8" name="Oval 11"/>
            <p:cNvSpPr>
              <a:spLocks noChangeArrowheads="1"/>
            </p:cNvSpPr>
            <p:nvPr/>
          </p:nvSpPr>
          <p:spPr bwMode="auto">
            <a:xfrm>
              <a:off x="5062" y="1885"/>
              <a:ext cx="127" cy="127"/>
            </a:xfrm>
            <a:prstGeom prst="ellipse">
              <a:avLst/>
            </a:prstGeom>
            <a:solidFill>
              <a:schemeClr val="tx2"/>
            </a:solidFill>
            <a:ln w="9525">
              <a:noFill/>
              <a:round/>
              <a:headEnd/>
              <a:tailEnd/>
            </a:ln>
            <a:effectLst/>
          </p:spPr>
          <p:txBody>
            <a:bodyPr wrap="none" anchor="ctr"/>
            <a:lstStyle/>
            <a:p>
              <a:pPr>
                <a:defRPr/>
              </a:pPr>
              <a:endParaRPr lang="en-US"/>
            </a:p>
          </p:txBody>
        </p:sp>
        <p:sp>
          <p:nvSpPr>
            <p:cNvPr id="9" name="Oval 12"/>
            <p:cNvSpPr>
              <a:spLocks noChangeArrowheads="1"/>
            </p:cNvSpPr>
            <p:nvPr/>
          </p:nvSpPr>
          <p:spPr bwMode="auto">
            <a:xfrm>
              <a:off x="4704" y="2064"/>
              <a:ext cx="127" cy="127"/>
            </a:xfrm>
            <a:prstGeom prst="ellipse">
              <a:avLst/>
            </a:prstGeom>
            <a:solidFill>
              <a:schemeClr val="tx2"/>
            </a:solidFill>
            <a:ln w="9525">
              <a:noFill/>
              <a:round/>
              <a:headEnd/>
              <a:tailEnd/>
            </a:ln>
            <a:effectLst/>
          </p:spPr>
          <p:txBody>
            <a:bodyPr wrap="none" anchor="ctr"/>
            <a:lstStyle/>
            <a:p>
              <a:pPr>
                <a:defRPr/>
              </a:pPr>
              <a:endParaRPr lang="en-US"/>
            </a:p>
          </p:txBody>
        </p:sp>
        <p:sp>
          <p:nvSpPr>
            <p:cNvPr id="10" name="Oval 13"/>
            <p:cNvSpPr>
              <a:spLocks noChangeArrowheads="1"/>
            </p:cNvSpPr>
            <p:nvPr/>
          </p:nvSpPr>
          <p:spPr bwMode="auto">
            <a:xfrm>
              <a:off x="4883" y="2064"/>
              <a:ext cx="127" cy="127"/>
            </a:xfrm>
            <a:prstGeom prst="ellipse">
              <a:avLst/>
            </a:prstGeom>
            <a:solidFill>
              <a:schemeClr val="tx2"/>
            </a:solidFill>
            <a:ln w="9525">
              <a:noFill/>
              <a:round/>
              <a:headEnd/>
              <a:tailEnd/>
            </a:ln>
            <a:effectLst/>
          </p:spPr>
          <p:txBody>
            <a:bodyPr wrap="none" anchor="ctr"/>
            <a:lstStyle/>
            <a:p>
              <a:pPr>
                <a:defRPr/>
              </a:pPr>
              <a:endParaRPr lang="en-US"/>
            </a:p>
          </p:txBody>
        </p:sp>
        <p:sp>
          <p:nvSpPr>
            <p:cNvPr id="11" name="Oval 14"/>
            <p:cNvSpPr>
              <a:spLocks noChangeArrowheads="1"/>
            </p:cNvSpPr>
            <p:nvPr/>
          </p:nvSpPr>
          <p:spPr bwMode="auto">
            <a:xfrm>
              <a:off x="5062" y="2064"/>
              <a:ext cx="127" cy="127"/>
            </a:xfrm>
            <a:prstGeom prst="ellipse">
              <a:avLst/>
            </a:prstGeom>
            <a:solidFill>
              <a:schemeClr val="tx2"/>
            </a:solidFill>
            <a:ln w="9525">
              <a:noFill/>
              <a:round/>
              <a:headEnd/>
              <a:tailEnd/>
            </a:ln>
            <a:effectLst/>
          </p:spPr>
          <p:txBody>
            <a:bodyPr wrap="none" anchor="ctr"/>
            <a:lstStyle/>
            <a:p>
              <a:pPr>
                <a:defRPr/>
              </a:pPr>
              <a:endParaRPr lang="en-US"/>
            </a:p>
          </p:txBody>
        </p:sp>
        <p:sp>
          <p:nvSpPr>
            <p:cNvPr id="12" name="Oval 15"/>
            <p:cNvSpPr>
              <a:spLocks noChangeArrowheads="1"/>
            </p:cNvSpPr>
            <p:nvPr/>
          </p:nvSpPr>
          <p:spPr bwMode="auto">
            <a:xfrm>
              <a:off x="5241" y="2064"/>
              <a:ext cx="127" cy="127"/>
            </a:xfrm>
            <a:prstGeom prst="ellipse">
              <a:avLst/>
            </a:prstGeom>
            <a:solidFill>
              <a:schemeClr val="accent2"/>
            </a:solidFill>
            <a:ln w="9525">
              <a:noFill/>
              <a:round/>
              <a:headEnd/>
              <a:tailEnd/>
            </a:ln>
            <a:effectLst/>
          </p:spPr>
          <p:txBody>
            <a:bodyPr wrap="none" anchor="ctr"/>
            <a:lstStyle/>
            <a:p>
              <a:pPr>
                <a:defRPr/>
              </a:pPr>
              <a:endParaRPr lang="en-US"/>
            </a:p>
          </p:txBody>
        </p:sp>
        <p:sp>
          <p:nvSpPr>
            <p:cNvPr id="13" name="Oval 16"/>
            <p:cNvSpPr>
              <a:spLocks noChangeArrowheads="1"/>
            </p:cNvSpPr>
            <p:nvPr/>
          </p:nvSpPr>
          <p:spPr bwMode="auto">
            <a:xfrm>
              <a:off x="4704" y="2243"/>
              <a:ext cx="127" cy="127"/>
            </a:xfrm>
            <a:prstGeom prst="ellipse">
              <a:avLst/>
            </a:prstGeom>
            <a:solidFill>
              <a:schemeClr val="tx2"/>
            </a:solidFill>
            <a:ln w="9525">
              <a:noFill/>
              <a:round/>
              <a:headEnd/>
              <a:tailEnd/>
            </a:ln>
            <a:effectLst/>
          </p:spPr>
          <p:txBody>
            <a:bodyPr wrap="none" anchor="ctr"/>
            <a:lstStyle/>
            <a:p>
              <a:pPr>
                <a:defRPr/>
              </a:pPr>
              <a:endParaRPr lang="en-US"/>
            </a:p>
          </p:txBody>
        </p:sp>
        <p:sp>
          <p:nvSpPr>
            <p:cNvPr id="14" name="Oval 17"/>
            <p:cNvSpPr>
              <a:spLocks noChangeArrowheads="1"/>
            </p:cNvSpPr>
            <p:nvPr/>
          </p:nvSpPr>
          <p:spPr bwMode="auto">
            <a:xfrm>
              <a:off x="4883" y="2243"/>
              <a:ext cx="127" cy="127"/>
            </a:xfrm>
            <a:prstGeom prst="ellipse">
              <a:avLst/>
            </a:prstGeom>
            <a:solidFill>
              <a:schemeClr val="tx2"/>
            </a:solidFill>
            <a:ln w="9525">
              <a:noFill/>
              <a:round/>
              <a:headEnd/>
              <a:tailEnd/>
            </a:ln>
            <a:effectLst/>
          </p:spPr>
          <p:txBody>
            <a:bodyPr wrap="none" anchor="ctr"/>
            <a:lstStyle/>
            <a:p>
              <a:pPr>
                <a:defRPr/>
              </a:pPr>
              <a:endParaRPr lang="en-US"/>
            </a:p>
          </p:txBody>
        </p:sp>
        <p:sp>
          <p:nvSpPr>
            <p:cNvPr id="15" name="Oval 18"/>
            <p:cNvSpPr>
              <a:spLocks noChangeArrowheads="1"/>
            </p:cNvSpPr>
            <p:nvPr/>
          </p:nvSpPr>
          <p:spPr bwMode="auto">
            <a:xfrm>
              <a:off x="5062" y="2243"/>
              <a:ext cx="127" cy="127"/>
            </a:xfrm>
            <a:prstGeom prst="ellipse">
              <a:avLst/>
            </a:prstGeom>
            <a:solidFill>
              <a:schemeClr val="accent2"/>
            </a:solidFill>
            <a:ln w="9525">
              <a:noFill/>
              <a:round/>
              <a:headEnd/>
              <a:tailEnd/>
            </a:ln>
            <a:effectLst/>
          </p:spPr>
          <p:txBody>
            <a:bodyPr wrap="none" anchor="ctr"/>
            <a:lstStyle/>
            <a:p>
              <a:pPr>
                <a:defRPr/>
              </a:pPr>
              <a:endParaRPr lang="en-US"/>
            </a:p>
          </p:txBody>
        </p:sp>
        <p:sp>
          <p:nvSpPr>
            <p:cNvPr id="16" name="Oval 19"/>
            <p:cNvSpPr>
              <a:spLocks noChangeArrowheads="1"/>
            </p:cNvSpPr>
            <p:nvPr/>
          </p:nvSpPr>
          <p:spPr bwMode="auto">
            <a:xfrm>
              <a:off x="5241" y="2243"/>
              <a:ext cx="127" cy="127"/>
            </a:xfrm>
            <a:prstGeom prst="ellipse">
              <a:avLst/>
            </a:prstGeom>
            <a:solidFill>
              <a:schemeClr val="accent2"/>
            </a:solidFill>
            <a:ln w="9525">
              <a:noFill/>
              <a:round/>
              <a:headEnd/>
              <a:tailEnd/>
            </a:ln>
            <a:effectLst/>
          </p:spPr>
          <p:txBody>
            <a:bodyPr wrap="none" anchor="ctr"/>
            <a:lstStyle/>
            <a:p>
              <a:pPr>
                <a:defRPr/>
              </a:pPr>
              <a:endParaRPr lang="en-US"/>
            </a:p>
          </p:txBody>
        </p:sp>
        <p:sp>
          <p:nvSpPr>
            <p:cNvPr id="17" name="Oval 20"/>
            <p:cNvSpPr>
              <a:spLocks noChangeArrowheads="1"/>
            </p:cNvSpPr>
            <p:nvPr/>
          </p:nvSpPr>
          <p:spPr bwMode="auto">
            <a:xfrm>
              <a:off x="5420" y="2243"/>
              <a:ext cx="127" cy="127"/>
            </a:xfrm>
            <a:prstGeom prst="ellipse">
              <a:avLst/>
            </a:prstGeom>
            <a:solidFill>
              <a:schemeClr val="accent1"/>
            </a:solidFill>
            <a:ln w="9525">
              <a:noFill/>
              <a:round/>
              <a:headEnd/>
              <a:tailEnd/>
            </a:ln>
            <a:effectLst/>
          </p:spPr>
          <p:txBody>
            <a:bodyPr wrap="none" anchor="ctr"/>
            <a:lstStyle/>
            <a:p>
              <a:pPr>
                <a:defRPr/>
              </a:pPr>
              <a:endParaRPr lang="en-US"/>
            </a:p>
          </p:txBody>
        </p:sp>
        <p:sp>
          <p:nvSpPr>
            <p:cNvPr id="18" name="Oval 21"/>
            <p:cNvSpPr>
              <a:spLocks noChangeArrowheads="1"/>
            </p:cNvSpPr>
            <p:nvPr/>
          </p:nvSpPr>
          <p:spPr bwMode="auto">
            <a:xfrm>
              <a:off x="4704" y="2421"/>
              <a:ext cx="127" cy="128"/>
            </a:xfrm>
            <a:prstGeom prst="ellipse">
              <a:avLst/>
            </a:prstGeom>
            <a:solidFill>
              <a:schemeClr val="tx2"/>
            </a:solidFill>
            <a:ln w="9525">
              <a:noFill/>
              <a:round/>
              <a:headEnd/>
              <a:tailEnd/>
            </a:ln>
            <a:effectLst/>
          </p:spPr>
          <p:txBody>
            <a:bodyPr wrap="none" anchor="ctr"/>
            <a:lstStyle/>
            <a:p>
              <a:pPr>
                <a:defRPr/>
              </a:pPr>
              <a:endParaRPr lang="en-US"/>
            </a:p>
          </p:txBody>
        </p:sp>
        <p:sp>
          <p:nvSpPr>
            <p:cNvPr id="19" name="Oval 22"/>
            <p:cNvSpPr>
              <a:spLocks noChangeArrowheads="1"/>
            </p:cNvSpPr>
            <p:nvPr/>
          </p:nvSpPr>
          <p:spPr bwMode="auto">
            <a:xfrm>
              <a:off x="4883" y="2421"/>
              <a:ext cx="127" cy="128"/>
            </a:xfrm>
            <a:prstGeom prst="ellipse">
              <a:avLst/>
            </a:prstGeom>
            <a:solidFill>
              <a:schemeClr val="accent2"/>
            </a:solidFill>
            <a:ln w="9525">
              <a:noFill/>
              <a:round/>
              <a:headEnd/>
              <a:tailEnd/>
            </a:ln>
            <a:effectLst/>
          </p:spPr>
          <p:txBody>
            <a:bodyPr wrap="none" anchor="ctr"/>
            <a:lstStyle/>
            <a:p>
              <a:pPr>
                <a:defRPr/>
              </a:pPr>
              <a:endParaRPr lang="en-US"/>
            </a:p>
          </p:txBody>
        </p:sp>
        <p:sp>
          <p:nvSpPr>
            <p:cNvPr id="20" name="Oval 23"/>
            <p:cNvSpPr>
              <a:spLocks noChangeArrowheads="1"/>
            </p:cNvSpPr>
            <p:nvPr/>
          </p:nvSpPr>
          <p:spPr bwMode="auto">
            <a:xfrm>
              <a:off x="5062" y="2421"/>
              <a:ext cx="127" cy="128"/>
            </a:xfrm>
            <a:prstGeom prst="ellipse">
              <a:avLst/>
            </a:prstGeom>
            <a:solidFill>
              <a:schemeClr val="accent2"/>
            </a:solidFill>
            <a:ln w="9525">
              <a:noFill/>
              <a:round/>
              <a:headEnd/>
              <a:tailEnd/>
            </a:ln>
            <a:effectLst/>
          </p:spPr>
          <p:txBody>
            <a:bodyPr wrap="none" anchor="ctr"/>
            <a:lstStyle/>
            <a:p>
              <a:pPr>
                <a:defRPr/>
              </a:pPr>
              <a:endParaRPr lang="en-US"/>
            </a:p>
          </p:txBody>
        </p:sp>
        <p:sp>
          <p:nvSpPr>
            <p:cNvPr id="21" name="Oval 24"/>
            <p:cNvSpPr>
              <a:spLocks noChangeArrowheads="1"/>
            </p:cNvSpPr>
            <p:nvPr/>
          </p:nvSpPr>
          <p:spPr bwMode="auto">
            <a:xfrm>
              <a:off x="5241" y="2421"/>
              <a:ext cx="127" cy="128"/>
            </a:xfrm>
            <a:prstGeom prst="ellipse">
              <a:avLst/>
            </a:prstGeom>
            <a:solidFill>
              <a:schemeClr val="accent1"/>
            </a:solidFill>
            <a:ln w="9525">
              <a:noFill/>
              <a:round/>
              <a:headEnd/>
              <a:tailEnd/>
            </a:ln>
            <a:effectLst/>
          </p:spPr>
          <p:txBody>
            <a:bodyPr wrap="none" anchor="ctr"/>
            <a:lstStyle/>
            <a:p>
              <a:pPr>
                <a:defRPr/>
              </a:pPr>
              <a:endParaRPr lang="en-US"/>
            </a:p>
          </p:txBody>
        </p:sp>
        <p:sp>
          <p:nvSpPr>
            <p:cNvPr id="22" name="Oval 25"/>
            <p:cNvSpPr>
              <a:spLocks noChangeArrowheads="1"/>
            </p:cNvSpPr>
            <p:nvPr/>
          </p:nvSpPr>
          <p:spPr bwMode="auto">
            <a:xfrm>
              <a:off x="4704" y="2600"/>
              <a:ext cx="127" cy="128"/>
            </a:xfrm>
            <a:prstGeom prst="ellipse">
              <a:avLst/>
            </a:prstGeom>
            <a:solidFill>
              <a:schemeClr val="accent2"/>
            </a:solidFill>
            <a:ln w="9525">
              <a:noFill/>
              <a:round/>
              <a:headEnd/>
              <a:tailEnd/>
            </a:ln>
            <a:effectLst/>
          </p:spPr>
          <p:txBody>
            <a:bodyPr wrap="none" anchor="ctr"/>
            <a:lstStyle/>
            <a:p>
              <a:pPr>
                <a:defRPr/>
              </a:pPr>
              <a:endParaRPr lang="en-US"/>
            </a:p>
          </p:txBody>
        </p:sp>
        <p:sp>
          <p:nvSpPr>
            <p:cNvPr id="23" name="Oval 26"/>
            <p:cNvSpPr>
              <a:spLocks noChangeArrowheads="1"/>
            </p:cNvSpPr>
            <p:nvPr/>
          </p:nvSpPr>
          <p:spPr bwMode="auto">
            <a:xfrm>
              <a:off x="4883" y="2600"/>
              <a:ext cx="127" cy="128"/>
            </a:xfrm>
            <a:prstGeom prst="ellipse">
              <a:avLst/>
            </a:prstGeom>
            <a:solidFill>
              <a:schemeClr val="accent2"/>
            </a:solidFill>
            <a:ln w="9525">
              <a:noFill/>
              <a:round/>
              <a:headEnd/>
              <a:tailEnd/>
            </a:ln>
            <a:effectLst/>
          </p:spPr>
          <p:txBody>
            <a:bodyPr wrap="none" anchor="ctr"/>
            <a:lstStyle/>
            <a:p>
              <a:pPr>
                <a:defRPr/>
              </a:pPr>
              <a:endParaRPr lang="en-US"/>
            </a:p>
          </p:txBody>
        </p:sp>
        <p:sp>
          <p:nvSpPr>
            <p:cNvPr id="24" name="Oval 27"/>
            <p:cNvSpPr>
              <a:spLocks noChangeArrowheads="1"/>
            </p:cNvSpPr>
            <p:nvPr/>
          </p:nvSpPr>
          <p:spPr bwMode="auto">
            <a:xfrm>
              <a:off x="5062" y="2600"/>
              <a:ext cx="127" cy="128"/>
            </a:xfrm>
            <a:prstGeom prst="ellipse">
              <a:avLst/>
            </a:prstGeom>
            <a:solidFill>
              <a:schemeClr val="accent1"/>
            </a:solidFill>
            <a:ln w="9525">
              <a:noFill/>
              <a:round/>
              <a:headEnd/>
              <a:tailEnd/>
            </a:ln>
            <a:effectLst/>
          </p:spPr>
          <p:txBody>
            <a:bodyPr wrap="none" anchor="ctr"/>
            <a:lstStyle/>
            <a:p>
              <a:pPr>
                <a:defRPr/>
              </a:pPr>
              <a:endParaRPr lang="en-US"/>
            </a:p>
          </p:txBody>
        </p:sp>
        <p:sp>
          <p:nvSpPr>
            <p:cNvPr id="25" name="Oval 28"/>
            <p:cNvSpPr>
              <a:spLocks noChangeArrowheads="1"/>
            </p:cNvSpPr>
            <p:nvPr/>
          </p:nvSpPr>
          <p:spPr bwMode="auto">
            <a:xfrm>
              <a:off x="5241" y="2600"/>
              <a:ext cx="127" cy="128"/>
            </a:xfrm>
            <a:prstGeom prst="ellipse">
              <a:avLst/>
            </a:prstGeom>
            <a:solidFill>
              <a:schemeClr val="accent1"/>
            </a:solidFill>
            <a:ln w="9525">
              <a:noFill/>
              <a:round/>
              <a:headEnd/>
              <a:tailEnd/>
            </a:ln>
            <a:effectLst/>
          </p:spPr>
          <p:txBody>
            <a:bodyPr wrap="none" anchor="ctr"/>
            <a:lstStyle/>
            <a:p>
              <a:pPr>
                <a:defRPr/>
              </a:pPr>
              <a:endParaRPr lang="en-US"/>
            </a:p>
          </p:txBody>
        </p:sp>
        <p:sp>
          <p:nvSpPr>
            <p:cNvPr id="26" name="Oval 29"/>
            <p:cNvSpPr>
              <a:spLocks noChangeArrowheads="1"/>
            </p:cNvSpPr>
            <p:nvPr/>
          </p:nvSpPr>
          <p:spPr bwMode="auto">
            <a:xfrm>
              <a:off x="5420" y="2600"/>
              <a:ext cx="127" cy="128"/>
            </a:xfrm>
            <a:prstGeom prst="ellipse">
              <a:avLst/>
            </a:prstGeom>
            <a:solidFill>
              <a:schemeClr val="folHlink"/>
            </a:solidFill>
            <a:ln w="9525">
              <a:noFill/>
              <a:round/>
              <a:headEnd/>
              <a:tailEnd/>
            </a:ln>
            <a:effectLst/>
          </p:spPr>
          <p:txBody>
            <a:bodyPr wrap="none" anchor="ctr"/>
            <a:lstStyle/>
            <a:p>
              <a:pPr>
                <a:defRPr/>
              </a:pPr>
              <a:endParaRPr lang="en-US"/>
            </a:p>
          </p:txBody>
        </p:sp>
        <p:sp>
          <p:nvSpPr>
            <p:cNvPr id="27" name="Oval 30"/>
            <p:cNvSpPr>
              <a:spLocks noChangeArrowheads="1"/>
            </p:cNvSpPr>
            <p:nvPr/>
          </p:nvSpPr>
          <p:spPr bwMode="auto">
            <a:xfrm>
              <a:off x="4704" y="2779"/>
              <a:ext cx="127" cy="127"/>
            </a:xfrm>
            <a:prstGeom prst="ellipse">
              <a:avLst/>
            </a:prstGeom>
            <a:solidFill>
              <a:schemeClr val="accent2"/>
            </a:solidFill>
            <a:ln w="9525">
              <a:noFill/>
              <a:round/>
              <a:headEnd/>
              <a:tailEnd/>
            </a:ln>
            <a:effectLst/>
          </p:spPr>
          <p:txBody>
            <a:bodyPr wrap="none" anchor="ctr"/>
            <a:lstStyle/>
            <a:p>
              <a:pPr>
                <a:defRPr/>
              </a:pPr>
              <a:endParaRPr lang="en-US"/>
            </a:p>
          </p:txBody>
        </p:sp>
        <p:sp>
          <p:nvSpPr>
            <p:cNvPr id="28" name="Oval 31"/>
            <p:cNvSpPr>
              <a:spLocks noChangeArrowheads="1"/>
            </p:cNvSpPr>
            <p:nvPr/>
          </p:nvSpPr>
          <p:spPr bwMode="auto">
            <a:xfrm>
              <a:off x="4883" y="2779"/>
              <a:ext cx="127" cy="127"/>
            </a:xfrm>
            <a:prstGeom prst="ellipse">
              <a:avLst/>
            </a:prstGeom>
            <a:solidFill>
              <a:schemeClr val="accent1"/>
            </a:solidFill>
            <a:ln w="9525">
              <a:noFill/>
              <a:round/>
              <a:headEnd/>
              <a:tailEnd/>
            </a:ln>
            <a:effectLst/>
          </p:spPr>
          <p:txBody>
            <a:bodyPr wrap="none" anchor="ctr"/>
            <a:lstStyle/>
            <a:p>
              <a:pPr>
                <a:defRPr/>
              </a:pPr>
              <a:endParaRPr lang="en-US"/>
            </a:p>
          </p:txBody>
        </p:sp>
        <p:sp>
          <p:nvSpPr>
            <p:cNvPr id="29" name="Oval 32"/>
            <p:cNvSpPr>
              <a:spLocks noChangeArrowheads="1"/>
            </p:cNvSpPr>
            <p:nvPr/>
          </p:nvSpPr>
          <p:spPr bwMode="auto">
            <a:xfrm>
              <a:off x="5062" y="2779"/>
              <a:ext cx="127" cy="127"/>
            </a:xfrm>
            <a:prstGeom prst="ellipse">
              <a:avLst/>
            </a:prstGeom>
            <a:solidFill>
              <a:schemeClr val="accent1"/>
            </a:solidFill>
            <a:ln w="9525">
              <a:noFill/>
              <a:round/>
              <a:headEnd/>
              <a:tailEnd/>
            </a:ln>
            <a:effectLst/>
          </p:spPr>
          <p:txBody>
            <a:bodyPr wrap="none" anchor="ctr"/>
            <a:lstStyle/>
            <a:p>
              <a:pPr>
                <a:defRPr/>
              </a:pPr>
              <a:endParaRPr lang="en-US"/>
            </a:p>
          </p:txBody>
        </p:sp>
        <p:sp>
          <p:nvSpPr>
            <p:cNvPr id="30" name="Oval 33"/>
            <p:cNvSpPr>
              <a:spLocks noChangeArrowheads="1"/>
            </p:cNvSpPr>
            <p:nvPr/>
          </p:nvSpPr>
          <p:spPr bwMode="auto">
            <a:xfrm>
              <a:off x="5241" y="2779"/>
              <a:ext cx="127" cy="127"/>
            </a:xfrm>
            <a:prstGeom prst="ellipse">
              <a:avLst/>
            </a:prstGeom>
            <a:solidFill>
              <a:schemeClr val="folHlink"/>
            </a:solidFill>
            <a:ln w="9525">
              <a:noFill/>
              <a:round/>
              <a:headEnd/>
              <a:tailEnd/>
            </a:ln>
            <a:effectLst/>
          </p:spPr>
          <p:txBody>
            <a:bodyPr wrap="none" anchor="ctr"/>
            <a:lstStyle/>
            <a:p>
              <a:pPr>
                <a:defRPr/>
              </a:pPr>
              <a:endParaRPr lang="en-US"/>
            </a:p>
          </p:txBody>
        </p:sp>
        <p:sp>
          <p:nvSpPr>
            <p:cNvPr id="31" name="Oval 34"/>
            <p:cNvSpPr>
              <a:spLocks noChangeArrowheads="1"/>
            </p:cNvSpPr>
            <p:nvPr/>
          </p:nvSpPr>
          <p:spPr bwMode="auto">
            <a:xfrm>
              <a:off x="4704" y="2958"/>
              <a:ext cx="127" cy="127"/>
            </a:xfrm>
            <a:prstGeom prst="ellipse">
              <a:avLst/>
            </a:prstGeom>
            <a:solidFill>
              <a:schemeClr val="accent1"/>
            </a:solidFill>
            <a:ln w="9525">
              <a:noFill/>
              <a:round/>
              <a:headEnd/>
              <a:tailEnd/>
            </a:ln>
            <a:effectLst/>
          </p:spPr>
          <p:txBody>
            <a:bodyPr wrap="none" anchor="ctr"/>
            <a:lstStyle/>
            <a:p>
              <a:pPr>
                <a:defRPr/>
              </a:pPr>
              <a:endParaRPr lang="en-US"/>
            </a:p>
          </p:txBody>
        </p:sp>
        <p:sp>
          <p:nvSpPr>
            <p:cNvPr id="32" name="Oval 35"/>
            <p:cNvSpPr>
              <a:spLocks noChangeArrowheads="1"/>
            </p:cNvSpPr>
            <p:nvPr/>
          </p:nvSpPr>
          <p:spPr bwMode="auto">
            <a:xfrm>
              <a:off x="4883" y="2958"/>
              <a:ext cx="127" cy="127"/>
            </a:xfrm>
            <a:prstGeom prst="ellipse">
              <a:avLst/>
            </a:prstGeom>
            <a:solidFill>
              <a:schemeClr val="accent1"/>
            </a:solidFill>
            <a:ln w="9525">
              <a:noFill/>
              <a:round/>
              <a:headEnd/>
              <a:tailEnd/>
            </a:ln>
            <a:effectLst/>
          </p:spPr>
          <p:txBody>
            <a:bodyPr wrap="none" anchor="ctr"/>
            <a:lstStyle/>
            <a:p>
              <a:pPr>
                <a:defRPr/>
              </a:pPr>
              <a:endParaRPr lang="en-US"/>
            </a:p>
          </p:txBody>
        </p:sp>
        <p:sp>
          <p:nvSpPr>
            <p:cNvPr id="33" name="Oval 36"/>
            <p:cNvSpPr>
              <a:spLocks noChangeArrowheads="1"/>
            </p:cNvSpPr>
            <p:nvPr/>
          </p:nvSpPr>
          <p:spPr bwMode="auto">
            <a:xfrm>
              <a:off x="5062" y="2958"/>
              <a:ext cx="127" cy="127"/>
            </a:xfrm>
            <a:prstGeom prst="ellipse">
              <a:avLst/>
            </a:prstGeom>
            <a:solidFill>
              <a:schemeClr val="folHlink"/>
            </a:solidFill>
            <a:ln w="9525">
              <a:noFill/>
              <a:round/>
              <a:headEnd/>
              <a:tailEnd/>
            </a:ln>
            <a:effectLst/>
          </p:spPr>
          <p:txBody>
            <a:bodyPr wrap="none" anchor="ctr"/>
            <a:lstStyle/>
            <a:p>
              <a:pPr>
                <a:defRPr/>
              </a:pPr>
              <a:endParaRPr lang="en-US"/>
            </a:p>
          </p:txBody>
        </p:sp>
        <p:sp>
          <p:nvSpPr>
            <p:cNvPr id="34" name="Oval 37"/>
            <p:cNvSpPr>
              <a:spLocks noChangeArrowheads="1"/>
            </p:cNvSpPr>
            <p:nvPr/>
          </p:nvSpPr>
          <p:spPr bwMode="auto">
            <a:xfrm>
              <a:off x="5241" y="2958"/>
              <a:ext cx="127" cy="127"/>
            </a:xfrm>
            <a:prstGeom prst="ellipse">
              <a:avLst/>
            </a:prstGeom>
            <a:solidFill>
              <a:schemeClr val="folHlink"/>
            </a:solidFill>
            <a:ln w="9525">
              <a:noFill/>
              <a:round/>
              <a:headEnd/>
              <a:tailEnd/>
            </a:ln>
            <a:effectLst/>
          </p:spPr>
          <p:txBody>
            <a:bodyPr wrap="none" anchor="ctr"/>
            <a:lstStyle/>
            <a:p>
              <a:pPr>
                <a:defRPr/>
              </a:pPr>
              <a:endParaRPr lang="en-US"/>
            </a:p>
          </p:txBody>
        </p:sp>
        <p:sp>
          <p:nvSpPr>
            <p:cNvPr id="35" name="Oval 38"/>
            <p:cNvSpPr>
              <a:spLocks noChangeArrowheads="1"/>
            </p:cNvSpPr>
            <p:nvPr/>
          </p:nvSpPr>
          <p:spPr bwMode="auto">
            <a:xfrm>
              <a:off x="4883" y="3137"/>
              <a:ext cx="127" cy="127"/>
            </a:xfrm>
            <a:prstGeom prst="ellipse">
              <a:avLst/>
            </a:prstGeom>
            <a:solidFill>
              <a:schemeClr val="folHlink"/>
            </a:solidFill>
            <a:ln w="9525">
              <a:noFill/>
              <a:round/>
              <a:headEnd/>
              <a:tailEnd/>
            </a:ln>
            <a:effectLst/>
          </p:spPr>
          <p:txBody>
            <a:bodyPr wrap="none" anchor="ctr"/>
            <a:lstStyle/>
            <a:p>
              <a:pPr>
                <a:defRPr/>
              </a:pPr>
              <a:endParaRPr lang="en-US"/>
            </a:p>
          </p:txBody>
        </p:sp>
        <p:sp>
          <p:nvSpPr>
            <p:cNvPr id="36" name="Oval 39"/>
            <p:cNvSpPr>
              <a:spLocks noChangeArrowheads="1"/>
            </p:cNvSpPr>
            <p:nvPr/>
          </p:nvSpPr>
          <p:spPr bwMode="auto">
            <a:xfrm>
              <a:off x="5241" y="3137"/>
              <a:ext cx="127" cy="127"/>
            </a:xfrm>
            <a:prstGeom prst="ellipse">
              <a:avLst/>
            </a:prstGeom>
            <a:solidFill>
              <a:schemeClr val="folHlink"/>
            </a:solidFill>
            <a:ln w="9525">
              <a:noFill/>
              <a:round/>
              <a:headEnd/>
              <a:tailEnd/>
            </a:ln>
            <a:effectLst/>
          </p:spPr>
          <p:txBody>
            <a:bodyPr wrap="none" anchor="ctr"/>
            <a:lstStyle/>
            <a:p>
              <a:pPr>
                <a:defRPr/>
              </a:pPr>
              <a:endParaRPr lang="en-US"/>
            </a:p>
          </p:txBody>
        </p:sp>
      </p:grpSp>
      <p:sp>
        <p:nvSpPr>
          <p:cNvPr id="37" name="Line 40"/>
          <p:cNvSpPr>
            <a:spLocks noChangeShapeType="1"/>
          </p:cNvSpPr>
          <p:nvPr/>
        </p:nvSpPr>
        <p:spPr bwMode="auto">
          <a:xfrm>
            <a:off x="304800" y="2819400"/>
            <a:ext cx="8229600" cy="0"/>
          </a:xfrm>
          <a:prstGeom prst="line">
            <a:avLst/>
          </a:prstGeom>
          <a:noFill/>
          <a:ln w="6350">
            <a:solidFill>
              <a:schemeClr val="tx1"/>
            </a:solidFill>
            <a:round/>
            <a:headEnd/>
            <a:tailEnd/>
          </a:ln>
          <a:effectLst/>
        </p:spPr>
        <p:txBody>
          <a:bodyPr/>
          <a:lstStyle/>
          <a:p>
            <a:pPr>
              <a:defRPr/>
            </a:pPr>
            <a:endParaRPr lang="en-US"/>
          </a:p>
        </p:txBody>
      </p:sp>
      <p:sp>
        <p:nvSpPr>
          <p:cNvPr id="75779" name="Rectangle 3"/>
          <p:cNvSpPr>
            <a:spLocks noGrp="1" noChangeArrowheads="1"/>
          </p:cNvSpPr>
          <p:nvPr>
            <p:ph type="ctrTitle"/>
          </p:nvPr>
        </p:nvSpPr>
        <p:spPr>
          <a:xfrm>
            <a:off x="315913" y="466725"/>
            <a:ext cx="6781800" cy="2133600"/>
          </a:xfrm>
        </p:spPr>
        <p:txBody>
          <a:bodyPr/>
          <a:lstStyle>
            <a:lvl1pPr algn="r">
              <a:defRPr sz="4800"/>
            </a:lvl1pPr>
          </a:lstStyle>
          <a:p>
            <a:r>
              <a:rPr lang="en-US" altLang="en-US"/>
              <a:t>Click to edit Master title style</a:t>
            </a:r>
          </a:p>
        </p:txBody>
      </p:sp>
      <p:sp>
        <p:nvSpPr>
          <p:cNvPr id="75780" name="Rectangle 4"/>
          <p:cNvSpPr>
            <a:spLocks noGrp="1" noChangeArrowheads="1"/>
          </p:cNvSpPr>
          <p:nvPr>
            <p:ph type="subTitle" idx="1"/>
          </p:nvPr>
        </p:nvSpPr>
        <p:spPr>
          <a:xfrm>
            <a:off x="849313" y="3049588"/>
            <a:ext cx="6248400" cy="2362200"/>
          </a:xfrm>
        </p:spPr>
        <p:txBody>
          <a:bodyPr/>
          <a:lstStyle>
            <a:lvl1pPr marL="0" indent="0" algn="r">
              <a:buFont typeface="Wingdings" pitchFamily="2" charset="2"/>
              <a:buNone/>
              <a:defRPr sz="3200"/>
            </a:lvl1pPr>
          </a:lstStyle>
          <a:p>
            <a:r>
              <a:rPr lang="en-US" altLang="en-US"/>
              <a:t>Click to edit Master subtitle style</a:t>
            </a:r>
          </a:p>
        </p:txBody>
      </p:sp>
      <p:sp>
        <p:nvSpPr>
          <p:cNvPr id="38" name="Rectangle 5"/>
          <p:cNvSpPr>
            <a:spLocks noGrp="1" noChangeArrowheads="1"/>
          </p:cNvSpPr>
          <p:nvPr>
            <p:ph type="dt" sz="half" idx="10"/>
          </p:nvPr>
        </p:nvSpPr>
        <p:spPr/>
        <p:txBody>
          <a:bodyPr/>
          <a:lstStyle>
            <a:lvl1pPr>
              <a:defRPr/>
            </a:lvl1pPr>
          </a:lstStyle>
          <a:p>
            <a:pPr>
              <a:defRPr/>
            </a:pPr>
            <a:endParaRPr lang="en-US" altLang="en-US"/>
          </a:p>
        </p:txBody>
      </p:sp>
      <p:sp>
        <p:nvSpPr>
          <p:cNvPr id="39" name="Rectangle 6"/>
          <p:cNvSpPr>
            <a:spLocks noGrp="1" noChangeArrowheads="1"/>
          </p:cNvSpPr>
          <p:nvPr>
            <p:ph type="ftr" sz="quarter" idx="11"/>
          </p:nvPr>
        </p:nvSpPr>
        <p:spPr/>
        <p:txBody>
          <a:bodyPr/>
          <a:lstStyle>
            <a:lvl1pPr>
              <a:defRPr/>
            </a:lvl1pPr>
          </a:lstStyle>
          <a:p>
            <a:pPr>
              <a:defRPr/>
            </a:pPr>
            <a:endParaRPr lang="en-US" altLang="en-US"/>
          </a:p>
        </p:txBody>
      </p:sp>
      <p:sp>
        <p:nvSpPr>
          <p:cNvPr id="40" name="Rectangle 7"/>
          <p:cNvSpPr>
            <a:spLocks noGrp="1" noChangeArrowheads="1"/>
          </p:cNvSpPr>
          <p:nvPr>
            <p:ph type="sldNum" sz="quarter" idx="12"/>
          </p:nvPr>
        </p:nvSpPr>
        <p:spPr>
          <a:xfrm>
            <a:off x="6553200" y="6248400"/>
            <a:ext cx="2133600" cy="457200"/>
          </a:xfrm>
        </p:spPr>
        <p:txBody>
          <a:bodyPr/>
          <a:lstStyle>
            <a:lvl1pPr>
              <a:defRPr/>
            </a:lvl1pPr>
          </a:lstStyle>
          <a:p>
            <a:pPr>
              <a:defRPr/>
            </a:pPr>
            <a:fld id="{67BAC9CE-E54C-45F6-B3F3-92CC1BDC9A65}" type="slidenum">
              <a:rPr lang="en-US" altLang="en-US"/>
              <a:pPr>
                <a:defRPr/>
              </a:pPr>
              <a:t>‹#›</a:t>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7"/>
          <p:cNvSpPr>
            <a:spLocks noGrp="1" noChangeArrowheads="1"/>
          </p:cNvSpPr>
          <p:nvPr>
            <p:ph type="sldNum" sz="quarter" idx="12"/>
          </p:nvPr>
        </p:nvSpPr>
        <p:spPr>
          <a:ln/>
        </p:spPr>
        <p:txBody>
          <a:bodyPr/>
          <a:lstStyle>
            <a:lvl1pPr>
              <a:defRPr/>
            </a:lvl1pPr>
          </a:lstStyle>
          <a:p>
            <a:pPr>
              <a:defRPr/>
            </a:pPr>
            <a:fld id="{44B821D5-3AAB-4C24-B200-E80466375FA6}" type="slidenum">
              <a:rPr lang="en-US" altLang="en-US"/>
              <a:pPr>
                <a:defRPr/>
              </a:pPr>
              <a:t>‹#›</a:t>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22238"/>
            <a:ext cx="2057400" cy="600868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22238"/>
            <a:ext cx="6019800" cy="600868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7"/>
          <p:cNvSpPr>
            <a:spLocks noGrp="1" noChangeArrowheads="1"/>
          </p:cNvSpPr>
          <p:nvPr>
            <p:ph type="sldNum" sz="quarter" idx="12"/>
          </p:nvPr>
        </p:nvSpPr>
        <p:spPr>
          <a:ln/>
        </p:spPr>
        <p:txBody>
          <a:bodyPr/>
          <a:lstStyle>
            <a:lvl1pPr>
              <a:defRPr/>
            </a:lvl1pPr>
          </a:lstStyle>
          <a:p>
            <a:pPr>
              <a:defRPr/>
            </a:pPr>
            <a:fld id="{F75D1D2F-CC24-4485-8DF9-88A5E12DCC93}" type="slidenum">
              <a:rPr lang="en-US" altLang="en-US"/>
              <a:pPr>
                <a:defRPr/>
              </a:pPr>
              <a:t>‹#›</a:t>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7"/>
          <p:cNvSpPr>
            <a:spLocks noGrp="1" noChangeArrowheads="1"/>
          </p:cNvSpPr>
          <p:nvPr>
            <p:ph type="sldNum" sz="quarter" idx="12"/>
          </p:nvPr>
        </p:nvSpPr>
        <p:spPr>
          <a:ln/>
        </p:spPr>
        <p:txBody>
          <a:bodyPr/>
          <a:lstStyle>
            <a:lvl1pPr>
              <a:defRPr/>
            </a:lvl1pPr>
          </a:lstStyle>
          <a:p>
            <a:pPr>
              <a:defRPr/>
            </a:pPr>
            <a:fld id="{6ABB888B-2659-48DC-B427-102BE0E6F138}" type="slidenum">
              <a:rPr lang="en-US" altLang="en-US"/>
              <a:pPr>
                <a:defRPr/>
              </a:pPr>
              <a:t>‹#›</a:t>
            </a:fld>
            <a:endParaRPr lang="en-US"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7"/>
          <p:cNvSpPr>
            <a:spLocks noGrp="1" noChangeArrowheads="1"/>
          </p:cNvSpPr>
          <p:nvPr>
            <p:ph type="sldNum" sz="quarter" idx="12"/>
          </p:nvPr>
        </p:nvSpPr>
        <p:spPr>
          <a:ln/>
        </p:spPr>
        <p:txBody>
          <a:bodyPr/>
          <a:lstStyle>
            <a:lvl1pPr>
              <a:defRPr/>
            </a:lvl1pPr>
          </a:lstStyle>
          <a:p>
            <a:pPr>
              <a:defRPr/>
            </a:pPr>
            <a:fld id="{09CD93B1-9627-4C9B-AAA5-31481C4AFAA4}" type="slidenum">
              <a:rPr lang="en-US" altLang="en-US"/>
              <a:pPr>
                <a:defRPr/>
              </a:pPr>
              <a:t>‹#›</a:t>
            </a:fld>
            <a:endParaRPr lang="en-US"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7"/>
          <p:cNvSpPr>
            <a:spLocks noGrp="1" noChangeArrowheads="1"/>
          </p:cNvSpPr>
          <p:nvPr>
            <p:ph type="sldNum" sz="quarter" idx="12"/>
          </p:nvPr>
        </p:nvSpPr>
        <p:spPr>
          <a:ln/>
        </p:spPr>
        <p:txBody>
          <a:bodyPr/>
          <a:lstStyle>
            <a:lvl1pPr>
              <a:defRPr/>
            </a:lvl1pPr>
          </a:lstStyle>
          <a:p>
            <a:pPr>
              <a:defRPr/>
            </a:pPr>
            <a:fld id="{06CF0F56-B46F-423C-B242-708D94CF15D3}" type="slidenum">
              <a:rPr lang="en-US" altLang="en-US"/>
              <a:pPr>
                <a:defRPr/>
              </a:pPr>
              <a:t>‹#›</a:t>
            </a:fld>
            <a:endParaRPr lang="en-US"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dt" sz="half" idx="10"/>
          </p:nvPr>
        </p:nvSpPr>
        <p:spPr>
          <a:ln/>
        </p:spPr>
        <p:txBody>
          <a:bodyPr/>
          <a:lstStyle>
            <a:lvl1pPr>
              <a:defRPr/>
            </a:lvl1pPr>
          </a:lstStyle>
          <a:p>
            <a:pPr>
              <a:defRPr/>
            </a:pPr>
            <a:endParaRPr lang="en-US" altLang="en-US"/>
          </a:p>
        </p:txBody>
      </p:sp>
      <p:sp>
        <p:nvSpPr>
          <p:cNvPr id="8" name="Rectangle 6"/>
          <p:cNvSpPr>
            <a:spLocks noGrp="1" noChangeArrowheads="1"/>
          </p:cNvSpPr>
          <p:nvPr>
            <p:ph type="ftr" sz="quarter" idx="11"/>
          </p:nvPr>
        </p:nvSpPr>
        <p:spPr>
          <a:ln/>
        </p:spPr>
        <p:txBody>
          <a:bodyPr/>
          <a:lstStyle>
            <a:lvl1pPr>
              <a:defRPr/>
            </a:lvl1pPr>
          </a:lstStyle>
          <a:p>
            <a:pPr>
              <a:defRPr/>
            </a:pPr>
            <a:endParaRPr lang="en-US" altLang="en-US"/>
          </a:p>
        </p:txBody>
      </p:sp>
      <p:sp>
        <p:nvSpPr>
          <p:cNvPr id="9" name="Rectangle 7"/>
          <p:cNvSpPr>
            <a:spLocks noGrp="1" noChangeArrowheads="1"/>
          </p:cNvSpPr>
          <p:nvPr>
            <p:ph type="sldNum" sz="quarter" idx="12"/>
          </p:nvPr>
        </p:nvSpPr>
        <p:spPr>
          <a:ln/>
        </p:spPr>
        <p:txBody>
          <a:bodyPr/>
          <a:lstStyle>
            <a:lvl1pPr>
              <a:defRPr/>
            </a:lvl1pPr>
          </a:lstStyle>
          <a:p>
            <a:pPr>
              <a:defRPr/>
            </a:pPr>
            <a:fld id="{6551D832-813A-4F4F-B896-98AD3EB1057C}" type="slidenum">
              <a:rPr lang="en-US" altLang="en-US"/>
              <a:pPr>
                <a:defRPr/>
              </a:pPr>
              <a:t>‹#›</a:t>
            </a:fld>
            <a:endParaRPr lang="en-US"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dt" sz="half" idx="10"/>
          </p:nvPr>
        </p:nvSpPr>
        <p:spPr>
          <a:ln/>
        </p:spPr>
        <p:txBody>
          <a:bodyPr/>
          <a:lstStyle>
            <a:lvl1pPr>
              <a:defRPr/>
            </a:lvl1pPr>
          </a:lstStyle>
          <a:p>
            <a:pPr>
              <a:defRPr/>
            </a:pPr>
            <a:endParaRPr lang="en-US" altLang="en-US"/>
          </a:p>
        </p:txBody>
      </p:sp>
      <p:sp>
        <p:nvSpPr>
          <p:cNvPr id="4" name="Rectangle 6"/>
          <p:cNvSpPr>
            <a:spLocks noGrp="1" noChangeArrowheads="1"/>
          </p:cNvSpPr>
          <p:nvPr>
            <p:ph type="ftr" sz="quarter" idx="11"/>
          </p:nvPr>
        </p:nvSpPr>
        <p:spPr>
          <a:ln/>
        </p:spPr>
        <p:txBody>
          <a:bodyPr/>
          <a:lstStyle>
            <a:lvl1pPr>
              <a:defRPr/>
            </a:lvl1pPr>
          </a:lstStyle>
          <a:p>
            <a:pPr>
              <a:defRPr/>
            </a:pPr>
            <a:endParaRPr lang="en-US" altLang="en-US"/>
          </a:p>
        </p:txBody>
      </p:sp>
      <p:sp>
        <p:nvSpPr>
          <p:cNvPr id="5" name="Rectangle 7"/>
          <p:cNvSpPr>
            <a:spLocks noGrp="1" noChangeArrowheads="1"/>
          </p:cNvSpPr>
          <p:nvPr>
            <p:ph type="sldNum" sz="quarter" idx="12"/>
          </p:nvPr>
        </p:nvSpPr>
        <p:spPr>
          <a:ln/>
        </p:spPr>
        <p:txBody>
          <a:bodyPr/>
          <a:lstStyle>
            <a:lvl1pPr>
              <a:defRPr/>
            </a:lvl1pPr>
          </a:lstStyle>
          <a:p>
            <a:pPr>
              <a:defRPr/>
            </a:pPr>
            <a:fld id="{D30A8906-05BB-474B-81F3-F4E168B785DE}" type="slidenum">
              <a:rPr lang="en-US" altLang="en-US"/>
              <a:pPr>
                <a:defRPr/>
              </a:pPr>
              <a:t>‹#›</a:t>
            </a:fld>
            <a:endParaRPr lang="en-US"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endParaRPr lang="en-US" altLang="en-US"/>
          </a:p>
        </p:txBody>
      </p:sp>
      <p:sp>
        <p:nvSpPr>
          <p:cNvPr id="3" name="Rectangle 6"/>
          <p:cNvSpPr>
            <a:spLocks noGrp="1" noChangeArrowheads="1"/>
          </p:cNvSpPr>
          <p:nvPr>
            <p:ph type="ftr" sz="quarter" idx="11"/>
          </p:nvPr>
        </p:nvSpPr>
        <p:spPr>
          <a:ln/>
        </p:spPr>
        <p:txBody>
          <a:bodyPr/>
          <a:lstStyle>
            <a:lvl1pPr>
              <a:defRPr/>
            </a:lvl1pPr>
          </a:lstStyle>
          <a:p>
            <a:pPr>
              <a:defRPr/>
            </a:pPr>
            <a:endParaRPr lang="en-US" altLang="en-US"/>
          </a:p>
        </p:txBody>
      </p:sp>
      <p:sp>
        <p:nvSpPr>
          <p:cNvPr id="4" name="Rectangle 7"/>
          <p:cNvSpPr>
            <a:spLocks noGrp="1" noChangeArrowheads="1"/>
          </p:cNvSpPr>
          <p:nvPr>
            <p:ph type="sldNum" sz="quarter" idx="12"/>
          </p:nvPr>
        </p:nvSpPr>
        <p:spPr>
          <a:ln/>
        </p:spPr>
        <p:txBody>
          <a:bodyPr/>
          <a:lstStyle>
            <a:lvl1pPr>
              <a:defRPr/>
            </a:lvl1pPr>
          </a:lstStyle>
          <a:p>
            <a:pPr>
              <a:defRPr/>
            </a:pPr>
            <a:fld id="{4F4E8AD8-3E0A-4123-85F5-07B0A5A881A5}" type="slidenum">
              <a:rPr lang="en-US" altLang="en-US"/>
              <a:pPr>
                <a:defRPr/>
              </a:pPr>
              <a:t>‹#›</a:t>
            </a:fld>
            <a:endParaRPr lang="en-US"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7"/>
          <p:cNvSpPr>
            <a:spLocks noGrp="1" noChangeArrowheads="1"/>
          </p:cNvSpPr>
          <p:nvPr>
            <p:ph type="sldNum" sz="quarter" idx="12"/>
          </p:nvPr>
        </p:nvSpPr>
        <p:spPr>
          <a:ln/>
        </p:spPr>
        <p:txBody>
          <a:bodyPr/>
          <a:lstStyle>
            <a:lvl1pPr>
              <a:defRPr/>
            </a:lvl1pPr>
          </a:lstStyle>
          <a:p>
            <a:pPr>
              <a:defRPr/>
            </a:pPr>
            <a:fld id="{028BFF96-28E3-4EE3-ADF2-E1C59A9D3BAF}" type="slidenum">
              <a:rPr lang="en-US" altLang="en-US"/>
              <a:pPr>
                <a:defRPr/>
              </a:pPr>
              <a:t>‹#›</a:t>
            </a:fld>
            <a:endParaRPr lang="en-US"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7"/>
          <p:cNvSpPr>
            <a:spLocks noGrp="1" noChangeArrowheads="1"/>
          </p:cNvSpPr>
          <p:nvPr>
            <p:ph type="sldNum" sz="quarter" idx="12"/>
          </p:nvPr>
        </p:nvSpPr>
        <p:spPr>
          <a:ln/>
        </p:spPr>
        <p:txBody>
          <a:bodyPr/>
          <a:lstStyle>
            <a:lvl1pPr>
              <a:defRPr/>
            </a:lvl1pPr>
          </a:lstStyle>
          <a:p>
            <a:pPr>
              <a:defRPr/>
            </a:pPr>
            <a:fld id="{1852A803-79E9-4C6E-9B57-13D84787DE80}" type="slidenum">
              <a:rPr lang="en-US" altLang="en-US"/>
              <a:pPr>
                <a:defRPr/>
              </a:pPr>
              <a:t>‹#›</a:t>
            </a:fld>
            <a:endParaRPr lang="en-US"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4754" name="Line 2"/>
          <p:cNvSpPr>
            <a:spLocks noChangeShapeType="1"/>
          </p:cNvSpPr>
          <p:nvPr/>
        </p:nvSpPr>
        <p:spPr bwMode="auto">
          <a:xfrm>
            <a:off x="7962900" y="152400"/>
            <a:ext cx="0" cy="1524000"/>
          </a:xfrm>
          <a:prstGeom prst="line">
            <a:avLst/>
          </a:prstGeom>
          <a:noFill/>
          <a:ln w="9525">
            <a:solidFill>
              <a:schemeClr val="tx1"/>
            </a:solidFill>
            <a:round/>
            <a:headEnd/>
            <a:tailEnd/>
          </a:ln>
          <a:effectLst/>
        </p:spPr>
        <p:txBody>
          <a:bodyPr/>
          <a:lstStyle/>
          <a:p>
            <a:pPr>
              <a:defRPr/>
            </a:pPr>
            <a:endParaRPr lang="en-US"/>
          </a:p>
        </p:txBody>
      </p:sp>
      <p:sp>
        <p:nvSpPr>
          <p:cNvPr id="3075" name="Rectangle 3"/>
          <p:cNvSpPr>
            <a:spLocks noGrp="1" noChangeArrowheads="1"/>
          </p:cNvSpPr>
          <p:nvPr>
            <p:ph type="title"/>
          </p:nvPr>
        </p:nvSpPr>
        <p:spPr bwMode="auto">
          <a:xfrm>
            <a:off x="457200" y="122238"/>
            <a:ext cx="7543800" cy="12954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3076" name="Rectangle 4"/>
          <p:cNvSpPr>
            <a:spLocks noGrp="1" noChangeArrowheads="1"/>
          </p:cNvSpPr>
          <p:nvPr>
            <p:ph type="body" idx="1"/>
          </p:nvPr>
        </p:nvSpPr>
        <p:spPr bwMode="auto">
          <a:xfrm>
            <a:off x="457200" y="1719263"/>
            <a:ext cx="8229600" cy="44116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74757" name="Rectangle 5"/>
          <p:cNvSpPr>
            <a:spLocks noGrp="1" noChangeArrowheads="1"/>
          </p:cNvSpPr>
          <p:nvPr>
            <p:ph type="dt" sz="half" idx="2"/>
          </p:nvPr>
        </p:nvSpPr>
        <p:spPr bwMode="auto">
          <a:xfrm>
            <a:off x="457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lvl1pPr>
          </a:lstStyle>
          <a:p>
            <a:pPr>
              <a:defRPr/>
            </a:pPr>
            <a:endParaRPr lang="en-US" altLang="en-US"/>
          </a:p>
        </p:txBody>
      </p:sp>
      <p:sp>
        <p:nvSpPr>
          <p:cNvPr id="74758" name="Rectangle 6"/>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a:lvl1pPr>
          </a:lstStyle>
          <a:p>
            <a:pPr>
              <a:defRPr/>
            </a:pPr>
            <a:endParaRPr lang="en-US" altLang="en-US"/>
          </a:p>
        </p:txBody>
      </p:sp>
      <p:sp>
        <p:nvSpPr>
          <p:cNvPr id="74759" name="Rectangle 7"/>
          <p:cNvSpPr>
            <a:spLocks noGrp="1" noChangeArrowheads="1"/>
          </p:cNvSpPr>
          <p:nvPr>
            <p:ph type="sldNum" sz="quarter" idx="4"/>
          </p:nvPr>
        </p:nvSpPr>
        <p:spPr bwMode="auto">
          <a:xfrm>
            <a:off x="0" y="6400800"/>
            <a:ext cx="8382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lvl1pPr>
          </a:lstStyle>
          <a:p>
            <a:pPr>
              <a:defRPr/>
            </a:pPr>
            <a:fld id="{32B79775-49FF-4EBB-8772-C6D77398755C}" type="slidenum">
              <a:rPr lang="en-US" altLang="en-US"/>
              <a:pPr>
                <a:defRPr/>
              </a:pPr>
              <a:t>‹#›</a:t>
            </a:fld>
            <a:endParaRPr lang="en-US" altLang="en-US"/>
          </a:p>
        </p:txBody>
      </p:sp>
      <p:grpSp>
        <p:nvGrpSpPr>
          <p:cNvPr id="3080" name="Group 8"/>
          <p:cNvGrpSpPr>
            <a:grpSpLocks/>
          </p:cNvGrpSpPr>
          <p:nvPr/>
        </p:nvGrpSpPr>
        <p:grpSpPr bwMode="auto">
          <a:xfrm>
            <a:off x="8153400" y="152400"/>
            <a:ext cx="792163" cy="1295400"/>
            <a:chOff x="5136" y="960"/>
            <a:chExt cx="528" cy="864"/>
          </a:xfrm>
        </p:grpSpPr>
        <p:sp>
          <p:nvSpPr>
            <p:cNvPr id="74761" name="Oval 9"/>
            <p:cNvSpPr>
              <a:spLocks noChangeArrowheads="1"/>
            </p:cNvSpPr>
            <p:nvPr/>
          </p:nvSpPr>
          <p:spPr bwMode="auto">
            <a:xfrm>
              <a:off x="5136" y="960"/>
              <a:ext cx="80" cy="80"/>
            </a:xfrm>
            <a:prstGeom prst="ellipse">
              <a:avLst/>
            </a:prstGeom>
            <a:solidFill>
              <a:schemeClr val="tx2"/>
            </a:solidFill>
            <a:ln w="9525">
              <a:noFill/>
              <a:round/>
              <a:headEnd/>
              <a:tailEnd/>
            </a:ln>
            <a:effectLst/>
          </p:spPr>
          <p:txBody>
            <a:bodyPr wrap="none" anchor="ctr"/>
            <a:lstStyle/>
            <a:p>
              <a:pPr>
                <a:defRPr/>
              </a:pPr>
              <a:endParaRPr lang="en-US"/>
            </a:p>
          </p:txBody>
        </p:sp>
        <p:sp>
          <p:nvSpPr>
            <p:cNvPr id="74762" name="Oval 10"/>
            <p:cNvSpPr>
              <a:spLocks noChangeArrowheads="1"/>
            </p:cNvSpPr>
            <p:nvPr/>
          </p:nvSpPr>
          <p:spPr bwMode="auto">
            <a:xfrm>
              <a:off x="5248" y="960"/>
              <a:ext cx="79" cy="80"/>
            </a:xfrm>
            <a:prstGeom prst="ellipse">
              <a:avLst/>
            </a:prstGeom>
            <a:solidFill>
              <a:schemeClr val="tx2"/>
            </a:solidFill>
            <a:ln w="9525">
              <a:noFill/>
              <a:round/>
              <a:headEnd/>
              <a:tailEnd/>
            </a:ln>
            <a:effectLst/>
          </p:spPr>
          <p:txBody>
            <a:bodyPr wrap="none" anchor="ctr"/>
            <a:lstStyle/>
            <a:p>
              <a:pPr>
                <a:defRPr/>
              </a:pPr>
              <a:endParaRPr lang="en-US"/>
            </a:p>
          </p:txBody>
        </p:sp>
        <p:sp>
          <p:nvSpPr>
            <p:cNvPr id="74763" name="Oval 11"/>
            <p:cNvSpPr>
              <a:spLocks noChangeArrowheads="1"/>
            </p:cNvSpPr>
            <p:nvPr/>
          </p:nvSpPr>
          <p:spPr bwMode="auto">
            <a:xfrm>
              <a:off x="5360" y="960"/>
              <a:ext cx="77" cy="80"/>
            </a:xfrm>
            <a:prstGeom prst="ellipse">
              <a:avLst/>
            </a:prstGeom>
            <a:solidFill>
              <a:schemeClr val="tx2"/>
            </a:solidFill>
            <a:ln w="9525">
              <a:noFill/>
              <a:round/>
              <a:headEnd/>
              <a:tailEnd/>
            </a:ln>
            <a:effectLst/>
          </p:spPr>
          <p:txBody>
            <a:bodyPr wrap="none" anchor="ctr"/>
            <a:lstStyle/>
            <a:p>
              <a:pPr>
                <a:defRPr/>
              </a:pPr>
              <a:endParaRPr lang="en-US"/>
            </a:p>
          </p:txBody>
        </p:sp>
        <p:sp>
          <p:nvSpPr>
            <p:cNvPr id="74764" name="Oval 12"/>
            <p:cNvSpPr>
              <a:spLocks noChangeArrowheads="1"/>
            </p:cNvSpPr>
            <p:nvPr/>
          </p:nvSpPr>
          <p:spPr bwMode="auto">
            <a:xfrm>
              <a:off x="5136" y="1072"/>
              <a:ext cx="80" cy="77"/>
            </a:xfrm>
            <a:prstGeom prst="ellipse">
              <a:avLst/>
            </a:prstGeom>
            <a:solidFill>
              <a:schemeClr val="tx2"/>
            </a:solidFill>
            <a:ln w="9525">
              <a:noFill/>
              <a:round/>
              <a:headEnd/>
              <a:tailEnd/>
            </a:ln>
            <a:effectLst/>
          </p:spPr>
          <p:txBody>
            <a:bodyPr wrap="none" anchor="ctr"/>
            <a:lstStyle/>
            <a:p>
              <a:pPr>
                <a:defRPr/>
              </a:pPr>
              <a:endParaRPr lang="en-US"/>
            </a:p>
          </p:txBody>
        </p:sp>
        <p:sp>
          <p:nvSpPr>
            <p:cNvPr id="74765" name="Oval 13"/>
            <p:cNvSpPr>
              <a:spLocks noChangeArrowheads="1"/>
            </p:cNvSpPr>
            <p:nvPr/>
          </p:nvSpPr>
          <p:spPr bwMode="auto">
            <a:xfrm>
              <a:off x="5248" y="1072"/>
              <a:ext cx="79" cy="77"/>
            </a:xfrm>
            <a:prstGeom prst="ellipse">
              <a:avLst/>
            </a:prstGeom>
            <a:solidFill>
              <a:schemeClr val="tx2"/>
            </a:solidFill>
            <a:ln w="9525">
              <a:noFill/>
              <a:round/>
              <a:headEnd/>
              <a:tailEnd/>
            </a:ln>
            <a:effectLst/>
          </p:spPr>
          <p:txBody>
            <a:bodyPr wrap="none" anchor="ctr"/>
            <a:lstStyle/>
            <a:p>
              <a:pPr>
                <a:defRPr/>
              </a:pPr>
              <a:endParaRPr lang="en-US"/>
            </a:p>
          </p:txBody>
        </p:sp>
        <p:sp>
          <p:nvSpPr>
            <p:cNvPr id="74766" name="Oval 14"/>
            <p:cNvSpPr>
              <a:spLocks noChangeArrowheads="1"/>
            </p:cNvSpPr>
            <p:nvPr/>
          </p:nvSpPr>
          <p:spPr bwMode="auto">
            <a:xfrm>
              <a:off x="5360" y="1072"/>
              <a:ext cx="77" cy="77"/>
            </a:xfrm>
            <a:prstGeom prst="ellipse">
              <a:avLst/>
            </a:prstGeom>
            <a:solidFill>
              <a:schemeClr val="tx2"/>
            </a:solidFill>
            <a:ln w="9525">
              <a:noFill/>
              <a:round/>
              <a:headEnd/>
              <a:tailEnd/>
            </a:ln>
            <a:effectLst/>
          </p:spPr>
          <p:txBody>
            <a:bodyPr wrap="none" anchor="ctr"/>
            <a:lstStyle/>
            <a:p>
              <a:pPr>
                <a:defRPr/>
              </a:pPr>
              <a:endParaRPr lang="en-US"/>
            </a:p>
          </p:txBody>
        </p:sp>
        <p:sp>
          <p:nvSpPr>
            <p:cNvPr id="74767" name="Oval 15"/>
            <p:cNvSpPr>
              <a:spLocks noChangeArrowheads="1"/>
            </p:cNvSpPr>
            <p:nvPr/>
          </p:nvSpPr>
          <p:spPr bwMode="auto">
            <a:xfrm>
              <a:off x="5472" y="1072"/>
              <a:ext cx="77" cy="77"/>
            </a:xfrm>
            <a:prstGeom prst="ellipse">
              <a:avLst/>
            </a:prstGeom>
            <a:solidFill>
              <a:schemeClr val="accent2"/>
            </a:solidFill>
            <a:ln w="9525">
              <a:noFill/>
              <a:round/>
              <a:headEnd/>
              <a:tailEnd/>
            </a:ln>
            <a:effectLst/>
          </p:spPr>
          <p:txBody>
            <a:bodyPr wrap="none" anchor="ctr"/>
            <a:lstStyle/>
            <a:p>
              <a:pPr>
                <a:defRPr/>
              </a:pPr>
              <a:endParaRPr lang="en-US"/>
            </a:p>
          </p:txBody>
        </p:sp>
        <p:sp>
          <p:nvSpPr>
            <p:cNvPr id="74768" name="Oval 16"/>
            <p:cNvSpPr>
              <a:spLocks noChangeArrowheads="1"/>
            </p:cNvSpPr>
            <p:nvPr/>
          </p:nvSpPr>
          <p:spPr bwMode="auto">
            <a:xfrm>
              <a:off x="5136" y="1184"/>
              <a:ext cx="80" cy="77"/>
            </a:xfrm>
            <a:prstGeom prst="ellipse">
              <a:avLst/>
            </a:prstGeom>
            <a:solidFill>
              <a:schemeClr val="tx2"/>
            </a:solidFill>
            <a:ln w="9525">
              <a:noFill/>
              <a:round/>
              <a:headEnd/>
              <a:tailEnd/>
            </a:ln>
            <a:effectLst/>
          </p:spPr>
          <p:txBody>
            <a:bodyPr wrap="none" anchor="ctr"/>
            <a:lstStyle/>
            <a:p>
              <a:pPr>
                <a:defRPr/>
              </a:pPr>
              <a:endParaRPr lang="en-US"/>
            </a:p>
          </p:txBody>
        </p:sp>
        <p:sp>
          <p:nvSpPr>
            <p:cNvPr id="74769" name="Oval 17"/>
            <p:cNvSpPr>
              <a:spLocks noChangeArrowheads="1"/>
            </p:cNvSpPr>
            <p:nvPr/>
          </p:nvSpPr>
          <p:spPr bwMode="auto">
            <a:xfrm>
              <a:off x="5248" y="1184"/>
              <a:ext cx="79" cy="77"/>
            </a:xfrm>
            <a:prstGeom prst="ellipse">
              <a:avLst/>
            </a:prstGeom>
            <a:solidFill>
              <a:schemeClr val="tx2"/>
            </a:solidFill>
            <a:ln w="9525">
              <a:noFill/>
              <a:round/>
              <a:headEnd/>
              <a:tailEnd/>
            </a:ln>
            <a:effectLst/>
          </p:spPr>
          <p:txBody>
            <a:bodyPr wrap="none" anchor="ctr"/>
            <a:lstStyle/>
            <a:p>
              <a:pPr>
                <a:defRPr/>
              </a:pPr>
              <a:endParaRPr lang="en-US"/>
            </a:p>
          </p:txBody>
        </p:sp>
        <p:sp>
          <p:nvSpPr>
            <p:cNvPr id="74770" name="Oval 18"/>
            <p:cNvSpPr>
              <a:spLocks noChangeArrowheads="1"/>
            </p:cNvSpPr>
            <p:nvPr/>
          </p:nvSpPr>
          <p:spPr bwMode="auto">
            <a:xfrm>
              <a:off x="5360" y="1184"/>
              <a:ext cx="77" cy="77"/>
            </a:xfrm>
            <a:prstGeom prst="ellipse">
              <a:avLst/>
            </a:prstGeom>
            <a:solidFill>
              <a:schemeClr val="accent2"/>
            </a:solidFill>
            <a:ln w="9525">
              <a:noFill/>
              <a:round/>
              <a:headEnd/>
              <a:tailEnd/>
            </a:ln>
            <a:effectLst/>
          </p:spPr>
          <p:txBody>
            <a:bodyPr wrap="none" anchor="ctr"/>
            <a:lstStyle/>
            <a:p>
              <a:pPr>
                <a:defRPr/>
              </a:pPr>
              <a:endParaRPr lang="en-US"/>
            </a:p>
          </p:txBody>
        </p:sp>
        <p:sp>
          <p:nvSpPr>
            <p:cNvPr id="74771" name="Oval 19"/>
            <p:cNvSpPr>
              <a:spLocks noChangeArrowheads="1"/>
            </p:cNvSpPr>
            <p:nvPr/>
          </p:nvSpPr>
          <p:spPr bwMode="auto">
            <a:xfrm>
              <a:off x="5472" y="1184"/>
              <a:ext cx="77" cy="77"/>
            </a:xfrm>
            <a:prstGeom prst="ellipse">
              <a:avLst/>
            </a:prstGeom>
            <a:solidFill>
              <a:schemeClr val="accent2"/>
            </a:solidFill>
            <a:ln w="9525">
              <a:noFill/>
              <a:round/>
              <a:headEnd/>
              <a:tailEnd/>
            </a:ln>
            <a:effectLst/>
          </p:spPr>
          <p:txBody>
            <a:bodyPr wrap="none" anchor="ctr"/>
            <a:lstStyle/>
            <a:p>
              <a:pPr>
                <a:defRPr/>
              </a:pPr>
              <a:endParaRPr lang="en-US"/>
            </a:p>
          </p:txBody>
        </p:sp>
        <p:sp>
          <p:nvSpPr>
            <p:cNvPr id="74772" name="Oval 20"/>
            <p:cNvSpPr>
              <a:spLocks noChangeArrowheads="1"/>
            </p:cNvSpPr>
            <p:nvPr/>
          </p:nvSpPr>
          <p:spPr bwMode="auto">
            <a:xfrm>
              <a:off x="5584" y="1184"/>
              <a:ext cx="80" cy="77"/>
            </a:xfrm>
            <a:prstGeom prst="ellipse">
              <a:avLst/>
            </a:prstGeom>
            <a:solidFill>
              <a:schemeClr val="accent1"/>
            </a:solidFill>
            <a:ln w="9525">
              <a:noFill/>
              <a:round/>
              <a:headEnd/>
              <a:tailEnd/>
            </a:ln>
            <a:effectLst/>
          </p:spPr>
          <p:txBody>
            <a:bodyPr wrap="none" anchor="ctr"/>
            <a:lstStyle/>
            <a:p>
              <a:pPr>
                <a:defRPr/>
              </a:pPr>
              <a:endParaRPr lang="en-US"/>
            </a:p>
          </p:txBody>
        </p:sp>
        <p:sp>
          <p:nvSpPr>
            <p:cNvPr id="74773" name="Oval 21"/>
            <p:cNvSpPr>
              <a:spLocks noChangeArrowheads="1"/>
            </p:cNvSpPr>
            <p:nvPr/>
          </p:nvSpPr>
          <p:spPr bwMode="auto">
            <a:xfrm>
              <a:off x="5136" y="1296"/>
              <a:ext cx="80" cy="80"/>
            </a:xfrm>
            <a:prstGeom prst="ellipse">
              <a:avLst/>
            </a:prstGeom>
            <a:solidFill>
              <a:schemeClr val="tx2"/>
            </a:solidFill>
            <a:ln w="9525">
              <a:noFill/>
              <a:round/>
              <a:headEnd/>
              <a:tailEnd/>
            </a:ln>
            <a:effectLst/>
          </p:spPr>
          <p:txBody>
            <a:bodyPr wrap="none" anchor="ctr"/>
            <a:lstStyle/>
            <a:p>
              <a:pPr>
                <a:defRPr/>
              </a:pPr>
              <a:endParaRPr lang="en-US"/>
            </a:p>
          </p:txBody>
        </p:sp>
        <p:sp>
          <p:nvSpPr>
            <p:cNvPr id="74774" name="Oval 22"/>
            <p:cNvSpPr>
              <a:spLocks noChangeArrowheads="1"/>
            </p:cNvSpPr>
            <p:nvPr/>
          </p:nvSpPr>
          <p:spPr bwMode="auto">
            <a:xfrm>
              <a:off x="5248" y="1296"/>
              <a:ext cx="79" cy="80"/>
            </a:xfrm>
            <a:prstGeom prst="ellipse">
              <a:avLst/>
            </a:prstGeom>
            <a:solidFill>
              <a:schemeClr val="accent2"/>
            </a:solidFill>
            <a:ln w="9525">
              <a:noFill/>
              <a:round/>
              <a:headEnd/>
              <a:tailEnd/>
            </a:ln>
            <a:effectLst/>
          </p:spPr>
          <p:txBody>
            <a:bodyPr wrap="none" anchor="ctr"/>
            <a:lstStyle/>
            <a:p>
              <a:pPr>
                <a:defRPr/>
              </a:pPr>
              <a:endParaRPr lang="en-US"/>
            </a:p>
          </p:txBody>
        </p:sp>
        <p:sp>
          <p:nvSpPr>
            <p:cNvPr id="74775" name="Oval 23"/>
            <p:cNvSpPr>
              <a:spLocks noChangeArrowheads="1"/>
            </p:cNvSpPr>
            <p:nvPr/>
          </p:nvSpPr>
          <p:spPr bwMode="auto">
            <a:xfrm>
              <a:off x="5360" y="1296"/>
              <a:ext cx="77" cy="80"/>
            </a:xfrm>
            <a:prstGeom prst="ellipse">
              <a:avLst/>
            </a:prstGeom>
            <a:solidFill>
              <a:schemeClr val="accent2"/>
            </a:solidFill>
            <a:ln w="9525">
              <a:noFill/>
              <a:round/>
              <a:headEnd/>
              <a:tailEnd/>
            </a:ln>
            <a:effectLst/>
          </p:spPr>
          <p:txBody>
            <a:bodyPr wrap="none" anchor="ctr"/>
            <a:lstStyle/>
            <a:p>
              <a:pPr>
                <a:defRPr/>
              </a:pPr>
              <a:endParaRPr lang="en-US"/>
            </a:p>
          </p:txBody>
        </p:sp>
        <p:sp>
          <p:nvSpPr>
            <p:cNvPr id="74776" name="Oval 24"/>
            <p:cNvSpPr>
              <a:spLocks noChangeArrowheads="1"/>
            </p:cNvSpPr>
            <p:nvPr/>
          </p:nvSpPr>
          <p:spPr bwMode="auto">
            <a:xfrm>
              <a:off x="5472" y="1296"/>
              <a:ext cx="77" cy="80"/>
            </a:xfrm>
            <a:prstGeom prst="ellipse">
              <a:avLst/>
            </a:prstGeom>
            <a:solidFill>
              <a:schemeClr val="accent1"/>
            </a:solidFill>
            <a:ln w="9525">
              <a:noFill/>
              <a:round/>
              <a:headEnd/>
              <a:tailEnd/>
            </a:ln>
            <a:effectLst/>
          </p:spPr>
          <p:txBody>
            <a:bodyPr wrap="none" anchor="ctr"/>
            <a:lstStyle/>
            <a:p>
              <a:pPr>
                <a:defRPr/>
              </a:pPr>
              <a:endParaRPr lang="en-US"/>
            </a:p>
          </p:txBody>
        </p:sp>
        <p:sp>
          <p:nvSpPr>
            <p:cNvPr id="74777" name="Oval 25"/>
            <p:cNvSpPr>
              <a:spLocks noChangeArrowheads="1"/>
            </p:cNvSpPr>
            <p:nvPr/>
          </p:nvSpPr>
          <p:spPr bwMode="auto">
            <a:xfrm>
              <a:off x="5136" y="1408"/>
              <a:ext cx="80" cy="80"/>
            </a:xfrm>
            <a:prstGeom prst="ellipse">
              <a:avLst/>
            </a:prstGeom>
            <a:solidFill>
              <a:schemeClr val="accent2"/>
            </a:solidFill>
            <a:ln w="9525">
              <a:noFill/>
              <a:round/>
              <a:headEnd/>
              <a:tailEnd/>
            </a:ln>
            <a:effectLst/>
          </p:spPr>
          <p:txBody>
            <a:bodyPr wrap="none" anchor="ctr"/>
            <a:lstStyle/>
            <a:p>
              <a:pPr>
                <a:defRPr/>
              </a:pPr>
              <a:endParaRPr lang="en-US"/>
            </a:p>
          </p:txBody>
        </p:sp>
        <p:sp>
          <p:nvSpPr>
            <p:cNvPr id="74778" name="Oval 26"/>
            <p:cNvSpPr>
              <a:spLocks noChangeArrowheads="1"/>
            </p:cNvSpPr>
            <p:nvPr/>
          </p:nvSpPr>
          <p:spPr bwMode="auto">
            <a:xfrm>
              <a:off x="5248" y="1408"/>
              <a:ext cx="79" cy="80"/>
            </a:xfrm>
            <a:prstGeom prst="ellipse">
              <a:avLst/>
            </a:prstGeom>
            <a:solidFill>
              <a:schemeClr val="accent2"/>
            </a:solidFill>
            <a:ln w="9525">
              <a:noFill/>
              <a:round/>
              <a:headEnd/>
              <a:tailEnd/>
            </a:ln>
            <a:effectLst/>
          </p:spPr>
          <p:txBody>
            <a:bodyPr wrap="none" anchor="ctr"/>
            <a:lstStyle/>
            <a:p>
              <a:pPr>
                <a:defRPr/>
              </a:pPr>
              <a:endParaRPr lang="en-US"/>
            </a:p>
          </p:txBody>
        </p:sp>
        <p:sp>
          <p:nvSpPr>
            <p:cNvPr id="74779" name="Oval 27"/>
            <p:cNvSpPr>
              <a:spLocks noChangeArrowheads="1"/>
            </p:cNvSpPr>
            <p:nvPr/>
          </p:nvSpPr>
          <p:spPr bwMode="auto">
            <a:xfrm>
              <a:off x="5360" y="1408"/>
              <a:ext cx="77" cy="80"/>
            </a:xfrm>
            <a:prstGeom prst="ellipse">
              <a:avLst/>
            </a:prstGeom>
            <a:solidFill>
              <a:schemeClr val="accent1"/>
            </a:solidFill>
            <a:ln w="9525">
              <a:noFill/>
              <a:round/>
              <a:headEnd/>
              <a:tailEnd/>
            </a:ln>
            <a:effectLst/>
          </p:spPr>
          <p:txBody>
            <a:bodyPr wrap="none" anchor="ctr"/>
            <a:lstStyle/>
            <a:p>
              <a:pPr>
                <a:defRPr/>
              </a:pPr>
              <a:endParaRPr lang="en-US"/>
            </a:p>
          </p:txBody>
        </p:sp>
        <p:sp>
          <p:nvSpPr>
            <p:cNvPr id="74780" name="Oval 28"/>
            <p:cNvSpPr>
              <a:spLocks noChangeArrowheads="1"/>
            </p:cNvSpPr>
            <p:nvPr/>
          </p:nvSpPr>
          <p:spPr bwMode="auto">
            <a:xfrm>
              <a:off x="5472" y="1408"/>
              <a:ext cx="77" cy="80"/>
            </a:xfrm>
            <a:prstGeom prst="ellipse">
              <a:avLst/>
            </a:prstGeom>
            <a:solidFill>
              <a:schemeClr val="accent1"/>
            </a:solidFill>
            <a:ln w="9525">
              <a:noFill/>
              <a:round/>
              <a:headEnd/>
              <a:tailEnd/>
            </a:ln>
            <a:effectLst/>
          </p:spPr>
          <p:txBody>
            <a:bodyPr wrap="none" anchor="ctr"/>
            <a:lstStyle/>
            <a:p>
              <a:pPr>
                <a:defRPr/>
              </a:pPr>
              <a:endParaRPr lang="en-US"/>
            </a:p>
          </p:txBody>
        </p:sp>
        <p:sp>
          <p:nvSpPr>
            <p:cNvPr id="74781" name="Oval 29"/>
            <p:cNvSpPr>
              <a:spLocks noChangeArrowheads="1"/>
            </p:cNvSpPr>
            <p:nvPr/>
          </p:nvSpPr>
          <p:spPr bwMode="auto">
            <a:xfrm>
              <a:off x="5584" y="1408"/>
              <a:ext cx="80" cy="80"/>
            </a:xfrm>
            <a:prstGeom prst="ellipse">
              <a:avLst/>
            </a:prstGeom>
            <a:solidFill>
              <a:schemeClr val="folHlink"/>
            </a:solidFill>
            <a:ln w="9525">
              <a:noFill/>
              <a:round/>
              <a:headEnd/>
              <a:tailEnd/>
            </a:ln>
            <a:effectLst/>
          </p:spPr>
          <p:txBody>
            <a:bodyPr wrap="none" anchor="ctr"/>
            <a:lstStyle/>
            <a:p>
              <a:pPr>
                <a:defRPr/>
              </a:pPr>
              <a:endParaRPr lang="en-US"/>
            </a:p>
          </p:txBody>
        </p:sp>
        <p:sp>
          <p:nvSpPr>
            <p:cNvPr id="74782" name="Oval 30"/>
            <p:cNvSpPr>
              <a:spLocks noChangeArrowheads="1"/>
            </p:cNvSpPr>
            <p:nvPr/>
          </p:nvSpPr>
          <p:spPr bwMode="auto">
            <a:xfrm>
              <a:off x="5136" y="1520"/>
              <a:ext cx="80" cy="79"/>
            </a:xfrm>
            <a:prstGeom prst="ellipse">
              <a:avLst/>
            </a:prstGeom>
            <a:solidFill>
              <a:schemeClr val="accent2"/>
            </a:solidFill>
            <a:ln w="9525">
              <a:noFill/>
              <a:round/>
              <a:headEnd/>
              <a:tailEnd/>
            </a:ln>
            <a:effectLst/>
          </p:spPr>
          <p:txBody>
            <a:bodyPr wrap="none" anchor="ctr"/>
            <a:lstStyle/>
            <a:p>
              <a:pPr>
                <a:defRPr/>
              </a:pPr>
              <a:endParaRPr lang="en-US"/>
            </a:p>
          </p:txBody>
        </p:sp>
        <p:sp>
          <p:nvSpPr>
            <p:cNvPr id="74783" name="Oval 31"/>
            <p:cNvSpPr>
              <a:spLocks noChangeArrowheads="1"/>
            </p:cNvSpPr>
            <p:nvPr/>
          </p:nvSpPr>
          <p:spPr bwMode="auto">
            <a:xfrm>
              <a:off x="5248" y="1520"/>
              <a:ext cx="79" cy="79"/>
            </a:xfrm>
            <a:prstGeom prst="ellipse">
              <a:avLst/>
            </a:prstGeom>
            <a:solidFill>
              <a:schemeClr val="accent1"/>
            </a:solidFill>
            <a:ln w="9525">
              <a:noFill/>
              <a:round/>
              <a:headEnd/>
              <a:tailEnd/>
            </a:ln>
            <a:effectLst/>
          </p:spPr>
          <p:txBody>
            <a:bodyPr wrap="none" anchor="ctr"/>
            <a:lstStyle/>
            <a:p>
              <a:pPr>
                <a:defRPr/>
              </a:pPr>
              <a:endParaRPr lang="en-US"/>
            </a:p>
          </p:txBody>
        </p:sp>
        <p:sp>
          <p:nvSpPr>
            <p:cNvPr id="74784" name="Oval 32"/>
            <p:cNvSpPr>
              <a:spLocks noChangeArrowheads="1"/>
            </p:cNvSpPr>
            <p:nvPr/>
          </p:nvSpPr>
          <p:spPr bwMode="auto">
            <a:xfrm>
              <a:off x="5360" y="1520"/>
              <a:ext cx="77" cy="79"/>
            </a:xfrm>
            <a:prstGeom prst="ellipse">
              <a:avLst/>
            </a:prstGeom>
            <a:solidFill>
              <a:schemeClr val="accent1"/>
            </a:solidFill>
            <a:ln w="9525">
              <a:noFill/>
              <a:round/>
              <a:headEnd/>
              <a:tailEnd/>
            </a:ln>
            <a:effectLst/>
          </p:spPr>
          <p:txBody>
            <a:bodyPr wrap="none" anchor="ctr"/>
            <a:lstStyle/>
            <a:p>
              <a:pPr>
                <a:defRPr/>
              </a:pPr>
              <a:endParaRPr lang="en-US"/>
            </a:p>
          </p:txBody>
        </p:sp>
        <p:sp>
          <p:nvSpPr>
            <p:cNvPr id="74785" name="Oval 33"/>
            <p:cNvSpPr>
              <a:spLocks noChangeArrowheads="1"/>
            </p:cNvSpPr>
            <p:nvPr/>
          </p:nvSpPr>
          <p:spPr bwMode="auto">
            <a:xfrm>
              <a:off x="5472" y="1520"/>
              <a:ext cx="77" cy="79"/>
            </a:xfrm>
            <a:prstGeom prst="ellipse">
              <a:avLst/>
            </a:prstGeom>
            <a:solidFill>
              <a:schemeClr val="folHlink"/>
            </a:solidFill>
            <a:ln w="9525">
              <a:noFill/>
              <a:round/>
              <a:headEnd/>
              <a:tailEnd/>
            </a:ln>
            <a:effectLst/>
          </p:spPr>
          <p:txBody>
            <a:bodyPr wrap="none" anchor="ctr"/>
            <a:lstStyle/>
            <a:p>
              <a:pPr>
                <a:defRPr/>
              </a:pPr>
              <a:endParaRPr lang="en-US"/>
            </a:p>
          </p:txBody>
        </p:sp>
        <p:sp>
          <p:nvSpPr>
            <p:cNvPr id="74786" name="Oval 34"/>
            <p:cNvSpPr>
              <a:spLocks noChangeArrowheads="1"/>
            </p:cNvSpPr>
            <p:nvPr/>
          </p:nvSpPr>
          <p:spPr bwMode="auto">
            <a:xfrm>
              <a:off x="5136" y="1632"/>
              <a:ext cx="80" cy="77"/>
            </a:xfrm>
            <a:prstGeom prst="ellipse">
              <a:avLst/>
            </a:prstGeom>
            <a:solidFill>
              <a:schemeClr val="accent1"/>
            </a:solidFill>
            <a:ln w="9525">
              <a:noFill/>
              <a:round/>
              <a:headEnd/>
              <a:tailEnd/>
            </a:ln>
            <a:effectLst/>
          </p:spPr>
          <p:txBody>
            <a:bodyPr wrap="none" anchor="ctr"/>
            <a:lstStyle/>
            <a:p>
              <a:pPr>
                <a:defRPr/>
              </a:pPr>
              <a:endParaRPr lang="en-US"/>
            </a:p>
          </p:txBody>
        </p:sp>
        <p:sp>
          <p:nvSpPr>
            <p:cNvPr id="74787" name="Oval 35"/>
            <p:cNvSpPr>
              <a:spLocks noChangeArrowheads="1"/>
            </p:cNvSpPr>
            <p:nvPr/>
          </p:nvSpPr>
          <p:spPr bwMode="auto">
            <a:xfrm>
              <a:off x="5248" y="1632"/>
              <a:ext cx="79" cy="77"/>
            </a:xfrm>
            <a:prstGeom prst="ellipse">
              <a:avLst/>
            </a:prstGeom>
            <a:solidFill>
              <a:schemeClr val="accent1"/>
            </a:solidFill>
            <a:ln w="9525">
              <a:noFill/>
              <a:round/>
              <a:headEnd/>
              <a:tailEnd/>
            </a:ln>
            <a:effectLst/>
          </p:spPr>
          <p:txBody>
            <a:bodyPr wrap="none" anchor="ctr"/>
            <a:lstStyle/>
            <a:p>
              <a:pPr>
                <a:defRPr/>
              </a:pPr>
              <a:endParaRPr lang="en-US"/>
            </a:p>
          </p:txBody>
        </p:sp>
        <p:sp>
          <p:nvSpPr>
            <p:cNvPr id="74788" name="Oval 36"/>
            <p:cNvSpPr>
              <a:spLocks noChangeArrowheads="1"/>
            </p:cNvSpPr>
            <p:nvPr/>
          </p:nvSpPr>
          <p:spPr bwMode="auto">
            <a:xfrm>
              <a:off x="5360" y="1632"/>
              <a:ext cx="77" cy="77"/>
            </a:xfrm>
            <a:prstGeom prst="ellipse">
              <a:avLst/>
            </a:prstGeom>
            <a:solidFill>
              <a:schemeClr val="folHlink"/>
            </a:solidFill>
            <a:ln w="9525">
              <a:noFill/>
              <a:round/>
              <a:headEnd/>
              <a:tailEnd/>
            </a:ln>
            <a:effectLst/>
          </p:spPr>
          <p:txBody>
            <a:bodyPr wrap="none" anchor="ctr"/>
            <a:lstStyle/>
            <a:p>
              <a:pPr>
                <a:defRPr/>
              </a:pPr>
              <a:endParaRPr lang="en-US"/>
            </a:p>
          </p:txBody>
        </p:sp>
        <p:sp>
          <p:nvSpPr>
            <p:cNvPr id="74789" name="Oval 37"/>
            <p:cNvSpPr>
              <a:spLocks noChangeArrowheads="1"/>
            </p:cNvSpPr>
            <p:nvPr/>
          </p:nvSpPr>
          <p:spPr bwMode="auto">
            <a:xfrm>
              <a:off x="5472" y="1632"/>
              <a:ext cx="77" cy="77"/>
            </a:xfrm>
            <a:prstGeom prst="ellipse">
              <a:avLst/>
            </a:prstGeom>
            <a:solidFill>
              <a:schemeClr val="folHlink"/>
            </a:solidFill>
            <a:ln w="9525">
              <a:noFill/>
              <a:round/>
              <a:headEnd/>
              <a:tailEnd/>
            </a:ln>
            <a:effectLst/>
          </p:spPr>
          <p:txBody>
            <a:bodyPr wrap="none" anchor="ctr"/>
            <a:lstStyle/>
            <a:p>
              <a:pPr>
                <a:defRPr/>
              </a:pPr>
              <a:endParaRPr lang="en-US"/>
            </a:p>
          </p:txBody>
        </p:sp>
        <p:sp>
          <p:nvSpPr>
            <p:cNvPr id="74790" name="Oval 38"/>
            <p:cNvSpPr>
              <a:spLocks noChangeArrowheads="1"/>
            </p:cNvSpPr>
            <p:nvPr/>
          </p:nvSpPr>
          <p:spPr bwMode="auto">
            <a:xfrm>
              <a:off x="5248" y="1744"/>
              <a:ext cx="79" cy="80"/>
            </a:xfrm>
            <a:prstGeom prst="ellipse">
              <a:avLst/>
            </a:prstGeom>
            <a:solidFill>
              <a:schemeClr val="folHlink"/>
            </a:solidFill>
            <a:ln w="9525">
              <a:noFill/>
              <a:round/>
              <a:headEnd/>
              <a:tailEnd/>
            </a:ln>
            <a:effectLst/>
          </p:spPr>
          <p:txBody>
            <a:bodyPr wrap="none" anchor="ctr"/>
            <a:lstStyle/>
            <a:p>
              <a:pPr>
                <a:defRPr/>
              </a:pPr>
              <a:endParaRPr lang="en-US"/>
            </a:p>
          </p:txBody>
        </p:sp>
        <p:sp>
          <p:nvSpPr>
            <p:cNvPr id="74791" name="Oval 39"/>
            <p:cNvSpPr>
              <a:spLocks noChangeArrowheads="1"/>
            </p:cNvSpPr>
            <p:nvPr/>
          </p:nvSpPr>
          <p:spPr bwMode="auto">
            <a:xfrm>
              <a:off x="5472" y="1744"/>
              <a:ext cx="77" cy="80"/>
            </a:xfrm>
            <a:prstGeom prst="ellipse">
              <a:avLst/>
            </a:prstGeom>
            <a:solidFill>
              <a:schemeClr val="folHlink"/>
            </a:solidFill>
            <a:ln w="9525">
              <a:noFill/>
              <a:round/>
              <a:headEnd/>
              <a:tailEnd/>
            </a:ln>
            <a:effectLst/>
          </p:spPr>
          <p:txBody>
            <a:bodyPr wrap="none" anchor="ctr"/>
            <a:lstStyle/>
            <a:p>
              <a:pPr>
                <a:defRPr/>
              </a:pPr>
              <a:endParaRPr lang="en-US"/>
            </a:p>
          </p:txBody>
        </p:sp>
      </p:grpSp>
      <p:sp>
        <p:nvSpPr>
          <p:cNvPr id="74792" name="AutoShape 40">
            <a:hlinkClick r:id="" action="ppaction://hlinkshowjump?jump=previousslide" highlightClick="1"/>
          </p:cNvPr>
          <p:cNvSpPr>
            <a:spLocks noChangeArrowheads="1"/>
          </p:cNvSpPr>
          <p:nvPr userDrawn="1"/>
        </p:nvSpPr>
        <p:spPr bwMode="auto">
          <a:xfrm>
            <a:off x="8077200" y="6477000"/>
            <a:ext cx="414338" cy="381000"/>
          </a:xfrm>
          <a:prstGeom prst="actionButtonBackPrevious">
            <a:avLst/>
          </a:prstGeom>
          <a:solidFill>
            <a:schemeClr val="accent1"/>
          </a:solidFill>
          <a:ln w="9525">
            <a:noFill/>
            <a:miter lim="800000"/>
            <a:headEnd/>
            <a:tailEnd/>
          </a:ln>
          <a:effectLst/>
        </p:spPr>
        <p:txBody>
          <a:bodyPr wrap="none" anchor="ctr"/>
          <a:lstStyle/>
          <a:p>
            <a:pPr>
              <a:defRPr/>
            </a:pPr>
            <a:endParaRPr lang="en-US"/>
          </a:p>
        </p:txBody>
      </p:sp>
      <p:sp>
        <p:nvSpPr>
          <p:cNvPr id="74793" name="AutoShape 41">
            <a:hlinkClick r:id="" action="ppaction://hlinkshowjump?jump=nextslide" highlightClick="1"/>
          </p:cNvPr>
          <p:cNvSpPr>
            <a:spLocks noChangeArrowheads="1"/>
          </p:cNvSpPr>
          <p:nvPr userDrawn="1"/>
        </p:nvSpPr>
        <p:spPr bwMode="auto">
          <a:xfrm>
            <a:off x="8458200" y="6477000"/>
            <a:ext cx="381000" cy="381000"/>
          </a:xfrm>
          <a:prstGeom prst="actionButtonForwardNext">
            <a:avLst/>
          </a:prstGeom>
          <a:solidFill>
            <a:schemeClr val="accent1"/>
          </a:solidFill>
          <a:ln w="9525">
            <a:noFill/>
            <a:miter lim="800000"/>
            <a:headEnd/>
            <a:tailEnd/>
          </a:ln>
          <a:effectLst/>
        </p:spPr>
        <p:txBody>
          <a:bodyPr wrap="none" anchor="ctr"/>
          <a:lstStyle/>
          <a:p>
            <a:pPr>
              <a:defRPr/>
            </a:pPr>
            <a:endParaRPr lang="en-US"/>
          </a:p>
        </p:txBody>
      </p:sp>
    </p:spTree>
  </p:cSld>
  <p:clrMap bg1="lt1" tx1="dk1" bg2="lt2" tx2="dk2" accent1="accent1" accent2="accent2" accent3="accent3" accent4="accent4" accent5="accent5" accent6="accent6" hlink="hlink" folHlink="folHlink"/>
  <p:sldLayoutIdLst>
    <p:sldLayoutId id="2147483696"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iming>
    <p:tnLst>
      <p:par>
        <p:cTn id="1" dur="indefinite" restart="never" nodeType="tmRoot"/>
      </p:par>
    </p:tnLst>
  </p:timing>
  <p:hf hdr="0" ftr="0" dt="0"/>
  <p:txStyles>
    <p:titleStyle>
      <a:lvl1pPr algn="l" rtl="0" eaLnBrk="0" fontAlgn="base" hangingPunct="0">
        <a:spcBef>
          <a:spcPct val="0"/>
        </a:spcBef>
        <a:spcAft>
          <a:spcPct val="0"/>
        </a:spcAft>
        <a:defRPr sz="3900" b="1">
          <a:solidFill>
            <a:schemeClr val="tx2"/>
          </a:solidFill>
          <a:latin typeface="+mj-lt"/>
          <a:ea typeface="+mj-ea"/>
          <a:cs typeface="+mj-cs"/>
        </a:defRPr>
      </a:lvl1pPr>
      <a:lvl2pPr algn="l" rtl="0" eaLnBrk="0" fontAlgn="base" hangingPunct="0">
        <a:spcBef>
          <a:spcPct val="0"/>
        </a:spcBef>
        <a:spcAft>
          <a:spcPct val="0"/>
        </a:spcAft>
        <a:defRPr sz="3900" b="1">
          <a:solidFill>
            <a:schemeClr val="tx2"/>
          </a:solidFill>
          <a:latin typeface="Arial" charset="0"/>
        </a:defRPr>
      </a:lvl2pPr>
      <a:lvl3pPr algn="l" rtl="0" eaLnBrk="0" fontAlgn="base" hangingPunct="0">
        <a:spcBef>
          <a:spcPct val="0"/>
        </a:spcBef>
        <a:spcAft>
          <a:spcPct val="0"/>
        </a:spcAft>
        <a:defRPr sz="3900" b="1">
          <a:solidFill>
            <a:schemeClr val="tx2"/>
          </a:solidFill>
          <a:latin typeface="Arial" charset="0"/>
        </a:defRPr>
      </a:lvl3pPr>
      <a:lvl4pPr algn="l" rtl="0" eaLnBrk="0" fontAlgn="base" hangingPunct="0">
        <a:spcBef>
          <a:spcPct val="0"/>
        </a:spcBef>
        <a:spcAft>
          <a:spcPct val="0"/>
        </a:spcAft>
        <a:defRPr sz="3900" b="1">
          <a:solidFill>
            <a:schemeClr val="tx2"/>
          </a:solidFill>
          <a:latin typeface="Arial" charset="0"/>
        </a:defRPr>
      </a:lvl4pPr>
      <a:lvl5pPr algn="l" rtl="0" eaLnBrk="0" fontAlgn="base" hangingPunct="0">
        <a:spcBef>
          <a:spcPct val="0"/>
        </a:spcBef>
        <a:spcAft>
          <a:spcPct val="0"/>
        </a:spcAft>
        <a:defRPr sz="3900" b="1">
          <a:solidFill>
            <a:schemeClr val="tx2"/>
          </a:solidFill>
          <a:latin typeface="Arial" charset="0"/>
        </a:defRPr>
      </a:lvl5pPr>
      <a:lvl6pPr marL="457200" algn="l" rtl="0" fontAlgn="base">
        <a:spcBef>
          <a:spcPct val="0"/>
        </a:spcBef>
        <a:spcAft>
          <a:spcPct val="0"/>
        </a:spcAft>
        <a:defRPr sz="3900" b="1">
          <a:solidFill>
            <a:schemeClr val="tx2"/>
          </a:solidFill>
          <a:latin typeface="Arial" charset="0"/>
        </a:defRPr>
      </a:lvl6pPr>
      <a:lvl7pPr marL="914400" algn="l" rtl="0" fontAlgn="base">
        <a:spcBef>
          <a:spcPct val="0"/>
        </a:spcBef>
        <a:spcAft>
          <a:spcPct val="0"/>
        </a:spcAft>
        <a:defRPr sz="3900" b="1">
          <a:solidFill>
            <a:schemeClr val="tx2"/>
          </a:solidFill>
          <a:latin typeface="Arial" charset="0"/>
        </a:defRPr>
      </a:lvl7pPr>
      <a:lvl8pPr marL="1371600" algn="l" rtl="0" fontAlgn="base">
        <a:spcBef>
          <a:spcPct val="0"/>
        </a:spcBef>
        <a:spcAft>
          <a:spcPct val="0"/>
        </a:spcAft>
        <a:defRPr sz="3900" b="1">
          <a:solidFill>
            <a:schemeClr val="tx2"/>
          </a:solidFill>
          <a:latin typeface="Arial" charset="0"/>
        </a:defRPr>
      </a:lvl8pPr>
      <a:lvl9pPr marL="1828800" algn="l" rtl="0" fontAlgn="base">
        <a:spcBef>
          <a:spcPct val="0"/>
        </a:spcBef>
        <a:spcAft>
          <a:spcPct val="0"/>
        </a:spcAft>
        <a:defRPr sz="3900" b="1">
          <a:solidFill>
            <a:schemeClr val="tx2"/>
          </a:solidFill>
          <a:latin typeface="Arial" charset="0"/>
        </a:defRPr>
      </a:lvl9pPr>
    </p:titleStyle>
    <p:bodyStyle>
      <a:lvl1pPr marL="342900" indent="-342900" algn="l" rtl="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mn-lt"/>
          <a:ea typeface="+mn-ea"/>
          <a:cs typeface="+mn-cs"/>
        </a:defRPr>
      </a:lvl1pPr>
      <a:lvl2pPr marL="692150" indent="-347663" algn="l" rtl="0" eaLnBrk="0" fontAlgn="base" hangingPunct="0">
        <a:spcBef>
          <a:spcPct val="20000"/>
        </a:spcBef>
        <a:spcAft>
          <a:spcPct val="0"/>
        </a:spcAft>
        <a:buClr>
          <a:schemeClr val="accent2"/>
        </a:buClr>
        <a:buSzPct val="70000"/>
        <a:buFont typeface="Wingdings" pitchFamily="2" charset="2"/>
        <a:buChar char="l"/>
        <a:defRPr sz="2600">
          <a:solidFill>
            <a:schemeClr val="tx1"/>
          </a:solidFill>
          <a:latin typeface="+mn-lt"/>
        </a:defRPr>
      </a:lvl2pPr>
      <a:lvl3pPr marL="987425" indent="-293688" algn="l" rtl="0" eaLnBrk="0" fontAlgn="base" hangingPunct="0">
        <a:spcBef>
          <a:spcPct val="20000"/>
        </a:spcBef>
        <a:spcAft>
          <a:spcPct val="0"/>
        </a:spcAft>
        <a:buClr>
          <a:schemeClr val="accent1"/>
        </a:buClr>
        <a:buSzPct val="70000"/>
        <a:buFont typeface="Wingdings" pitchFamily="2" charset="2"/>
        <a:buChar char="l"/>
        <a:defRPr sz="2300">
          <a:solidFill>
            <a:schemeClr val="tx1"/>
          </a:solidFill>
          <a:latin typeface="+mn-lt"/>
        </a:defRPr>
      </a:lvl3pPr>
      <a:lvl4pPr marL="1281113" indent="-292100" algn="l" rtl="0" eaLnBrk="0" fontAlgn="base" hangingPunct="0">
        <a:spcBef>
          <a:spcPct val="20000"/>
        </a:spcBef>
        <a:spcAft>
          <a:spcPct val="0"/>
        </a:spcAft>
        <a:buClr>
          <a:schemeClr val="tx2"/>
        </a:buClr>
        <a:buSzPct val="75000"/>
        <a:buFont typeface="Wingdings" pitchFamily="2" charset="2"/>
        <a:buChar char="§"/>
        <a:defRPr sz="2000">
          <a:solidFill>
            <a:schemeClr val="tx1"/>
          </a:solidFill>
          <a:latin typeface="+mn-lt"/>
        </a:defRPr>
      </a:lvl4pPr>
      <a:lvl5pPr marL="1598613" indent="-315913" algn="l" rtl="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mn-lt"/>
        </a:defRPr>
      </a:lvl5pPr>
      <a:lvl6pPr marL="20558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6pPr>
      <a:lvl7pPr marL="25130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7pPr>
      <a:lvl8pPr marL="29702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8pPr>
      <a:lvl9pPr marL="34274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en.wikipedia.org/wiki/Image:Hanoiklein.jpg"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15.xml.rels><?xml version="1.0" encoding="UTF-8" standalone="yes"?>
<Relationships xmlns="http://schemas.openxmlformats.org/package/2006/relationships"><Relationship Id="rId3" Type="http://schemas.openxmlformats.org/officeDocument/2006/relationships/hyperlink" Target="http://wipos.p.lodz.pl/zylla/games/hf.html"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hyperlink" Target="http://www.cut-the-knot.org/recurrence/hanoi.shtml" TargetMode="Externa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notesSlide" Target="../notesSlides/notesSlide19.xml"/><Relationship Id="rId7" Type="http://schemas.openxmlformats.org/officeDocument/2006/relationships/image" Target="../media/image3.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2.wmf"/><Relationship Id="rId4" Type="http://schemas.openxmlformats.org/officeDocument/2006/relationships/oleObject" Target="../embeddings/oleObject1.bin"/><Relationship Id="rId9" Type="http://schemas.openxmlformats.org/officeDocument/2006/relationships/image" Target="../media/image4.w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emf"/><Relationship Id="rId5" Type="http://schemas.openxmlformats.org/officeDocument/2006/relationships/customXml" Target="../ink/ink2.xml"/><Relationship Id="rId4" Type="http://schemas.openxmlformats.org/officeDocument/2006/relationships/image" Target="../media/image1.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p:cNvSpPr>
            <a:spLocks noGrp="1" noChangeArrowheads="1"/>
          </p:cNvSpPr>
          <p:nvPr>
            <p:ph type="sldNum" sz="quarter" idx="12"/>
          </p:nvPr>
        </p:nvSpPr>
        <p:spPr>
          <a:noFill/>
        </p:spPr>
        <p:txBody>
          <a:bodyPr/>
          <a:lstStyle/>
          <a:p>
            <a:fld id="{1FDF0D8E-3238-4F96-8EDD-6772A2A74716}" type="slidenum">
              <a:rPr lang="en-US" altLang="en-US" smtClean="0"/>
              <a:pPr/>
              <a:t>1</a:t>
            </a:fld>
            <a:endParaRPr lang="en-US" altLang="en-US" smtClean="0"/>
          </a:p>
        </p:txBody>
      </p:sp>
      <p:sp>
        <p:nvSpPr>
          <p:cNvPr id="5123" name="Rectangle 2"/>
          <p:cNvSpPr>
            <a:spLocks noGrp="1" noChangeArrowheads="1"/>
          </p:cNvSpPr>
          <p:nvPr>
            <p:ph type="ctrTitle"/>
          </p:nvPr>
        </p:nvSpPr>
        <p:spPr/>
        <p:txBody>
          <a:bodyPr/>
          <a:lstStyle/>
          <a:p>
            <a:pPr eaLnBrk="1" hangingPunct="1"/>
            <a:r>
              <a:rPr lang="en-US" smtClean="0"/>
              <a:t>Recurrence Relations</a:t>
            </a:r>
          </a:p>
        </p:txBody>
      </p:sp>
      <p:sp>
        <p:nvSpPr>
          <p:cNvPr id="5124" name="Rectangle 3"/>
          <p:cNvSpPr>
            <a:spLocks noGrp="1" noChangeArrowheads="1"/>
          </p:cNvSpPr>
          <p:nvPr>
            <p:ph type="subTitle" idx="1"/>
          </p:nvPr>
        </p:nvSpPr>
        <p:spPr/>
        <p:txBody>
          <a:bodyPr/>
          <a:lstStyle/>
          <a:p>
            <a:pPr eaLnBrk="1" hangingPunct="1"/>
            <a:r>
              <a:rPr lang="en-US" smtClean="0"/>
              <a:t>Jorge A. Cobb</a:t>
            </a:r>
          </a:p>
          <a:p>
            <a:pPr eaLnBrk="1" hangingPunct="1"/>
            <a:endParaRPr lang="en-US" sz="1600" smtClean="0"/>
          </a:p>
          <a:p>
            <a:pPr eaLnBrk="1" hangingPunct="1"/>
            <a:r>
              <a:rPr lang="en-US" smtClean="0"/>
              <a:t>The University of Texas at Dallas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5"/>
          <p:cNvSpPr>
            <a:spLocks noGrp="1"/>
          </p:cNvSpPr>
          <p:nvPr>
            <p:ph type="sldNum" sz="quarter" idx="12"/>
          </p:nvPr>
        </p:nvSpPr>
        <p:spPr>
          <a:noFill/>
        </p:spPr>
        <p:txBody>
          <a:bodyPr/>
          <a:lstStyle/>
          <a:p>
            <a:fld id="{2BC661B1-EEAD-416D-9E6A-8E598C7805A6}" type="slidenum">
              <a:rPr lang="en-US" altLang="en-US" smtClean="0"/>
              <a:pPr/>
              <a:t>10</a:t>
            </a:fld>
            <a:endParaRPr lang="en-US" altLang="en-US" smtClean="0"/>
          </a:p>
        </p:txBody>
      </p:sp>
      <p:sp>
        <p:nvSpPr>
          <p:cNvPr id="17411" name="Rectangle 2"/>
          <p:cNvSpPr>
            <a:spLocks noGrp="1" noChangeArrowheads="1"/>
          </p:cNvSpPr>
          <p:nvPr>
            <p:ph type="title"/>
          </p:nvPr>
        </p:nvSpPr>
        <p:spPr/>
        <p:txBody>
          <a:bodyPr/>
          <a:lstStyle/>
          <a:p>
            <a:pPr eaLnBrk="1" hangingPunct="1"/>
            <a:r>
              <a:rPr lang="en-US" smtClean="0"/>
              <a:t>Example: compound interest</a:t>
            </a:r>
          </a:p>
        </p:txBody>
      </p:sp>
      <p:sp>
        <p:nvSpPr>
          <p:cNvPr id="51203" name="Rectangle 3"/>
          <p:cNvSpPr>
            <a:spLocks noGrp="1" noChangeArrowheads="1"/>
          </p:cNvSpPr>
          <p:nvPr>
            <p:ph type="body" idx="1"/>
          </p:nvPr>
        </p:nvSpPr>
        <p:spPr/>
        <p:txBody>
          <a:bodyPr/>
          <a:lstStyle/>
          <a:p>
            <a:pPr eaLnBrk="1" hangingPunct="1"/>
            <a:r>
              <a:rPr lang="en-US" dirty="0" smtClean="0"/>
              <a:t>Suppose you deposit P</a:t>
            </a:r>
            <a:r>
              <a:rPr lang="en-US" baseline="-25000" dirty="0" smtClean="0"/>
              <a:t>0</a:t>
            </a:r>
            <a:r>
              <a:rPr lang="en-US" dirty="0" smtClean="0"/>
              <a:t> dollars in a savings account with a fixed interest rate of 5%. How much money do you have after </a:t>
            </a:r>
            <a:r>
              <a:rPr lang="en-US" i="1" dirty="0" smtClean="0"/>
              <a:t>n </a:t>
            </a:r>
            <a:r>
              <a:rPr lang="en-US" dirty="0" smtClean="0"/>
              <a:t>years? (assume no withdrawals and no taxes)</a:t>
            </a:r>
          </a:p>
          <a:p>
            <a:pPr eaLnBrk="1" hangingPunct="1"/>
            <a:r>
              <a:rPr lang="en-US" dirty="0" err="1" smtClean="0"/>
              <a:t>P</a:t>
            </a:r>
            <a:r>
              <a:rPr lang="en-US" baseline="-25000" dirty="0" err="1" smtClean="0"/>
              <a:t>n</a:t>
            </a:r>
            <a:r>
              <a:rPr lang="en-US" dirty="0" smtClean="0"/>
              <a:t> = P</a:t>
            </a:r>
            <a:r>
              <a:rPr lang="en-US" baseline="-25000" dirty="0" smtClean="0"/>
              <a:t>n-1</a:t>
            </a:r>
            <a:r>
              <a:rPr lang="en-US" dirty="0" smtClean="0"/>
              <a:t> + 5% of P</a:t>
            </a:r>
            <a:r>
              <a:rPr lang="en-US" baseline="-25000" dirty="0" smtClean="0"/>
              <a:t>n-1</a:t>
            </a:r>
            <a:r>
              <a:rPr lang="en-US" dirty="0" smtClean="0"/>
              <a:t> = P</a:t>
            </a:r>
            <a:r>
              <a:rPr lang="en-US" baseline="-25000" dirty="0" smtClean="0"/>
              <a:t>n-1</a:t>
            </a:r>
            <a:r>
              <a:rPr lang="en-US" dirty="0" smtClean="0"/>
              <a:t> + 0.05 P</a:t>
            </a:r>
            <a:r>
              <a:rPr lang="en-US" baseline="-25000" dirty="0" smtClean="0"/>
              <a:t>n-1</a:t>
            </a:r>
            <a:r>
              <a:rPr lang="en-US" dirty="0" smtClean="0"/>
              <a:t> = 1.05 P</a:t>
            </a:r>
            <a:r>
              <a:rPr lang="en-US" baseline="-25000" dirty="0" smtClean="0"/>
              <a:t>n-1</a:t>
            </a:r>
          </a:p>
          <a:p>
            <a:pPr eaLnBrk="1" hangingPunct="1"/>
            <a:r>
              <a:rPr lang="en-US" dirty="0" smtClean="0"/>
              <a:t>Can we come up with a closed </a:t>
            </a:r>
            <a:r>
              <a:rPr lang="en-US" smtClean="0"/>
              <a:t>formula?</a:t>
            </a:r>
          </a:p>
          <a:p>
            <a:pPr eaLnBrk="1" hangingPunct="1"/>
            <a:r>
              <a:rPr lang="en-US" smtClean="0"/>
              <a:t>P</a:t>
            </a:r>
            <a:r>
              <a:rPr lang="en-US" baseline="-25000" smtClean="0"/>
              <a:t>n</a:t>
            </a:r>
            <a:r>
              <a:rPr lang="en-US" dirty="0" smtClean="0"/>
              <a:t> = 1.05 (1.05 P</a:t>
            </a:r>
            <a:r>
              <a:rPr lang="en-US" baseline="-25000" dirty="0" smtClean="0"/>
              <a:t>n-2</a:t>
            </a:r>
            <a:r>
              <a:rPr lang="en-US" dirty="0" smtClean="0"/>
              <a:t>) = 1.05 (1.05 (1.05 P</a:t>
            </a:r>
            <a:r>
              <a:rPr lang="en-US" baseline="-25000" dirty="0" smtClean="0"/>
              <a:t>n-3</a:t>
            </a:r>
            <a:r>
              <a:rPr lang="en-US" dirty="0" smtClean="0"/>
              <a:t>)) = ... = 1.05</a:t>
            </a:r>
            <a:r>
              <a:rPr lang="en-US" baseline="30000" dirty="0" smtClean="0"/>
              <a:t>n</a:t>
            </a:r>
            <a:r>
              <a:rPr lang="en-US" dirty="0" smtClean="0"/>
              <a:t> P</a:t>
            </a:r>
            <a:r>
              <a:rPr lang="en-US" baseline="-25000" dirty="0" smtClean="0"/>
              <a:t>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1203">
                                            <p:txEl>
                                              <p:pRg st="1" end="1"/>
                                            </p:txEl>
                                          </p:spTgt>
                                        </p:tgtEl>
                                        <p:attrNameLst>
                                          <p:attrName>style.visibility</p:attrName>
                                        </p:attrNameLst>
                                      </p:cBhvr>
                                      <p:to>
                                        <p:strVal val="visible"/>
                                      </p:to>
                                    </p:set>
                                    <p:animEffect transition="in" filter="blinds(horizontal)">
                                      <p:cBhvr>
                                        <p:cTn id="7" dur="500"/>
                                        <p:tgtEl>
                                          <p:spTgt spid="5120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1203">
                                            <p:txEl>
                                              <p:pRg st="2" end="2"/>
                                            </p:txEl>
                                          </p:spTgt>
                                        </p:tgtEl>
                                        <p:attrNameLst>
                                          <p:attrName>style.visibility</p:attrName>
                                        </p:attrNameLst>
                                      </p:cBhvr>
                                      <p:to>
                                        <p:strVal val="visible"/>
                                      </p:to>
                                    </p:set>
                                    <p:animEffect transition="in" filter="blinds(horizontal)">
                                      <p:cBhvr>
                                        <p:cTn id="12" dur="500"/>
                                        <p:tgtEl>
                                          <p:spTgt spid="5120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1203">
                                            <p:txEl>
                                              <p:pRg st="3" end="3"/>
                                            </p:txEl>
                                          </p:spTgt>
                                        </p:tgtEl>
                                        <p:attrNameLst>
                                          <p:attrName>style.visibility</p:attrName>
                                        </p:attrNameLst>
                                      </p:cBhvr>
                                      <p:to>
                                        <p:strVal val="visible"/>
                                      </p:to>
                                    </p:set>
                                    <p:animEffect transition="in" filter="blinds(horizontal)">
                                      <p:cBhvr>
                                        <p:cTn id="17" dur="500"/>
                                        <p:tgtEl>
                                          <p:spTgt spid="5120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5"/>
          <p:cNvSpPr>
            <a:spLocks noGrp="1"/>
          </p:cNvSpPr>
          <p:nvPr>
            <p:ph type="sldNum" sz="quarter" idx="12"/>
          </p:nvPr>
        </p:nvSpPr>
        <p:spPr>
          <a:noFill/>
        </p:spPr>
        <p:txBody>
          <a:bodyPr/>
          <a:lstStyle/>
          <a:p>
            <a:fld id="{DF1209D7-C215-477F-AD86-D6B0EDB4CC55}" type="slidenum">
              <a:rPr lang="en-US" altLang="en-US" smtClean="0"/>
              <a:pPr/>
              <a:t>11</a:t>
            </a:fld>
            <a:endParaRPr lang="en-US" altLang="en-US" smtClean="0"/>
          </a:p>
        </p:txBody>
      </p:sp>
      <p:sp>
        <p:nvSpPr>
          <p:cNvPr id="18435" name="Rectangle 2"/>
          <p:cNvSpPr>
            <a:spLocks noGrp="1" noChangeArrowheads="1"/>
          </p:cNvSpPr>
          <p:nvPr>
            <p:ph type="title"/>
          </p:nvPr>
        </p:nvSpPr>
        <p:spPr/>
        <p:txBody>
          <a:bodyPr/>
          <a:lstStyle/>
          <a:p>
            <a:pPr eaLnBrk="1" hangingPunct="1"/>
            <a:r>
              <a:rPr lang="en-US" sz="3500" smtClean="0"/>
              <a:t>Bit string example (no consec 0’s)</a:t>
            </a:r>
            <a:r>
              <a:rPr lang="en-US" smtClean="0"/>
              <a:t> </a:t>
            </a:r>
          </a:p>
        </p:txBody>
      </p:sp>
      <p:sp>
        <p:nvSpPr>
          <p:cNvPr id="49155" name="Rectangle 3"/>
          <p:cNvSpPr>
            <a:spLocks noGrp="1" noChangeArrowheads="1"/>
          </p:cNvSpPr>
          <p:nvPr>
            <p:ph type="body" idx="1"/>
          </p:nvPr>
        </p:nvSpPr>
        <p:spPr/>
        <p:txBody>
          <a:bodyPr/>
          <a:lstStyle/>
          <a:p>
            <a:pPr eaLnBrk="1" hangingPunct="1"/>
            <a:r>
              <a:rPr lang="en-US" smtClean="0"/>
              <a:t>Suppose we know previous values of a</a:t>
            </a:r>
            <a:r>
              <a:rPr lang="en-US" baseline="-25000" smtClean="0"/>
              <a:t>n</a:t>
            </a:r>
          </a:p>
          <a:p>
            <a:pPr eaLnBrk="1" hangingPunct="1"/>
            <a:r>
              <a:rPr lang="en-US" smtClean="0"/>
              <a:t>Then, among strings of length </a:t>
            </a:r>
            <a:r>
              <a:rPr lang="en-US" i="1" smtClean="0"/>
              <a:t>n</a:t>
            </a:r>
            <a:r>
              <a:rPr lang="en-US" smtClean="0"/>
              <a:t>,</a:t>
            </a:r>
          </a:p>
          <a:p>
            <a:pPr lvl="1" eaLnBrk="1" hangingPunct="1"/>
            <a:endParaRPr lang="en-US" smtClean="0"/>
          </a:p>
          <a:p>
            <a:pPr lvl="1" eaLnBrk="1" hangingPunct="1"/>
            <a:r>
              <a:rPr lang="en-US" smtClean="0"/>
              <a:t>If the final bit is 1, all legal strings will also be legal strings for the first </a:t>
            </a:r>
            <a:r>
              <a:rPr lang="en-US" i="1" smtClean="0"/>
              <a:t>n</a:t>
            </a:r>
            <a:r>
              <a:rPr lang="en-US" smtClean="0"/>
              <a:t>-1 bits (a</a:t>
            </a:r>
            <a:r>
              <a:rPr lang="en-US" sz="3000" baseline="-25000" smtClean="0"/>
              <a:t>n-1</a:t>
            </a:r>
            <a:r>
              <a:rPr lang="en-US" smtClean="0"/>
              <a:t> of them) </a:t>
            </a:r>
          </a:p>
          <a:p>
            <a:pPr lvl="1" eaLnBrk="1" hangingPunct="1"/>
            <a:endParaRPr lang="en-US" smtClean="0"/>
          </a:p>
          <a:p>
            <a:pPr lvl="1" eaLnBrk="1" hangingPunct="1"/>
            <a:r>
              <a:rPr lang="en-US" smtClean="0"/>
              <a:t>If the final bit is 0, then the next-to-last bit cannot be 0, so the legal strings are the legal strings of length </a:t>
            </a:r>
            <a:r>
              <a:rPr lang="en-US" i="1" smtClean="0"/>
              <a:t>n</a:t>
            </a:r>
            <a:r>
              <a:rPr lang="en-US" smtClean="0"/>
              <a:t>-2 (a</a:t>
            </a:r>
            <a:r>
              <a:rPr lang="en-US" sz="3000" baseline="-25000" smtClean="0"/>
              <a:t>n-2</a:t>
            </a:r>
            <a:r>
              <a:rPr lang="en-US" smtClean="0"/>
              <a:t> of them) plus the two bits 10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9155">
                                            <p:txEl>
                                              <p:pRg st="0" end="0"/>
                                            </p:txEl>
                                          </p:spTgt>
                                        </p:tgtEl>
                                        <p:attrNameLst>
                                          <p:attrName>style.visibility</p:attrName>
                                        </p:attrNameLst>
                                      </p:cBhvr>
                                      <p:to>
                                        <p:strVal val="visible"/>
                                      </p:to>
                                    </p:set>
                                    <p:animEffect transition="in" filter="blinds(horizontal)">
                                      <p:cBhvr>
                                        <p:cTn id="7" dur="500"/>
                                        <p:tgtEl>
                                          <p:spTgt spid="49155">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9155">
                                            <p:txEl>
                                              <p:pRg st="1" end="1"/>
                                            </p:txEl>
                                          </p:spTgt>
                                        </p:tgtEl>
                                        <p:attrNameLst>
                                          <p:attrName>style.visibility</p:attrName>
                                        </p:attrNameLst>
                                      </p:cBhvr>
                                      <p:to>
                                        <p:strVal val="visible"/>
                                      </p:to>
                                    </p:set>
                                    <p:animEffect transition="in" filter="blinds(horizontal)">
                                      <p:cBhvr>
                                        <p:cTn id="10" dur="500"/>
                                        <p:tgtEl>
                                          <p:spTgt spid="4915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49155">
                                            <p:txEl>
                                              <p:pRg st="3" end="3"/>
                                            </p:txEl>
                                          </p:spTgt>
                                        </p:tgtEl>
                                        <p:attrNameLst>
                                          <p:attrName>style.visibility</p:attrName>
                                        </p:attrNameLst>
                                      </p:cBhvr>
                                      <p:to>
                                        <p:strVal val="visible"/>
                                      </p:to>
                                    </p:set>
                                    <p:animEffect transition="in" filter="blinds(horizontal)">
                                      <p:cBhvr>
                                        <p:cTn id="15" dur="500"/>
                                        <p:tgtEl>
                                          <p:spTgt spid="49155">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49155">
                                            <p:txEl>
                                              <p:pRg st="5" end="5"/>
                                            </p:txEl>
                                          </p:spTgt>
                                        </p:tgtEl>
                                        <p:attrNameLst>
                                          <p:attrName>style.visibility</p:attrName>
                                        </p:attrNameLst>
                                      </p:cBhvr>
                                      <p:to>
                                        <p:strVal val="visible"/>
                                      </p:to>
                                    </p:set>
                                    <p:animEffect transition="in" filter="blinds(horizontal)">
                                      <p:cBhvr>
                                        <p:cTn id="20" dur="500"/>
                                        <p:tgtEl>
                                          <p:spTgt spid="4915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5"/>
          <p:cNvSpPr>
            <a:spLocks noGrp="1"/>
          </p:cNvSpPr>
          <p:nvPr>
            <p:ph type="sldNum" sz="quarter" idx="12"/>
          </p:nvPr>
        </p:nvSpPr>
        <p:spPr>
          <a:noFill/>
        </p:spPr>
        <p:txBody>
          <a:bodyPr/>
          <a:lstStyle/>
          <a:p>
            <a:fld id="{D14AA9BA-E01B-4444-9C84-DC567C30A4B3}" type="slidenum">
              <a:rPr lang="en-US" altLang="en-US" smtClean="0"/>
              <a:pPr/>
              <a:t>12</a:t>
            </a:fld>
            <a:endParaRPr lang="en-US" altLang="en-US" smtClean="0"/>
          </a:p>
        </p:txBody>
      </p:sp>
      <p:sp>
        <p:nvSpPr>
          <p:cNvPr id="19459" name="Rectangle 2"/>
          <p:cNvSpPr>
            <a:spLocks noGrp="1" noChangeArrowheads="1"/>
          </p:cNvSpPr>
          <p:nvPr>
            <p:ph type="title"/>
          </p:nvPr>
        </p:nvSpPr>
        <p:spPr/>
        <p:txBody>
          <a:bodyPr/>
          <a:lstStyle/>
          <a:p>
            <a:pPr eaLnBrk="1" hangingPunct="1"/>
            <a:r>
              <a:rPr lang="en-US" smtClean="0"/>
              <a:t>Bit string recurrence</a:t>
            </a:r>
          </a:p>
        </p:txBody>
      </p:sp>
      <p:sp>
        <p:nvSpPr>
          <p:cNvPr id="50179" name="Rectangle 3"/>
          <p:cNvSpPr>
            <a:spLocks noGrp="1" noChangeArrowheads="1"/>
          </p:cNvSpPr>
          <p:nvPr>
            <p:ph type="body" idx="1"/>
          </p:nvPr>
        </p:nvSpPr>
        <p:spPr/>
        <p:txBody>
          <a:bodyPr/>
          <a:lstStyle/>
          <a:p>
            <a:pPr eaLnBrk="1" hangingPunct="1"/>
            <a:r>
              <a:rPr lang="en-US" smtClean="0"/>
              <a:t>a</a:t>
            </a:r>
            <a:r>
              <a:rPr lang="en-US" baseline="-25000" smtClean="0"/>
              <a:t>n</a:t>
            </a:r>
            <a:r>
              <a:rPr lang="en-US" smtClean="0"/>
              <a:t> = a</a:t>
            </a:r>
            <a:r>
              <a:rPr lang="en-US" baseline="-25000" smtClean="0"/>
              <a:t>n-1</a:t>
            </a:r>
            <a:r>
              <a:rPr lang="en-US" smtClean="0"/>
              <a:t> + a</a:t>
            </a:r>
            <a:r>
              <a:rPr lang="en-US" baseline="-25000" smtClean="0"/>
              <a:t>n-2</a:t>
            </a:r>
            <a:r>
              <a:rPr lang="en-US" smtClean="0"/>
              <a:t> for n</a:t>
            </a:r>
            <a:r>
              <a:rPr lang="en-US" smtClean="0">
                <a:cs typeface="Arial" charset="0"/>
              </a:rPr>
              <a:t>≥3</a:t>
            </a:r>
          </a:p>
          <a:p>
            <a:pPr eaLnBrk="1" hangingPunct="1"/>
            <a:r>
              <a:rPr lang="en-US" smtClean="0">
                <a:cs typeface="Arial" charset="0"/>
              </a:rPr>
              <a:t>For n=1,</a:t>
            </a:r>
          </a:p>
          <a:p>
            <a:pPr lvl="1" eaLnBrk="1" hangingPunct="1"/>
            <a:r>
              <a:rPr lang="en-US" smtClean="0">
                <a:cs typeface="Arial" charset="0"/>
              </a:rPr>
              <a:t>all two strings (“0” and “1”), so a</a:t>
            </a:r>
            <a:r>
              <a:rPr lang="en-US" baseline="-25000" smtClean="0">
                <a:cs typeface="Arial" charset="0"/>
              </a:rPr>
              <a:t>1</a:t>
            </a:r>
            <a:r>
              <a:rPr lang="en-US" smtClean="0">
                <a:cs typeface="Arial" charset="0"/>
              </a:rPr>
              <a:t>=2</a:t>
            </a:r>
          </a:p>
          <a:p>
            <a:pPr eaLnBrk="1" hangingPunct="1"/>
            <a:r>
              <a:rPr lang="en-US" smtClean="0">
                <a:cs typeface="Arial" charset="0"/>
              </a:rPr>
              <a:t>For n=2,</a:t>
            </a:r>
          </a:p>
          <a:p>
            <a:pPr lvl="1" eaLnBrk="1" hangingPunct="1"/>
            <a:r>
              <a:rPr lang="en-US" smtClean="0">
                <a:cs typeface="Arial" charset="0"/>
              </a:rPr>
              <a:t>three of the four strings (“01”, “10”, “11”) are valid while “00” is not, so a</a:t>
            </a:r>
            <a:r>
              <a:rPr lang="en-US" baseline="-25000" smtClean="0">
                <a:cs typeface="Arial" charset="0"/>
              </a:rPr>
              <a:t>2</a:t>
            </a:r>
            <a:r>
              <a:rPr lang="en-US" smtClean="0">
                <a:cs typeface="Arial" charset="0"/>
              </a:rPr>
              <a:t>=3</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0179">
                                            <p:txEl>
                                              <p:pRg st="0" end="0"/>
                                            </p:txEl>
                                          </p:spTgt>
                                        </p:tgtEl>
                                        <p:attrNameLst>
                                          <p:attrName>style.visibility</p:attrName>
                                        </p:attrNameLst>
                                      </p:cBhvr>
                                      <p:to>
                                        <p:strVal val="visible"/>
                                      </p:to>
                                    </p:set>
                                    <p:animEffect transition="in" filter="blinds(horizontal)">
                                      <p:cBhvr>
                                        <p:cTn id="7" dur="500"/>
                                        <p:tgtEl>
                                          <p:spTgt spid="5017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0179">
                                            <p:txEl>
                                              <p:pRg st="1" end="1"/>
                                            </p:txEl>
                                          </p:spTgt>
                                        </p:tgtEl>
                                        <p:attrNameLst>
                                          <p:attrName>style.visibility</p:attrName>
                                        </p:attrNameLst>
                                      </p:cBhvr>
                                      <p:to>
                                        <p:strVal val="visible"/>
                                      </p:to>
                                    </p:set>
                                    <p:animEffect transition="in" filter="blinds(horizontal)">
                                      <p:cBhvr>
                                        <p:cTn id="12" dur="500"/>
                                        <p:tgtEl>
                                          <p:spTgt spid="5017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0179">
                                            <p:txEl>
                                              <p:pRg st="2" end="2"/>
                                            </p:txEl>
                                          </p:spTgt>
                                        </p:tgtEl>
                                        <p:attrNameLst>
                                          <p:attrName>style.visibility</p:attrName>
                                        </p:attrNameLst>
                                      </p:cBhvr>
                                      <p:to>
                                        <p:strVal val="visible"/>
                                      </p:to>
                                    </p:set>
                                    <p:animEffect transition="in" filter="blinds(horizontal)">
                                      <p:cBhvr>
                                        <p:cTn id="17" dur="500"/>
                                        <p:tgtEl>
                                          <p:spTgt spid="5017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0179">
                                            <p:txEl>
                                              <p:pRg st="3" end="3"/>
                                            </p:txEl>
                                          </p:spTgt>
                                        </p:tgtEl>
                                        <p:attrNameLst>
                                          <p:attrName>style.visibility</p:attrName>
                                        </p:attrNameLst>
                                      </p:cBhvr>
                                      <p:to>
                                        <p:strVal val="visible"/>
                                      </p:to>
                                    </p:set>
                                    <p:animEffect transition="in" filter="blinds(horizontal)">
                                      <p:cBhvr>
                                        <p:cTn id="22" dur="500"/>
                                        <p:tgtEl>
                                          <p:spTgt spid="5017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0179">
                                            <p:txEl>
                                              <p:pRg st="4" end="4"/>
                                            </p:txEl>
                                          </p:spTgt>
                                        </p:tgtEl>
                                        <p:attrNameLst>
                                          <p:attrName>style.visibility</p:attrName>
                                        </p:attrNameLst>
                                      </p:cBhvr>
                                      <p:to>
                                        <p:strVal val="visible"/>
                                      </p:to>
                                    </p:set>
                                    <p:animEffect transition="in" filter="blinds(horizontal)">
                                      <p:cBhvr>
                                        <p:cTn id="27" dur="500"/>
                                        <p:tgtEl>
                                          <p:spTgt spid="5017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5"/>
          <p:cNvSpPr>
            <a:spLocks noGrp="1"/>
          </p:cNvSpPr>
          <p:nvPr>
            <p:ph type="sldNum" sz="quarter" idx="12"/>
          </p:nvPr>
        </p:nvSpPr>
        <p:spPr>
          <a:noFill/>
        </p:spPr>
        <p:txBody>
          <a:bodyPr/>
          <a:lstStyle/>
          <a:p>
            <a:fld id="{7362857F-883F-4C5F-9E1A-7D735D64AA22}" type="slidenum">
              <a:rPr lang="en-US" altLang="en-US" smtClean="0"/>
              <a:pPr/>
              <a:t>13</a:t>
            </a:fld>
            <a:endParaRPr lang="en-US" altLang="en-US" smtClean="0"/>
          </a:p>
        </p:txBody>
      </p:sp>
      <p:sp>
        <p:nvSpPr>
          <p:cNvPr id="20483" name="Rectangle 2"/>
          <p:cNvSpPr>
            <a:spLocks noGrp="1" noChangeArrowheads="1"/>
          </p:cNvSpPr>
          <p:nvPr>
            <p:ph type="title"/>
          </p:nvPr>
        </p:nvSpPr>
        <p:spPr/>
        <p:txBody>
          <a:bodyPr/>
          <a:lstStyle/>
          <a:p>
            <a:pPr eaLnBrk="1" hangingPunct="1"/>
            <a:r>
              <a:rPr lang="en-US" smtClean="0"/>
              <a:t>Rabbit example</a:t>
            </a:r>
          </a:p>
        </p:txBody>
      </p:sp>
      <p:sp>
        <p:nvSpPr>
          <p:cNvPr id="55299" name="Rectangle 3"/>
          <p:cNvSpPr>
            <a:spLocks noGrp="1" noChangeArrowheads="1"/>
          </p:cNvSpPr>
          <p:nvPr>
            <p:ph type="body" idx="1"/>
          </p:nvPr>
        </p:nvSpPr>
        <p:spPr/>
        <p:txBody>
          <a:bodyPr/>
          <a:lstStyle/>
          <a:p>
            <a:pPr eaLnBrk="1" hangingPunct="1"/>
            <a:r>
              <a:rPr lang="en-US" sz="2600" smtClean="0"/>
              <a:t>Let r</a:t>
            </a:r>
            <a:r>
              <a:rPr lang="en-US" sz="2600" baseline="-25000" smtClean="0"/>
              <a:t>n</a:t>
            </a:r>
            <a:r>
              <a:rPr lang="en-US" sz="2600" smtClean="0"/>
              <a:t> be the number of rabbit pairs in month n</a:t>
            </a:r>
          </a:p>
          <a:p>
            <a:pPr eaLnBrk="1" hangingPunct="1"/>
            <a:r>
              <a:rPr lang="en-US" sz="2600" smtClean="0"/>
              <a:t>r</a:t>
            </a:r>
            <a:r>
              <a:rPr lang="en-US" sz="2600" baseline="-25000" smtClean="0"/>
              <a:t>n</a:t>
            </a:r>
            <a:r>
              <a:rPr lang="en-US" sz="2600" smtClean="0"/>
              <a:t> = (rabbit pairs in month n-1) + (new rabbit pairs this month)</a:t>
            </a:r>
          </a:p>
          <a:p>
            <a:pPr eaLnBrk="1" hangingPunct="1"/>
            <a:r>
              <a:rPr lang="en-US" sz="2600" smtClean="0"/>
              <a:t>new rabbit pairs = as many pairs as we had two months ago</a:t>
            </a:r>
          </a:p>
          <a:p>
            <a:pPr eaLnBrk="1" hangingPunct="1"/>
            <a:r>
              <a:rPr lang="en-US" sz="2600" smtClean="0"/>
              <a:t>r</a:t>
            </a:r>
            <a:r>
              <a:rPr lang="en-US" sz="2600" baseline="-25000" smtClean="0"/>
              <a:t>n</a:t>
            </a:r>
            <a:r>
              <a:rPr lang="en-US" sz="2600" smtClean="0"/>
              <a:t> = r</a:t>
            </a:r>
            <a:r>
              <a:rPr lang="en-US" sz="2600" baseline="-25000" smtClean="0"/>
              <a:t>n-1 </a:t>
            </a:r>
            <a:r>
              <a:rPr lang="en-US" sz="2600" smtClean="0"/>
              <a:t>+  r</a:t>
            </a:r>
            <a:r>
              <a:rPr lang="en-US" sz="2600" baseline="-25000" smtClean="0"/>
              <a:t>n-2</a:t>
            </a:r>
          </a:p>
          <a:p>
            <a:pPr eaLnBrk="1" hangingPunct="1"/>
            <a:r>
              <a:rPr lang="en-US" sz="2600" smtClean="0"/>
              <a:t>r</a:t>
            </a:r>
            <a:r>
              <a:rPr lang="en-US" sz="2600" baseline="-25000" smtClean="0"/>
              <a:t>1</a:t>
            </a:r>
            <a:r>
              <a:rPr lang="en-US" sz="2600" smtClean="0"/>
              <a:t> = 1, r</a:t>
            </a:r>
            <a:r>
              <a:rPr lang="en-US" sz="2600" baseline="-25000" smtClean="0"/>
              <a:t>2</a:t>
            </a:r>
            <a:r>
              <a:rPr lang="en-US" sz="2600" smtClean="0"/>
              <a:t> =1 (no rabbits old enough to reproduce)</a:t>
            </a:r>
          </a:p>
          <a:p>
            <a:pPr eaLnBrk="1" hangingPunct="1"/>
            <a:r>
              <a:rPr lang="en-US" sz="2600" smtClean="0"/>
              <a:t>This sequence is the </a:t>
            </a:r>
            <a:r>
              <a:rPr lang="en-US" sz="2600" i="1" smtClean="0"/>
              <a:t>Fibonacci numbers</a:t>
            </a:r>
            <a:endParaRPr lang="en-US" sz="260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5299">
                                            <p:txEl>
                                              <p:pRg st="0" end="0"/>
                                            </p:txEl>
                                          </p:spTgt>
                                        </p:tgtEl>
                                        <p:attrNameLst>
                                          <p:attrName>style.visibility</p:attrName>
                                        </p:attrNameLst>
                                      </p:cBhvr>
                                      <p:to>
                                        <p:strVal val="visible"/>
                                      </p:to>
                                    </p:set>
                                    <p:animEffect transition="in" filter="blinds(horizontal)">
                                      <p:cBhvr>
                                        <p:cTn id="7" dur="500"/>
                                        <p:tgtEl>
                                          <p:spTgt spid="552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5299">
                                            <p:txEl>
                                              <p:pRg st="1" end="1"/>
                                            </p:txEl>
                                          </p:spTgt>
                                        </p:tgtEl>
                                        <p:attrNameLst>
                                          <p:attrName>style.visibility</p:attrName>
                                        </p:attrNameLst>
                                      </p:cBhvr>
                                      <p:to>
                                        <p:strVal val="visible"/>
                                      </p:to>
                                    </p:set>
                                    <p:animEffect transition="in" filter="blinds(horizontal)">
                                      <p:cBhvr>
                                        <p:cTn id="12" dur="500"/>
                                        <p:tgtEl>
                                          <p:spTgt spid="5529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5299">
                                            <p:txEl>
                                              <p:pRg st="2" end="2"/>
                                            </p:txEl>
                                          </p:spTgt>
                                        </p:tgtEl>
                                        <p:attrNameLst>
                                          <p:attrName>style.visibility</p:attrName>
                                        </p:attrNameLst>
                                      </p:cBhvr>
                                      <p:to>
                                        <p:strVal val="visible"/>
                                      </p:to>
                                    </p:set>
                                    <p:animEffect transition="in" filter="blinds(horizontal)">
                                      <p:cBhvr>
                                        <p:cTn id="17" dur="500"/>
                                        <p:tgtEl>
                                          <p:spTgt spid="5529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5299">
                                            <p:txEl>
                                              <p:pRg st="3" end="3"/>
                                            </p:txEl>
                                          </p:spTgt>
                                        </p:tgtEl>
                                        <p:attrNameLst>
                                          <p:attrName>style.visibility</p:attrName>
                                        </p:attrNameLst>
                                      </p:cBhvr>
                                      <p:to>
                                        <p:strVal val="visible"/>
                                      </p:to>
                                    </p:set>
                                    <p:animEffect transition="in" filter="blinds(horizontal)">
                                      <p:cBhvr>
                                        <p:cTn id="22" dur="500"/>
                                        <p:tgtEl>
                                          <p:spTgt spid="5529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5299">
                                            <p:txEl>
                                              <p:pRg st="4" end="4"/>
                                            </p:txEl>
                                          </p:spTgt>
                                        </p:tgtEl>
                                        <p:attrNameLst>
                                          <p:attrName>style.visibility</p:attrName>
                                        </p:attrNameLst>
                                      </p:cBhvr>
                                      <p:to>
                                        <p:strVal val="visible"/>
                                      </p:to>
                                    </p:set>
                                    <p:animEffect transition="in" filter="blinds(horizontal)">
                                      <p:cBhvr>
                                        <p:cTn id="27" dur="500"/>
                                        <p:tgtEl>
                                          <p:spTgt spid="5529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55299">
                                            <p:txEl>
                                              <p:pRg st="5" end="5"/>
                                            </p:txEl>
                                          </p:spTgt>
                                        </p:tgtEl>
                                        <p:attrNameLst>
                                          <p:attrName>style.visibility</p:attrName>
                                        </p:attrNameLst>
                                      </p:cBhvr>
                                      <p:to>
                                        <p:strVal val="visible"/>
                                      </p:to>
                                    </p:set>
                                    <p:animEffect transition="in" filter="blinds(horizontal)">
                                      <p:cBhvr>
                                        <p:cTn id="32" dur="500"/>
                                        <p:tgtEl>
                                          <p:spTgt spid="5529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9"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5"/>
          <p:cNvSpPr>
            <a:spLocks noGrp="1"/>
          </p:cNvSpPr>
          <p:nvPr>
            <p:ph type="sldNum" sz="quarter" idx="12"/>
          </p:nvPr>
        </p:nvSpPr>
        <p:spPr>
          <a:noFill/>
        </p:spPr>
        <p:txBody>
          <a:bodyPr/>
          <a:lstStyle/>
          <a:p>
            <a:fld id="{2DB24954-5410-47A1-A629-8707BEFABD7E}" type="slidenum">
              <a:rPr lang="en-US" altLang="en-US" smtClean="0"/>
              <a:pPr/>
              <a:t>14</a:t>
            </a:fld>
            <a:endParaRPr lang="en-US" altLang="en-US" smtClean="0"/>
          </a:p>
        </p:txBody>
      </p:sp>
      <p:sp>
        <p:nvSpPr>
          <p:cNvPr id="21507" name="Rectangle 2"/>
          <p:cNvSpPr>
            <a:spLocks noGrp="1" noChangeArrowheads="1"/>
          </p:cNvSpPr>
          <p:nvPr>
            <p:ph type="title"/>
          </p:nvPr>
        </p:nvSpPr>
        <p:spPr/>
        <p:txBody>
          <a:bodyPr/>
          <a:lstStyle/>
          <a:p>
            <a:pPr eaLnBrk="1" hangingPunct="1"/>
            <a:r>
              <a:rPr lang="en-US" smtClean="0"/>
              <a:t>The Towers of Hanoi</a:t>
            </a:r>
          </a:p>
        </p:txBody>
      </p:sp>
      <p:sp>
        <p:nvSpPr>
          <p:cNvPr id="56323" name="Rectangle 3"/>
          <p:cNvSpPr>
            <a:spLocks noGrp="1" noChangeArrowheads="1"/>
          </p:cNvSpPr>
          <p:nvPr>
            <p:ph type="body" idx="1"/>
          </p:nvPr>
        </p:nvSpPr>
        <p:spPr>
          <a:xfrm>
            <a:off x="381000" y="1371600"/>
            <a:ext cx="8229600" cy="4411663"/>
          </a:xfrm>
        </p:spPr>
        <p:txBody>
          <a:bodyPr/>
          <a:lstStyle/>
          <a:p>
            <a:pPr eaLnBrk="1" hangingPunct="1"/>
            <a:r>
              <a:rPr lang="en-US" sz="2600" smtClean="0"/>
              <a:t>A nineteen century puzzle created by a French mathematician</a:t>
            </a:r>
          </a:p>
          <a:p>
            <a:pPr eaLnBrk="1" hangingPunct="1"/>
            <a:r>
              <a:rPr lang="en-US" sz="2600" smtClean="0"/>
              <a:t>There are three pegs and </a:t>
            </a:r>
            <a:r>
              <a:rPr lang="en-US" sz="2600" i="1" smtClean="0"/>
              <a:t>n</a:t>
            </a:r>
            <a:r>
              <a:rPr lang="en-US" sz="2600" smtClean="0"/>
              <a:t> disks of different size. The disk are placed in order of size on the first peg, with the largest disk at the bottom. Disks can be moved one at a time to an empty peg or on top of a larger disk</a:t>
            </a:r>
          </a:p>
          <a:p>
            <a:pPr eaLnBrk="1" hangingPunct="1"/>
            <a:r>
              <a:rPr lang="en-US" sz="2600" smtClean="0"/>
              <a:t>Goal: Move all disks to another peg (e.g. right peg)</a:t>
            </a:r>
          </a:p>
        </p:txBody>
      </p:sp>
      <p:pic>
        <p:nvPicPr>
          <p:cNvPr id="21509" name="Picture 5" descr="A model set of the Towers of Hanoi">
            <a:hlinkClick r:id="rId3" tooltip="A model set of the Towers of Hanoi"/>
          </p:cNvPr>
          <p:cNvPicPr>
            <a:picLocks noChangeAspect="1" noChangeArrowheads="1"/>
          </p:cNvPicPr>
          <p:nvPr/>
        </p:nvPicPr>
        <p:blipFill>
          <a:blip r:embed="rId4" cstate="print"/>
          <a:srcRect/>
          <a:stretch>
            <a:fillRect/>
          </a:stretch>
        </p:blipFill>
        <p:spPr bwMode="auto">
          <a:xfrm>
            <a:off x="1981200" y="4876800"/>
            <a:ext cx="3962400" cy="174307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6323">
                                            <p:txEl>
                                              <p:pRg st="0" end="0"/>
                                            </p:txEl>
                                          </p:spTgt>
                                        </p:tgtEl>
                                        <p:attrNameLst>
                                          <p:attrName>style.visibility</p:attrName>
                                        </p:attrNameLst>
                                      </p:cBhvr>
                                      <p:to>
                                        <p:strVal val="visible"/>
                                      </p:to>
                                    </p:set>
                                    <p:animEffect transition="in" filter="blinds(horizontal)">
                                      <p:cBhvr>
                                        <p:cTn id="7" dur="500"/>
                                        <p:tgtEl>
                                          <p:spTgt spid="563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6323">
                                            <p:txEl>
                                              <p:pRg st="1" end="1"/>
                                            </p:txEl>
                                          </p:spTgt>
                                        </p:tgtEl>
                                        <p:attrNameLst>
                                          <p:attrName>style.visibility</p:attrName>
                                        </p:attrNameLst>
                                      </p:cBhvr>
                                      <p:to>
                                        <p:strVal val="visible"/>
                                      </p:to>
                                    </p:set>
                                    <p:animEffect transition="in" filter="blinds(horizontal)">
                                      <p:cBhvr>
                                        <p:cTn id="12" dur="500"/>
                                        <p:tgtEl>
                                          <p:spTgt spid="56323">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56323">
                                            <p:txEl>
                                              <p:pRg st="2" end="2"/>
                                            </p:txEl>
                                          </p:spTgt>
                                        </p:tgtEl>
                                        <p:attrNameLst>
                                          <p:attrName>style.visibility</p:attrName>
                                        </p:attrNameLst>
                                      </p:cBhvr>
                                      <p:to>
                                        <p:strVal val="visible"/>
                                      </p:to>
                                    </p:set>
                                    <p:animEffect transition="in" filter="blinds(horizontal)">
                                      <p:cBhvr>
                                        <p:cTn id="15" dur="500"/>
                                        <p:tgtEl>
                                          <p:spTgt spid="5632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5"/>
          <p:cNvSpPr>
            <a:spLocks noGrp="1"/>
          </p:cNvSpPr>
          <p:nvPr>
            <p:ph type="sldNum" sz="quarter" idx="12"/>
          </p:nvPr>
        </p:nvSpPr>
        <p:spPr>
          <a:noFill/>
        </p:spPr>
        <p:txBody>
          <a:bodyPr/>
          <a:lstStyle/>
          <a:p>
            <a:fld id="{FBBE91D4-ED07-466F-BDE3-1506EAB82F7E}" type="slidenum">
              <a:rPr lang="en-US" altLang="en-US" smtClean="0"/>
              <a:pPr/>
              <a:t>15</a:t>
            </a:fld>
            <a:endParaRPr lang="en-US" altLang="en-US" smtClean="0"/>
          </a:p>
        </p:txBody>
      </p:sp>
      <p:sp>
        <p:nvSpPr>
          <p:cNvPr id="22531" name="Rectangle 2"/>
          <p:cNvSpPr>
            <a:spLocks noGrp="1" noChangeArrowheads="1"/>
          </p:cNvSpPr>
          <p:nvPr>
            <p:ph type="title"/>
          </p:nvPr>
        </p:nvSpPr>
        <p:spPr/>
        <p:txBody>
          <a:bodyPr/>
          <a:lstStyle/>
          <a:p>
            <a:pPr eaLnBrk="1" hangingPunct="1"/>
            <a:r>
              <a:rPr lang="en-US" smtClean="0"/>
              <a:t>Towers of Hanoi</a:t>
            </a:r>
          </a:p>
        </p:txBody>
      </p:sp>
      <p:sp>
        <p:nvSpPr>
          <p:cNvPr id="22532" name="Rectangle 3"/>
          <p:cNvSpPr>
            <a:spLocks noGrp="1" noChangeArrowheads="1"/>
          </p:cNvSpPr>
          <p:nvPr>
            <p:ph type="body" idx="1"/>
          </p:nvPr>
        </p:nvSpPr>
        <p:spPr/>
        <p:txBody>
          <a:bodyPr/>
          <a:lstStyle/>
          <a:p>
            <a:pPr eaLnBrk="1" hangingPunct="1"/>
            <a:r>
              <a:rPr lang="en-US" smtClean="0"/>
              <a:t>Interactive version where you can move the disks around</a:t>
            </a:r>
          </a:p>
          <a:p>
            <a:pPr lvl="1" eaLnBrk="1" hangingPunct="1"/>
            <a:r>
              <a:rPr lang="en-US" smtClean="0">
                <a:hlinkClick r:id="rId3"/>
              </a:rPr>
              <a:t>http://wipos.p.lodz.pl/zylla/games/hf.html</a:t>
            </a:r>
            <a:endParaRPr lang="en-US" smtClean="0"/>
          </a:p>
          <a:p>
            <a:pPr eaLnBrk="1" hangingPunct="1"/>
            <a:r>
              <a:rPr lang="en-US" smtClean="0"/>
              <a:t>Watch the full solution for any number of disks</a:t>
            </a:r>
          </a:p>
          <a:p>
            <a:pPr lvl="1" eaLnBrk="1" hangingPunct="1"/>
            <a:r>
              <a:rPr lang="en-US" smtClean="0">
                <a:hlinkClick r:id="rId4"/>
              </a:rPr>
              <a:t>http://www.cut-the-knot.org/recurrence/hanoi.shtml</a:t>
            </a:r>
            <a:endParaRPr lang="en-US" smtClean="0"/>
          </a:p>
          <a:p>
            <a:pPr eaLnBrk="1" hangingPunct="1"/>
            <a:endParaRPr lang="en-US"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5"/>
          <p:cNvSpPr>
            <a:spLocks noGrp="1"/>
          </p:cNvSpPr>
          <p:nvPr>
            <p:ph type="sldNum" sz="quarter" idx="12"/>
          </p:nvPr>
        </p:nvSpPr>
        <p:spPr>
          <a:noFill/>
        </p:spPr>
        <p:txBody>
          <a:bodyPr/>
          <a:lstStyle/>
          <a:p>
            <a:fld id="{6EE5F388-3314-435C-85EF-F415B6BAE176}" type="slidenum">
              <a:rPr lang="en-US" altLang="en-US" smtClean="0"/>
              <a:pPr/>
              <a:t>16</a:t>
            </a:fld>
            <a:endParaRPr lang="en-US" altLang="en-US" smtClean="0"/>
          </a:p>
        </p:txBody>
      </p:sp>
      <p:sp>
        <p:nvSpPr>
          <p:cNvPr id="23555" name="Rectangle 2"/>
          <p:cNvSpPr>
            <a:spLocks noGrp="1" noChangeArrowheads="1"/>
          </p:cNvSpPr>
          <p:nvPr>
            <p:ph type="title"/>
          </p:nvPr>
        </p:nvSpPr>
        <p:spPr/>
        <p:txBody>
          <a:bodyPr/>
          <a:lstStyle/>
          <a:p>
            <a:pPr eaLnBrk="1" hangingPunct="1"/>
            <a:r>
              <a:rPr lang="en-US" smtClean="0"/>
              <a:t>Solving the ToH puzzle</a:t>
            </a:r>
          </a:p>
        </p:txBody>
      </p:sp>
      <p:sp>
        <p:nvSpPr>
          <p:cNvPr id="58371" name="Rectangle 3"/>
          <p:cNvSpPr>
            <a:spLocks noGrp="1" noChangeArrowheads="1"/>
          </p:cNvSpPr>
          <p:nvPr>
            <p:ph type="body" idx="1"/>
          </p:nvPr>
        </p:nvSpPr>
        <p:spPr/>
        <p:txBody>
          <a:bodyPr/>
          <a:lstStyle/>
          <a:p>
            <a:pPr eaLnBrk="1" hangingPunct="1"/>
            <a:r>
              <a:rPr lang="en-US" smtClean="0"/>
              <a:t>We observe that at some point we will need to move the bottom (largest) disk</a:t>
            </a:r>
          </a:p>
          <a:p>
            <a:pPr eaLnBrk="1" hangingPunct="1"/>
            <a:r>
              <a:rPr lang="en-US" smtClean="0"/>
              <a:t>In order to do so, all other disks will need to be off the original peg and off the peg where the largest disk will go, i.e., move them to the center peg.</a:t>
            </a:r>
          </a:p>
          <a:p>
            <a:pPr eaLnBrk="1" hangingPunct="1"/>
            <a:r>
              <a:rPr lang="en-US" smtClean="0"/>
              <a:t>Once this is achieved, we can move the largest disk and we can practically ignore it – then move the remaining disks</a:t>
            </a:r>
          </a:p>
          <a:p>
            <a:pPr eaLnBrk="1" hangingPunct="1"/>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8371">
                                            <p:txEl>
                                              <p:pRg st="0" end="0"/>
                                            </p:txEl>
                                          </p:spTgt>
                                        </p:tgtEl>
                                        <p:attrNameLst>
                                          <p:attrName>style.visibility</p:attrName>
                                        </p:attrNameLst>
                                      </p:cBhvr>
                                      <p:to>
                                        <p:strVal val="visible"/>
                                      </p:to>
                                    </p:set>
                                    <p:animEffect transition="in" filter="blinds(horizontal)">
                                      <p:cBhvr>
                                        <p:cTn id="7" dur="500"/>
                                        <p:tgtEl>
                                          <p:spTgt spid="58371">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8371">
                                            <p:txEl>
                                              <p:pRg st="1" end="1"/>
                                            </p:txEl>
                                          </p:spTgt>
                                        </p:tgtEl>
                                        <p:attrNameLst>
                                          <p:attrName>style.visibility</p:attrName>
                                        </p:attrNameLst>
                                      </p:cBhvr>
                                      <p:to>
                                        <p:strVal val="visible"/>
                                      </p:to>
                                    </p:set>
                                    <p:animEffect transition="in" filter="blinds(horizontal)">
                                      <p:cBhvr>
                                        <p:cTn id="10" dur="500"/>
                                        <p:tgtEl>
                                          <p:spTgt spid="58371">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58371">
                                            <p:txEl>
                                              <p:pRg st="2" end="2"/>
                                            </p:txEl>
                                          </p:spTgt>
                                        </p:tgtEl>
                                        <p:attrNameLst>
                                          <p:attrName>style.visibility</p:attrName>
                                        </p:attrNameLst>
                                      </p:cBhvr>
                                      <p:to>
                                        <p:strVal val="visible"/>
                                      </p:to>
                                    </p:set>
                                    <p:animEffect transition="in" filter="blinds(horizontal)">
                                      <p:cBhvr>
                                        <p:cTn id="13" dur="500"/>
                                        <p:tgtEl>
                                          <p:spTgt spid="5837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5"/>
          <p:cNvSpPr>
            <a:spLocks noGrp="1"/>
          </p:cNvSpPr>
          <p:nvPr>
            <p:ph type="sldNum" sz="quarter" idx="12"/>
          </p:nvPr>
        </p:nvSpPr>
        <p:spPr>
          <a:noFill/>
        </p:spPr>
        <p:txBody>
          <a:bodyPr/>
          <a:lstStyle/>
          <a:p>
            <a:fld id="{38F07C4A-82D3-46D3-86DE-DAEA454F02A9}" type="slidenum">
              <a:rPr lang="en-US" altLang="en-US" smtClean="0"/>
              <a:pPr/>
              <a:t>17</a:t>
            </a:fld>
            <a:endParaRPr lang="en-US" altLang="en-US" smtClean="0"/>
          </a:p>
        </p:txBody>
      </p:sp>
      <p:sp>
        <p:nvSpPr>
          <p:cNvPr id="24579" name="Rectangle 2"/>
          <p:cNvSpPr>
            <a:spLocks noGrp="1" noChangeArrowheads="1"/>
          </p:cNvSpPr>
          <p:nvPr>
            <p:ph type="title"/>
          </p:nvPr>
        </p:nvSpPr>
        <p:spPr/>
        <p:txBody>
          <a:bodyPr/>
          <a:lstStyle/>
          <a:p>
            <a:pPr eaLnBrk="1" hangingPunct="1"/>
            <a:r>
              <a:rPr lang="en-US" smtClean="0"/>
              <a:t>Recursive solution</a:t>
            </a:r>
          </a:p>
        </p:txBody>
      </p:sp>
      <p:sp>
        <p:nvSpPr>
          <p:cNvPr id="59395" name="Rectangle 3"/>
          <p:cNvSpPr>
            <a:spLocks noGrp="1" noChangeArrowheads="1"/>
          </p:cNvSpPr>
          <p:nvPr>
            <p:ph type="body" idx="1"/>
          </p:nvPr>
        </p:nvSpPr>
        <p:spPr/>
        <p:txBody>
          <a:bodyPr/>
          <a:lstStyle/>
          <a:p>
            <a:pPr eaLnBrk="1" hangingPunct="1">
              <a:buFont typeface="Wingdings" pitchFamily="2" charset="2"/>
              <a:buNone/>
            </a:pPr>
            <a:r>
              <a:rPr lang="en-US" dirty="0" smtClean="0"/>
              <a:t>Solve (</a:t>
            </a:r>
            <a:r>
              <a:rPr lang="en-US" i="1" dirty="0" smtClean="0"/>
              <a:t>n</a:t>
            </a:r>
            <a:r>
              <a:rPr lang="en-US" dirty="0" smtClean="0"/>
              <a:t>, source, </a:t>
            </a:r>
            <a:r>
              <a:rPr lang="en-US" dirty="0" err="1" smtClean="0"/>
              <a:t>dest</a:t>
            </a:r>
            <a:r>
              <a:rPr lang="en-US" dirty="0" smtClean="0"/>
              <a:t>)</a:t>
            </a:r>
          </a:p>
          <a:p>
            <a:pPr eaLnBrk="1" hangingPunct="1">
              <a:buFont typeface="Wingdings" pitchFamily="2" charset="2"/>
              <a:buNone/>
            </a:pPr>
            <a:r>
              <a:rPr lang="en-US" dirty="0" smtClean="0"/>
              <a:t>{</a:t>
            </a:r>
          </a:p>
          <a:p>
            <a:pPr eaLnBrk="1" hangingPunct="1">
              <a:buFont typeface="Wingdings" pitchFamily="2" charset="2"/>
              <a:buNone/>
            </a:pPr>
            <a:r>
              <a:rPr lang="en-US" dirty="0" smtClean="0"/>
              <a:t>  aux = peg other than source and </a:t>
            </a:r>
            <a:r>
              <a:rPr lang="en-US" dirty="0" err="1" smtClean="0"/>
              <a:t>dest</a:t>
            </a:r>
            <a:endParaRPr lang="en-US" dirty="0" smtClean="0"/>
          </a:p>
          <a:p>
            <a:pPr eaLnBrk="1" hangingPunct="1">
              <a:buFont typeface="Wingdings" pitchFamily="2" charset="2"/>
              <a:buNone/>
            </a:pPr>
            <a:r>
              <a:rPr lang="en-US" dirty="0" smtClean="0"/>
              <a:t>  Solve (</a:t>
            </a:r>
            <a:r>
              <a:rPr lang="en-US" i="1" dirty="0" smtClean="0"/>
              <a:t>n</a:t>
            </a:r>
            <a:r>
              <a:rPr lang="en-US" dirty="0" smtClean="0"/>
              <a:t>-1, source, aux)</a:t>
            </a:r>
          </a:p>
          <a:p>
            <a:pPr eaLnBrk="1" hangingPunct="1">
              <a:buFont typeface="Wingdings" pitchFamily="2" charset="2"/>
              <a:buNone/>
            </a:pPr>
            <a:r>
              <a:rPr lang="en-US" smtClean="0"/>
              <a:t>  Move (1, source, </a:t>
            </a:r>
            <a:r>
              <a:rPr lang="en-US" dirty="0" err="1" smtClean="0"/>
              <a:t>dest</a:t>
            </a:r>
            <a:r>
              <a:rPr lang="en-US" dirty="0" smtClean="0"/>
              <a:t>)</a:t>
            </a:r>
          </a:p>
          <a:p>
            <a:pPr eaLnBrk="1" hangingPunct="1">
              <a:buFont typeface="Wingdings" pitchFamily="2" charset="2"/>
              <a:buNone/>
            </a:pPr>
            <a:r>
              <a:rPr lang="en-US" dirty="0" smtClean="0"/>
              <a:t>  Solve (</a:t>
            </a:r>
            <a:r>
              <a:rPr lang="en-US" i="1" dirty="0" smtClean="0"/>
              <a:t>n</a:t>
            </a:r>
            <a:r>
              <a:rPr lang="en-US" dirty="0" smtClean="0"/>
              <a:t>-1, aux, </a:t>
            </a:r>
            <a:r>
              <a:rPr lang="en-US" dirty="0" err="1" smtClean="0"/>
              <a:t>dest</a:t>
            </a:r>
            <a:r>
              <a:rPr lang="en-US" dirty="0" smtClean="0"/>
              <a:t>)</a:t>
            </a:r>
          </a:p>
          <a:p>
            <a:pPr eaLnBrk="1" hangingPunct="1">
              <a:buFont typeface="Wingdings" pitchFamily="2" charset="2"/>
              <a:buNone/>
            </a:pPr>
            <a:r>
              <a:rPr lang="en-US" dirty="0" smtClean="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9395">
                                            <p:txEl>
                                              <p:pRg st="0" end="0"/>
                                            </p:txEl>
                                          </p:spTgt>
                                        </p:tgtEl>
                                        <p:attrNameLst>
                                          <p:attrName>style.visibility</p:attrName>
                                        </p:attrNameLst>
                                      </p:cBhvr>
                                      <p:to>
                                        <p:strVal val="visible"/>
                                      </p:to>
                                    </p:set>
                                    <p:animEffect transition="in" filter="blinds(horizontal)">
                                      <p:cBhvr>
                                        <p:cTn id="7" dur="500"/>
                                        <p:tgtEl>
                                          <p:spTgt spid="59395">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9395">
                                            <p:txEl>
                                              <p:pRg st="1" end="1"/>
                                            </p:txEl>
                                          </p:spTgt>
                                        </p:tgtEl>
                                        <p:attrNameLst>
                                          <p:attrName>style.visibility</p:attrName>
                                        </p:attrNameLst>
                                      </p:cBhvr>
                                      <p:to>
                                        <p:strVal val="visible"/>
                                      </p:to>
                                    </p:set>
                                    <p:animEffect transition="in" filter="blinds(horizontal)">
                                      <p:cBhvr>
                                        <p:cTn id="10" dur="500"/>
                                        <p:tgtEl>
                                          <p:spTgt spid="59395">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59395">
                                            <p:txEl>
                                              <p:pRg st="2" end="2"/>
                                            </p:txEl>
                                          </p:spTgt>
                                        </p:tgtEl>
                                        <p:attrNameLst>
                                          <p:attrName>style.visibility</p:attrName>
                                        </p:attrNameLst>
                                      </p:cBhvr>
                                      <p:to>
                                        <p:strVal val="visible"/>
                                      </p:to>
                                    </p:set>
                                    <p:animEffect transition="in" filter="blinds(horizontal)">
                                      <p:cBhvr>
                                        <p:cTn id="13" dur="500"/>
                                        <p:tgtEl>
                                          <p:spTgt spid="59395">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59395">
                                            <p:txEl>
                                              <p:pRg st="3" end="3"/>
                                            </p:txEl>
                                          </p:spTgt>
                                        </p:tgtEl>
                                        <p:attrNameLst>
                                          <p:attrName>style.visibility</p:attrName>
                                        </p:attrNameLst>
                                      </p:cBhvr>
                                      <p:to>
                                        <p:strVal val="visible"/>
                                      </p:to>
                                    </p:set>
                                    <p:animEffect transition="in" filter="blinds(horizontal)">
                                      <p:cBhvr>
                                        <p:cTn id="16" dur="500"/>
                                        <p:tgtEl>
                                          <p:spTgt spid="59395">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59395">
                                            <p:txEl>
                                              <p:pRg st="4" end="4"/>
                                            </p:txEl>
                                          </p:spTgt>
                                        </p:tgtEl>
                                        <p:attrNameLst>
                                          <p:attrName>style.visibility</p:attrName>
                                        </p:attrNameLst>
                                      </p:cBhvr>
                                      <p:to>
                                        <p:strVal val="visible"/>
                                      </p:to>
                                    </p:set>
                                    <p:animEffect transition="in" filter="blinds(horizontal)">
                                      <p:cBhvr>
                                        <p:cTn id="19" dur="500"/>
                                        <p:tgtEl>
                                          <p:spTgt spid="59395">
                                            <p:txEl>
                                              <p:pRg st="4" end="4"/>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59395">
                                            <p:txEl>
                                              <p:pRg st="5" end="5"/>
                                            </p:txEl>
                                          </p:spTgt>
                                        </p:tgtEl>
                                        <p:attrNameLst>
                                          <p:attrName>style.visibility</p:attrName>
                                        </p:attrNameLst>
                                      </p:cBhvr>
                                      <p:to>
                                        <p:strVal val="visible"/>
                                      </p:to>
                                    </p:set>
                                    <p:animEffect transition="in" filter="blinds(horizontal)">
                                      <p:cBhvr>
                                        <p:cTn id="22" dur="500"/>
                                        <p:tgtEl>
                                          <p:spTgt spid="59395">
                                            <p:txEl>
                                              <p:pRg st="5" end="5"/>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59395">
                                            <p:txEl>
                                              <p:pRg st="6" end="6"/>
                                            </p:txEl>
                                          </p:spTgt>
                                        </p:tgtEl>
                                        <p:attrNameLst>
                                          <p:attrName>style.visibility</p:attrName>
                                        </p:attrNameLst>
                                      </p:cBhvr>
                                      <p:to>
                                        <p:strVal val="visible"/>
                                      </p:to>
                                    </p:set>
                                    <p:animEffect transition="in" filter="blinds(horizontal)">
                                      <p:cBhvr>
                                        <p:cTn id="25" dur="500"/>
                                        <p:tgtEl>
                                          <p:spTgt spid="5939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5"/>
          <p:cNvSpPr>
            <a:spLocks noGrp="1"/>
          </p:cNvSpPr>
          <p:nvPr>
            <p:ph type="sldNum" sz="quarter" idx="12"/>
          </p:nvPr>
        </p:nvSpPr>
        <p:spPr>
          <a:noFill/>
        </p:spPr>
        <p:txBody>
          <a:bodyPr/>
          <a:lstStyle/>
          <a:p>
            <a:fld id="{6B855695-FB62-4E35-8A07-B3891AE34B71}" type="slidenum">
              <a:rPr lang="en-US" altLang="en-US" smtClean="0"/>
              <a:pPr/>
              <a:t>18</a:t>
            </a:fld>
            <a:endParaRPr lang="en-US" altLang="en-US" smtClean="0"/>
          </a:p>
        </p:txBody>
      </p:sp>
      <p:sp>
        <p:nvSpPr>
          <p:cNvPr id="25603" name="Rectangle 2"/>
          <p:cNvSpPr>
            <a:spLocks noGrp="1" noChangeArrowheads="1"/>
          </p:cNvSpPr>
          <p:nvPr>
            <p:ph type="title"/>
          </p:nvPr>
        </p:nvSpPr>
        <p:spPr/>
        <p:txBody>
          <a:bodyPr/>
          <a:lstStyle/>
          <a:p>
            <a:pPr eaLnBrk="1" hangingPunct="1"/>
            <a:r>
              <a:rPr lang="en-US" smtClean="0"/>
              <a:t>Number of moves</a:t>
            </a:r>
          </a:p>
        </p:txBody>
      </p:sp>
      <p:sp>
        <p:nvSpPr>
          <p:cNvPr id="60419" name="Rectangle 3"/>
          <p:cNvSpPr>
            <a:spLocks noGrp="1" noChangeArrowheads="1"/>
          </p:cNvSpPr>
          <p:nvPr>
            <p:ph type="body" idx="1"/>
          </p:nvPr>
        </p:nvSpPr>
        <p:spPr/>
        <p:txBody>
          <a:bodyPr/>
          <a:lstStyle/>
          <a:p>
            <a:pPr eaLnBrk="1" hangingPunct="1"/>
            <a:r>
              <a:rPr lang="en-US" smtClean="0"/>
              <a:t>For our proposed solution</a:t>
            </a:r>
          </a:p>
          <a:p>
            <a:pPr lvl="1" eaLnBrk="1" hangingPunct="1"/>
            <a:r>
              <a:rPr lang="en-US" smtClean="0"/>
              <a:t>H</a:t>
            </a:r>
            <a:r>
              <a:rPr lang="en-US" baseline="-25000" smtClean="0"/>
              <a:t>n</a:t>
            </a:r>
            <a:r>
              <a:rPr lang="en-US" smtClean="0"/>
              <a:t> = 2H</a:t>
            </a:r>
            <a:r>
              <a:rPr lang="en-US" baseline="-25000" smtClean="0"/>
              <a:t>n-1</a:t>
            </a:r>
            <a:r>
              <a:rPr lang="en-US" smtClean="0"/>
              <a:t> + 1,  H</a:t>
            </a:r>
            <a:r>
              <a:rPr lang="en-US" baseline="-25000" smtClean="0"/>
              <a:t>1</a:t>
            </a:r>
            <a:r>
              <a:rPr lang="en-US" smtClean="0"/>
              <a:t> = 1</a:t>
            </a:r>
          </a:p>
          <a:p>
            <a:pPr eaLnBrk="1" hangingPunct="1"/>
            <a:r>
              <a:rPr lang="en-US" smtClean="0"/>
              <a:t>Is this the only solution?</a:t>
            </a:r>
          </a:p>
          <a:p>
            <a:pPr lvl="1" eaLnBrk="1" hangingPunct="1"/>
            <a:r>
              <a:rPr lang="en-US" smtClean="0"/>
              <a:t>NO. For example, we can make extra moves of the top disks in any peg and back</a:t>
            </a:r>
          </a:p>
          <a:p>
            <a:pPr eaLnBrk="1" hangingPunct="1"/>
            <a:r>
              <a:rPr lang="en-US" smtClean="0"/>
              <a:t>Is there another solution with fewer moves?</a:t>
            </a:r>
          </a:p>
          <a:p>
            <a:pPr lvl="1" eaLnBrk="1" hangingPunct="1"/>
            <a:r>
              <a:rPr lang="en-US" smtClean="0"/>
              <a:t>NO because of the reasoning when we first presented the solution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0419">
                                            <p:txEl>
                                              <p:pRg st="1" end="1"/>
                                            </p:txEl>
                                          </p:spTgt>
                                        </p:tgtEl>
                                        <p:attrNameLst>
                                          <p:attrName>style.visibility</p:attrName>
                                        </p:attrNameLst>
                                      </p:cBhvr>
                                      <p:to>
                                        <p:strVal val="visible"/>
                                      </p:to>
                                    </p:set>
                                    <p:animEffect transition="in" filter="blinds(horizontal)">
                                      <p:cBhvr>
                                        <p:cTn id="7" dur="500"/>
                                        <p:tgtEl>
                                          <p:spTgt spid="6041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0419">
                                            <p:txEl>
                                              <p:pRg st="2" end="2"/>
                                            </p:txEl>
                                          </p:spTgt>
                                        </p:tgtEl>
                                        <p:attrNameLst>
                                          <p:attrName>style.visibility</p:attrName>
                                        </p:attrNameLst>
                                      </p:cBhvr>
                                      <p:to>
                                        <p:strVal val="visible"/>
                                      </p:to>
                                    </p:set>
                                    <p:animEffect transition="in" filter="blinds(horizontal)">
                                      <p:cBhvr>
                                        <p:cTn id="12" dur="500"/>
                                        <p:tgtEl>
                                          <p:spTgt spid="6041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0419">
                                            <p:txEl>
                                              <p:pRg st="3" end="3"/>
                                            </p:txEl>
                                          </p:spTgt>
                                        </p:tgtEl>
                                        <p:attrNameLst>
                                          <p:attrName>style.visibility</p:attrName>
                                        </p:attrNameLst>
                                      </p:cBhvr>
                                      <p:to>
                                        <p:strVal val="visible"/>
                                      </p:to>
                                    </p:set>
                                    <p:animEffect transition="in" filter="blinds(horizontal)">
                                      <p:cBhvr>
                                        <p:cTn id="17" dur="500"/>
                                        <p:tgtEl>
                                          <p:spTgt spid="60419">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0419">
                                            <p:txEl>
                                              <p:pRg st="4" end="4"/>
                                            </p:txEl>
                                          </p:spTgt>
                                        </p:tgtEl>
                                        <p:attrNameLst>
                                          <p:attrName>style.visibility</p:attrName>
                                        </p:attrNameLst>
                                      </p:cBhvr>
                                      <p:to>
                                        <p:strVal val="visible"/>
                                      </p:to>
                                    </p:set>
                                    <p:animEffect transition="in" filter="blinds(horizontal)">
                                      <p:cBhvr>
                                        <p:cTn id="22" dur="500"/>
                                        <p:tgtEl>
                                          <p:spTgt spid="60419">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0419">
                                            <p:txEl>
                                              <p:pRg st="5" end="5"/>
                                            </p:txEl>
                                          </p:spTgt>
                                        </p:tgtEl>
                                        <p:attrNameLst>
                                          <p:attrName>style.visibility</p:attrName>
                                        </p:attrNameLst>
                                      </p:cBhvr>
                                      <p:to>
                                        <p:strVal val="visible"/>
                                      </p:to>
                                    </p:set>
                                    <p:animEffect transition="in" filter="blinds(horizontal)">
                                      <p:cBhvr>
                                        <p:cTn id="27" dur="500"/>
                                        <p:tgtEl>
                                          <p:spTgt spid="6041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Slide Number Placeholder 5"/>
          <p:cNvSpPr>
            <a:spLocks noGrp="1"/>
          </p:cNvSpPr>
          <p:nvPr>
            <p:ph type="sldNum" sz="quarter" idx="12"/>
          </p:nvPr>
        </p:nvSpPr>
        <p:spPr>
          <a:noFill/>
        </p:spPr>
        <p:txBody>
          <a:bodyPr/>
          <a:lstStyle/>
          <a:p>
            <a:fld id="{A53A1C09-4B67-4B0E-A84F-9A236B5DB291}" type="slidenum">
              <a:rPr lang="en-US" altLang="en-US" smtClean="0"/>
              <a:pPr/>
              <a:t>19</a:t>
            </a:fld>
            <a:endParaRPr lang="en-US" altLang="en-US" smtClean="0"/>
          </a:p>
        </p:txBody>
      </p:sp>
      <p:sp>
        <p:nvSpPr>
          <p:cNvPr id="2054" name="Rectangle 2"/>
          <p:cNvSpPr>
            <a:spLocks noGrp="1" noChangeArrowheads="1"/>
          </p:cNvSpPr>
          <p:nvPr>
            <p:ph type="title"/>
          </p:nvPr>
        </p:nvSpPr>
        <p:spPr/>
        <p:txBody>
          <a:bodyPr/>
          <a:lstStyle/>
          <a:p>
            <a:pPr eaLnBrk="1" hangingPunct="1"/>
            <a:r>
              <a:rPr lang="en-US" smtClean="0"/>
              <a:t>Obtaining an explicit formula</a:t>
            </a:r>
          </a:p>
        </p:txBody>
      </p:sp>
      <p:sp>
        <p:nvSpPr>
          <p:cNvPr id="61443" name="Rectangle 3"/>
          <p:cNvSpPr>
            <a:spLocks noGrp="1" noChangeArrowheads="1"/>
          </p:cNvSpPr>
          <p:nvPr>
            <p:ph type="body" idx="1"/>
          </p:nvPr>
        </p:nvSpPr>
        <p:spPr/>
        <p:txBody>
          <a:bodyPr/>
          <a:lstStyle/>
          <a:p>
            <a:pPr eaLnBrk="1" hangingPunct="1"/>
            <a:r>
              <a:rPr lang="en-US" smtClean="0"/>
              <a:t> </a:t>
            </a:r>
          </a:p>
          <a:p>
            <a:pPr eaLnBrk="1" hangingPunct="1"/>
            <a:endParaRPr lang="en-US" smtClean="0"/>
          </a:p>
          <a:p>
            <a:pPr eaLnBrk="1" hangingPunct="1"/>
            <a:endParaRPr lang="en-US" smtClean="0"/>
          </a:p>
          <a:p>
            <a:pPr eaLnBrk="1" hangingPunct="1"/>
            <a:endParaRPr lang="en-US" smtClean="0"/>
          </a:p>
          <a:p>
            <a:pPr eaLnBrk="1" hangingPunct="1"/>
            <a:r>
              <a:rPr lang="en-US" smtClean="0"/>
              <a:t>Continuing the expansion,</a:t>
            </a:r>
          </a:p>
          <a:p>
            <a:pPr eaLnBrk="1" hangingPunct="1"/>
            <a:endParaRPr lang="en-US" smtClean="0"/>
          </a:p>
        </p:txBody>
      </p:sp>
      <p:graphicFrame>
        <p:nvGraphicFramePr>
          <p:cNvPr id="61444" name="Object 4"/>
          <p:cNvGraphicFramePr>
            <a:graphicFrameLocks noChangeAspect="1"/>
          </p:cNvGraphicFramePr>
          <p:nvPr/>
        </p:nvGraphicFramePr>
        <p:xfrm>
          <a:off x="914400" y="1600200"/>
          <a:ext cx="7624763" cy="1951038"/>
        </p:xfrm>
        <a:graphic>
          <a:graphicData uri="http://schemas.openxmlformats.org/presentationml/2006/ole">
            <mc:AlternateContent xmlns:mc="http://schemas.openxmlformats.org/markup-compatibility/2006">
              <mc:Choice xmlns:v="urn:schemas-microsoft-com:vml" Requires="v">
                <p:oleObj spid="_x0000_s2071" name="Equation" r:id="rId4" imgW="2679480" imgH="685800" progId="Equation.3">
                  <p:embed/>
                </p:oleObj>
              </mc:Choice>
              <mc:Fallback>
                <p:oleObj name="Equation" r:id="rId4" imgW="2679480" imgH="6858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400" y="1600200"/>
                        <a:ext cx="7624763" cy="19510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445" name="Object 5"/>
          <p:cNvGraphicFramePr>
            <a:graphicFrameLocks noChangeAspect="1"/>
          </p:cNvGraphicFramePr>
          <p:nvPr/>
        </p:nvGraphicFramePr>
        <p:xfrm>
          <a:off x="990600" y="4648200"/>
          <a:ext cx="4648200" cy="1046163"/>
        </p:xfrm>
        <a:graphic>
          <a:graphicData uri="http://schemas.openxmlformats.org/presentationml/2006/ole">
            <mc:AlternateContent xmlns:mc="http://schemas.openxmlformats.org/markup-compatibility/2006">
              <mc:Choice xmlns:v="urn:schemas-microsoft-com:vml" Requires="v">
                <p:oleObj spid="_x0000_s2072" name="Equation" r:id="rId6" imgW="1917360" imgH="431640" progId="Equation.3">
                  <p:embed/>
                </p:oleObj>
              </mc:Choice>
              <mc:Fallback>
                <p:oleObj name="Equation" r:id="rId6" imgW="1917360" imgH="431640" progId="Equation.3">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90600" y="4648200"/>
                        <a:ext cx="4648200" cy="1046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446" name="Object 6"/>
          <p:cNvGraphicFramePr>
            <a:graphicFrameLocks noChangeAspect="1"/>
          </p:cNvGraphicFramePr>
          <p:nvPr/>
        </p:nvGraphicFramePr>
        <p:xfrm>
          <a:off x="914400" y="5638800"/>
          <a:ext cx="3657600" cy="1085850"/>
        </p:xfrm>
        <a:graphic>
          <a:graphicData uri="http://schemas.openxmlformats.org/presentationml/2006/ole">
            <mc:AlternateContent xmlns:mc="http://schemas.openxmlformats.org/markup-compatibility/2006">
              <mc:Choice xmlns:v="urn:schemas-microsoft-com:vml" Requires="v">
                <p:oleObj spid="_x0000_s2073" name="Equation" r:id="rId8" imgW="1409400" imgH="419040" progId="Equation.3">
                  <p:embed/>
                </p:oleObj>
              </mc:Choice>
              <mc:Fallback>
                <p:oleObj name="Equation" r:id="rId8" imgW="1409400" imgH="419040" progId="Equation.3">
                  <p:embed/>
                  <p:pic>
                    <p:nvPicPr>
                      <p:cNvPr id="0"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14400" y="5638800"/>
                        <a:ext cx="3657600" cy="1085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1444"/>
                                        </p:tgtEl>
                                        <p:attrNameLst>
                                          <p:attrName>style.visibility</p:attrName>
                                        </p:attrNameLst>
                                      </p:cBhvr>
                                      <p:to>
                                        <p:strVal val="visible"/>
                                      </p:to>
                                    </p:set>
                                    <p:animEffect transition="in" filter="blinds(horizontal)">
                                      <p:cBhvr>
                                        <p:cTn id="7" dur="500"/>
                                        <p:tgtEl>
                                          <p:spTgt spid="6144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1443">
                                            <p:txEl>
                                              <p:pRg st="4" end="4"/>
                                            </p:txEl>
                                          </p:spTgt>
                                        </p:tgtEl>
                                        <p:attrNameLst>
                                          <p:attrName>style.visibility</p:attrName>
                                        </p:attrNameLst>
                                      </p:cBhvr>
                                      <p:to>
                                        <p:strVal val="visible"/>
                                      </p:to>
                                    </p:set>
                                    <p:animEffect transition="in" filter="blinds(horizontal)">
                                      <p:cBhvr>
                                        <p:cTn id="12" dur="500"/>
                                        <p:tgtEl>
                                          <p:spTgt spid="6144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1445"/>
                                        </p:tgtEl>
                                        <p:attrNameLst>
                                          <p:attrName>style.visibility</p:attrName>
                                        </p:attrNameLst>
                                      </p:cBhvr>
                                      <p:to>
                                        <p:strVal val="visible"/>
                                      </p:to>
                                    </p:set>
                                    <p:animEffect transition="in" filter="blinds(horizontal)">
                                      <p:cBhvr>
                                        <p:cTn id="17" dur="500"/>
                                        <p:tgtEl>
                                          <p:spTgt spid="6144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1446"/>
                                        </p:tgtEl>
                                        <p:attrNameLst>
                                          <p:attrName>style.visibility</p:attrName>
                                        </p:attrNameLst>
                                      </p:cBhvr>
                                      <p:to>
                                        <p:strVal val="visible"/>
                                      </p:to>
                                    </p:set>
                                    <p:animEffect transition="in" filter="blinds(horizontal)">
                                      <p:cBhvr>
                                        <p:cTn id="22" dur="500"/>
                                        <p:tgtEl>
                                          <p:spTgt spid="614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5"/>
          <p:cNvSpPr>
            <a:spLocks noGrp="1"/>
          </p:cNvSpPr>
          <p:nvPr>
            <p:ph type="sldNum" sz="quarter" idx="12"/>
          </p:nvPr>
        </p:nvSpPr>
        <p:spPr>
          <a:noFill/>
        </p:spPr>
        <p:txBody>
          <a:bodyPr/>
          <a:lstStyle/>
          <a:p>
            <a:fld id="{54D14DB7-4435-4E3B-933C-C02845201FCC}" type="slidenum">
              <a:rPr lang="en-US" altLang="en-US" smtClean="0"/>
              <a:pPr/>
              <a:t>2</a:t>
            </a:fld>
            <a:endParaRPr lang="en-US" altLang="en-US" smtClean="0"/>
          </a:p>
        </p:txBody>
      </p:sp>
      <p:sp>
        <p:nvSpPr>
          <p:cNvPr id="10243" name="Rectangle 2"/>
          <p:cNvSpPr>
            <a:spLocks noGrp="1" noChangeArrowheads="1"/>
          </p:cNvSpPr>
          <p:nvPr>
            <p:ph type="title"/>
          </p:nvPr>
        </p:nvSpPr>
        <p:spPr/>
        <p:txBody>
          <a:bodyPr/>
          <a:lstStyle/>
          <a:p>
            <a:pPr eaLnBrk="1" hangingPunct="1"/>
            <a:r>
              <a:rPr lang="en-US" smtClean="0"/>
              <a:t>Advanced counting</a:t>
            </a:r>
          </a:p>
        </p:txBody>
      </p:sp>
      <p:sp>
        <p:nvSpPr>
          <p:cNvPr id="10244" name="Rectangle 3"/>
          <p:cNvSpPr>
            <a:spLocks noGrp="1" noChangeArrowheads="1"/>
          </p:cNvSpPr>
          <p:nvPr>
            <p:ph type="body" idx="1"/>
          </p:nvPr>
        </p:nvSpPr>
        <p:spPr/>
        <p:txBody>
          <a:bodyPr/>
          <a:lstStyle/>
          <a:p>
            <a:pPr eaLnBrk="1" hangingPunct="1"/>
            <a:r>
              <a:rPr lang="en-US" smtClean="0"/>
              <a:t>Sometimes it is impossible or very difficult to express the size of a set as a combination or permutation</a:t>
            </a:r>
          </a:p>
          <a:p>
            <a:pPr eaLnBrk="1" hangingPunct="1"/>
            <a:endParaRPr lang="en-US" smtClean="0"/>
          </a:p>
          <a:p>
            <a:pPr eaLnBrk="1" hangingPunct="1"/>
            <a:r>
              <a:rPr lang="en-US" smtClean="0"/>
              <a:t>Typically this happens when there are restrictions between successive objects, or when only some of the objects combine to produce new ones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5"/>
          <p:cNvSpPr>
            <a:spLocks noGrp="1"/>
          </p:cNvSpPr>
          <p:nvPr>
            <p:ph type="sldNum" sz="quarter" idx="12"/>
          </p:nvPr>
        </p:nvSpPr>
        <p:spPr>
          <a:noFill/>
        </p:spPr>
        <p:txBody>
          <a:bodyPr/>
          <a:lstStyle/>
          <a:p>
            <a:fld id="{2EB4C904-1751-4800-8F2C-AFD01790DEBD}" type="slidenum">
              <a:rPr lang="en-US" altLang="en-US" smtClean="0"/>
              <a:pPr/>
              <a:t>20</a:t>
            </a:fld>
            <a:endParaRPr lang="en-US" altLang="en-US" smtClean="0"/>
          </a:p>
        </p:txBody>
      </p:sp>
      <p:sp>
        <p:nvSpPr>
          <p:cNvPr id="26627" name="Rectangle 2"/>
          <p:cNvSpPr>
            <a:spLocks noGrp="1" noChangeArrowheads="1"/>
          </p:cNvSpPr>
          <p:nvPr>
            <p:ph type="title"/>
          </p:nvPr>
        </p:nvSpPr>
        <p:spPr/>
        <p:txBody>
          <a:bodyPr/>
          <a:lstStyle/>
          <a:p>
            <a:pPr eaLnBrk="1" hangingPunct="1"/>
            <a:r>
              <a:rPr lang="en-US" smtClean="0"/>
              <a:t>Complexity of the ToH puzzle</a:t>
            </a:r>
          </a:p>
        </p:txBody>
      </p:sp>
      <p:sp>
        <p:nvSpPr>
          <p:cNvPr id="62467" name="Rectangle 3"/>
          <p:cNvSpPr>
            <a:spLocks noGrp="1" noChangeArrowheads="1"/>
          </p:cNvSpPr>
          <p:nvPr>
            <p:ph type="body" idx="1"/>
          </p:nvPr>
        </p:nvSpPr>
        <p:spPr/>
        <p:txBody>
          <a:bodyPr/>
          <a:lstStyle/>
          <a:p>
            <a:pPr eaLnBrk="1" hangingPunct="1"/>
            <a:r>
              <a:rPr lang="en-US" smtClean="0"/>
              <a:t>Associated folklore stated that monks were actually working this puzzle in a tower in Hanoi using 64 gold disks, and the world would end when they solved it</a:t>
            </a:r>
          </a:p>
          <a:p>
            <a:pPr eaLnBrk="1" hangingPunct="1"/>
            <a:r>
              <a:rPr lang="en-US" smtClean="0"/>
              <a:t>How much time would that take?</a:t>
            </a:r>
          </a:p>
          <a:p>
            <a:pPr eaLnBrk="1" hangingPunct="1"/>
            <a:r>
              <a:rPr lang="en-US" smtClean="0"/>
              <a:t>H</a:t>
            </a:r>
            <a:r>
              <a:rPr lang="en-US" baseline="-25000" smtClean="0"/>
              <a:t>64</a:t>
            </a:r>
            <a:r>
              <a:rPr lang="en-US" smtClean="0"/>
              <a:t> = 2</a:t>
            </a:r>
            <a:r>
              <a:rPr lang="en-US" baseline="30000" smtClean="0"/>
              <a:t>64</a:t>
            </a:r>
            <a:r>
              <a:rPr lang="en-US" smtClean="0"/>
              <a:t>-1 </a:t>
            </a:r>
            <a:r>
              <a:rPr lang="en-US" smtClean="0">
                <a:cs typeface="Arial" charset="0"/>
              </a:rPr>
              <a:t>≈ 16·2</a:t>
            </a:r>
            <a:r>
              <a:rPr lang="en-US" baseline="30000" smtClean="0">
                <a:cs typeface="Arial" charset="0"/>
              </a:rPr>
              <a:t>60</a:t>
            </a:r>
            <a:r>
              <a:rPr lang="en-US" smtClean="0">
                <a:cs typeface="Arial" charset="0"/>
              </a:rPr>
              <a:t> = 16·(2</a:t>
            </a:r>
            <a:r>
              <a:rPr lang="en-US" baseline="30000" smtClean="0">
                <a:cs typeface="Arial" charset="0"/>
              </a:rPr>
              <a:t>10</a:t>
            </a:r>
            <a:r>
              <a:rPr lang="en-US" smtClean="0">
                <a:cs typeface="Arial" charset="0"/>
              </a:rPr>
              <a:t>)</a:t>
            </a:r>
            <a:r>
              <a:rPr lang="en-US" baseline="30000" smtClean="0">
                <a:cs typeface="Arial" charset="0"/>
              </a:rPr>
              <a:t>6</a:t>
            </a:r>
            <a:r>
              <a:rPr lang="en-US" smtClean="0">
                <a:cs typeface="Arial" charset="0"/>
              </a:rPr>
              <a:t> ≈ 16·(10</a:t>
            </a:r>
            <a:r>
              <a:rPr lang="en-US" baseline="30000" smtClean="0">
                <a:cs typeface="Arial" charset="0"/>
              </a:rPr>
              <a:t>3</a:t>
            </a:r>
            <a:r>
              <a:rPr lang="en-US" smtClean="0">
                <a:cs typeface="Arial" charset="0"/>
              </a:rPr>
              <a:t>)</a:t>
            </a:r>
            <a:r>
              <a:rPr lang="en-US" baseline="30000" smtClean="0">
                <a:cs typeface="Arial" charset="0"/>
              </a:rPr>
              <a:t>6</a:t>
            </a:r>
            <a:r>
              <a:rPr lang="en-US" smtClean="0">
                <a:cs typeface="Arial" charset="0"/>
              </a:rPr>
              <a:t>=16·10</a:t>
            </a:r>
            <a:r>
              <a:rPr lang="en-US" baseline="30000" smtClean="0">
                <a:cs typeface="Arial" charset="0"/>
              </a:rPr>
              <a:t>18</a:t>
            </a:r>
            <a:r>
              <a:rPr lang="en-US" smtClean="0">
                <a:cs typeface="Arial" charset="0"/>
              </a:rPr>
              <a:t> moves</a:t>
            </a:r>
          </a:p>
          <a:p>
            <a:pPr eaLnBrk="1" hangingPunct="1"/>
            <a:r>
              <a:rPr lang="en-US" smtClean="0">
                <a:cs typeface="Arial" charset="0"/>
              </a:rPr>
              <a:t>If a move takes a second, about 500 billion years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2467">
                                            <p:txEl>
                                              <p:pRg st="3" end="3"/>
                                            </p:txEl>
                                          </p:spTgt>
                                        </p:tgtEl>
                                        <p:attrNameLst>
                                          <p:attrName>style.visibility</p:attrName>
                                        </p:attrNameLst>
                                      </p:cBhvr>
                                      <p:to>
                                        <p:strVal val="visible"/>
                                      </p:to>
                                    </p:set>
                                    <p:animEffect transition="in" filter="blinds(horizontal)">
                                      <p:cBhvr>
                                        <p:cTn id="7" dur="500"/>
                                        <p:tgtEl>
                                          <p:spTgt spid="6246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5"/>
          <p:cNvSpPr>
            <a:spLocks noGrp="1"/>
          </p:cNvSpPr>
          <p:nvPr>
            <p:ph type="sldNum" sz="quarter" idx="12"/>
          </p:nvPr>
        </p:nvSpPr>
        <p:spPr>
          <a:noFill/>
        </p:spPr>
        <p:txBody>
          <a:bodyPr/>
          <a:lstStyle/>
          <a:p>
            <a:fld id="{89AECAAA-01C3-44D8-B81F-9A75D9DDCE23}" type="slidenum">
              <a:rPr lang="en-US" altLang="en-US" smtClean="0"/>
              <a:pPr/>
              <a:t>3</a:t>
            </a:fld>
            <a:endParaRPr lang="en-US" altLang="en-US" smtClean="0"/>
          </a:p>
        </p:txBody>
      </p:sp>
      <p:sp>
        <p:nvSpPr>
          <p:cNvPr id="11267" name="Rectangle 2"/>
          <p:cNvSpPr>
            <a:spLocks noGrp="1" noChangeArrowheads="1"/>
          </p:cNvSpPr>
          <p:nvPr>
            <p:ph type="title"/>
          </p:nvPr>
        </p:nvSpPr>
        <p:spPr/>
        <p:txBody>
          <a:bodyPr/>
          <a:lstStyle/>
          <a:p>
            <a:pPr eaLnBrk="1" hangingPunct="1"/>
            <a:r>
              <a:rPr lang="en-US" smtClean="0"/>
              <a:t>Example one</a:t>
            </a:r>
          </a:p>
        </p:txBody>
      </p:sp>
      <p:sp>
        <p:nvSpPr>
          <p:cNvPr id="45059" name="Rectangle 3"/>
          <p:cNvSpPr>
            <a:spLocks noGrp="1" noChangeArrowheads="1"/>
          </p:cNvSpPr>
          <p:nvPr>
            <p:ph type="body" idx="1"/>
          </p:nvPr>
        </p:nvSpPr>
        <p:spPr/>
        <p:txBody>
          <a:bodyPr/>
          <a:lstStyle/>
          <a:p>
            <a:pPr eaLnBrk="1" hangingPunct="1"/>
            <a:r>
              <a:rPr lang="en-US" smtClean="0"/>
              <a:t>How many bit strings of length </a:t>
            </a:r>
            <a:r>
              <a:rPr lang="en-US" i="1" smtClean="0"/>
              <a:t>n</a:t>
            </a:r>
            <a:r>
              <a:rPr lang="en-US" smtClean="0"/>
              <a:t> do not have two consecutive zeros?</a:t>
            </a:r>
          </a:p>
          <a:p>
            <a:pPr lvl="1" eaLnBrk="1" hangingPunct="1"/>
            <a:endParaRPr lang="en-US" smtClean="0"/>
          </a:p>
          <a:p>
            <a:pPr lvl="1" eaLnBrk="1" hangingPunct="1"/>
            <a:r>
              <a:rPr lang="en-US" smtClean="0"/>
              <a:t>interdependence of successive objects (bits in this case) makes straightforward </a:t>
            </a:r>
            <a:r>
              <a:rPr lang="en-US" i="1" smtClean="0"/>
              <a:t>combinatorial analysis</a:t>
            </a:r>
            <a:r>
              <a:rPr lang="en-US" smtClean="0"/>
              <a:t> difficult</a:t>
            </a:r>
          </a:p>
          <a:p>
            <a:pPr eaLnBrk="1" hangingPunct="1"/>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5059">
                                            <p:txEl>
                                              <p:pRg st="2" end="2"/>
                                            </p:txEl>
                                          </p:spTgt>
                                        </p:tgtEl>
                                        <p:attrNameLst>
                                          <p:attrName>style.visibility</p:attrName>
                                        </p:attrNameLst>
                                      </p:cBhvr>
                                      <p:to>
                                        <p:strVal val="visible"/>
                                      </p:to>
                                    </p:set>
                                    <p:animEffect transition="in" filter="blinds(horizontal)">
                                      <p:cBhvr>
                                        <p:cTn id="7" dur="500"/>
                                        <p:tgtEl>
                                          <p:spTgt spid="4505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5"/>
          <p:cNvSpPr>
            <a:spLocks noGrp="1"/>
          </p:cNvSpPr>
          <p:nvPr>
            <p:ph type="sldNum" sz="quarter" idx="12"/>
          </p:nvPr>
        </p:nvSpPr>
        <p:spPr>
          <a:noFill/>
        </p:spPr>
        <p:txBody>
          <a:bodyPr/>
          <a:lstStyle/>
          <a:p>
            <a:fld id="{E393FE24-8A46-490F-80AF-83ED928F83CA}" type="slidenum">
              <a:rPr lang="en-US" altLang="en-US" smtClean="0"/>
              <a:pPr/>
              <a:t>4</a:t>
            </a:fld>
            <a:endParaRPr lang="en-US" altLang="en-US" smtClean="0"/>
          </a:p>
        </p:txBody>
      </p:sp>
      <p:sp>
        <p:nvSpPr>
          <p:cNvPr id="12291" name="Rectangle 2"/>
          <p:cNvSpPr>
            <a:spLocks noGrp="1" noChangeArrowheads="1"/>
          </p:cNvSpPr>
          <p:nvPr>
            <p:ph type="title"/>
          </p:nvPr>
        </p:nvSpPr>
        <p:spPr/>
        <p:txBody>
          <a:bodyPr/>
          <a:lstStyle/>
          <a:p>
            <a:pPr eaLnBrk="1" hangingPunct="1"/>
            <a:r>
              <a:rPr lang="en-US" smtClean="0"/>
              <a:t>Example two</a:t>
            </a:r>
          </a:p>
        </p:txBody>
      </p:sp>
      <p:sp>
        <p:nvSpPr>
          <p:cNvPr id="46083" name="Rectangle 3"/>
          <p:cNvSpPr>
            <a:spLocks noGrp="1" noChangeArrowheads="1"/>
          </p:cNvSpPr>
          <p:nvPr>
            <p:ph type="body" idx="1"/>
          </p:nvPr>
        </p:nvSpPr>
        <p:spPr/>
        <p:txBody>
          <a:bodyPr/>
          <a:lstStyle/>
          <a:p>
            <a:pPr eaLnBrk="1" hangingPunct="1"/>
            <a:r>
              <a:rPr lang="en-US" smtClean="0"/>
              <a:t>Rabbits on an island reproduce at a rate of one new pair for every existing pair at least two months old. How many rabbits are there after </a:t>
            </a:r>
            <a:r>
              <a:rPr lang="en-US" i="1" smtClean="0"/>
              <a:t>n</a:t>
            </a:r>
            <a:r>
              <a:rPr lang="en-US" smtClean="0"/>
              <a:t> months?</a:t>
            </a:r>
          </a:p>
          <a:p>
            <a:pPr eaLnBrk="1" hangingPunct="1"/>
            <a:endParaRPr lang="en-US" smtClean="0"/>
          </a:p>
          <a:p>
            <a:pPr lvl="1" eaLnBrk="1" hangingPunct="1"/>
            <a:r>
              <a:rPr lang="en-US" smtClean="0"/>
              <a:t>Only some of the rabbits (those two months old or older) reproduce every given month; this number increases every month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6083">
                                            <p:txEl>
                                              <p:pRg st="2" end="2"/>
                                            </p:txEl>
                                          </p:spTgt>
                                        </p:tgtEl>
                                        <p:attrNameLst>
                                          <p:attrName>style.visibility</p:attrName>
                                        </p:attrNameLst>
                                      </p:cBhvr>
                                      <p:to>
                                        <p:strVal val="visible"/>
                                      </p:to>
                                    </p:set>
                                    <p:animEffect transition="in" filter="blinds(horizontal)">
                                      <p:cBhvr>
                                        <p:cTn id="7" dur="500"/>
                                        <p:tgtEl>
                                          <p:spTgt spid="4608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5"/>
          <p:cNvSpPr>
            <a:spLocks noGrp="1"/>
          </p:cNvSpPr>
          <p:nvPr>
            <p:ph type="sldNum" sz="quarter" idx="12"/>
          </p:nvPr>
        </p:nvSpPr>
        <p:spPr>
          <a:noFill/>
        </p:spPr>
        <p:txBody>
          <a:bodyPr/>
          <a:lstStyle/>
          <a:p>
            <a:fld id="{CB9418F5-65F8-40AF-93A5-594619536166}" type="slidenum">
              <a:rPr lang="en-US" altLang="en-US" smtClean="0"/>
              <a:pPr/>
              <a:t>5</a:t>
            </a:fld>
            <a:endParaRPr lang="en-US" altLang="en-US" smtClean="0"/>
          </a:p>
        </p:txBody>
      </p:sp>
      <p:sp>
        <p:nvSpPr>
          <p:cNvPr id="13315" name="Rectangle 2"/>
          <p:cNvSpPr>
            <a:spLocks noGrp="1" noChangeArrowheads="1"/>
          </p:cNvSpPr>
          <p:nvPr>
            <p:ph type="title"/>
          </p:nvPr>
        </p:nvSpPr>
        <p:spPr>
          <a:xfrm>
            <a:off x="335132" y="-228600"/>
            <a:ext cx="7543800" cy="1295400"/>
          </a:xfrm>
        </p:spPr>
        <p:txBody>
          <a:bodyPr/>
          <a:lstStyle/>
          <a:p>
            <a:pPr eaLnBrk="1" hangingPunct="1"/>
            <a:r>
              <a:rPr lang="en-US" smtClean="0"/>
              <a:t>Using sequences</a:t>
            </a:r>
          </a:p>
        </p:txBody>
      </p:sp>
      <p:sp>
        <p:nvSpPr>
          <p:cNvPr id="47107" name="Rectangle 3"/>
          <p:cNvSpPr>
            <a:spLocks noGrp="1" noChangeArrowheads="1"/>
          </p:cNvSpPr>
          <p:nvPr>
            <p:ph type="body" idx="1"/>
          </p:nvPr>
        </p:nvSpPr>
        <p:spPr>
          <a:xfrm>
            <a:off x="304800" y="1249362"/>
            <a:ext cx="8229600" cy="4411662"/>
          </a:xfrm>
        </p:spPr>
        <p:txBody>
          <a:bodyPr/>
          <a:lstStyle/>
          <a:p>
            <a:pPr eaLnBrk="1" hangingPunct="1"/>
            <a:r>
              <a:rPr lang="en-US" dirty="0" smtClean="0"/>
              <a:t>We model our problem as a set that depends on a parameter </a:t>
            </a:r>
            <a:r>
              <a:rPr lang="en-US" i="1" dirty="0" smtClean="0"/>
              <a:t>n</a:t>
            </a:r>
            <a:r>
              <a:rPr lang="en-US" dirty="0" smtClean="0"/>
              <a:t> (length of the bit string, number of months)</a:t>
            </a:r>
          </a:p>
          <a:p>
            <a:pPr eaLnBrk="1" hangingPunct="1"/>
            <a:endParaRPr lang="en-US" dirty="0" smtClean="0"/>
          </a:p>
          <a:p>
            <a:pPr eaLnBrk="1" hangingPunct="1"/>
            <a:r>
              <a:rPr lang="en-US" dirty="0" smtClean="0"/>
              <a:t>The size of a set is thus a </a:t>
            </a:r>
            <a:r>
              <a:rPr lang="en-US" i="1" dirty="0" smtClean="0"/>
              <a:t>function</a:t>
            </a:r>
            <a:r>
              <a:rPr lang="en-US" dirty="0" smtClean="0"/>
              <a:t> of </a:t>
            </a:r>
            <a:r>
              <a:rPr lang="en-US" i="1" dirty="0" smtClean="0"/>
              <a:t>n</a:t>
            </a:r>
          </a:p>
          <a:p>
            <a:pPr eaLnBrk="1" hangingPunct="1"/>
            <a:endParaRPr lang="en-US" dirty="0" smtClean="0"/>
          </a:p>
          <a:p>
            <a:pPr eaLnBrk="1" hangingPunct="1"/>
            <a:r>
              <a:rPr lang="en-US" dirty="0" smtClean="0"/>
              <a:t>Since </a:t>
            </a:r>
            <a:r>
              <a:rPr lang="en-US" i="1" dirty="0" smtClean="0"/>
              <a:t>n</a:t>
            </a:r>
            <a:r>
              <a:rPr lang="en-US" dirty="0" smtClean="0"/>
              <a:t> is an integer, the above function is a </a:t>
            </a:r>
            <a:r>
              <a:rPr lang="en-US" i="1" dirty="0" smtClean="0"/>
              <a:t>sequence</a:t>
            </a:r>
            <a:r>
              <a:rPr lang="en-US" dirty="0" smtClean="0"/>
              <a:t>  a</a:t>
            </a:r>
            <a:r>
              <a:rPr lang="en-US" baseline="-25000" dirty="0" smtClean="0"/>
              <a:t>0</a:t>
            </a:r>
            <a:r>
              <a:rPr lang="en-US" dirty="0" smtClean="0"/>
              <a:t>, a</a:t>
            </a:r>
            <a:r>
              <a:rPr lang="en-US" baseline="-25000" dirty="0" smtClean="0"/>
              <a:t>1</a:t>
            </a:r>
            <a:r>
              <a:rPr lang="en-US" dirty="0" smtClean="0"/>
              <a:t>, a</a:t>
            </a:r>
            <a:r>
              <a:rPr lang="en-US" baseline="-25000" dirty="0"/>
              <a:t>2</a:t>
            </a:r>
            <a:r>
              <a:rPr lang="en-US" dirty="0" smtClean="0"/>
              <a:t>, … where </a:t>
            </a:r>
            <a:r>
              <a:rPr lang="en-US" dirty="0" err="1" smtClean="0"/>
              <a:t>a</a:t>
            </a:r>
            <a:r>
              <a:rPr lang="en-US" baseline="-25000" dirty="0" err="1" smtClean="0"/>
              <a:t>i</a:t>
            </a:r>
            <a:r>
              <a:rPr lang="en-US" dirty="0" smtClean="0"/>
              <a:t> = f(</a:t>
            </a:r>
            <a:r>
              <a:rPr lang="en-US" dirty="0" err="1" smtClean="0"/>
              <a:t>i</a:t>
            </a:r>
            <a:r>
              <a:rPr lang="en-US" dirty="0" smtClean="0"/>
              <a:t>)</a:t>
            </a:r>
          </a:p>
          <a:p>
            <a:pPr eaLnBrk="1" hangingPunct="1"/>
            <a:endParaRPr lang="en-US" dirty="0" smtClean="0"/>
          </a:p>
          <a:p>
            <a:pPr eaLnBrk="1" hangingPunct="1"/>
            <a:r>
              <a:rPr lang="en-US" dirty="0" smtClean="0"/>
              <a:t>We denote this sequence as </a:t>
            </a:r>
            <a:r>
              <a:rPr lang="en-US" dirty="0"/>
              <a:t>{a</a:t>
            </a:r>
            <a:r>
              <a:rPr lang="en-US" baseline="-25000" dirty="0"/>
              <a:t>n</a:t>
            </a:r>
            <a:r>
              <a:rPr lang="en-US" dirty="0"/>
              <a:t>} </a:t>
            </a:r>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7107">
                                            <p:txEl>
                                              <p:pRg st="4" end="4"/>
                                            </p:txEl>
                                          </p:spTgt>
                                        </p:tgtEl>
                                        <p:attrNameLst>
                                          <p:attrName>style.visibility</p:attrName>
                                        </p:attrNameLst>
                                      </p:cBhvr>
                                      <p:to>
                                        <p:strVal val="visible"/>
                                      </p:to>
                                    </p:set>
                                    <p:animEffect transition="in" filter="blinds(horizontal)">
                                      <p:cBhvr>
                                        <p:cTn id="7" dur="500"/>
                                        <p:tgtEl>
                                          <p:spTgt spid="47107">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7107">
                                            <p:txEl>
                                              <p:pRg st="6" end="6"/>
                                            </p:txEl>
                                          </p:spTgt>
                                        </p:tgtEl>
                                        <p:attrNameLst>
                                          <p:attrName>style.visibility</p:attrName>
                                        </p:attrNameLst>
                                      </p:cBhvr>
                                      <p:to>
                                        <p:strVal val="visible"/>
                                      </p:to>
                                    </p:set>
                                    <p:animEffect transition="in" filter="blinds(horizontal)">
                                      <p:cBhvr>
                                        <p:cTn id="12" dur="500"/>
                                        <p:tgtEl>
                                          <p:spTgt spid="4710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5"/>
          <p:cNvSpPr>
            <a:spLocks noGrp="1"/>
          </p:cNvSpPr>
          <p:nvPr>
            <p:ph type="sldNum" sz="quarter" idx="12"/>
          </p:nvPr>
        </p:nvSpPr>
        <p:spPr>
          <a:noFill/>
        </p:spPr>
        <p:txBody>
          <a:bodyPr/>
          <a:lstStyle/>
          <a:p>
            <a:fld id="{494FF7DE-4D35-4792-9478-5D946D619B62}" type="slidenum">
              <a:rPr lang="en-US" altLang="en-US" smtClean="0"/>
              <a:pPr/>
              <a:t>6</a:t>
            </a:fld>
            <a:endParaRPr lang="en-US" altLang="en-US" smtClean="0"/>
          </a:p>
        </p:txBody>
      </p:sp>
      <p:sp>
        <p:nvSpPr>
          <p:cNvPr id="14339" name="Rectangle 2"/>
          <p:cNvSpPr>
            <a:spLocks noGrp="1" noChangeArrowheads="1"/>
          </p:cNvSpPr>
          <p:nvPr>
            <p:ph type="title"/>
          </p:nvPr>
        </p:nvSpPr>
        <p:spPr/>
        <p:txBody>
          <a:bodyPr/>
          <a:lstStyle/>
          <a:p>
            <a:pPr eaLnBrk="1" hangingPunct="1"/>
            <a:r>
              <a:rPr lang="en-US" smtClean="0"/>
              <a:t>Recurrence relations</a:t>
            </a:r>
          </a:p>
        </p:txBody>
      </p:sp>
      <p:sp>
        <p:nvSpPr>
          <p:cNvPr id="48131" name="Rectangle 3"/>
          <p:cNvSpPr>
            <a:spLocks noGrp="1" noChangeArrowheads="1"/>
          </p:cNvSpPr>
          <p:nvPr>
            <p:ph type="body" idx="1"/>
          </p:nvPr>
        </p:nvSpPr>
        <p:spPr/>
        <p:txBody>
          <a:bodyPr/>
          <a:lstStyle/>
          <a:p>
            <a:pPr eaLnBrk="1" hangingPunct="1"/>
            <a:r>
              <a:rPr lang="en-US" smtClean="0"/>
              <a:t>Often, we cannot find a</a:t>
            </a:r>
            <a:r>
              <a:rPr lang="en-US" baseline="-25000" smtClean="0"/>
              <a:t>n</a:t>
            </a:r>
            <a:r>
              <a:rPr lang="en-US" smtClean="0"/>
              <a:t> directly, but we can tell how much a</a:t>
            </a:r>
            <a:r>
              <a:rPr lang="en-US" baseline="-25000" smtClean="0"/>
              <a:t>n</a:t>
            </a:r>
            <a:r>
              <a:rPr lang="en-US" smtClean="0"/>
              <a:t> grows, i.e., relate a</a:t>
            </a:r>
            <a:r>
              <a:rPr lang="en-US" baseline="-25000" smtClean="0"/>
              <a:t>n</a:t>
            </a:r>
            <a:r>
              <a:rPr lang="en-US" smtClean="0"/>
              <a:t> to a fixed number of earlier values </a:t>
            </a:r>
            <a:br>
              <a:rPr lang="en-US" smtClean="0"/>
            </a:br>
            <a:r>
              <a:rPr lang="en-US" smtClean="0"/>
              <a:t>			a</a:t>
            </a:r>
            <a:r>
              <a:rPr lang="en-US" baseline="-25000" smtClean="0"/>
              <a:t>n-1</a:t>
            </a:r>
            <a:r>
              <a:rPr lang="en-US" smtClean="0"/>
              <a:t>, a</a:t>
            </a:r>
            <a:r>
              <a:rPr lang="en-US" baseline="-25000" smtClean="0"/>
              <a:t>n-2</a:t>
            </a:r>
            <a:r>
              <a:rPr lang="en-US" smtClean="0"/>
              <a:t>, ...</a:t>
            </a:r>
          </a:p>
          <a:p>
            <a:pPr eaLnBrk="1" hangingPunct="1"/>
            <a:r>
              <a:rPr lang="en-US" smtClean="0"/>
              <a:t>To find a</a:t>
            </a:r>
            <a:r>
              <a:rPr lang="en-US" baseline="-25000" smtClean="0"/>
              <a:t>n</a:t>
            </a:r>
            <a:r>
              <a:rPr lang="en-US" smtClean="0"/>
              <a:t>, we need</a:t>
            </a:r>
          </a:p>
          <a:p>
            <a:pPr lvl="1" eaLnBrk="1" hangingPunct="1"/>
            <a:r>
              <a:rPr lang="en-US" smtClean="0"/>
              <a:t>a mathematical expression for this </a:t>
            </a:r>
            <a:r>
              <a:rPr lang="en-US" i="1" smtClean="0"/>
              <a:t>recurrence relation</a:t>
            </a:r>
          </a:p>
          <a:p>
            <a:pPr lvl="1" eaLnBrk="1" hangingPunct="1"/>
            <a:r>
              <a:rPr lang="en-US" smtClean="0"/>
              <a:t>initial values for a</a:t>
            </a:r>
            <a:r>
              <a:rPr lang="en-US" baseline="-25000" smtClean="0"/>
              <a:t>0</a:t>
            </a:r>
            <a:r>
              <a:rPr lang="en-US" smtClean="0"/>
              <a:t>, a</a:t>
            </a:r>
            <a:r>
              <a:rPr lang="en-US" baseline="-25000" smtClean="0"/>
              <a:t>1</a:t>
            </a:r>
            <a:r>
              <a:rPr lang="en-US" smtClean="0"/>
              <a:t>, ...  (how many?)</a:t>
            </a:r>
          </a:p>
          <a:p>
            <a:pPr lvl="1" eaLnBrk="1" hangingPunct="1"/>
            <a:r>
              <a:rPr lang="en-US" smtClean="0"/>
              <a:t>a way to </a:t>
            </a:r>
            <a:r>
              <a:rPr lang="en-US" i="1" smtClean="0"/>
              <a:t>solve</a:t>
            </a:r>
            <a:r>
              <a:rPr lang="en-US" smtClean="0"/>
              <a:t> the recurrence relation to obtain explicit or closed-form values for a</a:t>
            </a:r>
            <a:r>
              <a:rPr lang="en-US" baseline="-25000" smtClean="0"/>
              <a:t>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8131">
                                            <p:txEl>
                                              <p:pRg st="2" end="2"/>
                                            </p:txEl>
                                          </p:spTgt>
                                        </p:tgtEl>
                                        <p:attrNameLst>
                                          <p:attrName>style.visibility</p:attrName>
                                        </p:attrNameLst>
                                      </p:cBhvr>
                                      <p:to>
                                        <p:strVal val="visible"/>
                                      </p:to>
                                    </p:set>
                                    <p:animEffect transition="in" filter="blinds(horizontal)">
                                      <p:cBhvr>
                                        <p:cTn id="7" dur="500"/>
                                        <p:tgtEl>
                                          <p:spTgt spid="48131">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8131">
                                            <p:txEl>
                                              <p:pRg st="3" end="3"/>
                                            </p:txEl>
                                          </p:spTgt>
                                        </p:tgtEl>
                                        <p:attrNameLst>
                                          <p:attrName>style.visibility</p:attrName>
                                        </p:attrNameLst>
                                      </p:cBhvr>
                                      <p:to>
                                        <p:strVal val="visible"/>
                                      </p:to>
                                    </p:set>
                                    <p:animEffect transition="in" filter="blinds(horizontal)">
                                      <p:cBhvr>
                                        <p:cTn id="10" dur="500"/>
                                        <p:tgtEl>
                                          <p:spTgt spid="48131">
                                            <p:txEl>
                                              <p:pRg st="3" end="3"/>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48131">
                                            <p:txEl>
                                              <p:pRg st="4" end="4"/>
                                            </p:txEl>
                                          </p:spTgt>
                                        </p:tgtEl>
                                        <p:attrNameLst>
                                          <p:attrName>style.visibility</p:attrName>
                                        </p:attrNameLst>
                                      </p:cBhvr>
                                      <p:to>
                                        <p:strVal val="visible"/>
                                      </p:to>
                                    </p:set>
                                    <p:animEffect transition="in" filter="blinds(horizontal)">
                                      <p:cBhvr>
                                        <p:cTn id="13" dur="500"/>
                                        <p:tgtEl>
                                          <p:spTgt spid="4813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5"/>
          <p:cNvSpPr>
            <a:spLocks noGrp="1"/>
          </p:cNvSpPr>
          <p:nvPr>
            <p:ph type="sldNum" sz="quarter" idx="12"/>
          </p:nvPr>
        </p:nvSpPr>
        <p:spPr>
          <a:noFill/>
        </p:spPr>
        <p:txBody>
          <a:bodyPr/>
          <a:lstStyle/>
          <a:p>
            <a:fld id="{8642147A-F172-40DF-9DB6-F113A3396A81}" type="slidenum">
              <a:rPr lang="en-US" altLang="en-US" smtClean="0"/>
              <a:pPr/>
              <a:t>7</a:t>
            </a:fld>
            <a:endParaRPr lang="en-US" altLang="en-US" smtClean="0"/>
          </a:p>
        </p:txBody>
      </p:sp>
      <p:sp>
        <p:nvSpPr>
          <p:cNvPr id="15363" name="Rectangle 2"/>
          <p:cNvSpPr>
            <a:spLocks noGrp="1" noChangeArrowheads="1"/>
          </p:cNvSpPr>
          <p:nvPr>
            <p:ph type="title"/>
          </p:nvPr>
        </p:nvSpPr>
        <p:spPr/>
        <p:txBody>
          <a:bodyPr/>
          <a:lstStyle/>
          <a:p>
            <a:pPr eaLnBrk="1" hangingPunct="1"/>
            <a:r>
              <a:rPr lang="en-US" smtClean="0"/>
              <a:t>Definitions</a:t>
            </a:r>
          </a:p>
        </p:txBody>
      </p:sp>
      <p:sp>
        <p:nvSpPr>
          <p:cNvPr id="15364" name="Rectangle 3"/>
          <p:cNvSpPr>
            <a:spLocks noGrp="1" noChangeArrowheads="1"/>
          </p:cNvSpPr>
          <p:nvPr>
            <p:ph type="body" idx="1"/>
          </p:nvPr>
        </p:nvSpPr>
        <p:spPr/>
        <p:txBody>
          <a:bodyPr/>
          <a:lstStyle/>
          <a:p>
            <a:pPr eaLnBrk="1" hangingPunct="1">
              <a:lnSpc>
                <a:spcPct val="90000"/>
              </a:lnSpc>
            </a:pPr>
            <a:r>
              <a:rPr lang="en-US" smtClean="0"/>
              <a:t>A </a:t>
            </a:r>
            <a:r>
              <a:rPr lang="en-US" i="1" smtClean="0"/>
              <a:t>recurrence relation</a:t>
            </a:r>
            <a:r>
              <a:rPr lang="en-US" smtClean="0"/>
              <a:t> for a sequence {a</a:t>
            </a:r>
            <a:r>
              <a:rPr lang="en-US" baseline="-25000" smtClean="0"/>
              <a:t>n</a:t>
            </a:r>
            <a:r>
              <a:rPr lang="en-US" smtClean="0"/>
              <a:t>} is an equation that expresses a</a:t>
            </a:r>
            <a:r>
              <a:rPr lang="en-US" baseline="-25000" smtClean="0"/>
              <a:t>n</a:t>
            </a:r>
            <a:r>
              <a:rPr lang="en-US" smtClean="0"/>
              <a:t> in terms of one or more of the previous terms in the sequence, namely a</a:t>
            </a:r>
            <a:r>
              <a:rPr lang="en-US" baseline="-25000" smtClean="0"/>
              <a:t>0</a:t>
            </a:r>
            <a:r>
              <a:rPr lang="en-US" smtClean="0"/>
              <a:t>, a</a:t>
            </a:r>
            <a:r>
              <a:rPr lang="en-US" baseline="-25000" smtClean="0"/>
              <a:t>1</a:t>
            </a:r>
            <a:r>
              <a:rPr lang="en-US" smtClean="0"/>
              <a:t>, ..., a</a:t>
            </a:r>
            <a:r>
              <a:rPr lang="en-US" baseline="-25000" smtClean="0"/>
              <a:t>n-1</a:t>
            </a:r>
            <a:r>
              <a:rPr lang="en-US" smtClean="0"/>
              <a:t> for all integers n</a:t>
            </a:r>
            <a:r>
              <a:rPr lang="en-US" smtClean="0">
                <a:cs typeface="Arial" charset="0"/>
              </a:rPr>
              <a:t>≥n</a:t>
            </a:r>
            <a:r>
              <a:rPr lang="en-US" baseline="-25000" smtClean="0">
                <a:cs typeface="Arial" charset="0"/>
              </a:rPr>
              <a:t>0</a:t>
            </a:r>
            <a:r>
              <a:rPr lang="en-US" smtClean="0">
                <a:cs typeface="Arial" charset="0"/>
              </a:rPr>
              <a:t>, where n</a:t>
            </a:r>
            <a:r>
              <a:rPr lang="en-US" baseline="-25000" smtClean="0">
                <a:cs typeface="Arial" charset="0"/>
              </a:rPr>
              <a:t>0</a:t>
            </a:r>
            <a:r>
              <a:rPr lang="en-US" smtClean="0">
                <a:cs typeface="Arial" charset="0"/>
              </a:rPr>
              <a:t> is a non-negative integer</a:t>
            </a:r>
          </a:p>
          <a:p>
            <a:pPr eaLnBrk="1" hangingPunct="1">
              <a:lnSpc>
                <a:spcPct val="90000"/>
              </a:lnSpc>
            </a:pPr>
            <a:endParaRPr lang="en-US" smtClean="0">
              <a:cs typeface="Arial" charset="0"/>
            </a:endParaRPr>
          </a:p>
          <a:p>
            <a:pPr eaLnBrk="1" hangingPunct="1">
              <a:lnSpc>
                <a:spcPct val="90000"/>
              </a:lnSpc>
            </a:pPr>
            <a:r>
              <a:rPr lang="en-US" smtClean="0">
                <a:cs typeface="Arial" charset="0"/>
              </a:rPr>
              <a:t>A sequence is a </a:t>
            </a:r>
            <a:r>
              <a:rPr lang="en-US" i="1" smtClean="0">
                <a:cs typeface="Arial" charset="0"/>
              </a:rPr>
              <a:t>solution</a:t>
            </a:r>
            <a:r>
              <a:rPr lang="en-US" smtClean="0">
                <a:cs typeface="Arial" charset="0"/>
              </a:rPr>
              <a:t> for a recurrence relation if its terms satisfy the recurrence relation for all n≥n</a:t>
            </a:r>
            <a:r>
              <a:rPr lang="en-US" baseline="-25000" smtClean="0">
                <a:cs typeface="Arial" charset="0"/>
              </a:rPr>
              <a:t>0</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5"/>
          <p:cNvSpPr>
            <a:spLocks noGrp="1"/>
          </p:cNvSpPr>
          <p:nvPr>
            <p:ph type="sldNum" sz="quarter" idx="12"/>
          </p:nvPr>
        </p:nvSpPr>
        <p:spPr>
          <a:xfrm>
            <a:off x="0" y="5973762"/>
            <a:ext cx="838200" cy="457200"/>
          </a:xfrm>
          <a:noFill/>
        </p:spPr>
        <p:txBody>
          <a:bodyPr/>
          <a:lstStyle/>
          <a:p>
            <a:fld id="{959D5C34-B17E-4063-8B15-DE51F7248566}" type="slidenum">
              <a:rPr lang="en-US" altLang="en-US" smtClean="0"/>
              <a:pPr/>
              <a:t>8</a:t>
            </a:fld>
            <a:endParaRPr lang="en-US" altLang="en-US" smtClean="0"/>
          </a:p>
        </p:txBody>
      </p:sp>
      <p:sp>
        <p:nvSpPr>
          <p:cNvPr id="16387" name="Rectangle 2"/>
          <p:cNvSpPr>
            <a:spLocks noGrp="1" noChangeArrowheads="1"/>
          </p:cNvSpPr>
          <p:nvPr>
            <p:ph type="title"/>
          </p:nvPr>
        </p:nvSpPr>
        <p:spPr>
          <a:xfrm>
            <a:off x="457200" y="-304800"/>
            <a:ext cx="7543800" cy="1295400"/>
          </a:xfrm>
        </p:spPr>
        <p:txBody>
          <a:bodyPr/>
          <a:lstStyle/>
          <a:p>
            <a:pPr eaLnBrk="1" hangingPunct="1"/>
            <a:r>
              <a:rPr lang="en-US" smtClean="0"/>
              <a:t>Example recurrence</a:t>
            </a:r>
          </a:p>
        </p:txBody>
      </p:sp>
      <p:sp>
        <p:nvSpPr>
          <p:cNvPr id="53251" name="Rectangle 3"/>
          <p:cNvSpPr>
            <a:spLocks noGrp="1" noChangeArrowheads="1"/>
          </p:cNvSpPr>
          <p:nvPr>
            <p:ph type="body" idx="1"/>
          </p:nvPr>
        </p:nvSpPr>
        <p:spPr>
          <a:xfrm>
            <a:off x="457200" y="1292225"/>
            <a:ext cx="8229600" cy="4411662"/>
          </a:xfrm>
        </p:spPr>
        <p:txBody>
          <a:bodyPr/>
          <a:lstStyle/>
          <a:p>
            <a:pPr eaLnBrk="1" hangingPunct="1"/>
            <a:r>
              <a:rPr lang="en-US" dirty="0" smtClean="0"/>
              <a:t>Recurrence relation: </a:t>
            </a:r>
            <a:r>
              <a:rPr lang="en-US" dirty="0" smtClean="0"/>
              <a:t>a</a:t>
            </a:r>
            <a:r>
              <a:rPr lang="en-US" baseline="-25000" dirty="0" smtClean="0"/>
              <a:t>n</a:t>
            </a:r>
            <a:r>
              <a:rPr lang="en-US" dirty="0" smtClean="0"/>
              <a:t> = a</a:t>
            </a:r>
            <a:r>
              <a:rPr lang="en-US" baseline="-25000" dirty="0" smtClean="0"/>
              <a:t>n-1</a:t>
            </a:r>
            <a:r>
              <a:rPr lang="en-US" dirty="0" smtClean="0"/>
              <a:t> – a</a:t>
            </a:r>
            <a:r>
              <a:rPr lang="en-US" baseline="-25000" dirty="0" smtClean="0"/>
              <a:t>n-2</a:t>
            </a:r>
            <a:r>
              <a:rPr lang="en-US" dirty="0" smtClean="0"/>
              <a:t> for n</a:t>
            </a:r>
            <a:r>
              <a:rPr lang="en-US" dirty="0" smtClean="0">
                <a:cs typeface="Arial" charset="0"/>
              </a:rPr>
              <a:t>≥2</a:t>
            </a:r>
          </a:p>
          <a:p>
            <a:pPr eaLnBrk="1" hangingPunct="1"/>
            <a:r>
              <a:rPr lang="en-US" dirty="0" smtClean="0">
                <a:cs typeface="Arial" charset="0"/>
              </a:rPr>
              <a:t>If a</a:t>
            </a:r>
            <a:r>
              <a:rPr lang="en-US" baseline="-25000" dirty="0" smtClean="0">
                <a:cs typeface="Arial" charset="0"/>
              </a:rPr>
              <a:t>0</a:t>
            </a:r>
            <a:r>
              <a:rPr lang="en-US" dirty="0" smtClean="0">
                <a:cs typeface="Arial" charset="0"/>
              </a:rPr>
              <a:t>=3 and a</a:t>
            </a:r>
            <a:r>
              <a:rPr lang="en-US" baseline="-25000" dirty="0" smtClean="0">
                <a:cs typeface="Arial" charset="0"/>
              </a:rPr>
              <a:t>1</a:t>
            </a:r>
            <a:r>
              <a:rPr lang="en-US" dirty="0" smtClean="0">
                <a:cs typeface="Arial" charset="0"/>
              </a:rPr>
              <a:t>=6, then</a:t>
            </a:r>
          </a:p>
          <a:p>
            <a:pPr lvl="1" eaLnBrk="1" hangingPunct="1"/>
            <a:r>
              <a:rPr lang="en-US" dirty="0" smtClean="0">
                <a:cs typeface="Arial" charset="0"/>
              </a:rPr>
              <a:t>a</a:t>
            </a:r>
            <a:r>
              <a:rPr lang="en-US" baseline="-25000" dirty="0" smtClean="0">
                <a:cs typeface="Arial" charset="0"/>
              </a:rPr>
              <a:t>2</a:t>
            </a:r>
            <a:r>
              <a:rPr lang="en-US" dirty="0" smtClean="0">
                <a:cs typeface="Arial" charset="0"/>
              </a:rPr>
              <a:t> = 6 – 3 = 3</a:t>
            </a:r>
          </a:p>
          <a:p>
            <a:pPr lvl="1" eaLnBrk="1" hangingPunct="1"/>
            <a:r>
              <a:rPr lang="en-US" dirty="0" smtClean="0">
                <a:cs typeface="Arial" charset="0"/>
              </a:rPr>
              <a:t>a</a:t>
            </a:r>
            <a:r>
              <a:rPr lang="en-US" baseline="-25000" dirty="0" smtClean="0">
                <a:cs typeface="Arial" charset="0"/>
              </a:rPr>
              <a:t>3</a:t>
            </a:r>
            <a:r>
              <a:rPr lang="en-US" dirty="0" smtClean="0">
                <a:cs typeface="Arial" charset="0"/>
              </a:rPr>
              <a:t> = 3 – 6 = -3</a:t>
            </a:r>
          </a:p>
          <a:p>
            <a:pPr lvl="1" eaLnBrk="1" hangingPunct="1"/>
            <a:r>
              <a:rPr lang="en-US" dirty="0" smtClean="0">
                <a:cs typeface="Arial" charset="0"/>
              </a:rPr>
              <a:t>a</a:t>
            </a:r>
            <a:r>
              <a:rPr lang="en-US" baseline="-25000" dirty="0" smtClean="0">
                <a:cs typeface="Arial" charset="0"/>
              </a:rPr>
              <a:t>4</a:t>
            </a:r>
            <a:r>
              <a:rPr lang="en-US" dirty="0" smtClean="0">
                <a:cs typeface="Arial" charset="0"/>
              </a:rPr>
              <a:t> = -3 – 3 = -6</a:t>
            </a:r>
          </a:p>
          <a:p>
            <a:pPr eaLnBrk="1" hangingPunct="1"/>
            <a:r>
              <a:rPr lang="en-US" dirty="0" smtClean="0">
                <a:cs typeface="Arial" charset="0"/>
              </a:rPr>
              <a:t>We can similarly generate all other a</a:t>
            </a:r>
            <a:r>
              <a:rPr lang="en-US" baseline="-25000" dirty="0" smtClean="0">
                <a:cs typeface="Arial" charset="0"/>
              </a:rPr>
              <a:t>n</a:t>
            </a:r>
            <a:r>
              <a:rPr lang="en-US" dirty="0" smtClean="0">
                <a:cs typeface="Arial" charset="0"/>
              </a:rPr>
              <a:t> values</a:t>
            </a:r>
          </a:p>
          <a:p>
            <a:pPr lvl="1" eaLnBrk="1" hangingPunct="1"/>
            <a:r>
              <a:rPr lang="en-US" dirty="0" smtClean="0">
                <a:cs typeface="Arial" charset="0"/>
              </a:rPr>
              <a:t>Thus, 3, 6, 3, -3, -6, </a:t>
            </a:r>
            <a:r>
              <a:rPr lang="en-US" dirty="0" err="1" smtClean="0">
                <a:cs typeface="Arial" charset="0"/>
              </a:rPr>
              <a:t>etc</a:t>
            </a:r>
            <a:r>
              <a:rPr lang="en-US" dirty="0" smtClean="0">
                <a:cs typeface="Arial" charset="0"/>
              </a:rPr>
              <a:t> is a solution of the recurrence relation.</a:t>
            </a:r>
          </a:p>
          <a:p>
            <a:pPr eaLnBrk="1" hangingPunct="1"/>
            <a:r>
              <a:rPr lang="en-US" dirty="0" smtClean="0">
                <a:cs typeface="Arial" charset="0"/>
              </a:rPr>
              <a:t>What is n</a:t>
            </a:r>
            <a:r>
              <a:rPr lang="en-US" baseline="-25000" dirty="0" smtClean="0">
                <a:cs typeface="Arial" charset="0"/>
              </a:rPr>
              <a:t>0</a:t>
            </a:r>
            <a:r>
              <a:rPr lang="en-US" dirty="0" smtClean="0">
                <a:cs typeface="Arial" charset="0"/>
              </a:rPr>
              <a:t>?</a:t>
            </a:r>
          </a:p>
          <a:p>
            <a:pPr eaLnBrk="1" hangingPunct="1"/>
            <a:r>
              <a:rPr lang="en-US" dirty="0" smtClean="0">
                <a:cs typeface="Arial" charset="0"/>
              </a:rPr>
              <a:t>What if we use different values for a</a:t>
            </a:r>
            <a:r>
              <a:rPr lang="en-US" baseline="-25000" dirty="0" smtClean="0">
                <a:cs typeface="Arial" charset="0"/>
              </a:rPr>
              <a:t>0</a:t>
            </a:r>
            <a:r>
              <a:rPr lang="en-US" dirty="0" smtClean="0">
                <a:cs typeface="Arial" charset="0"/>
              </a:rPr>
              <a:t> </a:t>
            </a:r>
            <a:r>
              <a:rPr lang="en-US" dirty="0">
                <a:cs typeface="Arial" charset="0"/>
              </a:rPr>
              <a:t>and </a:t>
            </a:r>
            <a:r>
              <a:rPr lang="en-US" dirty="0" smtClean="0">
                <a:cs typeface="Arial" charset="0"/>
              </a:rPr>
              <a:t>a</a:t>
            </a:r>
            <a:r>
              <a:rPr lang="en-US" baseline="-25000" dirty="0" smtClean="0">
                <a:cs typeface="Arial" charset="0"/>
              </a:rPr>
              <a:t>1</a:t>
            </a:r>
            <a:r>
              <a:rPr lang="en-US" dirty="0">
                <a:cs typeface="Arial" charset="0"/>
              </a:rPr>
              <a:t>?</a:t>
            </a:r>
            <a:endParaRPr lang="en-US" dirty="0" smtClean="0">
              <a:cs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3251">
                                            <p:txEl>
                                              <p:pRg st="2" end="2"/>
                                            </p:txEl>
                                          </p:spTgt>
                                        </p:tgtEl>
                                        <p:attrNameLst>
                                          <p:attrName>style.visibility</p:attrName>
                                        </p:attrNameLst>
                                      </p:cBhvr>
                                      <p:to>
                                        <p:strVal val="visible"/>
                                      </p:to>
                                    </p:set>
                                    <p:animEffect transition="in" filter="blinds(horizontal)">
                                      <p:cBhvr>
                                        <p:cTn id="7" dur="500"/>
                                        <p:tgtEl>
                                          <p:spTgt spid="53251">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3251">
                                            <p:txEl>
                                              <p:pRg st="3" end="3"/>
                                            </p:txEl>
                                          </p:spTgt>
                                        </p:tgtEl>
                                        <p:attrNameLst>
                                          <p:attrName>style.visibility</p:attrName>
                                        </p:attrNameLst>
                                      </p:cBhvr>
                                      <p:to>
                                        <p:strVal val="visible"/>
                                      </p:to>
                                    </p:set>
                                    <p:animEffect transition="in" filter="blinds(horizontal)">
                                      <p:cBhvr>
                                        <p:cTn id="12" dur="500"/>
                                        <p:tgtEl>
                                          <p:spTgt spid="53251">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3251">
                                            <p:txEl>
                                              <p:pRg st="4" end="4"/>
                                            </p:txEl>
                                          </p:spTgt>
                                        </p:tgtEl>
                                        <p:attrNameLst>
                                          <p:attrName>style.visibility</p:attrName>
                                        </p:attrNameLst>
                                      </p:cBhvr>
                                      <p:to>
                                        <p:strVal val="visible"/>
                                      </p:to>
                                    </p:set>
                                    <p:animEffect transition="in" filter="blinds(horizontal)">
                                      <p:cBhvr>
                                        <p:cTn id="17" dur="500"/>
                                        <p:tgtEl>
                                          <p:spTgt spid="53251">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3251">
                                            <p:txEl>
                                              <p:pRg st="5" end="5"/>
                                            </p:txEl>
                                          </p:spTgt>
                                        </p:tgtEl>
                                        <p:attrNameLst>
                                          <p:attrName>style.visibility</p:attrName>
                                        </p:attrNameLst>
                                      </p:cBhvr>
                                      <p:to>
                                        <p:strVal val="visible"/>
                                      </p:to>
                                    </p:set>
                                    <p:animEffect transition="in" filter="blinds(horizontal)">
                                      <p:cBhvr>
                                        <p:cTn id="22" dur="500"/>
                                        <p:tgtEl>
                                          <p:spTgt spid="53251">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3251">
                                            <p:txEl>
                                              <p:pRg st="6" end="6"/>
                                            </p:txEl>
                                          </p:spTgt>
                                        </p:tgtEl>
                                        <p:attrNameLst>
                                          <p:attrName>style.visibility</p:attrName>
                                        </p:attrNameLst>
                                      </p:cBhvr>
                                      <p:to>
                                        <p:strVal val="visible"/>
                                      </p:to>
                                    </p:set>
                                    <p:animEffect transition="in" filter="blinds(horizontal)">
                                      <p:cBhvr>
                                        <p:cTn id="27" dur="500"/>
                                        <p:tgtEl>
                                          <p:spTgt spid="53251">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53251">
                                            <p:txEl>
                                              <p:pRg st="7" end="7"/>
                                            </p:txEl>
                                          </p:spTgt>
                                        </p:tgtEl>
                                        <p:attrNameLst>
                                          <p:attrName>style.visibility</p:attrName>
                                        </p:attrNameLst>
                                      </p:cBhvr>
                                      <p:to>
                                        <p:strVal val="visible"/>
                                      </p:to>
                                    </p:set>
                                    <p:animEffect transition="in" filter="blinds(horizontal)">
                                      <p:cBhvr>
                                        <p:cTn id="32" dur="500"/>
                                        <p:tgtEl>
                                          <p:spTgt spid="53251">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53251">
                                            <p:txEl>
                                              <p:pRg st="8" end="8"/>
                                            </p:txEl>
                                          </p:spTgt>
                                        </p:tgtEl>
                                        <p:attrNameLst>
                                          <p:attrName>style.visibility</p:attrName>
                                        </p:attrNameLst>
                                      </p:cBhvr>
                                      <p:to>
                                        <p:strVal val="visible"/>
                                      </p:to>
                                    </p:set>
                                    <p:animEffect transition="in" filter="blinds(horizontal)">
                                      <p:cBhvr>
                                        <p:cTn id="37" dur="500"/>
                                        <p:tgtEl>
                                          <p:spTgt spid="5325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Slide Number Placeholder 5"/>
          <p:cNvSpPr>
            <a:spLocks noGrp="1"/>
          </p:cNvSpPr>
          <p:nvPr>
            <p:ph type="sldNum" sz="quarter" idx="12"/>
          </p:nvPr>
        </p:nvSpPr>
        <p:spPr>
          <a:noFill/>
        </p:spPr>
        <p:txBody>
          <a:bodyPr/>
          <a:lstStyle/>
          <a:p>
            <a:fld id="{36012028-A761-4D25-A21C-A9A9B93B64B1}" type="slidenum">
              <a:rPr lang="en-US" altLang="en-US" smtClean="0"/>
              <a:pPr/>
              <a:t>9</a:t>
            </a:fld>
            <a:endParaRPr lang="en-US" altLang="en-US" smtClean="0"/>
          </a:p>
        </p:txBody>
      </p:sp>
      <p:sp>
        <p:nvSpPr>
          <p:cNvPr id="1029" name="Rectangle 2"/>
          <p:cNvSpPr>
            <a:spLocks noGrp="1" noChangeArrowheads="1"/>
          </p:cNvSpPr>
          <p:nvPr>
            <p:ph type="title"/>
          </p:nvPr>
        </p:nvSpPr>
        <p:spPr/>
        <p:txBody>
          <a:bodyPr/>
          <a:lstStyle/>
          <a:p>
            <a:pPr eaLnBrk="1" hangingPunct="1"/>
            <a:r>
              <a:rPr lang="en-US" smtClean="0"/>
              <a:t>Recurrence (closed form) solutions</a:t>
            </a:r>
          </a:p>
        </p:txBody>
      </p:sp>
      <p:sp>
        <p:nvSpPr>
          <p:cNvPr id="54275" name="Rectangle 3"/>
          <p:cNvSpPr>
            <a:spLocks noGrp="1" noChangeArrowheads="1"/>
          </p:cNvSpPr>
          <p:nvPr>
            <p:ph type="body" idx="1"/>
          </p:nvPr>
        </p:nvSpPr>
        <p:spPr/>
        <p:txBody>
          <a:bodyPr/>
          <a:lstStyle/>
          <a:p>
            <a:pPr eaLnBrk="1" hangingPunct="1">
              <a:lnSpc>
                <a:spcPct val="90000"/>
              </a:lnSpc>
            </a:pPr>
            <a:r>
              <a:rPr lang="en-US" dirty="0" smtClean="0"/>
              <a:t>Rec. </a:t>
            </a:r>
            <a:r>
              <a:rPr lang="en-US" dirty="0" err="1" smtClean="0"/>
              <a:t>Rel</a:t>
            </a:r>
            <a:r>
              <a:rPr lang="en-US" dirty="0" smtClean="0"/>
              <a:t>: a</a:t>
            </a:r>
            <a:r>
              <a:rPr lang="en-US" baseline="-25000" dirty="0" smtClean="0"/>
              <a:t>n</a:t>
            </a:r>
            <a:r>
              <a:rPr lang="en-US" dirty="0" smtClean="0"/>
              <a:t> </a:t>
            </a:r>
            <a:r>
              <a:rPr lang="en-US" dirty="0" smtClean="0"/>
              <a:t>= 2a</a:t>
            </a:r>
            <a:r>
              <a:rPr lang="en-US" baseline="-25000" dirty="0" smtClean="0"/>
              <a:t>n-1</a:t>
            </a:r>
            <a:r>
              <a:rPr lang="en-US" dirty="0" smtClean="0"/>
              <a:t> – a</a:t>
            </a:r>
            <a:r>
              <a:rPr lang="en-US" baseline="-25000" dirty="0" smtClean="0"/>
              <a:t>n-2</a:t>
            </a:r>
            <a:r>
              <a:rPr lang="en-US" dirty="0" smtClean="0"/>
              <a:t> for n</a:t>
            </a:r>
            <a:r>
              <a:rPr lang="en-US" dirty="0" smtClean="0">
                <a:cs typeface="Arial" charset="0"/>
              </a:rPr>
              <a:t>≥2</a:t>
            </a:r>
          </a:p>
          <a:p>
            <a:pPr eaLnBrk="1" hangingPunct="1">
              <a:lnSpc>
                <a:spcPct val="90000"/>
              </a:lnSpc>
            </a:pPr>
            <a:r>
              <a:rPr lang="en-US" dirty="0" smtClean="0"/>
              <a:t>Is </a:t>
            </a:r>
            <a:r>
              <a:rPr lang="en-US" dirty="0" smtClean="0"/>
              <a:t>the sequence a</a:t>
            </a:r>
            <a:r>
              <a:rPr lang="en-US" baseline="-25000" dirty="0" smtClean="0"/>
              <a:t>n</a:t>
            </a:r>
            <a:r>
              <a:rPr lang="en-US" dirty="0" smtClean="0"/>
              <a:t> </a:t>
            </a:r>
            <a:r>
              <a:rPr lang="en-US" dirty="0" smtClean="0"/>
              <a:t>= 3n a solution?</a:t>
            </a:r>
          </a:p>
          <a:p>
            <a:pPr lvl="1" eaLnBrk="1" hangingPunct="1">
              <a:lnSpc>
                <a:spcPct val="90000"/>
              </a:lnSpc>
            </a:pPr>
            <a:r>
              <a:rPr lang="en-US" dirty="0" smtClean="0"/>
              <a:t>3n </a:t>
            </a:r>
            <a:r>
              <a:rPr lang="en-US" dirty="0"/>
              <a:t>= a</a:t>
            </a:r>
            <a:r>
              <a:rPr lang="en-US" baseline="-25000" dirty="0"/>
              <a:t>n</a:t>
            </a:r>
            <a:r>
              <a:rPr lang="en-US" dirty="0"/>
              <a:t> =? </a:t>
            </a:r>
            <a:r>
              <a:rPr lang="en-US" dirty="0" smtClean="0"/>
              <a:t>2</a:t>
            </a:r>
            <a:r>
              <a:rPr lang="en-US" dirty="0" smtClean="0">
                <a:cs typeface="Arial" charset="0"/>
              </a:rPr>
              <a:t>·3(n-1) – 3(n-2) = 6n-6-3n+6 = 3n </a:t>
            </a:r>
            <a:r>
              <a:rPr lang="en-US" dirty="0" smtClean="0">
                <a:solidFill>
                  <a:srgbClr val="FF3300"/>
                </a:solidFill>
                <a:cs typeface="Arial" charset="0"/>
              </a:rPr>
              <a:t>YES</a:t>
            </a:r>
          </a:p>
          <a:p>
            <a:pPr eaLnBrk="1" hangingPunct="1">
              <a:lnSpc>
                <a:spcPct val="90000"/>
              </a:lnSpc>
            </a:pPr>
            <a:r>
              <a:rPr lang="en-US" dirty="0" smtClean="0">
                <a:cs typeface="Arial" charset="0"/>
              </a:rPr>
              <a:t>Is a</a:t>
            </a:r>
            <a:r>
              <a:rPr lang="en-US" baseline="-25000" dirty="0" smtClean="0">
                <a:cs typeface="Arial" charset="0"/>
              </a:rPr>
              <a:t>n</a:t>
            </a:r>
            <a:r>
              <a:rPr lang="en-US" dirty="0" smtClean="0">
                <a:cs typeface="Arial" charset="0"/>
              </a:rPr>
              <a:t> = 2</a:t>
            </a:r>
            <a:r>
              <a:rPr lang="en-US" baseline="30000" dirty="0" smtClean="0">
                <a:cs typeface="Arial" charset="0"/>
              </a:rPr>
              <a:t>n</a:t>
            </a:r>
            <a:r>
              <a:rPr lang="en-US" dirty="0" smtClean="0">
                <a:cs typeface="Arial" charset="0"/>
              </a:rPr>
              <a:t> a solution?</a:t>
            </a:r>
          </a:p>
          <a:p>
            <a:pPr lvl="1" eaLnBrk="1" hangingPunct="1">
              <a:lnSpc>
                <a:spcPct val="90000"/>
              </a:lnSpc>
            </a:pPr>
            <a:r>
              <a:rPr lang="en-US" dirty="0" smtClean="0">
                <a:cs typeface="Arial" charset="0"/>
              </a:rPr>
              <a:t>2</a:t>
            </a:r>
            <a:r>
              <a:rPr lang="en-US" sz="3000" baseline="30000" dirty="0" smtClean="0">
                <a:cs typeface="Arial" charset="0"/>
              </a:rPr>
              <a:t>n</a:t>
            </a:r>
            <a:r>
              <a:rPr lang="en-US" dirty="0" smtClean="0">
                <a:cs typeface="Arial" charset="0"/>
              </a:rPr>
              <a:t> </a:t>
            </a:r>
            <a:r>
              <a:rPr lang="en-US" dirty="0" smtClean="0">
                <a:cs typeface="Arial" charset="0"/>
              </a:rPr>
              <a:t>=</a:t>
            </a:r>
            <a:r>
              <a:rPr lang="en-US" dirty="0"/>
              <a:t> a</a:t>
            </a:r>
            <a:r>
              <a:rPr lang="en-US" baseline="-25000" dirty="0"/>
              <a:t>n</a:t>
            </a:r>
            <a:r>
              <a:rPr lang="en-US" dirty="0"/>
              <a:t> </a:t>
            </a:r>
            <a:r>
              <a:rPr lang="en-US" dirty="0" smtClean="0"/>
              <a:t>=</a:t>
            </a:r>
            <a:r>
              <a:rPr lang="en-US" dirty="0" smtClean="0">
                <a:cs typeface="Arial" charset="0"/>
              </a:rPr>
              <a:t>?  </a:t>
            </a:r>
            <a:r>
              <a:rPr lang="en-US" dirty="0" smtClean="0">
                <a:cs typeface="Arial" charset="0"/>
              </a:rPr>
              <a:t>2·2</a:t>
            </a:r>
            <a:r>
              <a:rPr lang="en-US" sz="3000" baseline="30000" dirty="0" smtClean="0">
                <a:cs typeface="Arial" charset="0"/>
              </a:rPr>
              <a:t>n-1</a:t>
            </a:r>
            <a:r>
              <a:rPr lang="en-US" dirty="0" smtClean="0">
                <a:cs typeface="Arial" charset="0"/>
              </a:rPr>
              <a:t> – 2</a:t>
            </a:r>
            <a:r>
              <a:rPr lang="en-US" sz="3000" baseline="30000" dirty="0" smtClean="0">
                <a:cs typeface="Arial" charset="0"/>
              </a:rPr>
              <a:t>n-2</a:t>
            </a:r>
            <a:r>
              <a:rPr lang="en-US" dirty="0" smtClean="0">
                <a:cs typeface="Arial" charset="0"/>
              </a:rPr>
              <a:t> = 2·(1/2)·2</a:t>
            </a:r>
            <a:r>
              <a:rPr lang="en-US" sz="3000" baseline="30000" dirty="0" smtClean="0">
                <a:cs typeface="Arial" charset="0"/>
              </a:rPr>
              <a:t>n</a:t>
            </a:r>
            <a:r>
              <a:rPr lang="en-US" dirty="0" smtClean="0">
                <a:cs typeface="Arial" charset="0"/>
              </a:rPr>
              <a:t> – (1/4)2</a:t>
            </a:r>
            <a:r>
              <a:rPr lang="en-US" sz="3000" baseline="30000" dirty="0" smtClean="0">
                <a:cs typeface="Arial" charset="0"/>
              </a:rPr>
              <a:t>n</a:t>
            </a:r>
            <a:r>
              <a:rPr lang="en-US" dirty="0" smtClean="0">
                <a:cs typeface="Arial" charset="0"/>
              </a:rPr>
              <a:t> =         (3/4)·2</a:t>
            </a:r>
            <a:r>
              <a:rPr lang="en-US" sz="3000" baseline="30000" dirty="0" smtClean="0">
                <a:cs typeface="Arial" charset="0"/>
              </a:rPr>
              <a:t>n</a:t>
            </a:r>
            <a:r>
              <a:rPr lang="en-US" dirty="0" smtClean="0">
                <a:cs typeface="Arial" charset="0"/>
              </a:rPr>
              <a:t>  </a:t>
            </a:r>
            <a:r>
              <a:rPr lang="en-US" dirty="0" smtClean="0">
                <a:solidFill>
                  <a:srgbClr val="FF3300"/>
                </a:solidFill>
                <a:cs typeface="Arial" charset="0"/>
              </a:rPr>
              <a:t>NO</a:t>
            </a:r>
          </a:p>
          <a:p>
            <a:pPr eaLnBrk="1" hangingPunct="1">
              <a:lnSpc>
                <a:spcPct val="90000"/>
              </a:lnSpc>
            </a:pPr>
            <a:r>
              <a:rPr lang="en-US" dirty="0" smtClean="0">
                <a:cs typeface="Arial" charset="0"/>
              </a:rPr>
              <a:t>Is a</a:t>
            </a:r>
            <a:r>
              <a:rPr lang="en-US" baseline="-25000" dirty="0" smtClean="0">
                <a:cs typeface="Arial" charset="0"/>
              </a:rPr>
              <a:t>n</a:t>
            </a:r>
            <a:r>
              <a:rPr lang="en-US" dirty="0" smtClean="0">
                <a:cs typeface="Arial" charset="0"/>
              </a:rPr>
              <a:t> = 7 a solution?</a:t>
            </a:r>
          </a:p>
          <a:p>
            <a:pPr lvl="1" eaLnBrk="1" hangingPunct="1">
              <a:lnSpc>
                <a:spcPct val="90000"/>
              </a:lnSpc>
            </a:pPr>
            <a:r>
              <a:rPr lang="en-US" smtClean="0">
                <a:cs typeface="Arial" charset="0"/>
              </a:rPr>
              <a:t>7 </a:t>
            </a:r>
            <a:r>
              <a:rPr lang="en-US" smtClean="0">
                <a:cs typeface="Arial" charset="0"/>
              </a:rPr>
              <a:t>=</a:t>
            </a:r>
            <a:r>
              <a:rPr lang="en-US"/>
              <a:t> </a:t>
            </a:r>
            <a:r>
              <a:rPr lang="en-US"/>
              <a:t>a</a:t>
            </a:r>
            <a:r>
              <a:rPr lang="en-US" baseline="-25000"/>
              <a:t>n</a:t>
            </a:r>
            <a:r>
              <a:rPr lang="en-US"/>
              <a:t> </a:t>
            </a:r>
            <a:r>
              <a:rPr lang="en-US" smtClean="0"/>
              <a:t>= </a:t>
            </a:r>
            <a:r>
              <a:rPr lang="en-US" smtClean="0">
                <a:cs typeface="Arial" charset="0"/>
              </a:rPr>
              <a:t>? </a:t>
            </a:r>
            <a:r>
              <a:rPr lang="en-US" dirty="0" smtClean="0">
                <a:cs typeface="Arial" charset="0"/>
              </a:rPr>
              <a:t>2·7 – 7 = 7   </a:t>
            </a:r>
            <a:r>
              <a:rPr lang="en-US" dirty="0" smtClean="0">
                <a:solidFill>
                  <a:srgbClr val="FF3300"/>
                </a:solidFill>
                <a:cs typeface="Arial" charset="0"/>
              </a:rPr>
              <a:t>YES</a:t>
            </a:r>
          </a:p>
          <a:p>
            <a:pPr eaLnBrk="1" hangingPunct="1">
              <a:lnSpc>
                <a:spcPct val="90000"/>
              </a:lnSpc>
            </a:pPr>
            <a:r>
              <a:rPr lang="en-US" dirty="0" smtClean="0">
                <a:cs typeface="Arial" charset="0"/>
              </a:rPr>
              <a:t>What about the initial conditions?</a:t>
            </a:r>
          </a:p>
          <a:p>
            <a:pPr lvl="1" eaLnBrk="1" hangingPunct="1">
              <a:lnSpc>
                <a:spcPct val="90000"/>
              </a:lnSpc>
            </a:pPr>
            <a:endParaRPr lang="en-US" dirty="0" smtClean="0">
              <a:solidFill>
                <a:srgbClr val="FF3300"/>
              </a:solidFill>
              <a:cs typeface="Arial" charset="0"/>
            </a:endParaRPr>
          </a:p>
        </p:txBody>
      </p:sp>
      <mc:AlternateContent xmlns:mc="http://schemas.openxmlformats.org/markup-compatibility/2006" xmlns:p14="http://schemas.microsoft.com/office/powerpoint/2010/main">
        <mc:Choice Requires="p14">
          <p:contentPart p14:bwMode="auto" r:id="rId3">
            <p14:nvContentPartPr>
              <p14:cNvPr id="1026" name="Ink 4"/>
              <p14:cNvContentPartPr>
                <a14:cpLocks xmlns:a14="http://schemas.microsoft.com/office/drawing/2010/main" noRot="1" noChangeAspect="1" noEditPoints="1" noChangeArrowheads="1" noChangeShapeType="1"/>
              </p14:cNvContentPartPr>
              <p14:nvPr/>
            </p14:nvContentPartPr>
            <p14:xfrm>
              <a:off x="36809363" y="28211463"/>
              <a:ext cx="0" cy="0"/>
            </p14:xfrm>
          </p:contentPart>
        </mc:Choice>
        <mc:Fallback xmlns="">
          <p:pic>
            <p:nvPicPr>
              <p:cNvPr id="1026" name="Ink 4"/>
              <p:cNvPicPr>
                <a:picLocks noRot="1" noChangeAspect="1" noEditPoints="1" noChangeArrowheads="1" noChangeShapeType="1"/>
              </p:cNvPicPr>
              <p:nvPr/>
            </p:nvPicPr>
            <p:blipFill>
              <a:blip r:embed="rId4"/>
              <a:stretch>
                <a:fillRect/>
              </a:stretch>
            </p:blipFill>
            <p:spPr>
              <a:xfrm>
                <a:off x="36809363" y="28211463"/>
                <a:ext cx="0" cy="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027" name="Ink 5"/>
              <p14:cNvContentPartPr>
                <a14:cpLocks xmlns:a14="http://schemas.microsoft.com/office/drawing/2010/main" noRot="1" noChangeAspect="1" noEditPoints="1" noChangeArrowheads="1" noChangeShapeType="1"/>
              </p14:cNvContentPartPr>
              <p14:nvPr/>
            </p14:nvContentPartPr>
            <p14:xfrm>
              <a:off x="46423263" y="35891788"/>
              <a:ext cx="0" cy="0"/>
            </p14:xfrm>
          </p:contentPart>
        </mc:Choice>
        <mc:Fallback xmlns="">
          <p:pic>
            <p:nvPicPr>
              <p:cNvPr id="1027" name="Ink 5"/>
              <p:cNvPicPr>
                <a:picLocks noRot="1" noChangeAspect="1" noEditPoints="1" noChangeArrowheads="1" noChangeShapeType="1"/>
              </p:cNvPicPr>
              <p:nvPr/>
            </p:nvPicPr>
            <p:blipFill>
              <a:blip r:embed="rId6"/>
              <a:stretch>
                <a:fillRect/>
              </a:stretch>
            </p:blipFill>
            <p:spPr>
              <a:xfrm>
                <a:off x="46423263" y="35891788"/>
                <a:ext cx="0" cy="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4275">
                                            <p:txEl>
                                              <p:pRg st="2" end="2"/>
                                            </p:txEl>
                                          </p:spTgt>
                                        </p:tgtEl>
                                        <p:attrNameLst>
                                          <p:attrName>style.visibility</p:attrName>
                                        </p:attrNameLst>
                                      </p:cBhvr>
                                      <p:to>
                                        <p:strVal val="visible"/>
                                      </p:to>
                                    </p:set>
                                    <p:animEffect transition="in" filter="blinds(horizontal)">
                                      <p:cBhvr>
                                        <p:cTn id="7" dur="500"/>
                                        <p:tgtEl>
                                          <p:spTgt spid="54275">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4275">
                                            <p:txEl>
                                              <p:pRg st="3" end="3"/>
                                            </p:txEl>
                                          </p:spTgt>
                                        </p:tgtEl>
                                        <p:attrNameLst>
                                          <p:attrName>style.visibility</p:attrName>
                                        </p:attrNameLst>
                                      </p:cBhvr>
                                      <p:to>
                                        <p:strVal val="visible"/>
                                      </p:to>
                                    </p:set>
                                    <p:animEffect transition="in" filter="blinds(horizontal)">
                                      <p:cBhvr>
                                        <p:cTn id="12" dur="500"/>
                                        <p:tgtEl>
                                          <p:spTgt spid="54275">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4275">
                                            <p:txEl>
                                              <p:pRg st="4" end="4"/>
                                            </p:txEl>
                                          </p:spTgt>
                                        </p:tgtEl>
                                        <p:attrNameLst>
                                          <p:attrName>style.visibility</p:attrName>
                                        </p:attrNameLst>
                                      </p:cBhvr>
                                      <p:to>
                                        <p:strVal val="visible"/>
                                      </p:to>
                                    </p:set>
                                    <p:animEffect transition="in" filter="blinds(horizontal)">
                                      <p:cBhvr>
                                        <p:cTn id="17" dur="500"/>
                                        <p:tgtEl>
                                          <p:spTgt spid="54275">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4275">
                                            <p:txEl>
                                              <p:pRg st="5" end="5"/>
                                            </p:txEl>
                                          </p:spTgt>
                                        </p:tgtEl>
                                        <p:attrNameLst>
                                          <p:attrName>style.visibility</p:attrName>
                                        </p:attrNameLst>
                                      </p:cBhvr>
                                      <p:to>
                                        <p:strVal val="visible"/>
                                      </p:to>
                                    </p:set>
                                    <p:animEffect transition="in" filter="blinds(horizontal)">
                                      <p:cBhvr>
                                        <p:cTn id="22" dur="500"/>
                                        <p:tgtEl>
                                          <p:spTgt spid="54275">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4275">
                                            <p:txEl>
                                              <p:pRg st="6" end="6"/>
                                            </p:txEl>
                                          </p:spTgt>
                                        </p:tgtEl>
                                        <p:attrNameLst>
                                          <p:attrName>style.visibility</p:attrName>
                                        </p:attrNameLst>
                                      </p:cBhvr>
                                      <p:to>
                                        <p:strVal val="visible"/>
                                      </p:to>
                                    </p:set>
                                    <p:animEffect transition="in" filter="blinds(horizontal)">
                                      <p:cBhvr>
                                        <p:cTn id="27" dur="500"/>
                                        <p:tgtEl>
                                          <p:spTgt spid="54275">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54275">
                                            <p:txEl>
                                              <p:pRg st="7" end="7"/>
                                            </p:txEl>
                                          </p:spTgt>
                                        </p:tgtEl>
                                        <p:attrNameLst>
                                          <p:attrName>style.visibility</p:attrName>
                                        </p:attrNameLst>
                                      </p:cBhvr>
                                      <p:to>
                                        <p:strVal val="visible"/>
                                      </p:to>
                                    </p:set>
                                    <p:animEffect transition="in" filter="blinds(horizontal)">
                                      <p:cBhvr>
                                        <p:cTn id="32" dur="500"/>
                                        <p:tgtEl>
                                          <p:spTgt spid="5427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Network">
  <a:themeElements>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Networ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Network</Template>
  <TotalTime>1006</TotalTime>
  <Words>1199</Words>
  <Application>Microsoft Office PowerPoint</Application>
  <PresentationFormat>On-screen Show (4:3)</PresentationFormat>
  <Paragraphs>157</Paragraphs>
  <Slides>20</Slides>
  <Notes>20</Notes>
  <HiddenSlides>0</HiddenSlides>
  <MMClips>0</MMClips>
  <ScaleCrop>false</ScaleCrop>
  <HeadingPairs>
    <vt:vector size="8"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20</vt:i4>
      </vt:variant>
    </vt:vector>
  </HeadingPairs>
  <TitlesOfParts>
    <vt:vector size="24" baseType="lpstr">
      <vt:lpstr>Arial</vt:lpstr>
      <vt:lpstr>Wingdings</vt:lpstr>
      <vt:lpstr>Network</vt:lpstr>
      <vt:lpstr>Equation</vt:lpstr>
      <vt:lpstr>Recurrence Relations</vt:lpstr>
      <vt:lpstr>Advanced counting</vt:lpstr>
      <vt:lpstr>Example one</vt:lpstr>
      <vt:lpstr>Example two</vt:lpstr>
      <vt:lpstr>Using sequences</vt:lpstr>
      <vt:lpstr>Recurrence relations</vt:lpstr>
      <vt:lpstr>Definitions</vt:lpstr>
      <vt:lpstr>Example recurrence</vt:lpstr>
      <vt:lpstr>Recurrence (closed form) solutions</vt:lpstr>
      <vt:lpstr>Example: compound interest</vt:lpstr>
      <vt:lpstr>Bit string example (no consec 0’s) </vt:lpstr>
      <vt:lpstr>Bit string recurrence</vt:lpstr>
      <vt:lpstr>Rabbit example</vt:lpstr>
      <vt:lpstr>The Towers of Hanoi</vt:lpstr>
      <vt:lpstr>Towers of Hanoi</vt:lpstr>
      <vt:lpstr>Solving the ToH puzzle</vt:lpstr>
      <vt:lpstr>Recursive solution</vt:lpstr>
      <vt:lpstr>Number of moves</vt:lpstr>
      <vt:lpstr>Obtaining an explicit formula</vt:lpstr>
      <vt:lpstr>Complexity of the ToH puzzle</vt:lpstr>
    </vt:vector>
  </TitlesOfParts>
  <Company>University of Texas at Dallas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Recurrence relations</dc:title>
  <dc:creator>Vasileios Hatzivassiloglou</dc:creator>
  <cp:lastModifiedBy>Cobb, Jorge</cp:lastModifiedBy>
  <cp:revision>44</cp:revision>
  <cp:lastPrinted>1601-01-01T00:00:00Z</cp:lastPrinted>
  <dcterms:created xsi:type="dcterms:W3CDTF">1601-01-01T00:00:00Z</dcterms:created>
  <dcterms:modified xsi:type="dcterms:W3CDTF">2018-03-19T14:39:04Z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