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 id="2147483719" r:id="rId6"/>
  </p:sldMasterIdLst>
  <p:notesMasterIdLst>
    <p:notesMasterId r:id="rId17"/>
  </p:notesMasterIdLst>
  <p:sldIdLst>
    <p:sldId id="11364" r:id="rId7"/>
    <p:sldId id="2147477226" r:id="rId8"/>
    <p:sldId id="2147477259" r:id="rId9"/>
    <p:sldId id="2147477241" r:id="rId10"/>
    <p:sldId id="2147477256" r:id="rId11"/>
    <p:sldId id="2147477249" r:id="rId12"/>
    <p:sldId id="2147477268" r:id="rId13"/>
    <p:sldId id="2147477269" r:id="rId14"/>
    <p:sldId id="2147477263" r:id="rId15"/>
    <p:sldId id="2147477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99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AFF8C-A1CA-40DB-9A2E-BD4ADEF94EAB}" v="581" dt="2022-07-07T21:50:40.468"/>
    <p1510:client id="{D1FEA68F-B4B5-40BA-972D-35CE2C4F7961}" v="270" dt="2022-07-08T15:47:17.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08" autoAdjust="0"/>
  </p:normalViewPr>
  <p:slideViewPr>
    <p:cSldViewPr snapToGrid="0">
      <p:cViewPr varScale="1">
        <p:scale>
          <a:sx n="87" d="100"/>
          <a:sy n="87"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uptamanisha\Documents\Work\Heck\Mine\UND\Courses\Softcomputing\ResearchPaper\SearchQueriesU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Actual vs Models Forecast Comparison for 86 Days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SearchQueriesUS!$F$1</c:f>
              <c:strCache>
                <c:ptCount val="1"/>
                <c:pt idx="0">
                  <c:v>Actual</c:v>
                </c:pt>
              </c:strCache>
            </c:strRef>
          </c:tx>
          <c:spPr>
            <a:ln w="28575" cap="rnd">
              <a:solidFill>
                <a:schemeClr val="accent1"/>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SearchQueriesUS!$F$2:$F$84</c:f>
              <c:numCache>
                <c:formatCode>General</c:formatCode>
                <c:ptCount val="83"/>
                <c:pt idx="0">
                  <c:v>95120389</c:v>
                </c:pt>
                <c:pt idx="1">
                  <c:v>94772368</c:v>
                </c:pt>
                <c:pt idx="2">
                  <c:v>93205802</c:v>
                </c:pt>
                <c:pt idx="3">
                  <c:v>91626986</c:v>
                </c:pt>
                <c:pt idx="4">
                  <c:v>84075736</c:v>
                </c:pt>
                <c:pt idx="5">
                  <c:v>52216318</c:v>
                </c:pt>
                <c:pt idx="6">
                  <c:v>51824233</c:v>
                </c:pt>
                <c:pt idx="7">
                  <c:v>95056526</c:v>
                </c:pt>
                <c:pt idx="8">
                  <c:v>93877018</c:v>
                </c:pt>
                <c:pt idx="9">
                  <c:v>92882192</c:v>
                </c:pt>
                <c:pt idx="10">
                  <c:v>90493669</c:v>
                </c:pt>
                <c:pt idx="11">
                  <c:v>82424837</c:v>
                </c:pt>
                <c:pt idx="12">
                  <c:v>50405624</c:v>
                </c:pt>
                <c:pt idx="13">
                  <c:v>50250578</c:v>
                </c:pt>
                <c:pt idx="14">
                  <c:v>93818598</c:v>
                </c:pt>
                <c:pt idx="15">
                  <c:v>94767549</c:v>
                </c:pt>
                <c:pt idx="16">
                  <c:v>93832556</c:v>
                </c:pt>
                <c:pt idx="17">
                  <c:v>91504572</c:v>
                </c:pt>
                <c:pt idx="18">
                  <c:v>84478871</c:v>
                </c:pt>
                <c:pt idx="19">
                  <c:v>52327222</c:v>
                </c:pt>
                <c:pt idx="20">
                  <c:v>52887923</c:v>
                </c:pt>
                <c:pt idx="21">
                  <c:v>98515332</c:v>
                </c:pt>
                <c:pt idx="22">
                  <c:v>98646980</c:v>
                </c:pt>
                <c:pt idx="23">
                  <c:v>98041280</c:v>
                </c:pt>
                <c:pt idx="24">
                  <c:v>96117536</c:v>
                </c:pt>
                <c:pt idx="25">
                  <c:v>88020250</c:v>
                </c:pt>
                <c:pt idx="26">
                  <c:v>53748194</c:v>
                </c:pt>
                <c:pt idx="27">
                  <c:v>54485829</c:v>
                </c:pt>
                <c:pt idx="28">
                  <c:v>101302602</c:v>
                </c:pt>
                <c:pt idx="29">
                  <c:v>101612880</c:v>
                </c:pt>
                <c:pt idx="30">
                  <c:v>99480824</c:v>
                </c:pt>
                <c:pt idx="31">
                  <c:v>97150998</c:v>
                </c:pt>
                <c:pt idx="32">
                  <c:v>86389589</c:v>
                </c:pt>
                <c:pt idx="33">
                  <c:v>53095636</c:v>
                </c:pt>
                <c:pt idx="34">
                  <c:v>51930417</c:v>
                </c:pt>
                <c:pt idx="35">
                  <c:v>62672657</c:v>
                </c:pt>
                <c:pt idx="36">
                  <c:v>101766931</c:v>
                </c:pt>
                <c:pt idx="37">
                  <c:v>102042720</c:v>
                </c:pt>
                <c:pt idx="38">
                  <c:v>100103876</c:v>
                </c:pt>
                <c:pt idx="39">
                  <c:v>90438786</c:v>
                </c:pt>
                <c:pt idx="40">
                  <c:v>54616412</c:v>
                </c:pt>
                <c:pt idx="41">
                  <c:v>57587770</c:v>
                </c:pt>
                <c:pt idx="42">
                  <c:v>102483623</c:v>
                </c:pt>
                <c:pt idx="43">
                  <c:v>102044909</c:v>
                </c:pt>
                <c:pt idx="44">
                  <c:v>100745596</c:v>
                </c:pt>
                <c:pt idx="45">
                  <c:v>99445807</c:v>
                </c:pt>
                <c:pt idx="46">
                  <c:v>90715301</c:v>
                </c:pt>
                <c:pt idx="47">
                  <c:v>53682056</c:v>
                </c:pt>
                <c:pt idx="48">
                  <c:v>55437411</c:v>
                </c:pt>
                <c:pt idx="49">
                  <c:v>102951333</c:v>
                </c:pt>
                <c:pt idx="50">
                  <c:v>102680198</c:v>
                </c:pt>
                <c:pt idx="51">
                  <c:v>101674574</c:v>
                </c:pt>
                <c:pt idx="52">
                  <c:v>100414242</c:v>
                </c:pt>
                <c:pt idx="53">
                  <c:v>90126854</c:v>
                </c:pt>
                <c:pt idx="54">
                  <c:v>53005188</c:v>
                </c:pt>
                <c:pt idx="55">
                  <c:v>55029282</c:v>
                </c:pt>
                <c:pt idx="56">
                  <c:v>103223516</c:v>
                </c:pt>
                <c:pt idx="57">
                  <c:v>102120210</c:v>
                </c:pt>
                <c:pt idx="58">
                  <c:v>101171926</c:v>
                </c:pt>
                <c:pt idx="59">
                  <c:v>97405092</c:v>
                </c:pt>
                <c:pt idx="60">
                  <c:v>90609194</c:v>
                </c:pt>
                <c:pt idx="61">
                  <c:v>55459114</c:v>
                </c:pt>
                <c:pt idx="62">
                  <c:v>56281983</c:v>
                </c:pt>
                <c:pt idx="63">
                  <c:v>103820654</c:v>
                </c:pt>
                <c:pt idx="64">
                  <c:v>103047745</c:v>
                </c:pt>
                <c:pt idx="65">
                  <c:v>100662651</c:v>
                </c:pt>
                <c:pt idx="66">
                  <c:v>98621294</c:v>
                </c:pt>
                <c:pt idx="67">
                  <c:v>88938998</c:v>
                </c:pt>
                <c:pt idx="68">
                  <c:v>53368921</c:v>
                </c:pt>
                <c:pt idx="69">
                  <c:v>54152236</c:v>
                </c:pt>
                <c:pt idx="70">
                  <c:v>94154980</c:v>
                </c:pt>
                <c:pt idx="71">
                  <c:v>101349971</c:v>
                </c:pt>
                <c:pt idx="72">
                  <c:v>101913892</c:v>
                </c:pt>
                <c:pt idx="73">
                  <c:v>101447697</c:v>
                </c:pt>
                <c:pt idx="74">
                  <c:v>90974284</c:v>
                </c:pt>
                <c:pt idx="75">
                  <c:v>54611913</c:v>
                </c:pt>
                <c:pt idx="76">
                  <c:v>55947890</c:v>
                </c:pt>
                <c:pt idx="77">
                  <c:v>104557147</c:v>
                </c:pt>
                <c:pt idx="78">
                  <c:v>104543310</c:v>
                </c:pt>
                <c:pt idx="79">
                  <c:v>103206334</c:v>
                </c:pt>
                <c:pt idx="80">
                  <c:v>100388743</c:v>
                </c:pt>
                <c:pt idx="81">
                  <c:v>90497797</c:v>
                </c:pt>
                <c:pt idx="82">
                  <c:v>54209203</c:v>
                </c:pt>
              </c:numCache>
            </c:numRef>
          </c:val>
          <c:smooth val="0"/>
          <c:extLst>
            <c:ext xmlns:c16="http://schemas.microsoft.com/office/drawing/2014/chart" uri="{C3380CC4-5D6E-409C-BE32-E72D297353CC}">
              <c16:uniqueId val="{00000000-2694-4571-9C2B-2C8B2E426221}"/>
            </c:ext>
          </c:extLst>
        </c:ser>
        <c:ser>
          <c:idx val="1"/>
          <c:order val="1"/>
          <c:tx>
            <c:strRef>
              <c:f>SearchQueriesUS!$G$1</c:f>
              <c:strCache>
                <c:ptCount val="1"/>
                <c:pt idx="0">
                  <c:v>NeuralProphet</c:v>
                </c:pt>
              </c:strCache>
            </c:strRef>
          </c:tx>
          <c:spPr>
            <a:ln w="28575" cap="rnd">
              <a:solidFill>
                <a:schemeClr val="accent2"/>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SearchQueriesUS!$G$2:$G$84</c:f>
              <c:numCache>
                <c:formatCode>General</c:formatCode>
                <c:ptCount val="83"/>
                <c:pt idx="0">
                  <c:v>92558713.732841596</c:v>
                </c:pt>
                <c:pt idx="1">
                  <c:v>93103710.093295202</c:v>
                </c:pt>
                <c:pt idx="2">
                  <c:v>92110676.252232105</c:v>
                </c:pt>
                <c:pt idx="3">
                  <c:v>90552697.930992797</c:v>
                </c:pt>
                <c:pt idx="4">
                  <c:v>83589813.998006999</c:v>
                </c:pt>
                <c:pt idx="5">
                  <c:v>50975431.542215303</c:v>
                </c:pt>
                <c:pt idx="6">
                  <c:v>50532252.117368698</c:v>
                </c:pt>
                <c:pt idx="7">
                  <c:v>93254594.398957297</c:v>
                </c:pt>
                <c:pt idx="8">
                  <c:v>93813924.3175136</c:v>
                </c:pt>
                <c:pt idx="9">
                  <c:v>92825403.4604799</c:v>
                </c:pt>
                <c:pt idx="10">
                  <c:v>91269090.631388098</c:v>
                </c:pt>
                <c:pt idx="11">
                  <c:v>84295147.699853703</c:v>
                </c:pt>
                <c:pt idx="12">
                  <c:v>51601478.519582897</c:v>
                </c:pt>
                <c:pt idx="13">
                  <c:v>51187484.4465627</c:v>
                </c:pt>
                <c:pt idx="14">
                  <c:v>94084291.604186699</c:v>
                </c:pt>
                <c:pt idx="15">
                  <c:v>94713218.389336094</c:v>
                </c:pt>
                <c:pt idx="16">
                  <c:v>93812905.334934399</c:v>
                </c:pt>
                <c:pt idx="17">
                  <c:v>92367879.334615305</c:v>
                </c:pt>
                <c:pt idx="18">
                  <c:v>85514177.439838797</c:v>
                </c:pt>
                <c:pt idx="19">
                  <c:v>52888373.296805501</c:v>
                </c:pt>
                <c:pt idx="20">
                  <c:v>52659409.146561198</c:v>
                </c:pt>
                <c:pt idx="21">
                  <c:v>95887047.903977901</c:v>
                </c:pt>
                <c:pt idx="22">
                  <c:v>96733657.100044906</c:v>
                </c:pt>
                <c:pt idx="23">
                  <c:v>96052341.016344205</c:v>
                </c:pt>
                <c:pt idx="24">
                  <c:v>94823310.807337001</c:v>
                </c:pt>
                <c:pt idx="25">
                  <c:v>88160371.212825194</c:v>
                </c:pt>
                <c:pt idx="26">
                  <c:v>55631760.130363204</c:v>
                </c:pt>
                <c:pt idx="27">
                  <c:v>55570442.824919298</c:v>
                </c:pt>
                <c:pt idx="28">
                  <c:v>99061115.634231701</c:v>
                </c:pt>
                <c:pt idx="29">
                  <c:v>100005557.622563</c:v>
                </c:pt>
                <c:pt idx="30">
                  <c:v>99371927.307219297</c:v>
                </c:pt>
                <c:pt idx="31">
                  <c:v>98139002.480920002</c:v>
                </c:pt>
                <c:pt idx="32">
                  <c:v>91403489.928762197</c:v>
                </c:pt>
                <c:pt idx="33">
                  <c:v>54258678.781909697</c:v>
                </c:pt>
                <c:pt idx="34">
                  <c:v>52798321.458758302</c:v>
                </c:pt>
                <c:pt idx="35">
                  <c:v>62943550.999687001</c:v>
                </c:pt>
                <c:pt idx="36">
                  <c:v>102557300.38530999</c:v>
                </c:pt>
                <c:pt idx="37">
                  <c:v>101631218.47851799</c:v>
                </c:pt>
                <c:pt idx="38">
                  <c:v>100074450.036698</c:v>
                </c:pt>
                <c:pt idx="39">
                  <c:v>92978707.852585107</c:v>
                </c:pt>
                <c:pt idx="40">
                  <c:v>59801207.289450102</c:v>
                </c:pt>
                <c:pt idx="41">
                  <c:v>59230895.299282402</c:v>
                </c:pt>
                <c:pt idx="42">
                  <c:v>102431436.768898</c:v>
                </c:pt>
                <c:pt idx="43">
                  <c:v>102812497.353214</c:v>
                </c:pt>
                <c:pt idx="44">
                  <c:v>101600133.61443201</c:v>
                </c:pt>
                <c:pt idx="45">
                  <c:v>99795559.5056265</c:v>
                </c:pt>
                <c:pt idx="46">
                  <c:v>92482967.004407704</c:v>
                </c:pt>
                <c:pt idx="47">
                  <c:v>59064367.349566601</c:v>
                </c:pt>
                <c:pt idx="48">
                  <c:v>58403711.302166499</c:v>
                </c:pt>
                <c:pt idx="49">
                  <c:v>101697931.324848</c:v>
                </c:pt>
                <c:pt idx="50">
                  <c:v>102101395.163527</c:v>
                </c:pt>
                <c:pt idx="51">
                  <c:v>100957182.25455999</c:v>
                </c:pt>
                <c:pt idx="52">
                  <c:v>99263575.220751703</c:v>
                </c:pt>
                <c:pt idx="53">
                  <c:v>92082701.871805206</c:v>
                </c:pt>
                <c:pt idx="54">
                  <c:v>58747190.124093898</c:v>
                </c:pt>
                <c:pt idx="55">
                  <c:v>58282794.248469003</c:v>
                </c:pt>
                <c:pt idx="56">
                  <c:v>101908075.079988</c:v>
                </c:pt>
                <c:pt idx="57">
                  <c:v>102512547.96382</c:v>
                </c:pt>
                <c:pt idx="58">
                  <c:v>101549286.54662199</c:v>
                </c:pt>
                <c:pt idx="59">
                  <c:v>100009477.177386</c:v>
                </c:pt>
                <c:pt idx="60">
                  <c:v>92932100.379608393</c:v>
                </c:pt>
                <c:pt idx="61">
                  <c:v>59582486.151584201</c:v>
                </c:pt>
                <c:pt idx="62">
                  <c:v>59153395.417159997</c:v>
                </c:pt>
                <c:pt idx="63">
                  <c:v>102893149.81588</c:v>
                </c:pt>
                <c:pt idx="64">
                  <c:v>103437153.727652</c:v>
                </c:pt>
                <c:pt idx="65">
                  <c:v>102361385.00219101</c:v>
                </c:pt>
                <c:pt idx="66">
                  <c:v>100664468.781817</c:v>
                </c:pt>
                <c:pt idx="67">
                  <c:v>93377773.841299698</c:v>
                </c:pt>
                <c:pt idx="68">
                  <c:v>55828114.732281096</c:v>
                </c:pt>
                <c:pt idx="69">
                  <c:v>56552685.197953403</c:v>
                </c:pt>
                <c:pt idx="70">
                  <c:v>95939408.118662596</c:v>
                </c:pt>
                <c:pt idx="71">
                  <c:v>102994826.96982799</c:v>
                </c:pt>
                <c:pt idx="72">
                  <c:v>101704007.449101</c:v>
                </c:pt>
                <c:pt idx="73">
                  <c:v>99821522.111290395</c:v>
                </c:pt>
                <c:pt idx="74">
                  <c:v>92375253.906553894</c:v>
                </c:pt>
                <c:pt idx="75">
                  <c:v>58528248.184201799</c:v>
                </c:pt>
                <c:pt idx="76">
                  <c:v>57835181.653675303</c:v>
                </c:pt>
                <c:pt idx="77">
                  <c:v>101626033.688484</c:v>
                </c:pt>
                <c:pt idx="78">
                  <c:v>102043226.84767801</c:v>
                </c:pt>
                <c:pt idx="79">
                  <c:v>100916043.87612601</c:v>
                </c:pt>
                <c:pt idx="80">
                  <c:v>99257217.682495803</c:v>
                </c:pt>
                <c:pt idx="81">
                  <c:v>92073689.264245406</c:v>
                </c:pt>
                <c:pt idx="82">
                  <c:v>58459025.732507698</c:v>
                </c:pt>
              </c:numCache>
            </c:numRef>
          </c:val>
          <c:smooth val="0"/>
          <c:extLst>
            <c:ext xmlns:c16="http://schemas.microsoft.com/office/drawing/2014/chart" uri="{C3380CC4-5D6E-409C-BE32-E72D297353CC}">
              <c16:uniqueId val="{00000001-2694-4571-9C2B-2C8B2E426221}"/>
            </c:ext>
          </c:extLst>
        </c:ser>
        <c:ser>
          <c:idx val="2"/>
          <c:order val="2"/>
          <c:tx>
            <c:strRef>
              <c:f>SearchQueriesUS!$H$1</c:f>
              <c:strCache>
                <c:ptCount val="1"/>
                <c:pt idx="0">
                  <c:v>LSTM</c:v>
                </c:pt>
              </c:strCache>
            </c:strRef>
          </c:tx>
          <c:spPr>
            <a:ln w="28575" cap="rnd">
              <a:solidFill>
                <a:schemeClr val="accent3"/>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SearchQueriesUS!$H$2:$H$84</c:f>
              <c:numCache>
                <c:formatCode>General</c:formatCode>
                <c:ptCount val="83"/>
                <c:pt idx="0">
                  <c:v>94120389</c:v>
                </c:pt>
                <c:pt idx="1">
                  <c:v>94896368.443000004</c:v>
                </c:pt>
                <c:pt idx="2">
                  <c:v>94340553.494000003</c:v>
                </c:pt>
                <c:pt idx="3">
                  <c:v>91555323.425999999</c:v>
                </c:pt>
                <c:pt idx="4">
                  <c:v>75592932.905000001</c:v>
                </c:pt>
                <c:pt idx="5">
                  <c:v>48821155.291000001</c:v>
                </c:pt>
                <c:pt idx="6">
                  <c:v>51073797.061999999</c:v>
                </c:pt>
                <c:pt idx="7">
                  <c:v>85278295.802000001</c:v>
                </c:pt>
                <c:pt idx="8">
                  <c:v>85848512.794</c:v>
                </c:pt>
                <c:pt idx="9">
                  <c:v>86572987.069999993</c:v>
                </c:pt>
                <c:pt idx="10">
                  <c:v>84323639.805999994</c:v>
                </c:pt>
                <c:pt idx="11">
                  <c:v>71995918.100999996</c:v>
                </c:pt>
                <c:pt idx="12">
                  <c:v>47260698.777000003</c:v>
                </c:pt>
                <c:pt idx="13">
                  <c:v>47466631.261</c:v>
                </c:pt>
                <c:pt idx="14">
                  <c:v>78299781.693000004</c:v>
                </c:pt>
                <c:pt idx="15">
                  <c:v>80247091.127000004</c:v>
                </c:pt>
                <c:pt idx="16">
                  <c:v>81519516.687000006</c:v>
                </c:pt>
                <c:pt idx="17">
                  <c:v>79440488.660999998</c:v>
                </c:pt>
                <c:pt idx="18">
                  <c:v>70851294.710999995</c:v>
                </c:pt>
                <c:pt idx="19">
                  <c:v>46205173.443999998</c:v>
                </c:pt>
                <c:pt idx="20">
                  <c:v>45613137.092</c:v>
                </c:pt>
                <c:pt idx="21">
                  <c:v>74275804.213</c:v>
                </c:pt>
                <c:pt idx="22">
                  <c:v>76524270.888999999</c:v>
                </c:pt>
                <c:pt idx="23">
                  <c:v>78704069.186000004</c:v>
                </c:pt>
                <c:pt idx="24">
                  <c:v>78764944.346000001</c:v>
                </c:pt>
                <c:pt idx="25">
                  <c:v>73978134.106000006</c:v>
                </c:pt>
                <c:pt idx="26">
                  <c:v>56944999.463</c:v>
                </c:pt>
                <c:pt idx="27">
                  <c:v>47338154.338</c:v>
                </c:pt>
                <c:pt idx="28">
                  <c:v>62910139.859999999</c:v>
                </c:pt>
                <c:pt idx="29">
                  <c:v>70447489.341000006</c:v>
                </c:pt>
                <c:pt idx="30">
                  <c:v>78079211.608999997</c:v>
                </c:pt>
                <c:pt idx="31">
                  <c:v>84396402.924999997</c:v>
                </c:pt>
                <c:pt idx="32">
                  <c:v>84373983.113000005</c:v>
                </c:pt>
                <c:pt idx="33">
                  <c:v>80691286.941</c:v>
                </c:pt>
                <c:pt idx="34">
                  <c:v>68055275.218999997</c:v>
                </c:pt>
                <c:pt idx="35">
                  <c:v>46726940.395999998</c:v>
                </c:pt>
                <c:pt idx="36">
                  <c:v>49392092.164999999</c:v>
                </c:pt>
                <c:pt idx="37">
                  <c:v>76889041.922999993</c:v>
                </c:pt>
                <c:pt idx="38">
                  <c:v>78939450.788000003</c:v>
                </c:pt>
                <c:pt idx="39">
                  <c:v>80574128.897</c:v>
                </c:pt>
                <c:pt idx="40">
                  <c:v>78950136.741999999</c:v>
                </c:pt>
                <c:pt idx="41">
                  <c:v>71624188.207000002</c:v>
                </c:pt>
                <c:pt idx="42">
                  <c:v>47327484.895000003</c:v>
                </c:pt>
                <c:pt idx="43">
                  <c:v>46123425.009000003</c:v>
                </c:pt>
                <c:pt idx="44">
                  <c:v>74933195.173999995</c:v>
                </c:pt>
                <c:pt idx="45">
                  <c:v>76672491.731000006</c:v>
                </c:pt>
                <c:pt idx="46">
                  <c:v>78895227.577999994</c:v>
                </c:pt>
                <c:pt idx="47">
                  <c:v>79085338.067000002</c:v>
                </c:pt>
                <c:pt idx="48">
                  <c:v>74348968.001000002</c:v>
                </c:pt>
                <c:pt idx="49">
                  <c:v>57532856.865999997</c:v>
                </c:pt>
                <c:pt idx="50">
                  <c:v>47424661.259999998</c:v>
                </c:pt>
                <c:pt idx="51">
                  <c:v>62161015.68</c:v>
                </c:pt>
                <c:pt idx="52">
                  <c:v>70412270.159999996</c:v>
                </c:pt>
                <c:pt idx="53">
                  <c:v>77942447.238000005</c:v>
                </c:pt>
                <c:pt idx="54">
                  <c:v>84509400.182999998</c:v>
                </c:pt>
                <c:pt idx="55">
                  <c:v>84526091.759000003</c:v>
                </c:pt>
                <c:pt idx="56">
                  <c:v>80920068.523000002</c:v>
                </c:pt>
                <c:pt idx="57">
                  <c:v>68682021.660999998</c:v>
                </c:pt>
                <c:pt idx="58">
                  <c:v>46554673.954000004</c:v>
                </c:pt>
                <c:pt idx="59">
                  <c:v>48514891.729999997</c:v>
                </c:pt>
                <c:pt idx="60">
                  <c:v>76934894.224000007</c:v>
                </c:pt>
                <c:pt idx="61">
                  <c:v>79047375.849999994</c:v>
                </c:pt>
                <c:pt idx="62">
                  <c:v>80566753.959000006</c:v>
                </c:pt>
                <c:pt idx="63">
                  <c:v>78832309.450000003</c:v>
                </c:pt>
                <c:pt idx="64">
                  <c:v>71291913.129999995</c:v>
                </c:pt>
                <c:pt idx="65">
                  <c:v>46744105.288999997</c:v>
                </c:pt>
                <c:pt idx="66">
                  <c:v>45882767.575000003</c:v>
                </c:pt>
                <c:pt idx="67">
                  <c:v>74758908.878999993</c:v>
                </c:pt>
                <c:pt idx="68">
                  <c:v>76739689.523000002</c:v>
                </c:pt>
                <c:pt idx="69">
                  <c:v>78941876.812000006</c:v>
                </c:pt>
                <c:pt idx="70">
                  <c:v>79071076.919</c:v>
                </c:pt>
                <c:pt idx="71">
                  <c:v>74302732.643000007</c:v>
                </c:pt>
                <c:pt idx="72">
                  <c:v>57335998.858999997</c:v>
                </c:pt>
                <c:pt idx="73">
                  <c:v>47424777.938000001</c:v>
                </c:pt>
                <c:pt idx="74">
                  <c:v>62565646.603</c:v>
                </c:pt>
                <c:pt idx="75">
                  <c:v>70365634.134000003</c:v>
                </c:pt>
                <c:pt idx="76">
                  <c:v>77984165.170000002</c:v>
                </c:pt>
                <c:pt idx="77">
                  <c:v>84480847.064999998</c:v>
                </c:pt>
                <c:pt idx="78">
                  <c:v>84503940.526999995</c:v>
                </c:pt>
                <c:pt idx="79">
                  <c:v>80900761.596000001</c:v>
                </c:pt>
                <c:pt idx="80">
                  <c:v>68636349.880999997</c:v>
                </c:pt>
                <c:pt idx="81">
                  <c:v>46568076.527999997</c:v>
                </c:pt>
                <c:pt idx="82">
                  <c:v>48575162.585000001</c:v>
                </c:pt>
              </c:numCache>
            </c:numRef>
          </c:val>
          <c:smooth val="0"/>
          <c:extLst>
            <c:ext xmlns:c16="http://schemas.microsoft.com/office/drawing/2014/chart" uri="{C3380CC4-5D6E-409C-BE32-E72D297353CC}">
              <c16:uniqueId val="{00000002-2694-4571-9C2B-2C8B2E426221}"/>
            </c:ext>
          </c:extLst>
        </c:ser>
        <c:ser>
          <c:idx val="3"/>
          <c:order val="3"/>
          <c:tx>
            <c:strRef>
              <c:f>SearchQueriesUS!$I$1</c:f>
              <c:strCache>
                <c:ptCount val="1"/>
                <c:pt idx="0">
                  <c:v>Baseline Model</c:v>
                </c:pt>
              </c:strCache>
            </c:strRef>
          </c:tx>
          <c:spPr>
            <a:ln w="28575" cap="rnd">
              <a:solidFill>
                <a:schemeClr val="accent4"/>
              </a:solidFill>
              <a:round/>
            </a:ln>
            <a:effectLst/>
          </c:spPr>
          <c:marker>
            <c:symbol val="none"/>
          </c:marker>
          <c:cat>
            <c:numRef>
              <c:f>SearchQueriesUS!$E$2:$E$84</c:f>
              <c:numCache>
                <c:formatCode>m/d/yyyy</c:formatCode>
                <c:ptCount val="83"/>
                <c:pt idx="0">
                  <c:v>44774</c:v>
                </c:pt>
                <c:pt idx="1">
                  <c:v>44775</c:v>
                </c:pt>
                <c:pt idx="2">
                  <c:v>44776</c:v>
                </c:pt>
                <c:pt idx="3">
                  <c:v>44777</c:v>
                </c:pt>
                <c:pt idx="4">
                  <c:v>44778</c:v>
                </c:pt>
                <c:pt idx="5">
                  <c:v>44779</c:v>
                </c:pt>
                <c:pt idx="6">
                  <c:v>44780</c:v>
                </c:pt>
                <c:pt idx="7">
                  <c:v>44781</c:v>
                </c:pt>
                <c:pt idx="8">
                  <c:v>44782</c:v>
                </c:pt>
                <c:pt idx="9">
                  <c:v>44783</c:v>
                </c:pt>
                <c:pt idx="10">
                  <c:v>44784</c:v>
                </c:pt>
                <c:pt idx="11">
                  <c:v>44785</c:v>
                </c:pt>
                <c:pt idx="12">
                  <c:v>44786</c:v>
                </c:pt>
                <c:pt idx="13">
                  <c:v>44787</c:v>
                </c:pt>
                <c:pt idx="14">
                  <c:v>44788</c:v>
                </c:pt>
                <c:pt idx="15">
                  <c:v>44789</c:v>
                </c:pt>
                <c:pt idx="16">
                  <c:v>44790</c:v>
                </c:pt>
                <c:pt idx="17">
                  <c:v>44791</c:v>
                </c:pt>
                <c:pt idx="18">
                  <c:v>44792</c:v>
                </c:pt>
                <c:pt idx="19">
                  <c:v>44793</c:v>
                </c:pt>
                <c:pt idx="20">
                  <c:v>44794</c:v>
                </c:pt>
                <c:pt idx="21">
                  <c:v>44795</c:v>
                </c:pt>
                <c:pt idx="22">
                  <c:v>44796</c:v>
                </c:pt>
                <c:pt idx="23">
                  <c:v>44797</c:v>
                </c:pt>
                <c:pt idx="24">
                  <c:v>44798</c:v>
                </c:pt>
                <c:pt idx="25">
                  <c:v>44799</c:v>
                </c:pt>
                <c:pt idx="26">
                  <c:v>44800</c:v>
                </c:pt>
                <c:pt idx="27">
                  <c:v>44801</c:v>
                </c:pt>
                <c:pt idx="28">
                  <c:v>44802</c:v>
                </c:pt>
                <c:pt idx="29">
                  <c:v>44803</c:v>
                </c:pt>
                <c:pt idx="30">
                  <c:v>44804</c:v>
                </c:pt>
                <c:pt idx="31">
                  <c:v>44805</c:v>
                </c:pt>
                <c:pt idx="32">
                  <c:v>44806</c:v>
                </c:pt>
                <c:pt idx="33">
                  <c:v>44807</c:v>
                </c:pt>
                <c:pt idx="34">
                  <c:v>44808</c:v>
                </c:pt>
                <c:pt idx="35">
                  <c:v>44809</c:v>
                </c:pt>
                <c:pt idx="36">
                  <c:v>44810</c:v>
                </c:pt>
                <c:pt idx="37">
                  <c:v>44811</c:v>
                </c:pt>
                <c:pt idx="38">
                  <c:v>44812</c:v>
                </c:pt>
                <c:pt idx="39">
                  <c:v>44813</c:v>
                </c:pt>
                <c:pt idx="40">
                  <c:v>44814</c:v>
                </c:pt>
                <c:pt idx="41">
                  <c:v>44815</c:v>
                </c:pt>
                <c:pt idx="42">
                  <c:v>44816</c:v>
                </c:pt>
                <c:pt idx="43">
                  <c:v>44817</c:v>
                </c:pt>
                <c:pt idx="44">
                  <c:v>44818</c:v>
                </c:pt>
                <c:pt idx="45">
                  <c:v>44819</c:v>
                </c:pt>
                <c:pt idx="46">
                  <c:v>44820</c:v>
                </c:pt>
                <c:pt idx="47">
                  <c:v>44821</c:v>
                </c:pt>
                <c:pt idx="48">
                  <c:v>44822</c:v>
                </c:pt>
                <c:pt idx="49">
                  <c:v>44823</c:v>
                </c:pt>
                <c:pt idx="50">
                  <c:v>44824</c:v>
                </c:pt>
                <c:pt idx="51">
                  <c:v>44825</c:v>
                </c:pt>
                <c:pt idx="52">
                  <c:v>44826</c:v>
                </c:pt>
                <c:pt idx="53">
                  <c:v>44827</c:v>
                </c:pt>
                <c:pt idx="54">
                  <c:v>44828</c:v>
                </c:pt>
                <c:pt idx="55">
                  <c:v>44829</c:v>
                </c:pt>
                <c:pt idx="56">
                  <c:v>44830</c:v>
                </c:pt>
                <c:pt idx="57">
                  <c:v>44831</c:v>
                </c:pt>
                <c:pt idx="58">
                  <c:v>44832</c:v>
                </c:pt>
                <c:pt idx="59">
                  <c:v>44833</c:v>
                </c:pt>
                <c:pt idx="60">
                  <c:v>44834</c:v>
                </c:pt>
                <c:pt idx="61">
                  <c:v>44835</c:v>
                </c:pt>
                <c:pt idx="62">
                  <c:v>44836</c:v>
                </c:pt>
                <c:pt idx="63">
                  <c:v>44837</c:v>
                </c:pt>
                <c:pt idx="64">
                  <c:v>44838</c:v>
                </c:pt>
                <c:pt idx="65">
                  <c:v>44839</c:v>
                </c:pt>
                <c:pt idx="66">
                  <c:v>44840</c:v>
                </c:pt>
                <c:pt idx="67">
                  <c:v>44841</c:v>
                </c:pt>
                <c:pt idx="68">
                  <c:v>44842</c:v>
                </c:pt>
                <c:pt idx="69">
                  <c:v>44843</c:v>
                </c:pt>
                <c:pt idx="70">
                  <c:v>44844</c:v>
                </c:pt>
                <c:pt idx="71">
                  <c:v>44845</c:v>
                </c:pt>
                <c:pt idx="72">
                  <c:v>44846</c:v>
                </c:pt>
                <c:pt idx="73">
                  <c:v>44847</c:v>
                </c:pt>
                <c:pt idx="74">
                  <c:v>44848</c:v>
                </c:pt>
                <c:pt idx="75">
                  <c:v>44849</c:v>
                </c:pt>
                <c:pt idx="76">
                  <c:v>44850</c:v>
                </c:pt>
                <c:pt idx="77">
                  <c:v>44851</c:v>
                </c:pt>
                <c:pt idx="78">
                  <c:v>44852</c:v>
                </c:pt>
                <c:pt idx="79">
                  <c:v>44853</c:v>
                </c:pt>
                <c:pt idx="80">
                  <c:v>44854</c:v>
                </c:pt>
                <c:pt idx="81">
                  <c:v>44855</c:v>
                </c:pt>
                <c:pt idx="82">
                  <c:v>44856</c:v>
                </c:pt>
              </c:numCache>
            </c:numRef>
          </c:cat>
          <c:val>
            <c:numRef>
              <c:f>SearchQueriesUS!$I$2:$I$84</c:f>
              <c:numCache>
                <c:formatCode>General</c:formatCode>
                <c:ptCount val="83"/>
                <c:pt idx="0">
                  <c:v>70417291</c:v>
                </c:pt>
                <c:pt idx="1">
                  <c:v>73306949</c:v>
                </c:pt>
                <c:pt idx="2">
                  <c:v>83594569.75</c:v>
                </c:pt>
                <c:pt idx="3">
                  <c:v>93681386.25</c:v>
                </c:pt>
                <c:pt idx="4">
                  <c:v>90920223</c:v>
                </c:pt>
                <c:pt idx="5">
                  <c:v>80281210.5</c:v>
                </c:pt>
                <c:pt idx="6">
                  <c:v>69935818.25</c:v>
                </c:pt>
                <c:pt idx="7">
                  <c:v>70793203.25</c:v>
                </c:pt>
                <c:pt idx="8">
                  <c:v>73243523.75</c:v>
                </c:pt>
                <c:pt idx="9">
                  <c:v>83409992.25</c:v>
                </c:pt>
                <c:pt idx="10">
                  <c:v>93077351.25</c:v>
                </c:pt>
                <c:pt idx="11">
                  <c:v>89919429</c:v>
                </c:pt>
                <c:pt idx="12">
                  <c:v>79051580.5</c:v>
                </c:pt>
                <c:pt idx="13">
                  <c:v>68393677</c:v>
                </c:pt>
                <c:pt idx="14">
                  <c:v>69224909.25</c:v>
                </c:pt>
                <c:pt idx="15">
                  <c:v>72310587.25</c:v>
                </c:pt>
                <c:pt idx="16">
                  <c:v>83167320.25</c:v>
                </c:pt>
                <c:pt idx="17">
                  <c:v>93480818.75</c:v>
                </c:pt>
                <c:pt idx="18">
                  <c:v>91145887</c:v>
                </c:pt>
                <c:pt idx="19">
                  <c:v>80535805.25</c:v>
                </c:pt>
                <c:pt idx="20">
                  <c:v>70299647</c:v>
                </c:pt>
                <c:pt idx="21">
                  <c:v>72052337</c:v>
                </c:pt>
                <c:pt idx="22">
                  <c:v>75594364.25</c:v>
                </c:pt>
                <c:pt idx="23">
                  <c:v>87022878.75</c:v>
                </c:pt>
                <c:pt idx="24">
                  <c:v>97830282</c:v>
                </c:pt>
                <c:pt idx="25">
                  <c:v>95206511.5</c:v>
                </c:pt>
                <c:pt idx="26">
                  <c:v>83981815</c:v>
                </c:pt>
                <c:pt idx="27">
                  <c:v>73092952.25</c:v>
                </c:pt>
                <c:pt idx="28">
                  <c:v>74389218.75</c:v>
                </c:pt>
                <c:pt idx="29">
                  <c:v>77787376.25</c:v>
                </c:pt>
                <c:pt idx="30">
                  <c:v>89220533.75</c:v>
                </c:pt>
                <c:pt idx="31">
                  <c:v>99886826</c:v>
                </c:pt>
                <c:pt idx="32">
                  <c:v>96158572.75</c:v>
                </c:pt>
                <c:pt idx="33">
                  <c:v>84029261.75</c:v>
                </c:pt>
                <c:pt idx="34">
                  <c:v>72141660</c:v>
                </c:pt>
                <c:pt idx="35">
                  <c:v>63522074.75</c:v>
                </c:pt>
                <c:pt idx="36">
                  <c:v>67366410.25</c:v>
                </c:pt>
                <c:pt idx="37">
                  <c:v>79603181.25</c:v>
                </c:pt>
                <c:pt idx="38">
                  <c:v>91646546</c:v>
                </c:pt>
                <c:pt idx="39">
                  <c:v>98588078.25</c:v>
                </c:pt>
                <c:pt idx="40">
                  <c:v>86800448.5</c:v>
                </c:pt>
                <c:pt idx="41">
                  <c:v>75686711</c:v>
                </c:pt>
                <c:pt idx="42">
                  <c:v>76281647.75</c:v>
                </c:pt>
                <c:pt idx="43">
                  <c:v>79183178.5</c:v>
                </c:pt>
                <c:pt idx="44">
                  <c:v>90715474.5</c:v>
                </c:pt>
                <c:pt idx="45">
                  <c:v>101179983.75</c:v>
                </c:pt>
                <c:pt idx="46">
                  <c:v>98237903.25</c:v>
                </c:pt>
                <c:pt idx="47">
                  <c:v>86147190</c:v>
                </c:pt>
                <c:pt idx="48">
                  <c:v>74820143.75</c:v>
                </c:pt>
                <c:pt idx="49">
                  <c:v>75696525.25</c:v>
                </c:pt>
                <c:pt idx="50">
                  <c:v>78687749.5</c:v>
                </c:pt>
                <c:pt idx="51">
                  <c:v>90685879</c:v>
                </c:pt>
                <c:pt idx="52">
                  <c:v>101930086.75</c:v>
                </c:pt>
                <c:pt idx="53">
                  <c:v>98723967</c:v>
                </c:pt>
                <c:pt idx="54">
                  <c:v>86305214.5</c:v>
                </c:pt>
                <c:pt idx="55">
                  <c:v>74643891.5</c:v>
                </c:pt>
                <c:pt idx="56">
                  <c:v>75346210</c:v>
                </c:pt>
                <c:pt idx="57">
                  <c:v>78344549</c:v>
                </c:pt>
                <c:pt idx="58">
                  <c:v>90386233.5</c:v>
                </c:pt>
                <c:pt idx="59">
                  <c:v>100980186</c:v>
                </c:pt>
                <c:pt idx="60">
                  <c:v>97826605.5</c:v>
                </c:pt>
                <c:pt idx="61">
                  <c:v>86161331.5</c:v>
                </c:pt>
                <c:pt idx="62">
                  <c:v>74938845.75</c:v>
                </c:pt>
                <c:pt idx="63">
                  <c:v>76542736.25</c:v>
                </c:pt>
                <c:pt idx="64">
                  <c:v>79652374</c:v>
                </c:pt>
                <c:pt idx="65">
                  <c:v>90953258.25</c:v>
                </c:pt>
                <c:pt idx="66">
                  <c:v>101538086</c:v>
                </c:pt>
                <c:pt idx="67">
                  <c:v>97817672</c:v>
                </c:pt>
                <c:pt idx="68">
                  <c:v>85397966</c:v>
                </c:pt>
                <c:pt idx="69">
                  <c:v>73770362.25</c:v>
                </c:pt>
                <c:pt idx="70">
                  <c:v>72653783.75</c:v>
                </c:pt>
                <c:pt idx="71">
                  <c:v>75756527</c:v>
                </c:pt>
                <c:pt idx="72">
                  <c:v>87892769.75</c:v>
                </c:pt>
                <c:pt idx="73">
                  <c:v>99716635</c:v>
                </c:pt>
                <c:pt idx="74">
                  <c:v>98921461</c:v>
                </c:pt>
                <c:pt idx="75">
                  <c:v>87236946.5</c:v>
                </c:pt>
                <c:pt idx="76">
                  <c:v>75745446</c:v>
                </c:pt>
                <c:pt idx="77">
                  <c:v>76522808.5</c:v>
                </c:pt>
                <c:pt idx="78">
                  <c:v>79915065</c:v>
                </c:pt>
                <c:pt idx="79">
                  <c:v>92063670.25</c:v>
                </c:pt>
                <c:pt idx="80">
                  <c:v>103173883.5</c:v>
                </c:pt>
                <c:pt idx="81">
                  <c:v>99659046</c:v>
                </c:pt>
                <c:pt idx="82">
                  <c:v>87075519.25</c:v>
                </c:pt>
              </c:numCache>
            </c:numRef>
          </c:val>
          <c:smooth val="0"/>
          <c:extLst>
            <c:ext xmlns:c16="http://schemas.microsoft.com/office/drawing/2014/chart" uri="{C3380CC4-5D6E-409C-BE32-E72D297353CC}">
              <c16:uniqueId val="{00000003-2694-4571-9C2B-2C8B2E426221}"/>
            </c:ext>
          </c:extLst>
        </c:ser>
        <c:dLbls>
          <c:showLegendKey val="0"/>
          <c:showVal val="0"/>
          <c:showCatName val="0"/>
          <c:showSerName val="0"/>
          <c:showPercent val="0"/>
          <c:showBubbleSize val="0"/>
        </c:dLbls>
        <c:smooth val="0"/>
        <c:axId val="2037260239"/>
        <c:axId val="2037241519"/>
      </c:lineChart>
      <c:dateAx>
        <c:axId val="203726023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7241519"/>
        <c:crosses val="autoZero"/>
        <c:auto val="1"/>
        <c:lblOffset val="100"/>
        <c:baseTimeUnit val="days"/>
      </c:dateAx>
      <c:valAx>
        <c:axId val="2037241519"/>
        <c:scaling>
          <c:orientation val="minMax"/>
          <c:min val="40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7260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7B70E-5F65-47BB-AC60-5A62719C574E}"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81489-7FA6-4F98-90ED-8626ACDC2902}" type="slidenum">
              <a:rPr lang="en-US" smtClean="0"/>
              <a:t>‹#›</a:t>
            </a:fld>
            <a:endParaRPr lang="en-US"/>
          </a:p>
        </p:txBody>
      </p:sp>
    </p:spTree>
    <p:extLst>
      <p:ext uri="{BB962C8B-B14F-4D97-AF65-F5344CB8AC3E}">
        <p14:creationId xmlns:p14="http://schemas.microsoft.com/office/powerpoint/2010/main" val="60191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1A3300-5933-40EB-95AF-292849CDDA7B}" type="slidenum">
              <a:rPr kumimoji="0" lang="en-US" sz="21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641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108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19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19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116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5778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112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67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00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US" dirty="0">
              <a:latin typeface="Arial Nova Cond" panose="020B0506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24916" rtl="0" eaLnBrk="1" fontAlgn="auto" latinLnBrk="0" hangingPunct="1">
              <a:lnSpc>
                <a:spcPct val="100000"/>
              </a:lnSpc>
              <a:spcBef>
                <a:spcPts val="0"/>
              </a:spcBef>
              <a:spcAft>
                <a:spcPts val="0"/>
              </a:spcAft>
              <a:buClrTx/>
              <a:buSzTx/>
              <a:buFontTx/>
              <a:buNone/>
              <a:tabLst/>
              <a:defRPr/>
            </a:pPr>
            <a:fld id="{DE569C5E-7D01-4029-BBAE-D088648564A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4916"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10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No Background">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11922698" cy="1124051"/>
          </a:xfrm>
          <a:noFill/>
        </p:spPr>
        <p:txBody>
          <a:bodyPr lIns="146304" tIns="91440" rIns="146304" bIns="91440" anchor="ctr" anchorCtr="0"/>
          <a:lstStyle>
            <a:lvl1pPr>
              <a:defRPr sz="4800" spc="-98"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a:t>Presentation title</a:t>
            </a:r>
          </a:p>
        </p:txBody>
      </p:sp>
      <p:sp>
        <p:nvSpPr>
          <p:cNvPr id="5" name="Text Placeholder 4"/>
          <p:cNvSpPr>
            <a:spLocks noGrp="1"/>
          </p:cNvSpPr>
          <p:nvPr>
            <p:ph type="body" sz="quarter" idx="12" hasCustomPrompt="1"/>
          </p:nvPr>
        </p:nvSpPr>
        <p:spPr>
          <a:xfrm>
            <a:off x="269302" y="3202471"/>
            <a:ext cx="11922698" cy="400988"/>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n-lt"/>
              </a:defRPr>
            </a:lvl1pPr>
          </a:lstStyle>
          <a:p>
            <a:pPr lvl="0"/>
            <a:r>
              <a:rPr lang="en-US"/>
              <a:t>Presenter Name</a:t>
            </a:r>
          </a:p>
        </p:txBody>
      </p:sp>
      <p:sp>
        <p:nvSpPr>
          <p:cNvPr id="7" name="Text Placeholder 4">
            <a:extLst>
              <a:ext uri="{FF2B5EF4-FFF2-40B4-BE49-F238E27FC236}">
                <a16:creationId xmlns:a16="http://schemas.microsoft.com/office/drawing/2014/main" id="{90D88EA6-94FB-4DB7-B9B2-5E1DABFE679C}"/>
              </a:ext>
            </a:extLst>
          </p:cNvPr>
          <p:cNvSpPr>
            <a:spLocks noGrp="1"/>
          </p:cNvSpPr>
          <p:nvPr>
            <p:ph type="body" sz="quarter" idx="13" hasCustomPrompt="1"/>
          </p:nvPr>
        </p:nvSpPr>
        <p:spPr>
          <a:xfrm>
            <a:off x="269302" y="3615181"/>
            <a:ext cx="11922698" cy="1792326"/>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j-lt"/>
              </a:defRPr>
            </a:lvl1pPr>
          </a:lstStyle>
          <a:p>
            <a:pPr lvl="0"/>
            <a:r>
              <a:rPr lang="en-US"/>
              <a:t>Click to add additional text</a:t>
            </a:r>
          </a:p>
        </p:txBody>
      </p:sp>
      <p:sp>
        <p:nvSpPr>
          <p:cNvPr id="10" name="Rectangle 9">
            <a:extLst>
              <a:ext uri="{FF2B5EF4-FFF2-40B4-BE49-F238E27FC236}">
                <a16:creationId xmlns:a16="http://schemas.microsoft.com/office/drawing/2014/main" id="{6A0F4ADB-3F90-4476-A278-E3AB1C6EDAE6}"/>
              </a:ext>
            </a:extLst>
          </p:cNvPr>
          <p:cNvSpPr/>
          <p:nvPr/>
        </p:nvSpPr>
        <p:spPr bwMode="auto">
          <a:xfrm>
            <a:off x="0" y="6084016"/>
            <a:ext cx="12192000" cy="7739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5">
                  <a:lumMod val="75000"/>
                </a:schemeClr>
              </a:solidFill>
              <a:ea typeface="Segoe UI" pitchFamily="34" charset="0"/>
              <a:cs typeface="Segoe UI" pitchFamily="34" charset="0"/>
            </a:endParaRPr>
          </a:p>
        </p:txBody>
      </p:sp>
    </p:spTree>
    <p:extLst>
      <p:ext uri="{BB962C8B-B14F-4D97-AF65-F5344CB8AC3E}">
        <p14:creationId xmlns:p14="http://schemas.microsoft.com/office/powerpoint/2010/main" val="1417661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with background image">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B5A9A2A-B243-42D0-AAD0-C967DFA258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6" r="39323"/>
          <a:stretch/>
        </p:blipFill>
        <p:spPr>
          <a:xfrm>
            <a:off x="180474" y="-821296"/>
            <a:ext cx="12011526" cy="7621819"/>
          </a:xfrm>
          <a:prstGeom prst="rect">
            <a:avLst/>
          </a:prstGeom>
        </p:spPr>
      </p:pic>
      <p:sp>
        <p:nvSpPr>
          <p:cNvPr id="4" name="Rectangle 3">
            <a:extLst>
              <a:ext uri="{FF2B5EF4-FFF2-40B4-BE49-F238E27FC236}">
                <a16:creationId xmlns:a16="http://schemas.microsoft.com/office/drawing/2014/main" id="{7D709385-CBE8-4951-9BCC-B1AF931A255D}"/>
              </a:ext>
            </a:extLst>
          </p:cNvPr>
          <p:cNvSpPr/>
          <p:nvPr/>
        </p:nvSpPr>
        <p:spPr bwMode="auto">
          <a:xfrm>
            <a:off x="0" y="6084016"/>
            <a:ext cx="12192000" cy="7739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5">
                  <a:lumMod val="75000"/>
                </a:schemeClr>
              </a:solidFill>
              <a:ea typeface="Segoe UI" pitchFamily="34" charset="0"/>
              <a:cs typeface="Segoe UI" pitchFamily="34" charset="0"/>
            </a:endParaRPr>
          </a:p>
        </p:txBody>
      </p:sp>
      <p:sp>
        <p:nvSpPr>
          <p:cNvPr id="2" name="Title 1"/>
          <p:cNvSpPr>
            <a:spLocks noGrp="1"/>
          </p:cNvSpPr>
          <p:nvPr>
            <p:ph type="title" hasCustomPrompt="1"/>
          </p:nvPr>
        </p:nvSpPr>
        <p:spPr>
          <a:xfrm>
            <a:off x="0" y="3213477"/>
            <a:ext cx="12228520" cy="738664"/>
          </a:xfrm>
          <a:noFill/>
        </p:spPr>
        <p:txBody>
          <a:bodyPr wrap="square" tIns="91440" bIns="91440" anchor="t" anchorCtr="0">
            <a:spAutoFit/>
          </a:bodyPr>
          <a:lstStyle>
            <a:lvl1pPr marL="227013" indent="0">
              <a:defRPr sz="4000" spc="-98" baseline="0">
                <a:solidFill>
                  <a:schemeClr val="bg1"/>
                </a:solidFill>
              </a:defRPr>
            </a:lvl1pPr>
          </a:lstStyle>
          <a:p>
            <a:r>
              <a:rPr lang="en-US"/>
              <a:t>Section title</a:t>
            </a:r>
          </a:p>
        </p:txBody>
      </p:sp>
    </p:spTree>
    <p:extLst>
      <p:ext uri="{BB962C8B-B14F-4D97-AF65-F5344CB8AC3E}">
        <p14:creationId xmlns:p14="http://schemas.microsoft.com/office/powerpoint/2010/main" val="3991568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with background image 2">
    <p:bg>
      <p:bgPr>
        <a:solidFill>
          <a:schemeClr val="accent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2AC67DFB-FCF3-40DE-8487-15202664B3F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6" r="39323"/>
          <a:stretch/>
        </p:blipFill>
        <p:spPr>
          <a:xfrm>
            <a:off x="228600" y="-827311"/>
            <a:ext cx="11937508" cy="7621819"/>
          </a:xfrm>
          <a:prstGeom prst="rect">
            <a:avLst/>
          </a:prstGeom>
        </p:spPr>
      </p:pic>
      <p:sp>
        <p:nvSpPr>
          <p:cNvPr id="4" name="Rectangle 3">
            <a:extLst>
              <a:ext uri="{FF2B5EF4-FFF2-40B4-BE49-F238E27FC236}">
                <a16:creationId xmlns:a16="http://schemas.microsoft.com/office/drawing/2014/main" id="{DA13ED20-66D0-462B-871D-A0C75651623C}"/>
              </a:ext>
            </a:extLst>
          </p:cNvPr>
          <p:cNvSpPr/>
          <p:nvPr/>
        </p:nvSpPr>
        <p:spPr bwMode="auto">
          <a:xfrm>
            <a:off x="0" y="6084016"/>
            <a:ext cx="12192000" cy="7739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5">
                  <a:lumMod val="75000"/>
                </a:schemeClr>
              </a:solidFill>
              <a:ea typeface="Segoe UI" pitchFamily="34" charset="0"/>
              <a:cs typeface="Segoe UI" pitchFamily="34" charset="0"/>
            </a:endParaRPr>
          </a:p>
        </p:txBody>
      </p:sp>
      <p:sp>
        <p:nvSpPr>
          <p:cNvPr id="2" name="Title 1"/>
          <p:cNvSpPr>
            <a:spLocks noGrp="1"/>
          </p:cNvSpPr>
          <p:nvPr>
            <p:ph type="title" hasCustomPrompt="1"/>
          </p:nvPr>
        </p:nvSpPr>
        <p:spPr>
          <a:xfrm>
            <a:off x="0" y="3213477"/>
            <a:ext cx="12228520" cy="738664"/>
          </a:xfrm>
          <a:solidFill>
            <a:schemeClr val="accent1">
              <a:lumMod val="75000"/>
              <a:alpha val="80000"/>
            </a:schemeClr>
          </a:solidFill>
        </p:spPr>
        <p:txBody>
          <a:bodyPr wrap="square" tIns="91440" bIns="91440" anchor="t" anchorCtr="0">
            <a:spAutoFit/>
          </a:bodyPr>
          <a:lstStyle>
            <a:lvl1pPr marL="227013" indent="0">
              <a:defRPr sz="4000" spc="-98" baseline="0">
                <a:solidFill>
                  <a:schemeClr val="bg1"/>
                </a:solidFill>
              </a:defRPr>
            </a:lvl1pPr>
          </a:lstStyle>
          <a:p>
            <a:r>
              <a:rPr lang="en-US"/>
              <a:t>Section title</a:t>
            </a:r>
          </a:p>
        </p:txBody>
      </p:sp>
    </p:spTree>
    <p:extLst>
      <p:ext uri="{BB962C8B-B14F-4D97-AF65-F5344CB8AC3E}">
        <p14:creationId xmlns:p14="http://schemas.microsoft.com/office/powerpoint/2010/main" val="3090279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g Logo Backgroun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6C90F2-8EA1-4794-845D-34D6E2F81EB4}"/>
              </a:ext>
            </a:extLst>
          </p:cNvPr>
          <p:cNvPicPr>
            <a:picLocks noChangeAspect="1"/>
          </p:cNvPicPr>
          <p:nvPr/>
        </p:nvPicPr>
        <p:blipFill>
          <a:blip r:embed="rId2">
            <a:alphaModFix amt="5000"/>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108531" y="1256879"/>
            <a:ext cx="3974937" cy="4151736"/>
          </a:xfrm>
          <a:prstGeom prst="rect">
            <a:avLst/>
          </a:prstGeom>
        </p:spPr>
      </p:pic>
    </p:spTree>
    <p:extLst>
      <p:ext uri="{BB962C8B-B14F-4D97-AF65-F5344CB8AC3E}">
        <p14:creationId xmlns:p14="http://schemas.microsoft.com/office/powerpoint/2010/main" val="38089662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541DD45-D6EA-48F5-B21E-10B737705726}"/>
              </a:ext>
            </a:extLst>
          </p:cNvPr>
          <p:cNvSpPr>
            <a:spLocks noGrp="1"/>
          </p:cNvSpPr>
          <p:nvPr>
            <p:ph type="title" hasCustomPrompt="1"/>
          </p:nvPr>
        </p:nvSpPr>
        <p:spPr>
          <a:xfrm>
            <a:off x="269302" y="2084187"/>
            <a:ext cx="11922698" cy="1124051"/>
          </a:xfrm>
          <a:noFill/>
        </p:spPr>
        <p:txBody>
          <a:bodyPr lIns="146304" tIns="91440" rIns="146304" bIns="91440" anchor="ctr" anchorCtr="0"/>
          <a:lstStyle>
            <a:lvl1pPr>
              <a:defRPr sz="4800" spc="-98"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a:t>Thank you!</a:t>
            </a:r>
          </a:p>
        </p:txBody>
      </p:sp>
      <p:sp>
        <p:nvSpPr>
          <p:cNvPr id="8" name="Text Placeholder 4">
            <a:extLst>
              <a:ext uri="{FF2B5EF4-FFF2-40B4-BE49-F238E27FC236}">
                <a16:creationId xmlns:a16="http://schemas.microsoft.com/office/drawing/2014/main" id="{0DAE9323-84EC-4494-9AEE-B8D97597428D}"/>
              </a:ext>
            </a:extLst>
          </p:cNvPr>
          <p:cNvSpPr>
            <a:spLocks noGrp="1"/>
          </p:cNvSpPr>
          <p:nvPr>
            <p:ph type="body" sz="quarter" idx="12" hasCustomPrompt="1"/>
          </p:nvPr>
        </p:nvSpPr>
        <p:spPr>
          <a:xfrm>
            <a:off x="269302" y="3202471"/>
            <a:ext cx="11922698" cy="400988"/>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n-lt"/>
              </a:defRPr>
            </a:lvl1pPr>
          </a:lstStyle>
          <a:p>
            <a:pPr lvl="0"/>
            <a:r>
              <a:rPr lang="en-US"/>
              <a:t>Presenter Name</a:t>
            </a:r>
          </a:p>
        </p:txBody>
      </p:sp>
      <p:sp>
        <p:nvSpPr>
          <p:cNvPr id="9" name="Text Placeholder 4">
            <a:extLst>
              <a:ext uri="{FF2B5EF4-FFF2-40B4-BE49-F238E27FC236}">
                <a16:creationId xmlns:a16="http://schemas.microsoft.com/office/drawing/2014/main" id="{B93CBBB4-0ED9-4C0D-B54C-2D74BDDBA67A}"/>
              </a:ext>
            </a:extLst>
          </p:cNvPr>
          <p:cNvSpPr>
            <a:spLocks noGrp="1"/>
          </p:cNvSpPr>
          <p:nvPr>
            <p:ph type="body" sz="quarter" idx="13" hasCustomPrompt="1"/>
          </p:nvPr>
        </p:nvSpPr>
        <p:spPr>
          <a:xfrm>
            <a:off x="269302" y="3615181"/>
            <a:ext cx="11922698" cy="1792326"/>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j-lt"/>
              </a:defRPr>
            </a:lvl1pPr>
          </a:lstStyle>
          <a:p>
            <a:pPr lvl="0"/>
            <a:r>
              <a:rPr lang="en-US"/>
              <a:t>Email address</a:t>
            </a:r>
          </a:p>
        </p:txBody>
      </p:sp>
      <p:pic>
        <p:nvPicPr>
          <p:cNvPr id="10" name="Picture 9">
            <a:extLst>
              <a:ext uri="{FF2B5EF4-FFF2-40B4-BE49-F238E27FC236}">
                <a16:creationId xmlns:a16="http://schemas.microsoft.com/office/drawing/2014/main" id="{C2AA9050-2D19-4AE8-A8DA-2E23528B4B2D}"/>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108531" y="1256879"/>
            <a:ext cx="3974937" cy="4151736"/>
          </a:xfrm>
          <a:prstGeom prst="rect">
            <a:avLst/>
          </a:prstGeom>
        </p:spPr>
      </p:pic>
    </p:spTree>
    <p:extLst>
      <p:ext uri="{BB962C8B-B14F-4D97-AF65-F5344CB8AC3E}">
        <p14:creationId xmlns:p14="http://schemas.microsoft.com/office/powerpoint/2010/main" val="10308368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0136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3534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370518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763-39E3-4006-BF96-1B44DB1C7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8A5CEC-C0FC-4692-903F-09762DD5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D3B96-E3EE-4C43-B809-C6161CF076EE}"/>
              </a:ext>
            </a:extLst>
          </p:cNvPr>
          <p:cNvSpPr>
            <a:spLocks noGrp="1"/>
          </p:cNvSpPr>
          <p:nvPr>
            <p:ph type="dt" sz="half" idx="10"/>
          </p:nvPr>
        </p:nvSpPr>
        <p:spPr/>
        <p:txBody>
          <a:bodyPr/>
          <a:lstStyle/>
          <a:p>
            <a:fld id="{636071E0-E2F4-4B11-9774-05BDD18B1F6E}" type="datetimeFigureOut">
              <a:rPr lang="en-US" smtClean="0"/>
              <a:t>10/31/2022</a:t>
            </a:fld>
            <a:endParaRPr lang="en-US"/>
          </a:p>
        </p:txBody>
      </p:sp>
      <p:sp>
        <p:nvSpPr>
          <p:cNvPr id="5" name="Footer Placeholder 4">
            <a:extLst>
              <a:ext uri="{FF2B5EF4-FFF2-40B4-BE49-F238E27FC236}">
                <a16:creationId xmlns:a16="http://schemas.microsoft.com/office/drawing/2014/main" id="{D510C74F-947B-4A9C-8080-63963D857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C299-194D-4E45-8011-66E9DF3C7781}"/>
              </a:ext>
            </a:extLst>
          </p:cNvPr>
          <p:cNvSpPr>
            <a:spLocks noGrp="1"/>
          </p:cNvSpPr>
          <p:nvPr>
            <p:ph type="sldNum" sz="quarter" idx="12"/>
          </p:nvPr>
        </p:nvSpPr>
        <p:spPr/>
        <p:txBody>
          <a:bodyPr/>
          <a:lstStyle/>
          <a:p>
            <a:fld id="{BD32C3A1-1DB7-4FFC-8754-AA5AA63B5AD9}" type="slidenum">
              <a:rPr lang="en-US" smtClean="0"/>
              <a:t>‹#›</a:t>
            </a:fld>
            <a:endParaRPr lang="en-US"/>
          </a:p>
        </p:txBody>
      </p:sp>
    </p:spTree>
    <p:extLst>
      <p:ext uri="{BB962C8B-B14F-4D97-AF65-F5344CB8AC3E}">
        <p14:creationId xmlns:p14="http://schemas.microsoft.com/office/powerpoint/2010/main" val="32990739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A444-959B-47E1-8DE1-A957B7AB8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141FC-7F75-486B-ADE1-C17F094EA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92CB6-90D5-48B2-A573-4FBA10ED5292}"/>
              </a:ext>
            </a:extLst>
          </p:cNvPr>
          <p:cNvSpPr>
            <a:spLocks noGrp="1"/>
          </p:cNvSpPr>
          <p:nvPr>
            <p:ph type="dt" sz="half" idx="10"/>
          </p:nvPr>
        </p:nvSpPr>
        <p:spPr/>
        <p:txBody>
          <a:bodyPr/>
          <a:lstStyle/>
          <a:p>
            <a:fld id="{F57F1AC8-3876-4D12-8FD6-141D479BD17D}" type="datetimeFigureOut">
              <a:rPr lang="en-US" smtClean="0"/>
              <a:t>10/31/2022</a:t>
            </a:fld>
            <a:endParaRPr lang="en-US"/>
          </a:p>
        </p:txBody>
      </p:sp>
      <p:sp>
        <p:nvSpPr>
          <p:cNvPr id="5" name="Footer Placeholder 4">
            <a:extLst>
              <a:ext uri="{FF2B5EF4-FFF2-40B4-BE49-F238E27FC236}">
                <a16:creationId xmlns:a16="http://schemas.microsoft.com/office/drawing/2014/main" id="{F9FC7E23-2EB1-49BA-9A92-C6D8E7164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F53EB-E7EB-4E8B-AD93-F2A15D861D90}"/>
              </a:ext>
            </a:extLst>
          </p:cNvPr>
          <p:cNvSpPr>
            <a:spLocks noGrp="1"/>
          </p:cNvSpPr>
          <p:nvPr>
            <p:ph type="sldNum" sz="quarter" idx="12"/>
          </p:nvPr>
        </p:nvSpPr>
        <p:spPr/>
        <p:txBody>
          <a:bodyPr/>
          <a:lstStyle/>
          <a:p>
            <a:fld id="{B6EDB14F-D4FD-4099-B912-93FED5E28060}" type="slidenum">
              <a:rPr lang="en-US" smtClean="0"/>
              <a:t>‹#›</a:t>
            </a:fld>
            <a:endParaRPr lang="en-US"/>
          </a:p>
        </p:txBody>
      </p:sp>
    </p:spTree>
    <p:extLst>
      <p:ext uri="{BB962C8B-B14F-4D97-AF65-F5344CB8AC3E}">
        <p14:creationId xmlns:p14="http://schemas.microsoft.com/office/powerpoint/2010/main" val="1351920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F4E1-56F5-4E92-B9A0-CF53C3295443}"/>
              </a:ext>
            </a:extLst>
          </p:cNvPr>
          <p:cNvSpPr>
            <a:spLocks noGrp="1"/>
          </p:cNvSpPr>
          <p:nvPr>
            <p:ph type="title"/>
          </p:nvPr>
        </p:nvSpPr>
        <p:spPr>
          <a:xfrm>
            <a:off x="0" y="0"/>
            <a:ext cx="12192000" cy="99659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87A9035-8C01-42D4-8B5C-3A0F5C8C5A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797E47C-0127-49F5-8B24-FF7B0F5B00A3}"/>
              </a:ext>
            </a:extLst>
          </p:cNvPr>
          <p:cNvSpPr>
            <a:spLocks noGrp="1"/>
          </p:cNvSpPr>
          <p:nvPr>
            <p:ph type="ftr" sz="quarter" idx="11"/>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0BF3CCA4-72BE-45ED-9A11-82F0F3F3EB16}"/>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188367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 with Background">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48CC130-4ACC-42FD-99CC-08CD965EF3E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6" r="39323"/>
          <a:stretch/>
        </p:blipFill>
        <p:spPr>
          <a:xfrm>
            <a:off x="171450" y="-821296"/>
            <a:ext cx="12020550" cy="7621819"/>
          </a:xfrm>
          <a:prstGeom prst="rect">
            <a:avLst/>
          </a:prstGeom>
        </p:spPr>
      </p:pic>
      <p:sp>
        <p:nvSpPr>
          <p:cNvPr id="9" name="Title 1"/>
          <p:cNvSpPr>
            <a:spLocks noGrp="1"/>
          </p:cNvSpPr>
          <p:nvPr>
            <p:ph type="title" hasCustomPrompt="1"/>
          </p:nvPr>
        </p:nvSpPr>
        <p:spPr>
          <a:xfrm>
            <a:off x="269302" y="2084187"/>
            <a:ext cx="11922698" cy="1124051"/>
          </a:xfrm>
          <a:noFill/>
        </p:spPr>
        <p:txBody>
          <a:bodyPr lIns="146304" tIns="91440" rIns="146304" bIns="91440" anchor="ctr" anchorCtr="0"/>
          <a:lstStyle>
            <a:lvl1pPr>
              <a:defRPr sz="4800" spc="-98"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a:t>Presentation title</a:t>
            </a:r>
          </a:p>
        </p:txBody>
      </p:sp>
      <p:sp>
        <p:nvSpPr>
          <p:cNvPr id="5" name="Text Placeholder 4"/>
          <p:cNvSpPr>
            <a:spLocks noGrp="1"/>
          </p:cNvSpPr>
          <p:nvPr>
            <p:ph type="body" sz="quarter" idx="12" hasCustomPrompt="1"/>
          </p:nvPr>
        </p:nvSpPr>
        <p:spPr>
          <a:xfrm>
            <a:off x="269302" y="3202471"/>
            <a:ext cx="11922698" cy="400988"/>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n-lt"/>
              </a:defRPr>
            </a:lvl1pPr>
          </a:lstStyle>
          <a:p>
            <a:pPr lvl="0"/>
            <a:r>
              <a:rPr lang="en-US"/>
              <a:t>Presenter Name</a:t>
            </a:r>
          </a:p>
        </p:txBody>
      </p:sp>
      <p:sp>
        <p:nvSpPr>
          <p:cNvPr id="7" name="Text Placeholder 4">
            <a:extLst>
              <a:ext uri="{FF2B5EF4-FFF2-40B4-BE49-F238E27FC236}">
                <a16:creationId xmlns:a16="http://schemas.microsoft.com/office/drawing/2014/main" id="{90D88EA6-94FB-4DB7-B9B2-5E1DABFE679C}"/>
              </a:ext>
            </a:extLst>
          </p:cNvPr>
          <p:cNvSpPr>
            <a:spLocks noGrp="1"/>
          </p:cNvSpPr>
          <p:nvPr>
            <p:ph type="body" sz="quarter" idx="13" hasCustomPrompt="1"/>
          </p:nvPr>
        </p:nvSpPr>
        <p:spPr>
          <a:xfrm>
            <a:off x="269302" y="3615181"/>
            <a:ext cx="11922698" cy="1792326"/>
          </a:xfrm>
          <a:noFill/>
        </p:spPr>
        <p:txBody>
          <a:bodyPr lIns="164592" tIns="109728" rIns="164592" bIns="109728">
            <a:noAutofit/>
          </a:bodyPr>
          <a:lstStyle>
            <a:lvl1pPr marL="0" indent="0">
              <a:spcBef>
                <a:spcPts val="0"/>
              </a:spcBef>
              <a:buNone/>
              <a:defRPr sz="1800" spc="0" baseline="0">
                <a:gradFill>
                  <a:gsLst>
                    <a:gs pos="91000">
                      <a:schemeClr val="tx1"/>
                    </a:gs>
                    <a:gs pos="0">
                      <a:schemeClr val="tx1"/>
                    </a:gs>
                  </a:gsLst>
                  <a:lin ang="5400000" scaled="0"/>
                </a:gradFill>
                <a:latin typeface="+mj-lt"/>
              </a:defRPr>
            </a:lvl1pPr>
          </a:lstStyle>
          <a:p>
            <a:pPr lvl="0"/>
            <a:r>
              <a:rPr lang="en-US"/>
              <a:t>Click to add additional text</a:t>
            </a:r>
          </a:p>
        </p:txBody>
      </p:sp>
      <p:sp>
        <p:nvSpPr>
          <p:cNvPr id="19" name="Rectangle 18">
            <a:extLst>
              <a:ext uri="{FF2B5EF4-FFF2-40B4-BE49-F238E27FC236}">
                <a16:creationId xmlns:a16="http://schemas.microsoft.com/office/drawing/2014/main" id="{B475A55D-B3A2-4547-920D-9221923904C8}"/>
              </a:ext>
            </a:extLst>
          </p:cNvPr>
          <p:cNvSpPr/>
          <p:nvPr/>
        </p:nvSpPr>
        <p:spPr bwMode="auto">
          <a:xfrm>
            <a:off x="0" y="6084016"/>
            <a:ext cx="12192000" cy="7739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accent5">
                  <a:lumMod val="75000"/>
                </a:schemeClr>
              </a:solidFill>
              <a:ea typeface="Segoe UI" pitchFamily="34" charset="0"/>
              <a:cs typeface="Segoe UI" pitchFamily="34" charset="0"/>
            </a:endParaRPr>
          </a:p>
        </p:txBody>
      </p:sp>
      <p:sp>
        <p:nvSpPr>
          <p:cNvPr id="3" name="AutoShape 4" descr="Three arms of different colors representing diversity">
            <a:extLst>
              <a:ext uri="{FF2B5EF4-FFF2-40B4-BE49-F238E27FC236}">
                <a16:creationId xmlns:a16="http://schemas.microsoft.com/office/drawing/2014/main" id="{F89375EF-BEA4-468A-94EA-353864D76D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432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74DF-DBA6-4397-8055-DC1C57C8EC00}"/>
              </a:ext>
            </a:extLst>
          </p:cNvPr>
          <p:cNvSpPr>
            <a:spLocks noGrp="1"/>
          </p:cNvSpPr>
          <p:nvPr>
            <p:ph type="title"/>
          </p:nvPr>
        </p:nvSpPr>
        <p:spPr>
          <a:xfrm>
            <a:off x="713697" y="1226853"/>
            <a:ext cx="10515600" cy="2852737"/>
          </a:xfrm>
          <a:prstGeom prst="rect">
            <a:avLst/>
          </a:prstGeom>
          <a:noFill/>
        </p:spPr>
        <p:txBody>
          <a:bodyPr anchor="b"/>
          <a:lstStyle>
            <a:lvl1pPr algn="l">
              <a:defRPr sz="6000"/>
            </a:lvl1pPr>
          </a:lstStyle>
          <a:p>
            <a:r>
              <a:rPr lang="en-US"/>
              <a:t>Click to edit Master title style</a:t>
            </a:r>
          </a:p>
        </p:txBody>
      </p:sp>
      <p:sp>
        <p:nvSpPr>
          <p:cNvPr id="3" name="Text Placeholder 2">
            <a:extLst>
              <a:ext uri="{FF2B5EF4-FFF2-40B4-BE49-F238E27FC236}">
                <a16:creationId xmlns:a16="http://schemas.microsoft.com/office/drawing/2014/main" id="{3D4E6590-2F5C-4960-B77C-1ADDEC5E22AF}"/>
              </a:ext>
            </a:extLst>
          </p:cNvPr>
          <p:cNvSpPr>
            <a:spLocks noGrp="1"/>
          </p:cNvSpPr>
          <p:nvPr>
            <p:ph type="body" idx="1"/>
          </p:nvPr>
        </p:nvSpPr>
        <p:spPr>
          <a:xfrm>
            <a:off x="713697" y="413096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EB63F518-5701-45EA-8F79-7C8793EFDFD9}"/>
              </a:ext>
            </a:extLst>
          </p:cNvPr>
          <p:cNvSpPr>
            <a:spLocks noGrp="1"/>
          </p:cNvSpPr>
          <p:nvPr>
            <p:ph type="ftr" sz="quarter" idx="11"/>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3D4B1163-9916-4A8F-8879-CFC168B4C4AF}"/>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2758304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D33D-F810-448C-BA8E-58782DAF6D8F}"/>
              </a:ext>
            </a:extLst>
          </p:cNvPr>
          <p:cNvSpPr>
            <a:spLocks noGrp="1"/>
          </p:cNvSpPr>
          <p:nvPr>
            <p:ph type="title"/>
          </p:nvPr>
        </p:nvSpPr>
        <p:spPr>
          <a:xfrm>
            <a:off x="0" y="0"/>
            <a:ext cx="12192000" cy="996593"/>
          </a:xfrm>
          <a:prstGeom prst="rect">
            <a:avLst/>
          </a:prstGeom>
        </p:spPr>
        <p:txBody>
          <a:bodyPr/>
          <a:lstStyle/>
          <a:p>
            <a:r>
              <a:rPr lang="en-US"/>
              <a:t>Click to edit Master title style</a:t>
            </a:r>
          </a:p>
        </p:txBody>
      </p:sp>
      <p:sp>
        <p:nvSpPr>
          <p:cNvPr id="4" name="Footer Placeholder 3">
            <a:extLst>
              <a:ext uri="{FF2B5EF4-FFF2-40B4-BE49-F238E27FC236}">
                <a16:creationId xmlns:a16="http://schemas.microsoft.com/office/drawing/2014/main" id="{42EADEDF-0063-4232-9104-1B1D27393A59}"/>
              </a:ext>
            </a:extLst>
          </p:cNvPr>
          <p:cNvSpPr>
            <a:spLocks noGrp="1"/>
          </p:cNvSpPr>
          <p:nvPr>
            <p:ph type="ftr" sz="quarter" idx="11"/>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741B660F-2B70-4DB6-A2FB-FF0B9F40954F}"/>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3137401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8DA3C8D-9E68-4FB5-A42F-42CF5145977D}"/>
              </a:ext>
            </a:extLst>
          </p:cNvPr>
          <p:cNvSpPr>
            <a:spLocks noGrp="1"/>
          </p:cNvSpPr>
          <p:nvPr>
            <p:ph type="ftr" sz="quarter" idx="11"/>
          </p:nvPr>
        </p:nvSpPr>
        <p:spPr/>
        <p:txBody>
          <a:bodyPr/>
          <a:lstStyle/>
          <a:p>
            <a:r>
              <a:rPr lang="en-US"/>
              <a:t>Microsoft Confidential</a:t>
            </a:r>
          </a:p>
        </p:txBody>
      </p:sp>
      <p:sp>
        <p:nvSpPr>
          <p:cNvPr id="4" name="Slide Number Placeholder 3">
            <a:extLst>
              <a:ext uri="{FF2B5EF4-FFF2-40B4-BE49-F238E27FC236}">
                <a16:creationId xmlns:a16="http://schemas.microsoft.com/office/drawing/2014/main" id="{4DCDC97E-D6D7-46F7-8251-A2D2C46697C5}"/>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1348350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167DF-B9FF-4EFA-B37C-F857BE630A64}"/>
              </a:ext>
            </a:extLst>
          </p:cNvPr>
          <p:cNvSpPr>
            <a:spLocks noGrp="1"/>
          </p:cNvSpPr>
          <p:nvPr>
            <p:ph idx="1"/>
          </p:nvPr>
        </p:nvSpPr>
        <p:spPr>
          <a:xfrm>
            <a:off x="0" y="0"/>
            <a:ext cx="12192000" cy="6356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0437-B10D-4F47-A8F5-624C4A1C729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DEEC558-C5D7-4AD9-BB46-A71A80F95845}"/>
              </a:ext>
            </a:extLst>
          </p:cNvPr>
          <p:cNvSpPr>
            <a:spLocks noGrp="1"/>
          </p:cNvSpPr>
          <p:nvPr>
            <p:ph type="ftr" sz="quarter" idx="11"/>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2FDA98B8-1224-43D3-A472-C71430D57266}"/>
              </a:ext>
            </a:extLst>
          </p:cNvPr>
          <p:cNvSpPr>
            <a:spLocks noGrp="1"/>
          </p:cNvSpPr>
          <p:nvPr>
            <p:ph type="sldNum" sz="quarter" idx="12"/>
          </p:nvPr>
        </p:nvSpPr>
        <p:spPr/>
        <p:txBody>
          <a:bodyPr/>
          <a:lstStyle/>
          <a:p>
            <a:fld id="{0FEFB9DF-1518-4244-A62E-00C4047F873F}" type="slidenum">
              <a:rPr lang="en-US" smtClean="0"/>
              <a:t>‹#›</a:t>
            </a:fld>
            <a:endParaRPr lang="en-US"/>
          </a:p>
        </p:txBody>
      </p:sp>
    </p:spTree>
    <p:extLst>
      <p:ext uri="{BB962C8B-B14F-4D97-AF65-F5344CB8AC3E}">
        <p14:creationId xmlns:p14="http://schemas.microsoft.com/office/powerpoint/2010/main" val="25383078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EADEDF-0063-4232-9104-1B1D27393A59}"/>
              </a:ext>
            </a:extLst>
          </p:cNvPr>
          <p:cNvSpPr>
            <a:spLocks noGrp="1"/>
          </p:cNvSpPr>
          <p:nvPr>
            <p:ph type="ftr" sz="quarter" idx="11"/>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741B660F-2B70-4DB6-A2FB-FF0B9F40954F}"/>
              </a:ext>
            </a:extLst>
          </p:cNvPr>
          <p:cNvSpPr>
            <a:spLocks noGrp="1"/>
          </p:cNvSpPr>
          <p:nvPr>
            <p:ph type="sldNum" sz="quarter" idx="12"/>
          </p:nvPr>
        </p:nvSpPr>
        <p:spPr/>
        <p:txBody>
          <a:bodyPr/>
          <a:lstStyle/>
          <a:p>
            <a:fld id="{CAC50871-1AF3-4586-B08B-402CE0B9239F}" type="slidenum">
              <a:rPr lang="en-US" smtClean="0"/>
              <a:t>‹#›</a:t>
            </a:fld>
            <a:endParaRPr lang="en-US"/>
          </a:p>
        </p:txBody>
      </p:sp>
    </p:spTree>
    <p:extLst>
      <p:ext uri="{BB962C8B-B14F-4D97-AF65-F5344CB8AC3E}">
        <p14:creationId xmlns:p14="http://schemas.microsoft.com/office/powerpoint/2010/main" val="207525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EE4-7D56-4F80-9E76-432C898D6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AABD90C-A413-BFD0-70F5-136ACDF50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0F6BE49-F4E6-D6BE-597A-7BCAD028AB26}"/>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5" name="Footer Placeholder 4">
            <a:extLst>
              <a:ext uri="{FF2B5EF4-FFF2-40B4-BE49-F238E27FC236}">
                <a16:creationId xmlns:a16="http://schemas.microsoft.com/office/drawing/2014/main" id="{631E455C-C284-54ED-787F-EEB0282F4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C062E-6910-FB2C-B611-9A4B28180C74}"/>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560239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4406-2FF7-4439-A26A-9B422719D6D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0064B4A-3220-157E-034F-14D8E490E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FA1527-94C2-6A68-BE88-02EF8EECA2C1}"/>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5" name="Footer Placeholder 4">
            <a:extLst>
              <a:ext uri="{FF2B5EF4-FFF2-40B4-BE49-F238E27FC236}">
                <a16:creationId xmlns:a16="http://schemas.microsoft.com/office/drawing/2014/main" id="{E887E52D-12F7-8C79-C287-ECD85A7AA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775FC-0A44-A7BA-503A-1CE424305371}"/>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18205678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E582-F68A-B929-C6D4-FEF6AB5CF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859C876-3A51-6657-1FFC-883C5DFF17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82ACCD-1E41-7EF3-27CA-165541EF25E2}"/>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5" name="Footer Placeholder 4">
            <a:extLst>
              <a:ext uri="{FF2B5EF4-FFF2-40B4-BE49-F238E27FC236}">
                <a16:creationId xmlns:a16="http://schemas.microsoft.com/office/drawing/2014/main" id="{9F61B2E6-0630-1880-A167-046D95C7B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944C4-56BE-8968-9E38-C099FD905EA1}"/>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0623950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D69D-32D6-7ADF-1433-6EDDF1D226D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EDB9A1E-A459-EADE-CA44-64A6E3FDAA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744F60F-BA30-BD6B-F38E-9ABC24A8F1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6A0BECD-4557-2742-B1A2-BA6DF437095F}"/>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6" name="Footer Placeholder 5">
            <a:extLst>
              <a:ext uri="{FF2B5EF4-FFF2-40B4-BE49-F238E27FC236}">
                <a16:creationId xmlns:a16="http://schemas.microsoft.com/office/drawing/2014/main" id="{557BE02C-29C0-AEAB-F61E-4D0A596DF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D586-E615-8280-B857-9F53320FCF30}"/>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30214022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56DB-BF32-F428-4596-C43CE633E6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6B1D86B-9B66-9354-87D8-A120A6EEB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614734-73C6-FA76-0F8A-2B2D6A5F5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D544FA7-02F7-A011-B33A-F454A7B1A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B76B5-7398-CF63-E3C7-003C77A78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5148432-B072-05A1-6F49-6B25440DD68D}"/>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8" name="Footer Placeholder 7">
            <a:extLst>
              <a:ext uri="{FF2B5EF4-FFF2-40B4-BE49-F238E27FC236}">
                <a16:creationId xmlns:a16="http://schemas.microsoft.com/office/drawing/2014/main" id="{21EFCAFB-4024-CDA7-86C9-10C3F4CD0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5E734E-F8F5-F531-80CC-07B1EFEA7874}"/>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144559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ide Tit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D5F7456-7D36-47C8-8213-3EAEADB49125}"/>
              </a:ext>
            </a:extLst>
          </p:cNvPr>
          <p:cNvSpPr/>
          <p:nvPr/>
        </p:nvSpPr>
        <p:spPr bwMode="auto">
          <a:xfrm>
            <a:off x="-2" y="0"/>
            <a:ext cx="12192000" cy="5975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solidFill>
                <a:schemeClr val="bg2">
                  <a:lumMod val="25000"/>
                </a:schemeClr>
              </a:solidFill>
              <a:latin typeface="Segoe UI Semibold" panose="020B0702040204020203" pitchFamily="34" charset="0"/>
              <a:ea typeface="Segoe UI" pitchFamily="34" charset="0"/>
              <a:cs typeface="Segoe UI Semibold" panose="020B0702040204020203" pitchFamily="34" charset="0"/>
            </a:endParaRPr>
          </a:p>
        </p:txBody>
      </p:sp>
      <p:sp>
        <p:nvSpPr>
          <p:cNvPr id="12" name="Title 1">
            <a:extLst>
              <a:ext uri="{FF2B5EF4-FFF2-40B4-BE49-F238E27FC236}">
                <a16:creationId xmlns:a16="http://schemas.microsoft.com/office/drawing/2014/main" id="{11C36882-FBEC-48E6-964B-3F4C9B617ED1}"/>
              </a:ext>
            </a:extLst>
          </p:cNvPr>
          <p:cNvSpPr>
            <a:spLocks noGrp="1"/>
          </p:cNvSpPr>
          <p:nvPr>
            <p:ph type="title"/>
          </p:nvPr>
        </p:nvSpPr>
        <p:spPr>
          <a:xfrm>
            <a:off x="0" y="1"/>
            <a:ext cx="12090982" cy="685800"/>
          </a:xfrm>
          <a:noFill/>
        </p:spPr>
        <p:txBody>
          <a:bodyPr/>
          <a:lstStyle>
            <a:lvl1pPr>
              <a:defRPr>
                <a:solidFill>
                  <a:schemeClr val="bg1"/>
                </a:solidFill>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56" name="Text Placeholder 5">
            <a:extLst>
              <a:ext uri="{FF2B5EF4-FFF2-40B4-BE49-F238E27FC236}">
                <a16:creationId xmlns:a16="http://schemas.microsoft.com/office/drawing/2014/main" id="{A656B343-0AEE-4881-A054-2551B5EF9579}"/>
              </a:ext>
            </a:extLst>
          </p:cNvPr>
          <p:cNvSpPr>
            <a:spLocks noGrp="1"/>
          </p:cNvSpPr>
          <p:nvPr>
            <p:ph type="body" sz="quarter" idx="11"/>
          </p:nvPr>
        </p:nvSpPr>
        <p:spPr>
          <a:xfrm>
            <a:off x="167205" y="757646"/>
            <a:ext cx="11923776" cy="5502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04143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6A15-61AD-C30E-1AA5-82305700F4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8799095-F79C-B4BB-0FA2-8C8DC00B4EB0}"/>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4" name="Footer Placeholder 3">
            <a:extLst>
              <a:ext uri="{FF2B5EF4-FFF2-40B4-BE49-F238E27FC236}">
                <a16:creationId xmlns:a16="http://schemas.microsoft.com/office/drawing/2014/main" id="{EC58DD11-95AF-6027-6AF3-25DB46E6A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87F91-0D19-96D5-E191-A674F6B8049F}"/>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7312775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0DA652-5AD2-7AA0-BD43-32E46755BBA0}"/>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3" name="Footer Placeholder 2">
            <a:extLst>
              <a:ext uri="{FF2B5EF4-FFF2-40B4-BE49-F238E27FC236}">
                <a16:creationId xmlns:a16="http://schemas.microsoft.com/office/drawing/2014/main" id="{FBFF023E-2965-62D0-3386-4A3B58E16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831BBA-B775-DA1F-2965-8A745938668B}"/>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4691375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5CE2-15D0-87E3-BABA-2B6DB187C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FDB491F-B5C6-88EB-AA73-3D6DFE70BC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F55D19E-9020-8527-2552-C689E6CBA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79E3E-C5C6-C5EE-38D4-8E629BE3A896}"/>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6" name="Footer Placeholder 5">
            <a:extLst>
              <a:ext uri="{FF2B5EF4-FFF2-40B4-BE49-F238E27FC236}">
                <a16:creationId xmlns:a16="http://schemas.microsoft.com/office/drawing/2014/main" id="{E6D15903-3D45-5F4F-3FE2-BB834AE04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CCB64-830E-1FD9-EB76-67D9F2AC56C6}"/>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3847849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EF9F-A4A8-0A27-B096-029DDAD6E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05E4650-06DE-DB1E-915F-57B3E2C33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1A83C98-0EC1-2999-D0E4-E099009C0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21DEC-94FD-F9C2-73A3-268E30860000}"/>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6" name="Footer Placeholder 5">
            <a:extLst>
              <a:ext uri="{FF2B5EF4-FFF2-40B4-BE49-F238E27FC236}">
                <a16:creationId xmlns:a16="http://schemas.microsoft.com/office/drawing/2014/main" id="{4FA06D73-0484-8F24-7321-C0EBFC685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2B3FC-10E2-5519-BF53-204A2526D968}"/>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2357460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3055-E4F5-8E36-6DC7-822D7F7557E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63F144-8BD7-BA20-E3A3-414B4583E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0C1774-3C60-D574-2B52-922BB8D533E3}"/>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5" name="Footer Placeholder 4">
            <a:extLst>
              <a:ext uri="{FF2B5EF4-FFF2-40B4-BE49-F238E27FC236}">
                <a16:creationId xmlns:a16="http://schemas.microsoft.com/office/drawing/2014/main" id="{7B854E1E-863D-55D8-7073-6EC3F1790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0108B-BEC7-415D-C367-4B91AD6D8726}"/>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1905313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1D18D-372F-F390-2F62-0B298401D1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828930-780D-838F-A175-1E3C87B69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C2AC2C-94D6-93F2-4E86-B7214FA4FF41}"/>
              </a:ext>
            </a:extLst>
          </p:cNvPr>
          <p:cNvSpPr>
            <a:spLocks noGrp="1"/>
          </p:cNvSpPr>
          <p:nvPr>
            <p:ph type="dt" sz="half" idx="10"/>
          </p:nvPr>
        </p:nvSpPr>
        <p:spPr/>
        <p:txBody>
          <a:bodyPr/>
          <a:lstStyle/>
          <a:p>
            <a:fld id="{E77F05F2-D47E-4DB6-A386-75DBBAC137F9}" type="datetimeFigureOut">
              <a:rPr lang="en-US" smtClean="0"/>
              <a:t>10/31/2022</a:t>
            </a:fld>
            <a:endParaRPr lang="en-US"/>
          </a:p>
        </p:txBody>
      </p:sp>
      <p:sp>
        <p:nvSpPr>
          <p:cNvPr id="5" name="Footer Placeholder 4">
            <a:extLst>
              <a:ext uri="{FF2B5EF4-FFF2-40B4-BE49-F238E27FC236}">
                <a16:creationId xmlns:a16="http://schemas.microsoft.com/office/drawing/2014/main" id="{5926C09C-69EA-0B3D-B9FD-EACC97709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AF51A-082F-864F-6F3C-7D42391DD511}"/>
              </a:ext>
            </a:extLst>
          </p:cNvPr>
          <p:cNvSpPr>
            <a:spLocks noGrp="1"/>
          </p:cNvSpPr>
          <p:nvPr>
            <p:ph type="sldNum" sz="quarter" idx="12"/>
          </p:nvPr>
        </p:nvSpPr>
        <p:spPr/>
        <p:txBody>
          <a:bodyPr/>
          <a:lstStyle/>
          <a:p>
            <a:fld id="{9EA373A8-BADF-4B08-BC87-49694E95BCCA}" type="slidenum">
              <a:rPr lang="en-US" smtClean="0"/>
              <a:t>‹#›</a:t>
            </a:fld>
            <a:endParaRPr lang="en-US"/>
          </a:p>
        </p:txBody>
      </p:sp>
    </p:spTree>
    <p:extLst>
      <p:ext uri="{BB962C8B-B14F-4D97-AF65-F5344CB8AC3E}">
        <p14:creationId xmlns:p14="http://schemas.microsoft.com/office/powerpoint/2010/main" val="43937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EADEDF-0063-4232-9104-1B1D27393A59}"/>
              </a:ext>
            </a:extLst>
          </p:cNvPr>
          <p:cNvSpPr>
            <a:spLocks noGrp="1"/>
          </p:cNvSpPr>
          <p:nvPr>
            <p:ph type="ftr" sz="quarter" idx="11"/>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741B660F-2B70-4DB6-A2FB-FF0B9F40954F}"/>
              </a:ext>
            </a:extLst>
          </p:cNvPr>
          <p:cNvSpPr>
            <a:spLocks noGrp="1"/>
          </p:cNvSpPr>
          <p:nvPr>
            <p:ph type="sldNum" sz="quarter" idx="12"/>
          </p:nvPr>
        </p:nvSpPr>
        <p:spPr/>
        <p:txBody>
          <a:bodyPr/>
          <a:lstStyle/>
          <a:p>
            <a:fld id="{CAC50871-1AF3-4586-B08B-402CE0B9239F}" type="slidenum">
              <a:rPr lang="en-US" smtClean="0"/>
              <a:t>‹#›</a:t>
            </a:fld>
            <a:endParaRPr lang="en-US"/>
          </a:p>
        </p:txBody>
      </p:sp>
    </p:spTree>
    <p:extLst>
      <p:ext uri="{BB962C8B-B14F-4D97-AF65-F5344CB8AC3E}">
        <p14:creationId xmlns:p14="http://schemas.microsoft.com/office/powerpoint/2010/main" val="17745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in Tit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D5F7456-7D36-47C8-8213-3EAEADB49125}"/>
              </a:ext>
            </a:extLst>
          </p:cNvPr>
          <p:cNvSpPr/>
          <p:nvPr/>
        </p:nvSpPr>
        <p:spPr bwMode="auto">
          <a:xfrm>
            <a:off x="1" y="0"/>
            <a:ext cx="12192000" cy="164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bg2">
                  <a:lumMod val="25000"/>
                </a:schemeClr>
              </a:solidFill>
              <a:ea typeface="Segoe UI" pitchFamily="34" charset="0"/>
              <a:cs typeface="Segoe UI" pitchFamily="34" charset="0"/>
            </a:endParaRPr>
          </a:p>
        </p:txBody>
      </p:sp>
      <p:sp>
        <p:nvSpPr>
          <p:cNvPr id="12" name="Title 1">
            <a:extLst>
              <a:ext uri="{FF2B5EF4-FFF2-40B4-BE49-F238E27FC236}">
                <a16:creationId xmlns:a16="http://schemas.microsoft.com/office/drawing/2014/main" id="{11C36882-FBEC-48E6-964B-3F4C9B617ED1}"/>
              </a:ext>
            </a:extLst>
          </p:cNvPr>
          <p:cNvSpPr>
            <a:spLocks noGrp="1"/>
          </p:cNvSpPr>
          <p:nvPr>
            <p:ph type="title"/>
          </p:nvPr>
        </p:nvSpPr>
        <p:spPr>
          <a:xfrm>
            <a:off x="1" y="171926"/>
            <a:ext cx="12191999" cy="507858"/>
          </a:xfrm>
          <a:noFill/>
        </p:spPr>
        <p:txBody>
          <a:bodyPr anchor="ctr"/>
          <a:lstStyle>
            <a:lvl1pPr>
              <a:defRPr sz="3200">
                <a:solidFill>
                  <a:schemeClr val="tx1">
                    <a:lumMod val="75000"/>
                    <a:lumOff val="25000"/>
                  </a:schemeClr>
                </a:solidFill>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56" name="Text Placeholder 5">
            <a:extLst>
              <a:ext uri="{FF2B5EF4-FFF2-40B4-BE49-F238E27FC236}">
                <a16:creationId xmlns:a16="http://schemas.microsoft.com/office/drawing/2014/main" id="{A656B343-0AEE-4881-A054-2551B5EF9579}"/>
              </a:ext>
            </a:extLst>
          </p:cNvPr>
          <p:cNvSpPr>
            <a:spLocks noGrp="1"/>
          </p:cNvSpPr>
          <p:nvPr>
            <p:ph type="body" sz="quarter" idx="11"/>
          </p:nvPr>
        </p:nvSpPr>
        <p:spPr>
          <a:xfrm>
            <a:off x="134110" y="1171575"/>
            <a:ext cx="11923776" cy="2257425"/>
          </a:xfr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07843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33B9-97DF-42D2-86C0-F4850A6DD4D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18485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ist">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9430A33-E035-4BCB-B1D1-D5C49D418044}"/>
              </a:ext>
            </a:extLst>
          </p:cNvPr>
          <p:cNvSpPr>
            <a:spLocks noGrp="1"/>
          </p:cNvSpPr>
          <p:nvPr>
            <p:ph sz="quarter" idx="10" hasCustomPrompt="1"/>
          </p:nvPr>
        </p:nvSpPr>
        <p:spPr>
          <a:xfrm>
            <a:off x="4543424" y="1466849"/>
            <a:ext cx="6448425" cy="572464"/>
          </a:xfrm>
        </p:spPr>
        <p:txBody>
          <a:bodyPr/>
          <a:lstStyle>
            <a:lvl1pPr>
              <a:defRPr/>
            </a:lvl1pPr>
          </a:lstStyle>
          <a:p>
            <a:pPr lvl="0"/>
            <a:r>
              <a:rPr lang="en-US"/>
              <a:t>List of points</a:t>
            </a:r>
          </a:p>
        </p:txBody>
      </p:sp>
      <p:sp>
        <p:nvSpPr>
          <p:cNvPr id="11" name="Text Placeholder 10">
            <a:extLst>
              <a:ext uri="{FF2B5EF4-FFF2-40B4-BE49-F238E27FC236}">
                <a16:creationId xmlns:a16="http://schemas.microsoft.com/office/drawing/2014/main" id="{E84BCCA9-BC3A-44B5-87D7-B1F10FAD9423}"/>
              </a:ext>
            </a:extLst>
          </p:cNvPr>
          <p:cNvSpPr>
            <a:spLocks noGrp="1"/>
          </p:cNvSpPr>
          <p:nvPr>
            <p:ph type="body" sz="quarter" idx="11" hasCustomPrompt="1"/>
          </p:nvPr>
        </p:nvSpPr>
        <p:spPr>
          <a:xfrm>
            <a:off x="981075" y="1466849"/>
            <a:ext cx="3238500" cy="572464"/>
          </a:xfrm>
        </p:spPr>
        <p:txBody>
          <a:bodyPr/>
          <a:lstStyle>
            <a:lvl1pPr marL="0" indent="0">
              <a:buNone/>
              <a:defRPr>
                <a:solidFill>
                  <a:schemeClr val="tx1">
                    <a:lumMod val="75000"/>
                    <a:lumOff val="25000"/>
                  </a:schemeClr>
                </a:solidFill>
                <a:latin typeface="Segoe UI Semibold" panose="020B0702040204020203" pitchFamily="34" charset="0"/>
                <a:cs typeface="Segoe UI Semibold" panose="020B0702040204020203" pitchFamily="34" charset="0"/>
              </a:defRPr>
            </a:lvl1pPr>
          </a:lstStyle>
          <a:p>
            <a:pPr lvl="0"/>
            <a:r>
              <a:rPr lang="en-US"/>
              <a:t>Heading</a:t>
            </a:r>
          </a:p>
        </p:txBody>
      </p:sp>
    </p:spTree>
    <p:extLst>
      <p:ext uri="{BB962C8B-B14F-4D97-AF65-F5344CB8AC3E}">
        <p14:creationId xmlns:p14="http://schemas.microsoft.com/office/powerpoint/2010/main" val="5643631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d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E3C6D-8888-4FCF-A99D-D1D9FE9B5BB3}"/>
              </a:ext>
            </a:extLst>
          </p:cNvPr>
          <p:cNvSpPr/>
          <p:nvPr/>
        </p:nvSpPr>
        <p:spPr bwMode="auto">
          <a:xfrm>
            <a:off x="142043" y="150920"/>
            <a:ext cx="3534607" cy="60674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Title 1">
            <a:extLst>
              <a:ext uri="{FF2B5EF4-FFF2-40B4-BE49-F238E27FC236}">
                <a16:creationId xmlns:a16="http://schemas.microsoft.com/office/drawing/2014/main" id="{11C36882-FBEC-48E6-964B-3F4C9B617ED1}"/>
              </a:ext>
            </a:extLst>
          </p:cNvPr>
          <p:cNvSpPr>
            <a:spLocks noGrp="1"/>
          </p:cNvSpPr>
          <p:nvPr>
            <p:ph type="title"/>
          </p:nvPr>
        </p:nvSpPr>
        <p:spPr>
          <a:xfrm>
            <a:off x="395472" y="2414727"/>
            <a:ext cx="3027747" cy="3506680"/>
          </a:xfrm>
          <a:noFill/>
        </p:spPr>
        <p:txBody>
          <a:bodyPr/>
          <a:lstStyle>
            <a:lvl1pPr>
              <a:defRPr sz="3200">
                <a:solidFill>
                  <a:schemeClr val="bg1"/>
                </a:solidFill>
                <a:latin typeface="+mn-lt"/>
              </a:defRPr>
            </a:lvl1pPr>
          </a:lstStyle>
          <a:p>
            <a:r>
              <a:rPr lang="en-US"/>
              <a:t>Click to edit Master title style</a:t>
            </a:r>
          </a:p>
        </p:txBody>
      </p:sp>
      <p:sp>
        <p:nvSpPr>
          <p:cNvPr id="4" name="Content Placeholder 3">
            <a:extLst>
              <a:ext uri="{FF2B5EF4-FFF2-40B4-BE49-F238E27FC236}">
                <a16:creationId xmlns:a16="http://schemas.microsoft.com/office/drawing/2014/main" id="{9EB5E152-835F-44F4-880D-B1B1D040E972}"/>
              </a:ext>
            </a:extLst>
          </p:cNvPr>
          <p:cNvSpPr>
            <a:spLocks noGrp="1"/>
          </p:cNvSpPr>
          <p:nvPr>
            <p:ph sz="quarter" idx="10"/>
          </p:nvPr>
        </p:nvSpPr>
        <p:spPr>
          <a:xfrm>
            <a:off x="3781425" y="155806"/>
            <a:ext cx="8268532" cy="6062553"/>
          </a:xfrm>
        </p:spPr>
        <p:txBody>
          <a:bodyPr/>
          <a:lstStyle>
            <a:lvl1pPr marL="0" indent="0">
              <a:buNone/>
              <a:defRPr sz="3600">
                <a:latin typeface="+mn-lt"/>
              </a:defRPr>
            </a:lvl1pPr>
          </a:lstStyle>
          <a:p>
            <a:pPr lvl="0"/>
            <a:r>
              <a:rPr lang="en-US"/>
              <a:t>Click to edit Master text styles</a:t>
            </a:r>
          </a:p>
        </p:txBody>
      </p:sp>
    </p:spTree>
    <p:extLst>
      <p:ext uri="{BB962C8B-B14F-4D97-AF65-F5344CB8AC3E}">
        <p14:creationId xmlns:p14="http://schemas.microsoft.com/office/powerpoint/2010/main" val="29517007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No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213477"/>
            <a:ext cx="12228520" cy="738664"/>
          </a:xfrm>
          <a:solidFill>
            <a:schemeClr val="accent1"/>
          </a:solidFill>
        </p:spPr>
        <p:txBody>
          <a:bodyPr wrap="square" tIns="91440" bIns="91440" anchor="t" anchorCtr="0">
            <a:spAutoFit/>
          </a:bodyPr>
          <a:lstStyle>
            <a:lvl1pPr marL="227013" indent="0">
              <a:defRPr sz="4000" spc="-98" baseline="0">
                <a:solidFill>
                  <a:schemeClr val="bg1"/>
                </a:solidFill>
              </a:defRPr>
            </a:lvl1pPr>
          </a:lstStyle>
          <a:p>
            <a:r>
              <a:rPr lang="en-US"/>
              <a:t>Section title</a:t>
            </a:r>
          </a:p>
        </p:txBody>
      </p:sp>
    </p:spTree>
    <p:extLst>
      <p:ext uri="{BB962C8B-B14F-4D97-AF65-F5344CB8AC3E}">
        <p14:creationId xmlns:p14="http://schemas.microsoft.com/office/powerpoint/2010/main" val="1512728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with backgroun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1700C3B-1CC5-4316-B9BE-150DF5CDF7E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6" r="39323"/>
          <a:stretch/>
        </p:blipFill>
        <p:spPr>
          <a:xfrm>
            <a:off x="-41801" y="-821296"/>
            <a:ext cx="12233801" cy="7621819"/>
          </a:xfrm>
          <a:prstGeom prst="rect">
            <a:avLst/>
          </a:prstGeom>
        </p:spPr>
      </p:pic>
      <p:sp>
        <p:nvSpPr>
          <p:cNvPr id="2" name="Title 1"/>
          <p:cNvSpPr>
            <a:spLocks noGrp="1"/>
          </p:cNvSpPr>
          <p:nvPr>
            <p:ph type="title" hasCustomPrompt="1"/>
          </p:nvPr>
        </p:nvSpPr>
        <p:spPr>
          <a:xfrm>
            <a:off x="0" y="3213477"/>
            <a:ext cx="12228520" cy="738664"/>
          </a:xfrm>
          <a:solidFill>
            <a:schemeClr val="accent1"/>
          </a:solidFill>
        </p:spPr>
        <p:txBody>
          <a:bodyPr wrap="square" tIns="91440" bIns="91440" anchor="t" anchorCtr="0">
            <a:spAutoFit/>
          </a:bodyPr>
          <a:lstStyle>
            <a:lvl1pPr marL="227013" indent="0">
              <a:defRPr sz="4000" spc="-98" baseline="0">
                <a:solidFill>
                  <a:schemeClr val="bg1"/>
                </a:solidFill>
              </a:defRPr>
            </a:lvl1pPr>
          </a:lstStyle>
          <a:p>
            <a:r>
              <a:rPr lang="en-US"/>
              <a:t>Section title</a:t>
            </a:r>
          </a:p>
        </p:txBody>
      </p:sp>
    </p:spTree>
    <p:extLst>
      <p:ext uri="{BB962C8B-B14F-4D97-AF65-F5344CB8AC3E}">
        <p14:creationId xmlns:p14="http://schemas.microsoft.com/office/powerpoint/2010/main" val="1358360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1"/>
            <a:ext cx="12191999" cy="606902"/>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37" y="792668"/>
            <a:ext cx="11653521" cy="219515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791244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3200" b="0" kern="1200" cap="none" spc="-100" baseline="0" dirty="0" smtClean="0">
          <a:ln w="3175">
            <a:noFill/>
          </a:ln>
          <a:solidFill>
            <a:schemeClr val="tx1">
              <a:lumMod val="75000"/>
              <a:lumOff val="25000"/>
            </a:schemeClr>
          </a:solidFill>
          <a:effectLst/>
          <a:latin typeface="Segoe UI Semibold" panose="020B0702040204020203" pitchFamily="34" charset="0"/>
          <a:ea typeface="+mn-ea"/>
          <a:cs typeface="Segoe UI Semibold" panose="020B0702040204020203" pitchFamily="34" charset="0"/>
        </a:defRPr>
      </a:lvl1pPr>
    </p:titleStyle>
    <p:bodyStyle>
      <a:lvl1pPr marL="224097" marR="0" indent="-224097" algn="l" defTabSz="914367" rtl="0" eaLnBrk="1" fontAlgn="auto" latinLnBrk="0" hangingPunct="1">
        <a:lnSpc>
          <a:spcPct val="110000"/>
        </a:lnSpc>
        <a:spcBef>
          <a:spcPts val="6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1pPr>
      <a:lvl2pPr marL="448193" marR="0" indent="-224097" algn="l" defTabSz="914367" rtl="0" eaLnBrk="1" fontAlgn="auto" latinLnBrk="0" hangingPunct="1">
        <a:lnSpc>
          <a:spcPct val="110000"/>
        </a:lnSpc>
        <a:spcBef>
          <a:spcPts val="6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110000"/>
        </a:lnSpc>
        <a:spcBef>
          <a:spcPts val="600"/>
        </a:spcBef>
        <a:spcAft>
          <a:spcPts val="0"/>
        </a:spcAft>
        <a:buClrTx/>
        <a:buSzPct val="90000"/>
        <a:buFont typeface="Courier New" panose="02070309020205020404" pitchFamily="49" charset="0"/>
        <a:buChar char="o"/>
        <a:tabLst/>
        <a:defRPr sz="18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110000"/>
        </a:lnSpc>
        <a:spcBef>
          <a:spcPts val="6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110000"/>
        </a:lnSpc>
        <a:spcBef>
          <a:spcPts val="6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9AEE92-34A5-4E84-8C17-92FB05B281EC}"/>
              </a:ext>
            </a:extLst>
          </p:cNvPr>
          <p:cNvSpPr>
            <a:spLocks noGrp="1"/>
          </p:cNvSpPr>
          <p:nvPr>
            <p:ph type="body" idx="1"/>
          </p:nvPr>
        </p:nvSpPr>
        <p:spPr>
          <a:xfrm>
            <a:off x="258367" y="1147531"/>
            <a:ext cx="11777808" cy="19038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E86DE76-627B-4C69-AF83-16D8FBD3D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Microsoft Confidential</a:t>
            </a:r>
          </a:p>
        </p:txBody>
      </p:sp>
      <p:sp>
        <p:nvSpPr>
          <p:cNvPr id="6" name="Slide Number Placeholder 5">
            <a:extLst>
              <a:ext uri="{FF2B5EF4-FFF2-40B4-BE49-F238E27FC236}">
                <a16:creationId xmlns:a16="http://schemas.microsoft.com/office/drawing/2014/main" id="{8AE481A7-D702-464D-A40D-AD529F40C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FB9DF-1518-4244-A62E-00C4047F873F}" type="slidenum">
              <a:rPr lang="en-US" smtClean="0"/>
              <a:t>‹#›</a:t>
            </a:fld>
            <a:endParaRPr lang="en-US"/>
          </a:p>
        </p:txBody>
      </p:sp>
    </p:spTree>
    <p:extLst>
      <p:ext uri="{BB962C8B-B14F-4D97-AF65-F5344CB8AC3E}">
        <p14:creationId xmlns:p14="http://schemas.microsoft.com/office/powerpoint/2010/main" val="43387804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4E177-190E-1026-9301-E6B9B5FB7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186AFC-0547-8365-157A-55BC69DBC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BA402E-9F11-FE7F-DBAB-3D53FE2E1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80C9A-A5C6-4923-BFFE-35F7079783AA}" type="datetimeFigureOut">
              <a:rPr lang="en-CA" smtClean="0"/>
              <a:t>2022-10-31</a:t>
            </a:fld>
            <a:endParaRPr lang="en-CA"/>
          </a:p>
        </p:txBody>
      </p:sp>
      <p:sp>
        <p:nvSpPr>
          <p:cNvPr id="5" name="Footer Placeholder 4">
            <a:extLst>
              <a:ext uri="{FF2B5EF4-FFF2-40B4-BE49-F238E27FC236}">
                <a16:creationId xmlns:a16="http://schemas.microsoft.com/office/drawing/2014/main" id="{E9911B58-730B-C774-1186-647C3AF58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41DFCC1-994E-9726-9341-A62400819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E586-45E8-4C92-A274-B26BC7D90F82}" type="slidenum">
              <a:rPr lang="en-CA" smtClean="0"/>
              <a:t>‹#›</a:t>
            </a:fld>
            <a:endParaRPr lang="en-CA"/>
          </a:p>
        </p:txBody>
      </p:sp>
    </p:spTree>
    <p:extLst>
      <p:ext uri="{BB962C8B-B14F-4D97-AF65-F5344CB8AC3E}">
        <p14:creationId xmlns:p14="http://schemas.microsoft.com/office/powerpoint/2010/main" val="345644313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31E3-7AA1-4A6B-BA8C-371402B197DB}"/>
              </a:ext>
            </a:extLst>
          </p:cNvPr>
          <p:cNvSpPr>
            <a:spLocks noGrp="1"/>
          </p:cNvSpPr>
          <p:nvPr>
            <p:ph type="ctrTitle"/>
          </p:nvPr>
        </p:nvSpPr>
        <p:spPr>
          <a:xfrm>
            <a:off x="1524000" y="2776538"/>
            <a:ext cx="9144000" cy="1381188"/>
          </a:xfrm>
        </p:spPr>
        <p:txBody>
          <a:bodyPr anchor="ctr">
            <a:normAutofit fontScale="90000"/>
          </a:bodyPr>
          <a:lstStyle/>
          <a:p>
            <a:r>
              <a:rPr lang="en-US" sz="4000" dirty="0"/>
              <a:t>Survey-Neuro Computing</a:t>
            </a:r>
            <a:br>
              <a:rPr lang="en-US" sz="4000" dirty="0"/>
            </a:br>
            <a:r>
              <a:rPr lang="en-US" sz="4000" dirty="0"/>
              <a:t>LSTM &amp; Neural Prophet for Time series forecasting</a:t>
            </a:r>
          </a:p>
        </p:txBody>
      </p:sp>
      <p:sp>
        <p:nvSpPr>
          <p:cNvPr id="3" name="Subtitle 2">
            <a:extLst>
              <a:ext uri="{FF2B5EF4-FFF2-40B4-BE49-F238E27FC236}">
                <a16:creationId xmlns:a16="http://schemas.microsoft.com/office/drawing/2014/main" id="{CC2A52E5-74A1-4E64-91DB-E94A4AAB17D2}"/>
              </a:ext>
            </a:extLst>
          </p:cNvPr>
          <p:cNvSpPr>
            <a:spLocks noGrp="1"/>
          </p:cNvSpPr>
          <p:nvPr>
            <p:ph type="subTitle" idx="1"/>
          </p:nvPr>
        </p:nvSpPr>
        <p:spPr>
          <a:xfrm>
            <a:off x="1524000" y="4495800"/>
            <a:ext cx="9144000" cy="762000"/>
          </a:xfrm>
        </p:spPr>
        <p:txBody>
          <a:bodyPr>
            <a:noAutofit/>
          </a:bodyPr>
          <a:lstStyle/>
          <a:p>
            <a:r>
              <a:rPr lang="en-US" sz="1400" dirty="0"/>
              <a:t>10/31/2022</a:t>
            </a:r>
          </a:p>
          <a:p>
            <a:r>
              <a:rPr lang="en-US" sz="1400" dirty="0"/>
              <a:t>Manisha Gupta (PhD Computer Science Student)</a:t>
            </a:r>
          </a:p>
          <a:p>
            <a:r>
              <a:rPr lang="en-US" sz="1400" dirty="0"/>
              <a:t>Advisor: Dr Kim</a:t>
            </a:r>
          </a:p>
        </p:txBody>
      </p:sp>
    </p:spTree>
    <p:extLst>
      <p:ext uri="{BB962C8B-B14F-4D97-AF65-F5344CB8AC3E}">
        <p14:creationId xmlns:p14="http://schemas.microsoft.com/office/powerpoint/2010/main" val="23502910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b="0">
                <a:latin typeface="Arial Nova Cond"/>
              </a:rPr>
              <a:t>Next Steps</a:t>
            </a:r>
            <a:endParaRPr kumimoji="0" lang="en-US" sz="30400" b="1" i="0" u="none" strike="noStrike" kern="1200" cap="none" spc="0" normalizeH="0" baseline="0" noProof="0">
              <a:ln>
                <a:noFill/>
              </a:ln>
              <a:effectLst/>
              <a:uLnTx/>
              <a:uFillTx/>
              <a:latin typeface="Arial Nova Cond"/>
              <a:ea typeface="+mn-ea"/>
              <a:cs typeface="Segoe UI"/>
            </a:endParaRPr>
          </a:p>
        </p:txBody>
      </p:sp>
      <p:sp>
        <p:nvSpPr>
          <p:cNvPr id="3" name="TextBox 2">
            <a:extLst>
              <a:ext uri="{FF2B5EF4-FFF2-40B4-BE49-F238E27FC236}">
                <a16:creationId xmlns:a16="http://schemas.microsoft.com/office/drawing/2014/main" id="{CE72A577-3E12-4F57-287D-1EDD6C2609B4}"/>
              </a:ext>
            </a:extLst>
          </p:cNvPr>
          <p:cNvSpPr txBox="1"/>
          <p:nvPr/>
        </p:nvSpPr>
        <p:spPr>
          <a:xfrm>
            <a:off x="371681" y="972437"/>
            <a:ext cx="5531969"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Research other models (Neural Prophet)</a:t>
            </a:r>
          </a:p>
          <a:p>
            <a:pPr marL="285750" indent="-285750">
              <a:lnSpc>
                <a:spcPct val="150000"/>
              </a:lnSpc>
              <a:buFont typeface="Arial" panose="020B0604020202020204" pitchFamily="34" charset="0"/>
              <a:buChar char="•"/>
            </a:pPr>
            <a:r>
              <a:rPr lang="en-US" dirty="0"/>
              <a:t>Study correlation data with weather data</a:t>
            </a:r>
          </a:p>
          <a:p>
            <a:pPr marL="285750" indent="-285750">
              <a:lnSpc>
                <a:spcPct val="150000"/>
              </a:lnSpc>
              <a:buFont typeface="Arial" panose="020B0604020202020204" pitchFamily="34" charset="0"/>
              <a:buChar char="•"/>
            </a:pPr>
            <a:r>
              <a:rPr lang="en-US" dirty="0"/>
              <a:t>Perform Hyper-parameter Tuning</a:t>
            </a:r>
          </a:p>
        </p:txBody>
      </p:sp>
      <p:pic>
        <p:nvPicPr>
          <p:cNvPr id="1026" name="Picture 2">
            <a:extLst>
              <a:ext uri="{FF2B5EF4-FFF2-40B4-BE49-F238E27FC236}">
                <a16:creationId xmlns:a16="http://schemas.microsoft.com/office/drawing/2014/main" id="{FABCE465-76EA-39DC-369F-3E53AC0FF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174" y="1933486"/>
            <a:ext cx="7119735" cy="339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77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sz="3200" b="0" dirty="0">
                <a:latin typeface="Arial Nova Cond"/>
              </a:rPr>
              <a:t>Performance Evaluation Metrics of our model</a:t>
            </a:r>
            <a:endParaRPr kumimoji="0" lang="en-US" sz="4800" b="1" i="0" u="none" strike="noStrike" kern="1200" cap="none" spc="0" normalizeH="0" baseline="0" noProof="0" dirty="0">
              <a:ln>
                <a:noFill/>
              </a:ln>
              <a:effectLst/>
              <a:uLnTx/>
              <a:uFillTx/>
              <a:latin typeface="Arial Nova Cond"/>
              <a:ea typeface="+mn-ea"/>
              <a:cs typeface="Segoe UI"/>
            </a:endParaRPr>
          </a:p>
        </p:txBody>
      </p:sp>
      <p:sp>
        <p:nvSpPr>
          <p:cNvPr id="2" name="TextBox 1">
            <a:extLst>
              <a:ext uri="{FF2B5EF4-FFF2-40B4-BE49-F238E27FC236}">
                <a16:creationId xmlns:a16="http://schemas.microsoft.com/office/drawing/2014/main" id="{A14E117B-C92D-7C65-1177-D6DA223FC6F4}"/>
              </a:ext>
            </a:extLst>
          </p:cNvPr>
          <p:cNvSpPr txBox="1"/>
          <p:nvPr/>
        </p:nvSpPr>
        <p:spPr>
          <a:xfrm>
            <a:off x="302665" y="9631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D3B49"/>
                </a:solidFill>
                <a:ea typeface="Noto Serif"/>
                <a:cs typeface="Noto Serif"/>
              </a:rPr>
              <a:t>Performance Metrics</a:t>
            </a:r>
          </a:p>
        </p:txBody>
      </p:sp>
      <p:sp>
        <p:nvSpPr>
          <p:cNvPr id="3" name="TextBox 2">
            <a:extLst>
              <a:ext uri="{FF2B5EF4-FFF2-40B4-BE49-F238E27FC236}">
                <a16:creationId xmlns:a16="http://schemas.microsoft.com/office/drawing/2014/main" id="{13B96211-BBFB-1686-6025-01FBD3C56467}"/>
              </a:ext>
            </a:extLst>
          </p:cNvPr>
          <p:cNvSpPr txBox="1"/>
          <p:nvPr/>
        </p:nvSpPr>
        <p:spPr>
          <a:xfrm>
            <a:off x="172630" y="1420134"/>
            <a:ext cx="6766610"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mj-lt"/>
              <a:buAutoNum type="arabicPeriod"/>
            </a:pPr>
            <a:r>
              <a:rPr lang="en-US" sz="1200" b="1" dirty="0">
                <a:ea typeface="Noto Serif"/>
                <a:cs typeface="Noto Serif"/>
              </a:rPr>
              <a:t>Mean Square Error</a:t>
            </a:r>
            <a:r>
              <a:rPr lang="en-US" sz="1200" dirty="0">
                <a:ea typeface="Noto Serif"/>
                <a:cs typeface="Noto Serif"/>
              </a:rPr>
              <a:t>:</a:t>
            </a:r>
            <a:r>
              <a:rPr lang="en-US" sz="1200" dirty="0">
                <a:ea typeface="Noto serif"/>
                <a:cs typeface="Noto serif"/>
              </a:rPr>
              <a:t>  The average squared difference between the estimated values and the actual value</a:t>
            </a:r>
          </a:p>
          <a:p>
            <a:pPr marL="228600" indent="-228600">
              <a:lnSpc>
                <a:spcPct val="150000"/>
              </a:lnSpc>
              <a:buFont typeface="+mj-lt"/>
              <a:buAutoNum type="arabicPeriod"/>
            </a:pPr>
            <a:endParaRPr lang="en-US" sz="1200" dirty="0">
              <a:ea typeface="Noto serif"/>
              <a:cs typeface="Noto serif"/>
            </a:endParaRPr>
          </a:p>
          <a:p>
            <a:pPr marL="228600" indent="-228600">
              <a:lnSpc>
                <a:spcPct val="150000"/>
              </a:lnSpc>
              <a:buFont typeface="+mj-lt"/>
              <a:buAutoNum type="arabicPeriod"/>
            </a:pPr>
            <a:r>
              <a:rPr lang="en-US" sz="1200" b="1" dirty="0">
                <a:ea typeface="+mn-lt"/>
                <a:cs typeface="+mn-lt"/>
              </a:rPr>
              <a:t>Root mean square error (RMSE) </a:t>
            </a:r>
            <a:r>
              <a:rPr lang="en-US" sz="1200" dirty="0">
                <a:ea typeface="+mn-lt"/>
                <a:cs typeface="+mn-lt"/>
              </a:rPr>
              <a:t>is a quadratic scoring rule that also measures the average magnitude of the error. It’s the square root of the average of squared differences between prediction and actual observation. The closer to zero the error is, the better the model.</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b="1" dirty="0">
                <a:ea typeface="+mn-lt"/>
                <a:cs typeface="+mn-lt"/>
              </a:rPr>
              <a:t>Mean absolute percentage error (MAPE) </a:t>
            </a:r>
            <a:r>
              <a:rPr lang="en-US" sz="1200" dirty="0">
                <a:ea typeface="+mn-lt"/>
                <a:cs typeface="+mn-lt"/>
              </a:rPr>
              <a:t>is a statistical measure of how accurate a forecast system is. It is a measure in terms of percentage. It is mostly used for time-series forecasting. The closer to zero the error is, the better the model.</a:t>
            </a:r>
            <a:endParaRPr lang="en-US" sz="1200" dirty="0"/>
          </a:p>
          <a:p>
            <a:endParaRPr lang="en-US" sz="1000" dirty="0">
              <a:ea typeface="Noto serif"/>
              <a:cs typeface="Noto serif"/>
            </a:endParaRPr>
          </a:p>
        </p:txBody>
      </p:sp>
      <p:pic>
        <p:nvPicPr>
          <p:cNvPr id="7" name="Picture 7" descr="Diagram&#10;&#10;Description automatically generated">
            <a:extLst>
              <a:ext uri="{FF2B5EF4-FFF2-40B4-BE49-F238E27FC236}">
                <a16:creationId xmlns:a16="http://schemas.microsoft.com/office/drawing/2014/main" id="{904CC960-3402-BDA0-7490-36098D980C0D}"/>
              </a:ext>
            </a:extLst>
          </p:cNvPr>
          <p:cNvPicPr>
            <a:picLocks noChangeAspect="1"/>
          </p:cNvPicPr>
          <p:nvPr/>
        </p:nvPicPr>
        <p:blipFill>
          <a:blip r:embed="rId3"/>
          <a:stretch>
            <a:fillRect/>
          </a:stretch>
        </p:blipFill>
        <p:spPr>
          <a:xfrm>
            <a:off x="7041644" y="1251978"/>
            <a:ext cx="4792929" cy="3386437"/>
          </a:xfrm>
          <a:prstGeom prst="rect">
            <a:avLst/>
          </a:prstGeom>
          <a:ln>
            <a:solidFill>
              <a:schemeClr val="bg1">
                <a:lumMod val="95000"/>
              </a:schemeClr>
            </a:solidFill>
          </a:ln>
        </p:spPr>
      </p:pic>
    </p:spTree>
    <p:extLst>
      <p:ext uri="{BB962C8B-B14F-4D97-AF65-F5344CB8AC3E}">
        <p14:creationId xmlns:p14="http://schemas.microsoft.com/office/powerpoint/2010/main" val="53125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dirty="0">
                <a:latin typeface="Arial Nova Cond" panose="020B0506020202020204" pitchFamily="34" charset="0"/>
              </a:rPr>
              <a:t>Data Exploration</a:t>
            </a:r>
            <a:endParaRPr kumimoji="0" lang="en-US" sz="3200" b="1" i="0" u="none" strike="noStrike" kern="1200" cap="none" spc="0" normalizeH="0" baseline="0" noProof="0" dirty="0">
              <a:ln>
                <a:noFill/>
              </a:ln>
              <a:effectLst/>
              <a:uLnTx/>
              <a:uFillTx/>
              <a:latin typeface="Arial Nova Cond"/>
              <a:ea typeface="+mn-ea"/>
              <a:cs typeface="Segoe UI"/>
            </a:endParaRPr>
          </a:p>
        </p:txBody>
      </p:sp>
      <p:sp>
        <p:nvSpPr>
          <p:cNvPr id="21" name="TextBox 20">
            <a:extLst>
              <a:ext uri="{FF2B5EF4-FFF2-40B4-BE49-F238E27FC236}">
                <a16:creationId xmlns:a16="http://schemas.microsoft.com/office/drawing/2014/main" id="{C6478073-5974-3292-90F0-2D528EEC9964}"/>
              </a:ext>
            </a:extLst>
          </p:cNvPr>
          <p:cNvSpPr txBox="1"/>
          <p:nvPr/>
        </p:nvSpPr>
        <p:spPr>
          <a:xfrm>
            <a:off x="4409709" y="847409"/>
            <a:ext cx="6147530" cy="464871"/>
          </a:xfrm>
          <a:prstGeom prst="rect">
            <a:avLst/>
          </a:prstGeom>
          <a:noFill/>
        </p:spPr>
        <p:txBody>
          <a:bodyPr wrap="square">
            <a:spAutoFit/>
          </a:bodyPr>
          <a:lstStyle/>
          <a:p>
            <a:pPr>
              <a:lnSpc>
                <a:spcPct val="150000"/>
              </a:lnSpc>
            </a:pPr>
            <a:r>
              <a:rPr lang="en-US" sz="1800" dirty="0">
                <a:solidFill>
                  <a:schemeClr val="tx1">
                    <a:lumMod val="65000"/>
                    <a:lumOff val="35000"/>
                  </a:schemeClr>
                </a:solidFill>
              </a:rPr>
              <a:t>Online Search Queries</a:t>
            </a:r>
            <a:endParaRPr lang="en-US" sz="1800" dirty="0">
              <a:solidFill>
                <a:schemeClr val="tx1">
                  <a:lumMod val="65000"/>
                  <a:lumOff val="35000"/>
                </a:schemeClr>
              </a:solidFill>
              <a:cs typeface="Calibri"/>
            </a:endParaRPr>
          </a:p>
        </p:txBody>
      </p:sp>
      <p:pic>
        <p:nvPicPr>
          <p:cNvPr id="2" name="Picture 1" descr="Chart, histogram&#10;&#10;Description automatically generated">
            <a:extLst>
              <a:ext uri="{FF2B5EF4-FFF2-40B4-BE49-F238E27FC236}">
                <a16:creationId xmlns:a16="http://schemas.microsoft.com/office/drawing/2014/main" id="{3444E625-054D-8EC2-60AB-082702FD47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691" y="1576048"/>
            <a:ext cx="11737020" cy="4344954"/>
          </a:xfrm>
          <a:prstGeom prst="rect">
            <a:avLst/>
          </a:prstGeom>
          <a:noFill/>
          <a:ln>
            <a:noFill/>
          </a:ln>
        </p:spPr>
      </p:pic>
    </p:spTree>
    <p:extLst>
      <p:ext uri="{BB962C8B-B14F-4D97-AF65-F5344CB8AC3E}">
        <p14:creationId xmlns:p14="http://schemas.microsoft.com/office/powerpoint/2010/main" val="323917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b="0">
                <a:latin typeface="Arial Nova Cond"/>
              </a:rPr>
              <a:t>Interpret the model Component</a:t>
            </a:r>
            <a:endParaRPr kumimoji="0" lang="en-US" sz="3200" b="1" i="0" u="none" strike="noStrike" kern="1200" cap="none" spc="0" normalizeH="0" baseline="0" noProof="0">
              <a:ln>
                <a:noFill/>
              </a:ln>
              <a:effectLst/>
              <a:uLnTx/>
              <a:uFillTx/>
              <a:latin typeface="Arial Nova Cond"/>
              <a:ea typeface="+mn-ea"/>
              <a:cs typeface="Segoe UI"/>
            </a:endParaRPr>
          </a:p>
        </p:txBody>
      </p:sp>
      <p:pic>
        <p:nvPicPr>
          <p:cNvPr id="9" name="Picture 8">
            <a:extLst>
              <a:ext uri="{FF2B5EF4-FFF2-40B4-BE49-F238E27FC236}">
                <a16:creationId xmlns:a16="http://schemas.microsoft.com/office/drawing/2014/main" id="{B1650C26-4FB0-CFD0-66B9-468E2C933B2E}"/>
              </a:ext>
            </a:extLst>
          </p:cNvPr>
          <p:cNvPicPr>
            <a:picLocks noChangeAspect="1"/>
          </p:cNvPicPr>
          <p:nvPr/>
        </p:nvPicPr>
        <p:blipFill>
          <a:blip r:embed="rId3"/>
          <a:stretch>
            <a:fillRect/>
          </a:stretch>
        </p:blipFill>
        <p:spPr>
          <a:xfrm>
            <a:off x="6096000" y="2105404"/>
            <a:ext cx="6058250" cy="1952842"/>
          </a:xfrm>
          <a:prstGeom prst="rect">
            <a:avLst/>
          </a:prstGeom>
        </p:spPr>
      </p:pic>
      <p:pic>
        <p:nvPicPr>
          <p:cNvPr id="11" name="Picture 10">
            <a:extLst>
              <a:ext uri="{FF2B5EF4-FFF2-40B4-BE49-F238E27FC236}">
                <a16:creationId xmlns:a16="http://schemas.microsoft.com/office/drawing/2014/main" id="{6DE22803-DF5C-ACBE-1B7C-2E81D412118F}"/>
              </a:ext>
            </a:extLst>
          </p:cNvPr>
          <p:cNvPicPr>
            <a:picLocks noChangeAspect="1"/>
          </p:cNvPicPr>
          <p:nvPr/>
        </p:nvPicPr>
        <p:blipFill>
          <a:blip r:embed="rId4"/>
          <a:stretch>
            <a:fillRect/>
          </a:stretch>
        </p:blipFill>
        <p:spPr>
          <a:xfrm>
            <a:off x="59976" y="1968150"/>
            <a:ext cx="6058249" cy="2090096"/>
          </a:xfrm>
          <a:prstGeom prst="rect">
            <a:avLst/>
          </a:prstGeom>
        </p:spPr>
      </p:pic>
      <p:pic>
        <p:nvPicPr>
          <p:cNvPr id="13" name="Picture 12">
            <a:extLst>
              <a:ext uri="{FF2B5EF4-FFF2-40B4-BE49-F238E27FC236}">
                <a16:creationId xmlns:a16="http://schemas.microsoft.com/office/drawing/2014/main" id="{0D4B0BB1-44FA-B8F9-5BE3-142BE98C9D80}"/>
              </a:ext>
            </a:extLst>
          </p:cNvPr>
          <p:cNvPicPr>
            <a:picLocks noChangeAspect="1"/>
          </p:cNvPicPr>
          <p:nvPr/>
        </p:nvPicPr>
        <p:blipFill>
          <a:blip r:embed="rId5"/>
          <a:stretch>
            <a:fillRect/>
          </a:stretch>
        </p:blipFill>
        <p:spPr>
          <a:xfrm>
            <a:off x="2231953" y="4210845"/>
            <a:ext cx="7800975" cy="2581275"/>
          </a:xfrm>
          <a:prstGeom prst="rect">
            <a:avLst/>
          </a:prstGeom>
        </p:spPr>
      </p:pic>
      <p:pic>
        <p:nvPicPr>
          <p:cNvPr id="16" name="Picture 15">
            <a:extLst>
              <a:ext uri="{FF2B5EF4-FFF2-40B4-BE49-F238E27FC236}">
                <a16:creationId xmlns:a16="http://schemas.microsoft.com/office/drawing/2014/main" id="{DE79E3B1-A4D0-910B-67F0-D7E1B1473CE0}"/>
              </a:ext>
            </a:extLst>
          </p:cNvPr>
          <p:cNvPicPr>
            <a:picLocks noChangeAspect="1"/>
          </p:cNvPicPr>
          <p:nvPr/>
        </p:nvPicPr>
        <p:blipFill>
          <a:blip r:embed="rId6"/>
          <a:stretch>
            <a:fillRect/>
          </a:stretch>
        </p:blipFill>
        <p:spPr>
          <a:xfrm>
            <a:off x="3431145" y="1037496"/>
            <a:ext cx="4981575" cy="657225"/>
          </a:xfrm>
          <a:prstGeom prst="rect">
            <a:avLst/>
          </a:prstGeom>
        </p:spPr>
      </p:pic>
    </p:spTree>
    <p:extLst>
      <p:ext uri="{BB962C8B-B14F-4D97-AF65-F5344CB8AC3E}">
        <p14:creationId xmlns:p14="http://schemas.microsoft.com/office/powerpoint/2010/main" val="184455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b="0">
                <a:latin typeface="Arial Nova Cond"/>
              </a:rPr>
              <a:t>Anomaly detection and Treatment</a:t>
            </a:r>
            <a:endParaRPr kumimoji="0" lang="en-US" sz="4800" b="1" i="0" u="none" strike="noStrike" kern="1200" cap="none" spc="0" normalizeH="0" baseline="0" noProof="0">
              <a:ln>
                <a:noFill/>
              </a:ln>
              <a:effectLst/>
              <a:uLnTx/>
              <a:uFillTx/>
              <a:latin typeface="Arial Nova Cond"/>
              <a:ea typeface="+mn-ea"/>
              <a:cs typeface="Segoe UI"/>
            </a:endParaRPr>
          </a:p>
        </p:txBody>
      </p:sp>
      <p:pic>
        <p:nvPicPr>
          <p:cNvPr id="7" name="Picture 6">
            <a:extLst>
              <a:ext uri="{FF2B5EF4-FFF2-40B4-BE49-F238E27FC236}">
                <a16:creationId xmlns:a16="http://schemas.microsoft.com/office/drawing/2014/main" id="{C81AF751-F608-11B9-F49E-DE7D19F1FB6D}"/>
              </a:ext>
            </a:extLst>
          </p:cNvPr>
          <p:cNvPicPr>
            <a:picLocks noChangeAspect="1"/>
          </p:cNvPicPr>
          <p:nvPr/>
        </p:nvPicPr>
        <p:blipFill>
          <a:blip r:embed="rId3"/>
          <a:stretch>
            <a:fillRect/>
          </a:stretch>
        </p:blipFill>
        <p:spPr>
          <a:xfrm>
            <a:off x="414746" y="936588"/>
            <a:ext cx="7212496" cy="2091167"/>
          </a:xfrm>
          <a:prstGeom prst="rect">
            <a:avLst/>
          </a:prstGeom>
        </p:spPr>
      </p:pic>
      <p:pic>
        <p:nvPicPr>
          <p:cNvPr id="10" name="Picture 9">
            <a:extLst>
              <a:ext uri="{FF2B5EF4-FFF2-40B4-BE49-F238E27FC236}">
                <a16:creationId xmlns:a16="http://schemas.microsoft.com/office/drawing/2014/main" id="{20A0F8DE-5178-6900-E67F-6CD93B3845E3}"/>
              </a:ext>
            </a:extLst>
          </p:cNvPr>
          <p:cNvPicPr>
            <a:picLocks noChangeAspect="1"/>
          </p:cNvPicPr>
          <p:nvPr/>
        </p:nvPicPr>
        <p:blipFill>
          <a:blip r:embed="rId4"/>
          <a:stretch>
            <a:fillRect/>
          </a:stretch>
        </p:blipFill>
        <p:spPr>
          <a:xfrm>
            <a:off x="5958619" y="3073676"/>
            <a:ext cx="2121792" cy="3700199"/>
          </a:xfrm>
          <a:prstGeom prst="rect">
            <a:avLst/>
          </a:prstGeom>
        </p:spPr>
      </p:pic>
      <p:pic>
        <p:nvPicPr>
          <p:cNvPr id="14" name="Picture 13">
            <a:extLst>
              <a:ext uri="{FF2B5EF4-FFF2-40B4-BE49-F238E27FC236}">
                <a16:creationId xmlns:a16="http://schemas.microsoft.com/office/drawing/2014/main" id="{44B656C8-70D1-EFF5-381E-826EE0172F5A}"/>
              </a:ext>
            </a:extLst>
          </p:cNvPr>
          <p:cNvPicPr>
            <a:picLocks noChangeAspect="1"/>
          </p:cNvPicPr>
          <p:nvPr/>
        </p:nvPicPr>
        <p:blipFill>
          <a:blip r:embed="rId5"/>
          <a:stretch>
            <a:fillRect/>
          </a:stretch>
        </p:blipFill>
        <p:spPr>
          <a:xfrm>
            <a:off x="7910743" y="936588"/>
            <a:ext cx="4036068" cy="5628423"/>
          </a:xfrm>
          <a:prstGeom prst="rect">
            <a:avLst/>
          </a:prstGeom>
        </p:spPr>
      </p:pic>
      <p:sp>
        <p:nvSpPr>
          <p:cNvPr id="2" name="TextBox 1">
            <a:extLst>
              <a:ext uri="{FF2B5EF4-FFF2-40B4-BE49-F238E27FC236}">
                <a16:creationId xmlns:a16="http://schemas.microsoft.com/office/drawing/2014/main" id="{43B8E4AD-651E-20C5-6A7D-A7624C328C13}"/>
              </a:ext>
            </a:extLst>
          </p:cNvPr>
          <p:cNvSpPr txBox="1"/>
          <p:nvPr/>
        </p:nvSpPr>
        <p:spPr>
          <a:xfrm>
            <a:off x="240063" y="3327106"/>
            <a:ext cx="5855937" cy="1725729"/>
          </a:xfrm>
          <a:prstGeom prst="rect">
            <a:avLst/>
          </a:prstGeom>
          <a:noFill/>
        </p:spPr>
        <p:txBody>
          <a:bodyPr wrap="square">
            <a:spAutoFit/>
          </a:bodyPr>
          <a:lstStyle/>
          <a:p>
            <a:pPr>
              <a:lnSpc>
                <a:spcPct val="150000"/>
              </a:lnSpc>
            </a:pPr>
            <a:r>
              <a:rPr lang="en-US" sz="1200" b="1">
                <a:solidFill>
                  <a:srgbClr val="3D3B49"/>
                </a:solidFill>
                <a:ea typeface="Noto Serif"/>
                <a:cs typeface="Noto Serif"/>
              </a:rPr>
              <a:t>Technique</a:t>
            </a:r>
          </a:p>
          <a:p>
            <a:pPr marL="171450" indent="-171450">
              <a:lnSpc>
                <a:spcPct val="150000"/>
              </a:lnSpc>
              <a:buFont typeface="Arial" panose="020B0604020202020204" pitchFamily="34" charset="0"/>
              <a:buChar char="•"/>
            </a:pPr>
            <a:r>
              <a:rPr lang="en-US" sz="1200" b="1" i="0">
                <a:solidFill>
                  <a:schemeClr val="tx1">
                    <a:lumMod val="85000"/>
                    <a:lumOff val="15000"/>
                  </a:schemeClr>
                </a:solidFill>
                <a:effectLst/>
              </a:rPr>
              <a:t>Seasonal</a:t>
            </a:r>
            <a:r>
              <a:rPr lang="en-US" sz="1200" b="0" i="0">
                <a:solidFill>
                  <a:schemeClr val="tx1">
                    <a:lumMod val="85000"/>
                    <a:lumOff val="15000"/>
                  </a:schemeClr>
                </a:solidFill>
                <a:effectLst/>
              </a:rPr>
              <a:t>-Trend decomposition using LOESS (</a:t>
            </a:r>
            <a:r>
              <a:rPr lang="en-US" sz="1200" b="1" i="0">
                <a:solidFill>
                  <a:schemeClr val="tx1">
                    <a:lumMod val="85000"/>
                    <a:lumOff val="15000"/>
                  </a:schemeClr>
                </a:solidFill>
                <a:effectLst/>
              </a:rPr>
              <a:t>STL</a:t>
            </a:r>
            <a:r>
              <a:rPr lang="en-US" sz="1200" b="0" i="0">
                <a:solidFill>
                  <a:schemeClr val="tx1">
                    <a:lumMod val="85000"/>
                    <a:lumOff val="15000"/>
                  </a:schemeClr>
                </a:solidFill>
                <a:effectLst/>
              </a:rPr>
              <a:t>) </a:t>
            </a:r>
          </a:p>
          <a:p>
            <a:pPr marL="171450" indent="-171450">
              <a:lnSpc>
                <a:spcPct val="150000"/>
              </a:lnSpc>
              <a:buFont typeface="Arial" panose="020B0604020202020204" pitchFamily="34" charset="0"/>
              <a:buChar char="•"/>
            </a:pPr>
            <a:r>
              <a:rPr lang="en-US" sz="1200">
                <a:ea typeface="+mn-lt"/>
                <a:cs typeface="+mn-lt"/>
              </a:rPr>
              <a:t>1) Decompose the time series using seasonal decomposition; </a:t>
            </a:r>
          </a:p>
          <a:p>
            <a:pPr marL="171450" indent="-171450">
              <a:lnSpc>
                <a:spcPct val="150000"/>
              </a:lnSpc>
              <a:buFont typeface="Arial" panose="020B0604020202020204" pitchFamily="34" charset="0"/>
              <a:buChar char="•"/>
            </a:pPr>
            <a:r>
              <a:rPr lang="en-US" sz="1200">
                <a:ea typeface="+mn-lt"/>
                <a:cs typeface="+mn-lt"/>
              </a:rPr>
              <a:t>2) Remove trend and seasonality to generate a residual time series; </a:t>
            </a:r>
          </a:p>
          <a:p>
            <a:pPr marL="171450" indent="-171450">
              <a:lnSpc>
                <a:spcPct val="150000"/>
              </a:lnSpc>
              <a:buFont typeface="Arial" panose="020B0604020202020204" pitchFamily="34" charset="0"/>
              <a:buChar char="•"/>
            </a:pPr>
            <a:r>
              <a:rPr lang="en-US" sz="1200">
                <a:ea typeface="+mn-lt"/>
                <a:cs typeface="+mn-lt"/>
              </a:rPr>
              <a:t>3) Detect points in the residual which are outside 3 times the interquartile range</a:t>
            </a:r>
          </a:p>
          <a:p>
            <a:pPr lvl="1">
              <a:lnSpc>
                <a:spcPct val="150000"/>
              </a:lnSpc>
            </a:pPr>
            <a:r>
              <a:rPr lang="en-US" sz="1200">
                <a:ea typeface="+mn-lt"/>
                <a:cs typeface="+mn-lt"/>
              </a:rPr>
              <a:t> </a:t>
            </a:r>
            <a:endParaRPr lang="en-US" sz="1200">
              <a:cs typeface="Calibri" panose="020F0502020204030204"/>
            </a:endParaRPr>
          </a:p>
        </p:txBody>
      </p:sp>
      <p:pic>
        <p:nvPicPr>
          <p:cNvPr id="3" name="Picture 12" descr="Chart, line chart&#10;&#10;Description automatically generated">
            <a:extLst>
              <a:ext uri="{FF2B5EF4-FFF2-40B4-BE49-F238E27FC236}">
                <a16:creationId xmlns:a16="http://schemas.microsoft.com/office/drawing/2014/main" id="{A70EA404-6C76-E251-B62B-6F10D51730EB}"/>
              </a:ext>
            </a:extLst>
          </p:cNvPr>
          <p:cNvPicPr>
            <a:picLocks noChangeAspect="1"/>
          </p:cNvPicPr>
          <p:nvPr/>
        </p:nvPicPr>
        <p:blipFill>
          <a:blip r:embed="rId6"/>
          <a:stretch>
            <a:fillRect/>
          </a:stretch>
        </p:blipFill>
        <p:spPr>
          <a:xfrm>
            <a:off x="3377822" y="4937752"/>
            <a:ext cx="2538092" cy="1836123"/>
          </a:xfrm>
          <a:prstGeom prst="rect">
            <a:avLst/>
          </a:prstGeom>
        </p:spPr>
      </p:pic>
      <p:sp>
        <p:nvSpPr>
          <p:cNvPr id="13" name="TextBox 12">
            <a:extLst>
              <a:ext uri="{FF2B5EF4-FFF2-40B4-BE49-F238E27FC236}">
                <a16:creationId xmlns:a16="http://schemas.microsoft.com/office/drawing/2014/main" id="{152E67D1-BDEF-9245-EF45-0468A6FC9F1F}"/>
              </a:ext>
            </a:extLst>
          </p:cNvPr>
          <p:cNvSpPr txBox="1"/>
          <p:nvPr/>
        </p:nvSpPr>
        <p:spPr>
          <a:xfrm>
            <a:off x="414746" y="5098756"/>
            <a:ext cx="6148800" cy="1292662"/>
          </a:xfrm>
          <a:prstGeom prst="rect">
            <a:avLst/>
          </a:prstGeom>
          <a:noFill/>
        </p:spPr>
        <p:txBody>
          <a:bodyPr wrap="square">
            <a:spAutoFit/>
          </a:bodyPr>
          <a:lstStyle/>
          <a:p>
            <a:pPr>
              <a:lnSpc>
                <a:spcPct val="150000"/>
              </a:lnSpc>
            </a:pPr>
            <a:r>
              <a:rPr lang="en-US" sz="1200" b="1">
                <a:solidFill>
                  <a:srgbClr val="3D3B49"/>
                </a:solidFill>
                <a:ea typeface="Noto Serif"/>
                <a:cs typeface="Noto Serif"/>
              </a:rPr>
              <a:t>Treatment</a:t>
            </a:r>
          </a:p>
          <a:p>
            <a:pPr marL="171450" indent="-171450">
              <a:buFont typeface="Arial"/>
              <a:buChar char="•"/>
            </a:pPr>
            <a:r>
              <a:rPr lang="en-US" sz="1200">
                <a:ea typeface="+mn-lt"/>
                <a:cs typeface="+mn-lt"/>
              </a:rPr>
              <a:t>Forward Fill</a:t>
            </a:r>
          </a:p>
          <a:p>
            <a:pPr marL="171450" indent="-171450">
              <a:buFont typeface="Arial"/>
              <a:buChar char="•"/>
            </a:pPr>
            <a:r>
              <a:rPr lang="en-US" sz="1200">
                <a:ea typeface="+mn-lt"/>
                <a:cs typeface="+mn-lt"/>
              </a:rPr>
              <a:t>Backward Fill</a:t>
            </a:r>
          </a:p>
          <a:p>
            <a:pPr marL="171450" indent="-171450">
              <a:buFont typeface="Arial"/>
              <a:buChar char="•"/>
            </a:pPr>
            <a:r>
              <a:rPr lang="en-US" sz="1200">
                <a:ea typeface="+mn-lt"/>
                <a:cs typeface="+mn-lt"/>
              </a:rPr>
              <a:t>Moving Average- Rolling average</a:t>
            </a:r>
          </a:p>
          <a:p>
            <a:pPr marL="171450" indent="-171450">
              <a:buFont typeface="Arial"/>
              <a:buChar char="•"/>
            </a:pPr>
            <a:r>
              <a:rPr lang="en-US" sz="1200">
                <a:ea typeface="+mn-lt"/>
                <a:cs typeface="+mn-lt"/>
              </a:rPr>
              <a:t>Interpolation</a:t>
            </a:r>
          </a:p>
          <a:p>
            <a:pPr marL="171450" indent="-171450">
              <a:buFont typeface="Arial"/>
              <a:buChar char="•"/>
            </a:pPr>
            <a:r>
              <a:rPr lang="en-US" sz="1200">
                <a:ea typeface="+mn-lt"/>
                <a:cs typeface="+mn-lt"/>
              </a:rPr>
              <a:t>Imputation</a:t>
            </a:r>
          </a:p>
        </p:txBody>
      </p:sp>
    </p:spTree>
    <p:extLst>
      <p:ext uri="{BB962C8B-B14F-4D97-AF65-F5344CB8AC3E}">
        <p14:creationId xmlns:p14="http://schemas.microsoft.com/office/powerpoint/2010/main" val="182576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dirty="0">
                <a:latin typeface="Arial Nova Cond" panose="020B0506020202020204" pitchFamily="34" charset="0"/>
              </a:rPr>
              <a:t>Methodology</a:t>
            </a:r>
            <a:endParaRPr kumimoji="0" lang="en-US" sz="4800" b="1" i="0" u="none" strike="noStrike" kern="1200" cap="none" spc="0" normalizeH="0" baseline="0" noProof="0" dirty="0">
              <a:ln>
                <a:noFill/>
              </a:ln>
              <a:effectLst/>
              <a:uLnTx/>
              <a:uFillTx/>
              <a:latin typeface="Arial Nova Cond"/>
              <a:ea typeface="+mn-ea"/>
              <a:cs typeface="Segoe UI"/>
            </a:endParaRPr>
          </a:p>
        </p:txBody>
      </p:sp>
      <p:sp>
        <p:nvSpPr>
          <p:cNvPr id="9" name="TextBox 8">
            <a:extLst>
              <a:ext uri="{FF2B5EF4-FFF2-40B4-BE49-F238E27FC236}">
                <a16:creationId xmlns:a16="http://schemas.microsoft.com/office/drawing/2014/main" id="{4529B2D6-3B9E-B8BF-5045-E5A0CB350931}"/>
              </a:ext>
            </a:extLst>
          </p:cNvPr>
          <p:cNvSpPr txBox="1"/>
          <p:nvPr/>
        </p:nvSpPr>
        <p:spPr>
          <a:xfrm>
            <a:off x="310717" y="861103"/>
            <a:ext cx="11336786" cy="4524315"/>
          </a:xfrm>
          <a:prstGeom prst="rect">
            <a:avLst/>
          </a:prstGeom>
          <a:noFill/>
        </p:spPr>
        <p:txBody>
          <a:bodyPr wrap="square" rtlCol="0">
            <a:spAutoFit/>
          </a:bodyPr>
          <a:lstStyle/>
          <a:p>
            <a:r>
              <a:rPr lang="en-CA" sz="1600" b="1" dirty="0"/>
              <a:t>Baseline Model: </a:t>
            </a:r>
            <a:r>
              <a:rPr lang="en-CA" sz="1600" dirty="0"/>
              <a:t>Take last 4 days of moving average to forecast the next one</a:t>
            </a:r>
          </a:p>
          <a:p>
            <a:endParaRPr lang="en-CA" sz="1600" dirty="0"/>
          </a:p>
          <a:p>
            <a:endParaRPr lang="en-CA" sz="1600" b="1" dirty="0"/>
          </a:p>
          <a:p>
            <a:r>
              <a:rPr lang="en-CA" sz="1600" b="1" dirty="0"/>
              <a:t>LSTM:  </a:t>
            </a:r>
            <a:r>
              <a:rPr lang="en-CA" sz="1600" dirty="0"/>
              <a:t>Last 4 lag value is being used to predict the next value. The network architecture is 100 neuron with one output neuron along with </a:t>
            </a:r>
            <a:r>
              <a:rPr lang="en-CA" sz="1600" dirty="0" err="1"/>
              <a:t>Relu</a:t>
            </a:r>
            <a:r>
              <a:rPr lang="en-CA" sz="1600" dirty="0"/>
              <a:t> Activation function, optimizer is Adam and error metrics to optimized is mean squared error. Epoch is 50. The network also has one hidden layer. Min Max Scaler is used for Normalization</a:t>
            </a:r>
          </a:p>
          <a:p>
            <a:endParaRPr lang="en-CA" sz="1600" dirty="0"/>
          </a:p>
          <a:p>
            <a:endParaRPr lang="en-CA" sz="1600" dirty="0"/>
          </a:p>
          <a:p>
            <a:r>
              <a:rPr lang="en-CA" sz="1600" b="1" dirty="0"/>
              <a:t>Neural Prophet</a:t>
            </a:r>
            <a:r>
              <a:rPr lang="en-CA" sz="1600" dirty="0"/>
              <a:t>: Run the default version of Neural prophet with Multiplicativity seasonality</a:t>
            </a:r>
          </a:p>
          <a:p>
            <a:pPr algn="l">
              <a:lnSpc>
                <a:spcPct val="150000"/>
              </a:lnSpc>
              <a:buFont typeface="Arial" panose="020B0604020202020204" pitchFamily="34" charset="0"/>
              <a:buChar char="•"/>
            </a:pPr>
            <a:r>
              <a:rPr lang="en-US" sz="1600" dirty="0"/>
              <a:t>Gradient Descent for optimization via using </a:t>
            </a:r>
            <a:r>
              <a:rPr lang="en-US" sz="1600" dirty="0" err="1"/>
              <a:t>PyTorch</a:t>
            </a:r>
            <a:r>
              <a:rPr lang="en-US" sz="1600" dirty="0"/>
              <a:t> as the backend.</a:t>
            </a:r>
          </a:p>
          <a:p>
            <a:pPr algn="l">
              <a:lnSpc>
                <a:spcPct val="150000"/>
              </a:lnSpc>
              <a:buFont typeface="Arial" panose="020B0604020202020204" pitchFamily="34" charset="0"/>
              <a:buChar char="•"/>
            </a:pPr>
            <a:r>
              <a:rPr lang="en-US" sz="1600" dirty="0"/>
              <a:t>Modelling Auto-Regression of time series using AR-Net</a:t>
            </a:r>
          </a:p>
          <a:p>
            <a:pPr algn="l">
              <a:lnSpc>
                <a:spcPct val="150000"/>
              </a:lnSpc>
              <a:buFont typeface="Arial" panose="020B0604020202020204" pitchFamily="34" charset="0"/>
              <a:buChar char="•"/>
            </a:pPr>
            <a:r>
              <a:rPr lang="en-US" sz="1600" dirty="0"/>
              <a:t>Modelling lagged regressors using a separate linear or Feed-Forward Neural Network.</a:t>
            </a:r>
          </a:p>
          <a:p>
            <a:pPr algn="l">
              <a:lnSpc>
                <a:spcPct val="150000"/>
              </a:lnSpc>
              <a:buFont typeface="Arial" panose="020B0604020202020204" pitchFamily="34" charset="0"/>
              <a:buChar char="•"/>
            </a:pPr>
            <a:r>
              <a:rPr lang="en-US" sz="1600" dirty="0"/>
              <a:t>Directly predict specific forecast horizons.</a:t>
            </a:r>
          </a:p>
          <a:p>
            <a:pPr algn="l">
              <a:lnSpc>
                <a:spcPct val="150000"/>
              </a:lnSpc>
              <a:buFont typeface="Arial" panose="020B0604020202020204" pitchFamily="34" charset="0"/>
              <a:buChar char="•"/>
            </a:pPr>
            <a:r>
              <a:rPr lang="en-US" sz="1600" dirty="0"/>
              <a:t>Train a single model on many related time-series (global modelling).</a:t>
            </a:r>
          </a:p>
          <a:p>
            <a:endParaRPr lang="en-CA" sz="2400" dirty="0"/>
          </a:p>
        </p:txBody>
      </p:sp>
    </p:spTree>
    <p:extLst>
      <p:ext uri="{BB962C8B-B14F-4D97-AF65-F5344CB8AC3E}">
        <p14:creationId xmlns:p14="http://schemas.microsoft.com/office/powerpoint/2010/main" val="108325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dirty="0">
                <a:latin typeface="Arial Nova Cond" panose="020B0506020202020204" pitchFamily="34" charset="0"/>
              </a:rPr>
              <a:t>Methodology: LSTM</a:t>
            </a:r>
            <a:endParaRPr kumimoji="0" lang="en-US" sz="4800" b="1" i="0" u="none" strike="noStrike" kern="1200" cap="none" spc="0" normalizeH="0" baseline="0" noProof="0" dirty="0">
              <a:ln>
                <a:noFill/>
              </a:ln>
              <a:effectLst/>
              <a:uLnTx/>
              <a:uFillTx/>
              <a:latin typeface="Arial Nova Cond"/>
              <a:ea typeface="+mn-ea"/>
              <a:cs typeface="Segoe UI"/>
            </a:endParaRPr>
          </a:p>
        </p:txBody>
      </p:sp>
      <p:pic>
        <p:nvPicPr>
          <p:cNvPr id="3" name="Picture 2">
            <a:extLst>
              <a:ext uri="{FF2B5EF4-FFF2-40B4-BE49-F238E27FC236}">
                <a16:creationId xmlns:a16="http://schemas.microsoft.com/office/drawing/2014/main" id="{5FDF6726-EC2F-E056-36BD-1B66985904D0}"/>
              </a:ext>
            </a:extLst>
          </p:cNvPr>
          <p:cNvPicPr>
            <a:picLocks noChangeAspect="1"/>
          </p:cNvPicPr>
          <p:nvPr/>
        </p:nvPicPr>
        <p:blipFill>
          <a:blip r:embed="rId3"/>
          <a:stretch>
            <a:fillRect/>
          </a:stretch>
        </p:blipFill>
        <p:spPr>
          <a:xfrm>
            <a:off x="337858" y="712532"/>
            <a:ext cx="6400293" cy="5905533"/>
          </a:xfrm>
          <a:prstGeom prst="rect">
            <a:avLst/>
          </a:prstGeom>
        </p:spPr>
      </p:pic>
    </p:spTree>
    <p:extLst>
      <p:ext uri="{BB962C8B-B14F-4D97-AF65-F5344CB8AC3E}">
        <p14:creationId xmlns:p14="http://schemas.microsoft.com/office/powerpoint/2010/main" val="304639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dirty="0">
                <a:latin typeface="Arial Nova Cond" panose="020B0506020202020204" pitchFamily="34" charset="0"/>
              </a:rPr>
              <a:t>Methodology: Neural Prophet</a:t>
            </a:r>
            <a:endParaRPr kumimoji="0" lang="en-US" sz="4800" b="1" i="0" u="none" strike="noStrike" kern="1200" cap="none" spc="0" normalizeH="0" baseline="0" noProof="0" dirty="0">
              <a:ln>
                <a:noFill/>
              </a:ln>
              <a:effectLst/>
              <a:uLnTx/>
              <a:uFillTx/>
              <a:latin typeface="Arial Nova Cond"/>
              <a:ea typeface="+mn-ea"/>
              <a:cs typeface="Segoe UI"/>
            </a:endParaRPr>
          </a:p>
        </p:txBody>
      </p:sp>
      <p:pic>
        <p:nvPicPr>
          <p:cNvPr id="5" name="Picture 4">
            <a:extLst>
              <a:ext uri="{FF2B5EF4-FFF2-40B4-BE49-F238E27FC236}">
                <a16:creationId xmlns:a16="http://schemas.microsoft.com/office/drawing/2014/main" id="{E4F6E7FA-9DC9-BFBD-2128-78CADDFE1626}"/>
              </a:ext>
            </a:extLst>
          </p:cNvPr>
          <p:cNvPicPr>
            <a:picLocks noChangeAspect="1"/>
          </p:cNvPicPr>
          <p:nvPr/>
        </p:nvPicPr>
        <p:blipFill>
          <a:blip r:embed="rId3"/>
          <a:stretch>
            <a:fillRect/>
          </a:stretch>
        </p:blipFill>
        <p:spPr>
          <a:xfrm>
            <a:off x="299982" y="712532"/>
            <a:ext cx="8977183" cy="5989948"/>
          </a:xfrm>
          <a:prstGeom prst="rect">
            <a:avLst/>
          </a:prstGeom>
        </p:spPr>
      </p:pic>
    </p:spTree>
    <p:extLst>
      <p:ext uri="{BB962C8B-B14F-4D97-AF65-F5344CB8AC3E}">
        <p14:creationId xmlns:p14="http://schemas.microsoft.com/office/powerpoint/2010/main" val="205154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2D6B1-E28A-4D0C-9E42-C0179B2B496D}"/>
              </a:ext>
            </a:extLst>
          </p:cNvPr>
          <p:cNvSpPr txBox="1"/>
          <p:nvPr/>
        </p:nvSpPr>
        <p:spPr>
          <a:xfrm>
            <a:off x="59976" y="65880"/>
            <a:ext cx="12144935" cy="646652"/>
          </a:xfrm>
          <a:prstGeom prst="rect">
            <a:avLst/>
          </a:prstGeom>
          <a:solidFill>
            <a:srgbClr val="002060"/>
          </a:solidFill>
        </p:spPr>
        <p:txBody>
          <a:bodyPr wrap="square" lIns="91440" tIns="45720" rIns="91440" bIns="45720" anchor="t">
            <a:spAutoFit/>
          </a:bodyPr>
          <a:lstStyle>
            <a:defPPr>
              <a:defRPr lang="en-US"/>
            </a:defPPr>
            <a:lvl1pPr marR="0" lvl="0" indent="0" fontAlgn="auto">
              <a:lnSpc>
                <a:spcPct val="125000"/>
              </a:lnSpc>
              <a:spcBef>
                <a:spcPts val="0"/>
              </a:spcBef>
              <a:spcAft>
                <a:spcPts val="1200"/>
              </a:spcAft>
              <a:buClrTx/>
              <a:buSzTx/>
              <a:buFontTx/>
              <a:buNone/>
              <a:tabLst/>
              <a:defRPr kumimoji="0" sz="3200" b="1" i="0" u="none" strike="noStrike" cap="none" spc="0" normalizeH="0" baseline="0">
                <a:ln>
                  <a:noFill/>
                </a:ln>
                <a:solidFill>
                  <a:prstClr val="white"/>
                </a:solidFill>
                <a:effectLst/>
                <a:uLnTx/>
                <a:uFillTx/>
                <a:latin typeface="Arial Nova Cond" panose="020B0506020202020204" pitchFamily="34" charset="0"/>
                <a:cs typeface="Segoe UI"/>
              </a:defRPr>
            </a:lvl1pPr>
          </a:lstStyle>
          <a:p>
            <a:pPr>
              <a:defRPr/>
            </a:pPr>
            <a:r>
              <a:rPr lang="en-US" b="0">
                <a:latin typeface="Arial Nova Cond"/>
              </a:rPr>
              <a:t>Result : Compare &amp; Evaluate Forecasting Procedure</a:t>
            </a:r>
            <a:endParaRPr kumimoji="0" lang="en-US" sz="30400" b="1" i="0" u="none" strike="noStrike" kern="1200" cap="none" spc="0" normalizeH="0" baseline="0" noProof="0">
              <a:ln>
                <a:noFill/>
              </a:ln>
              <a:effectLst/>
              <a:uLnTx/>
              <a:uFillTx/>
              <a:latin typeface="Arial Nova Cond"/>
              <a:ea typeface="+mn-ea"/>
              <a:cs typeface="Segoe UI"/>
            </a:endParaRPr>
          </a:p>
        </p:txBody>
      </p:sp>
      <p:graphicFrame>
        <p:nvGraphicFramePr>
          <p:cNvPr id="5" name="Chart 4">
            <a:extLst>
              <a:ext uri="{FF2B5EF4-FFF2-40B4-BE49-F238E27FC236}">
                <a16:creationId xmlns:a16="http://schemas.microsoft.com/office/drawing/2014/main" id="{C10E1211-0D95-EE68-AA16-1D2CE4227199}"/>
              </a:ext>
            </a:extLst>
          </p:cNvPr>
          <p:cNvGraphicFramePr>
            <a:graphicFrameLocks/>
          </p:cNvGraphicFramePr>
          <p:nvPr/>
        </p:nvGraphicFramePr>
        <p:xfrm>
          <a:off x="354142" y="956512"/>
          <a:ext cx="11630712" cy="3073950"/>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10">
            <a:extLst>
              <a:ext uri="{FF2B5EF4-FFF2-40B4-BE49-F238E27FC236}">
                <a16:creationId xmlns:a16="http://schemas.microsoft.com/office/drawing/2014/main" id="{47D4156F-27AE-4A5E-5313-484A780D0186}"/>
              </a:ext>
            </a:extLst>
          </p:cNvPr>
          <p:cNvPicPr>
            <a:picLocks noChangeAspect="1"/>
          </p:cNvPicPr>
          <p:nvPr/>
        </p:nvPicPr>
        <p:blipFill>
          <a:blip r:embed="rId4"/>
          <a:stretch>
            <a:fillRect/>
          </a:stretch>
        </p:blipFill>
        <p:spPr>
          <a:xfrm>
            <a:off x="4400772" y="4550819"/>
            <a:ext cx="3390456" cy="1350669"/>
          </a:xfrm>
          <a:prstGeom prst="rect">
            <a:avLst/>
          </a:prstGeom>
        </p:spPr>
      </p:pic>
    </p:spTree>
    <p:extLst>
      <p:ext uri="{BB962C8B-B14F-4D97-AF65-F5344CB8AC3E}">
        <p14:creationId xmlns:p14="http://schemas.microsoft.com/office/powerpoint/2010/main" val="2373109540"/>
      </p:ext>
    </p:extLst>
  </p:cSld>
  <p:clrMapOvr>
    <a:masterClrMapping/>
  </p:clrMapOvr>
</p:sld>
</file>

<file path=ppt/theme/theme1.xml><?xml version="1.0" encoding="utf-8"?>
<a:theme xmlns:a="http://schemas.openxmlformats.org/drawingml/2006/main" name="IDEAs Presentation Template">
  <a:themeElements>
    <a:clrScheme name="IDEAS Categorical">
      <a:dk1>
        <a:sysClr val="windowText" lastClr="000000"/>
      </a:dk1>
      <a:lt1>
        <a:sysClr val="window" lastClr="FFFFFF"/>
      </a:lt1>
      <a:dk2>
        <a:srgbClr val="9D9D9D"/>
      </a:dk2>
      <a:lt2>
        <a:srgbClr val="D2D2D2"/>
      </a:lt2>
      <a:accent1>
        <a:srgbClr val="006DD1"/>
      </a:accent1>
      <a:accent2>
        <a:srgbClr val="64B4BE"/>
      </a:accent2>
      <a:accent3>
        <a:srgbClr val="E6BC32"/>
      </a:accent3>
      <a:accent4>
        <a:srgbClr val="D25A1E"/>
      </a:accent4>
      <a:accent5>
        <a:srgbClr val="641A1A"/>
      </a:accent5>
      <a:accent6>
        <a:srgbClr val="9D9D9D"/>
      </a:accent6>
      <a:hlink>
        <a:srgbClr val="173BD0"/>
      </a:hlink>
      <a:folHlink>
        <a:srgbClr val="DA3900"/>
      </a:folHlink>
    </a:clrScheme>
    <a:fontScheme name="IDEAs Presentation Font">
      <a:majorFont>
        <a:latin typeface="Segoe UI Semibold"/>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DEAs Presentation Template" id="{4278D0A2-7204-46C2-B83F-322DA73B932A}" vid="{6A3F8D1B-BDF0-46B2-844A-8F7E32EBC52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c25f030a-2f0c-4967-aa5a-298bfe35087a" xsi:nil="true"/>
    <_ip_UnifiedCompliancePolicyProperties xmlns="http://schemas.microsoft.com/sharepoint/v3" xsi:nil="true"/>
    <lcf76f155ced4ddcb4097134ff3c332f xmlns="c25f030a-2f0c-4967-aa5a-298bfe35087a">
      <Terms xmlns="http://schemas.microsoft.com/office/infopath/2007/PartnerControls"/>
    </lcf76f155ced4ddcb4097134ff3c332f>
    <PublishingExpirationDate xmlns="http://schemas.microsoft.com/sharepoint/v3" xsi:nil="true"/>
    <PublishingStartDate xmlns="http://schemas.microsoft.com/sharepoint/v3" xsi:nil="true"/>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C3FBAD4DFF2744B5AC6690E1C9BA34" ma:contentTypeVersion="22" ma:contentTypeDescription="Create a new document." ma:contentTypeScope="" ma:versionID="ee3a7f3729737927326eccf1a4c72800">
  <xsd:schema xmlns:xsd="http://www.w3.org/2001/XMLSchema" xmlns:xs="http://www.w3.org/2001/XMLSchema" xmlns:p="http://schemas.microsoft.com/office/2006/metadata/properties" xmlns:ns1="http://schemas.microsoft.com/sharepoint/v3" xmlns:ns2="46f38f47-7b16-4b7d-a6de-630f386a0d1a" xmlns:ns3="c25f030a-2f0c-4967-aa5a-298bfe35087a" xmlns:ns4="230e9df3-be65-4c73-a93b-d1236ebd677e" targetNamespace="http://schemas.microsoft.com/office/2006/metadata/properties" ma:root="true" ma:fieldsID="bf4ac539f2006e26870105f6b8967123" ns1:_="" ns2:_="" ns3:_="" ns4:_="">
    <xsd:import namespace="http://schemas.microsoft.com/sharepoint/v3"/>
    <xsd:import namespace="46f38f47-7b16-4b7d-a6de-630f386a0d1a"/>
    <xsd:import namespace="c25f030a-2f0c-4967-aa5a-298bfe35087a"/>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element ref="ns3:MediaServiceMetadata" minOccurs="0"/>
                <xsd:element ref="ns3:MediaServiceFastMetadata" minOccurs="0"/>
                <xsd:element ref="ns3:MediaServiceEventHashCode" minOccurs="0"/>
                <xsd:element ref="ns3:MediaServiceGenerationTime" minOccurs="0"/>
                <xsd:element ref="ns3:MediaServiceAutoKeyPoints" minOccurs="0"/>
                <xsd:element ref="ns3:MediaServiceKeyPoints"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f38f47-7b16-4b7d-a6de-630f386a0d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description="" ma:internalName="LastSharedByUser" ma:readOnly="true">
      <xsd:simpleType>
        <xsd:restriction base="dms:Note">
          <xsd:maxLength value="255"/>
        </xsd:restriction>
      </xsd:simpleType>
    </xsd:element>
    <xsd:element name="LastSharedByTime" ma:index="16"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25f030a-2f0c-4967-aa5a-298bfe35087a"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DateTaken" ma:index="23" nillable="true" ma:displayName="MediaServiceDateTaken" ma:hidden="true" ma:internalName="MediaServiceDateTaken"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element name="MediaServiceOCR" ma:index="25" nillable="true" ma:displayName="Extracted Text" ma:internalName="MediaServiceOCR" ma:readOnly="true">
      <xsd:simpleType>
        <xsd:restriction base="dms:Note">
          <xsd:maxLength value="255"/>
        </xsd:restriction>
      </xsd:simpleType>
    </xsd:element>
    <xsd:element name="MediaLengthInSeconds" ma:index="26" nillable="true" ma:displayName="Length (seconds)" ma:internalName="MediaLengthInSeconds" ma:readOnly="true">
      <xsd:simpleType>
        <xsd:restriction base="dms:Unknown"/>
      </xsd:simpleType>
    </xsd:element>
    <xsd:element name="lcf76f155ced4ddcb4097134ff3c332f" ma:index="2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9" nillable="true" ma:displayName="Taxonomy Catch All Column" ma:hidden="true" ma:list="{5cbcdaf1-e43b-4d96-99bf-1808c8a4f403}" ma:internalName="TaxCatchAll" ma:showField="CatchAllData" ma:web="46f38f47-7b16-4b7d-a6de-630f386a0d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F284C1-0B58-4207-BD57-1E8B18D3434A}">
  <ds:schemaRefs>
    <ds:schemaRef ds:uri="http://schemas.microsoft.com/sharepoint/v3/contenttype/forms"/>
  </ds:schemaRefs>
</ds:datastoreItem>
</file>

<file path=customXml/itemProps2.xml><?xml version="1.0" encoding="utf-8"?>
<ds:datastoreItem xmlns:ds="http://schemas.openxmlformats.org/officeDocument/2006/customXml" ds:itemID="{7D420794-6B9D-4011-8659-1683B759AF3D}">
  <ds:schemaRefs>
    <ds:schemaRef ds:uri="http://purl.org/dc/terms/"/>
    <ds:schemaRef ds:uri="46f38f47-7b16-4b7d-a6de-630f386a0d1a"/>
    <ds:schemaRef ds:uri="http://purl.org/dc/dcmitype/"/>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230e9df3-be65-4c73-a93b-d1236ebd677e"/>
    <ds:schemaRef ds:uri="c25f030a-2f0c-4967-aa5a-298bfe35087a"/>
    <ds:schemaRef ds:uri="http://schemas.microsoft.com/sharepoint/v3"/>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93367A4-D49A-4D83-A4F0-C983391FEE81}">
  <ds:schemaRefs>
    <ds:schemaRef ds:uri="230e9df3-be65-4c73-a93b-d1236ebd677e"/>
    <ds:schemaRef ds:uri="46f38f47-7b16-4b7d-a6de-630f386a0d1a"/>
    <ds:schemaRef ds:uri="c25f030a-2f0c-4967-aa5a-298bfe35087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757</TotalTime>
  <Words>409</Words>
  <Application>Microsoft Office PowerPoint</Application>
  <PresentationFormat>Widescreen</PresentationFormat>
  <Paragraphs>58</Paragraphs>
  <Slides>10</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Arial Nova Cond</vt:lpstr>
      <vt:lpstr>Calibri</vt:lpstr>
      <vt:lpstr>Calibri Light</vt:lpstr>
      <vt:lpstr>Courier New</vt:lpstr>
      <vt:lpstr>Segoe UI Light</vt:lpstr>
      <vt:lpstr>Segoe UI Semibold</vt:lpstr>
      <vt:lpstr>Wingdings</vt:lpstr>
      <vt:lpstr>IDEAs Presentation Template</vt:lpstr>
      <vt:lpstr>1_Office Theme</vt:lpstr>
      <vt:lpstr>Office Theme</vt:lpstr>
      <vt:lpstr>Survey-Neuro Computing LSTM &amp; Neural Prophet for Time series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WebXT Scorecard – Apr ‘22</dc:title>
  <dc:creator>Gupta</dc:creator>
  <cp:lastModifiedBy>Manisha Gupta</cp:lastModifiedBy>
  <cp:revision>18</cp:revision>
  <dcterms:created xsi:type="dcterms:W3CDTF">2022-05-12T04:02:46Z</dcterms:created>
  <dcterms:modified xsi:type="dcterms:W3CDTF">2022-11-01T02:24:09Z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0x01010092C3FBAD4DFF2744B5AC6690E1C9BA34</vt:lpwstr>
  </property>
  <property fmtid="{D5CDD505-2E9C-101B-9397-08002B2CF9AE}" pid="3" name="MediaServiceImageTags">
    <vt:lpwstr/>
  </property>
</Properties>
</file>