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56" r:id="rId3"/>
    <p:sldId id="259" r:id="rId4"/>
    <p:sldId id="278"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347CA-6EB8-44A3-84D2-72E5D6578329}" v="3056" dt="2022-12-08T04:52:17.147"/>
    <p1510:client id="{A152F85B-01E3-4211-8E6E-7B5E4BDFCA5E}" v="9" dt="2022-12-08T06:32:05.007"/>
    <p1510:client id="{A50BE870-91D7-4509-B5DA-50D7B534A596}" v="1848" dt="2022-12-08T18:26:53.955"/>
    <p1510:client id="{F3E39FA1-3E86-4BD3-B631-DD9E4E75F6C9}" v="3590" dt="2022-12-08T22:27:21.244"/>
    <p1510:client id="{BC54319F-F26D-4782-A1A8-AC29C12373F2}" v="2532" dt="2022-12-09T02:59:32.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6" autoAdjust="0"/>
    <p:restoredTop sz="88029" autoAdjust="0"/>
  </p:normalViewPr>
  <p:slideViewPr>
    <p:cSldViewPr snapToGrid="0">
      <p:cViewPr varScale="1">
        <p:scale>
          <a:sx n="64" d="100"/>
          <a:sy n="64" d="100"/>
        </p:scale>
        <p:origin x="9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a Kandregula" userId="631f59da-1b8a-41a0-b88a-3cdf7f7318e5" providerId="ADAL" clId="{A152F85B-01E3-4211-8E6E-7B5E4BDFCA5E}"/>
    <pc:docChg chg="custSel modSld">
      <pc:chgData name="Manisha Kandregula" userId="631f59da-1b8a-41a0-b88a-3cdf7f7318e5" providerId="ADAL" clId="{A152F85B-01E3-4211-8E6E-7B5E4BDFCA5E}" dt="2022-12-08T06:32:05.007" v="8" actId="14100"/>
      <pc:docMkLst>
        <pc:docMk/>
      </pc:docMkLst>
      <pc:sldChg chg="addSp delSp modSp">
        <pc:chgData name="Manisha Kandregula" userId="631f59da-1b8a-41a0-b88a-3cdf7f7318e5" providerId="ADAL" clId="{A152F85B-01E3-4211-8E6E-7B5E4BDFCA5E}" dt="2022-12-08T06:32:05.007" v="8" actId="14100"/>
        <pc:sldMkLst>
          <pc:docMk/>
          <pc:sldMk cId="3897375135" sldId="265"/>
        </pc:sldMkLst>
        <pc:picChg chg="add mod">
          <ac:chgData name="Manisha Kandregula" userId="631f59da-1b8a-41a0-b88a-3cdf7f7318e5" providerId="ADAL" clId="{A152F85B-01E3-4211-8E6E-7B5E4BDFCA5E}" dt="2022-12-08T06:32:05.007" v="8" actId="14100"/>
          <ac:picMkLst>
            <pc:docMk/>
            <pc:sldMk cId="3897375135" sldId="265"/>
            <ac:picMk id="3" creationId="{7551091A-36A4-4E1E-A998-C2C891D215F4}"/>
          </ac:picMkLst>
        </pc:picChg>
        <pc:picChg chg="mod">
          <ac:chgData name="Manisha Kandregula" userId="631f59da-1b8a-41a0-b88a-3cdf7f7318e5" providerId="ADAL" clId="{A152F85B-01E3-4211-8E6E-7B5E4BDFCA5E}" dt="2022-12-08T06:31:56.567" v="6" actId="1076"/>
          <ac:picMkLst>
            <pc:docMk/>
            <pc:sldMk cId="3897375135" sldId="265"/>
            <ac:picMk id="5" creationId="{4E9B93A2-FECC-419C-AB20-0C3F4DC0A106}"/>
          </ac:picMkLst>
        </pc:picChg>
        <pc:picChg chg="del mod">
          <ac:chgData name="Manisha Kandregula" userId="631f59da-1b8a-41a0-b88a-3cdf7f7318e5" providerId="ADAL" clId="{A152F85B-01E3-4211-8E6E-7B5E4BDFCA5E}" dt="2022-12-08T06:31:21.758" v="1" actId="478"/>
          <ac:picMkLst>
            <pc:docMk/>
            <pc:sldMk cId="3897375135" sldId="265"/>
            <ac:picMk id="12" creationId="{51788295-6461-4B15-B77C-FA367CC0107B}"/>
          </ac:picMkLst>
        </pc:picChg>
      </pc:sldChg>
    </pc:docChg>
  </pc:docChgLst>
  <pc:docChgLst>
    <pc:chgData name="Manisha Kandregula" userId="631f59da-1b8a-41a0-b88a-3cdf7f7318e5" providerId="ADAL" clId="{6BB0197B-CE1B-40F7-BE7E-C0AEFAD1F33A}"/>
    <pc:docChg chg="undo custSel mod addSld delSld modSld">
      <pc:chgData name="Manisha Kandregula" userId="631f59da-1b8a-41a0-b88a-3cdf7f7318e5" providerId="ADAL" clId="{6BB0197B-CE1B-40F7-BE7E-C0AEFAD1F33A}" dt="2022-12-03T01:03:15.259" v="531"/>
      <pc:docMkLst>
        <pc:docMk/>
      </pc:docMkLst>
      <pc:sldChg chg="addSp delSp modSp mod setBg">
        <pc:chgData name="Manisha Kandregula" userId="631f59da-1b8a-41a0-b88a-3cdf7f7318e5" providerId="ADAL" clId="{6BB0197B-CE1B-40F7-BE7E-C0AEFAD1F33A}" dt="2022-12-03T00:55:43.223" v="308" actId="478"/>
        <pc:sldMkLst>
          <pc:docMk/>
          <pc:sldMk cId="496827127" sldId="256"/>
        </pc:sldMkLst>
        <pc:spChg chg="mod">
          <ac:chgData name="Manisha Kandregula" userId="631f59da-1b8a-41a0-b88a-3cdf7f7318e5" providerId="ADAL" clId="{6BB0197B-CE1B-40F7-BE7E-C0AEFAD1F33A}" dt="2022-12-03T00:35:35.258" v="121" actId="20577"/>
          <ac:spMkLst>
            <pc:docMk/>
            <pc:sldMk cId="496827127" sldId="256"/>
            <ac:spMk id="2" creationId="{6D9AA9BA-7231-461F-818E-9BD31ED08B7D}"/>
          </ac:spMkLst>
        </pc:spChg>
        <pc:spChg chg="mod">
          <ac:chgData name="Manisha Kandregula" userId="631f59da-1b8a-41a0-b88a-3cdf7f7318e5" providerId="ADAL" clId="{6BB0197B-CE1B-40F7-BE7E-C0AEFAD1F33A}" dt="2022-12-03T00:35:48.221" v="157" actId="20577"/>
          <ac:spMkLst>
            <pc:docMk/>
            <pc:sldMk cId="496827127" sldId="256"/>
            <ac:spMk id="3" creationId="{B1CA7482-E5A4-459F-A9F7-D7A363E4B401}"/>
          </ac:spMkLst>
        </pc:spChg>
        <pc:spChg chg="add mod">
          <ac:chgData name="Manisha Kandregula" userId="631f59da-1b8a-41a0-b88a-3cdf7f7318e5" providerId="ADAL" clId="{6BB0197B-CE1B-40F7-BE7E-C0AEFAD1F33A}" dt="2022-12-03T00:35:31.886" v="118" actId="26606"/>
          <ac:spMkLst>
            <pc:docMk/>
            <pc:sldMk cId="496827127" sldId="256"/>
            <ac:spMk id="6" creationId="{81F95DCB-3877-45F7-B8A7-E35A07C4031C}"/>
          </ac:spMkLst>
        </pc:spChg>
        <pc:spChg chg="add del mod">
          <ac:chgData name="Manisha Kandregula" userId="631f59da-1b8a-41a0-b88a-3cdf7f7318e5" providerId="ADAL" clId="{6BB0197B-CE1B-40F7-BE7E-C0AEFAD1F33A}" dt="2022-12-03T00:42:41.672" v="174" actId="931"/>
          <ac:spMkLst>
            <pc:docMk/>
            <pc:sldMk cId="496827127" sldId="256"/>
            <ac:spMk id="9" creationId="{1A022ED2-78D2-44BC-A295-17C90AFF53AA}"/>
          </ac:spMkLst>
        </pc:spChg>
        <pc:spChg chg="add del mod">
          <ac:chgData name="Manisha Kandregula" userId="631f59da-1b8a-41a0-b88a-3cdf7f7318e5" providerId="ADAL" clId="{6BB0197B-CE1B-40F7-BE7E-C0AEFAD1F33A}" dt="2022-12-03T00:55:43.223" v="308" actId="478"/>
          <ac:spMkLst>
            <pc:docMk/>
            <pc:sldMk cId="496827127" sldId="256"/>
            <ac:spMk id="10" creationId="{ACB97BAD-7C19-400F-98D9-1A29F4F6D865}"/>
          </ac:spMkLst>
        </pc:spChg>
        <pc:spChg chg="add del">
          <ac:chgData name="Manisha Kandregula" userId="631f59da-1b8a-41a0-b88a-3cdf7f7318e5" providerId="ADAL" clId="{6BB0197B-CE1B-40F7-BE7E-C0AEFAD1F33A}" dt="2022-12-03T00:35:27.317" v="115" actId="26606"/>
          <ac:spMkLst>
            <pc:docMk/>
            <pc:sldMk cId="496827127" sldId="256"/>
            <ac:spMk id="11" creationId="{C0B27210-D0CA-4654-B3E3-9ABB4F178EA1}"/>
          </ac:spMkLst>
        </pc:spChg>
        <pc:spChg chg="add del">
          <ac:chgData name="Manisha Kandregula" userId="631f59da-1b8a-41a0-b88a-3cdf7f7318e5" providerId="ADAL" clId="{6BB0197B-CE1B-40F7-BE7E-C0AEFAD1F33A}" dt="2022-12-03T00:35:27.317" v="115" actId="26606"/>
          <ac:spMkLst>
            <pc:docMk/>
            <pc:sldMk cId="496827127" sldId="256"/>
            <ac:spMk id="13" creationId="{1DB7C82F-AB7E-4F0C-B829-FA1B9C415180}"/>
          </ac:spMkLst>
        </pc:spChg>
        <pc:spChg chg="add del">
          <ac:chgData name="Manisha Kandregula" userId="631f59da-1b8a-41a0-b88a-3cdf7f7318e5" providerId="ADAL" clId="{6BB0197B-CE1B-40F7-BE7E-C0AEFAD1F33A}" dt="2022-12-03T00:35:27.317" v="115" actId="26606"/>
          <ac:spMkLst>
            <pc:docMk/>
            <pc:sldMk cId="496827127" sldId="256"/>
            <ac:spMk id="15" creationId="{70B66945-4967-4040-926D-DCA44313CDAB}"/>
          </ac:spMkLst>
        </pc:spChg>
        <pc:spChg chg="add del">
          <ac:chgData name="Manisha Kandregula" userId="631f59da-1b8a-41a0-b88a-3cdf7f7318e5" providerId="ADAL" clId="{6BB0197B-CE1B-40F7-BE7E-C0AEFAD1F33A}" dt="2022-12-03T00:35:31.876" v="117" actId="26606"/>
          <ac:spMkLst>
            <pc:docMk/>
            <pc:sldMk cId="496827127" sldId="256"/>
            <ac:spMk id="20" creationId="{23D09407-53BC-485E-B4CE-BC5E4FC4B25B}"/>
          </ac:spMkLst>
        </pc:spChg>
        <pc:spChg chg="add del">
          <ac:chgData name="Manisha Kandregula" userId="631f59da-1b8a-41a0-b88a-3cdf7f7318e5" providerId="ADAL" clId="{6BB0197B-CE1B-40F7-BE7E-C0AEFAD1F33A}" dt="2022-12-03T00:35:31.876" v="117" actId="26606"/>
          <ac:spMkLst>
            <pc:docMk/>
            <pc:sldMk cId="496827127" sldId="256"/>
            <ac:spMk id="26" creationId="{921DB988-49FC-4608-B0A2-E2F3A4019041}"/>
          </ac:spMkLst>
        </pc:spChg>
        <pc:spChg chg="add">
          <ac:chgData name="Manisha Kandregula" userId="631f59da-1b8a-41a0-b88a-3cdf7f7318e5" providerId="ADAL" clId="{6BB0197B-CE1B-40F7-BE7E-C0AEFAD1F33A}" dt="2022-12-03T00:35:31.886" v="118" actId="26606"/>
          <ac:spMkLst>
            <pc:docMk/>
            <pc:sldMk cId="496827127" sldId="256"/>
            <ac:spMk id="29" creationId="{3E443FD7-A66B-4AA0-872D-B088B9BC5F17}"/>
          </ac:spMkLst>
        </pc:spChg>
        <pc:spChg chg="add">
          <ac:chgData name="Manisha Kandregula" userId="631f59da-1b8a-41a0-b88a-3cdf7f7318e5" providerId="ADAL" clId="{6BB0197B-CE1B-40F7-BE7E-C0AEFAD1F33A}" dt="2022-12-03T00:35:31.886" v="118" actId="26606"/>
          <ac:spMkLst>
            <pc:docMk/>
            <pc:sldMk cId="496827127" sldId="256"/>
            <ac:spMk id="30" creationId="{C04BE0EF-3561-49B4-9A29-F283168A91C7}"/>
          </ac:spMkLst>
        </pc:spChg>
        <pc:grpChg chg="add del">
          <ac:chgData name="Manisha Kandregula" userId="631f59da-1b8a-41a0-b88a-3cdf7f7318e5" providerId="ADAL" clId="{6BB0197B-CE1B-40F7-BE7E-C0AEFAD1F33A}" dt="2022-12-03T00:35:31.876" v="117" actId="26606"/>
          <ac:grpSpMkLst>
            <pc:docMk/>
            <pc:sldMk cId="496827127" sldId="256"/>
            <ac:grpSpMk id="21" creationId="{383C2651-AE0C-4AE4-8725-E2F9414FE219}"/>
          </ac:grpSpMkLst>
        </pc:grpChg>
        <pc:grpChg chg="add del">
          <ac:chgData name="Manisha Kandregula" userId="631f59da-1b8a-41a0-b88a-3cdf7f7318e5" providerId="ADAL" clId="{6BB0197B-CE1B-40F7-BE7E-C0AEFAD1F33A}" dt="2022-12-03T00:35:31.876" v="117" actId="26606"/>
          <ac:grpSpMkLst>
            <pc:docMk/>
            <pc:sldMk cId="496827127" sldId="256"/>
            <ac:grpSpMk id="27" creationId="{E9B930FD-8671-4C4C-ADCF-73AC1D0CD417}"/>
          </ac:grpSpMkLst>
        </pc:grpChg>
        <pc:picChg chg="add mod">
          <ac:chgData name="Manisha Kandregula" userId="631f59da-1b8a-41a0-b88a-3cdf7f7318e5" providerId="ADAL" clId="{6BB0197B-CE1B-40F7-BE7E-C0AEFAD1F33A}" dt="2022-12-03T00:35:31.886" v="118" actId="26606"/>
          <ac:picMkLst>
            <pc:docMk/>
            <pc:sldMk cId="496827127" sldId="256"/>
            <ac:picMk id="5" creationId="{89917354-F83F-48D2-A0D3-DC0E15C4A515}"/>
          </ac:picMkLst>
        </pc:picChg>
        <pc:picChg chg="add del mod">
          <ac:chgData name="Manisha Kandregula" userId="631f59da-1b8a-41a0-b88a-3cdf7f7318e5" providerId="ADAL" clId="{6BB0197B-CE1B-40F7-BE7E-C0AEFAD1F33A}" dt="2022-12-03T00:42:41.672" v="174" actId="931"/>
          <ac:picMkLst>
            <pc:docMk/>
            <pc:sldMk cId="496827127" sldId="256"/>
            <ac:picMk id="8" creationId="{13CC7330-32BF-41DE-A7D0-7C9E507E84D1}"/>
          </ac:picMkLst>
        </pc:picChg>
        <pc:picChg chg="add del mod">
          <ac:chgData name="Manisha Kandregula" userId="631f59da-1b8a-41a0-b88a-3cdf7f7318e5" providerId="ADAL" clId="{6BB0197B-CE1B-40F7-BE7E-C0AEFAD1F33A}" dt="2022-12-03T00:55:37.387" v="306" actId="478"/>
          <ac:picMkLst>
            <pc:docMk/>
            <pc:sldMk cId="496827127" sldId="256"/>
            <ac:picMk id="28" creationId="{D2CC3C76-B150-4784-8EB4-2113B062B4D0}"/>
          </ac:picMkLst>
        </pc:picChg>
      </pc:sldChg>
      <pc:sldChg chg="addSp delSp modSp add mod setBg delDesignElem">
        <pc:chgData name="Manisha Kandregula" userId="631f59da-1b8a-41a0-b88a-3cdf7f7318e5" providerId="ADAL" clId="{6BB0197B-CE1B-40F7-BE7E-C0AEFAD1F33A}" dt="2022-12-03T01:02:55.293" v="530" actId="113"/>
        <pc:sldMkLst>
          <pc:docMk/>
          <pc:sldMk cId="906607097" sldId="258"/>
        </pc:sldMkLst>
        <pc:spChg chg="add del mod">
          <ac:chgData name="Manisha Kandregula" userId="631f59da-1b8a-41a0-b88a-3cdf7f7318e5" providerId="ADAL" clId="{6BB0197B-CE1B-40F7-BE7E-C0AEFAD1F33A}" dt="2022-12-03T00:45:31.056" v="179" actId="478"/>
          <ac:spMkLst>
            <pc:docMk/>
            <pc:sldMk cId="906607097" sldId="258"/>
            <ac:spMk id="4" creationId="{A6212E1D-83F4-4E80-ABCA-DE61C3B4AB06}"/>
          </ac:spMkLst>
        </pc:spChg>
        <pc:spChg chg="add del mod">
          <ac:chgData name="Manisha Kandregula" userId="631f59da-1b8a-41a0-b88a-3cdf7f7318e5" providerId="ADAL" clId="{6BB0197B-CE1B-40F7-BE7E-C0AEFAD1F33A}" dt="2022-12-03T00:45:31.056" v="179" actId="478"/>
          <ac:spMkLst>
            <pc:docMk/>
            <pc:sldMk cId="906607097" sldId="258"/>
            <ac:spMk id="7" creationId="{DAA1E80D-2713-4F02-91B6-0EF7AFC979C2}"/>
          </ac:spMkLst>
        </pc:spChg>
        <pc:spChg chg="add mod">
          <ac:chgData name="Manisha Kandregula" userId="631f59da-1b8a-41a0-b88a-3cdf7f7318e5" providerId="ADAL" clId="{6BB0197B-CE1B-40F7-BE7E-C0AEFAD1F33A}" dt="2022-12-03T00:51:54.143" v="246" actId="14100"/>
          <ac:spMkLst>
            <pc:docMk/>
            <pc:sldMk cId="906607097" sldId="258"/>
            <ac:spMk id="10" creationId="{5F53D475-C7C0-4DAC-BFA4-8FAE4E3C0370}"/>
          </ac:spMkLst>
        </pc:spChg>
        <pc:spChg chg="add del mod">
          <ac:chgData name="Manisha Kandregula" userId="631f59da-1b8a-41a0-b88a-3cdf7f7318e5" providerId="ADAL" clId="{6BB0197B-CE1B-40F7-BE7E-C0AEFAD1F33A}" dt="2022-12-03T00:50:43.460" v="236"/>
          <ac:spMkLst>
            <pc:docMk/>
            <pc:sldMk cId="906607097" sldId="258"/>
            <ac:spMk id="11" creationId="{DA839DDB-3EF7-4002-9649-84D37936DBFC}"/>
          </ac:spMkLst>
        </pc:spChg>
        <pc:spChg chg="add del mod">
          <ac:chgData name="Manisha Kandregula" userId="631f59da-1b8a-41a0-b88a-3cdf7f7318e5" providerId="ADAL" clId="{6BB0197B-CE1B-40F7-BE7E-C0AEFAD1F33A}" dt="2022-12-03T00:52:04.686" v="256"/>
          <ac:spMkLst>
            <pc:docMk/>
            <pc:sldMk cId="906607097" sldId="258"/>
            <ac:spMk id="12" creationId="{D86ED070-3E15-4899-9879-EE98A10E9820}"/>
          </ac:spMkLst>
        </pc:spChg>
        <pc:spChg chg="add mod">
          <ac:chgData name="Manisha Kandregula" userId="631f59da-1b8a-41a0-b88a-3cdf7f7318e5" providerId="ADAL" clId="{6BB0197B-CE1B-40F7-BE7E-C0AEFAD1F33A}" dt="2022-12-03T00:57:21.475" v="328" actId="14100"/>
          <ac:spMkLst>
            <pc:docMk/>
            <pc:sldMk cId="906607097" sldId="258"/>
            <ac:spMk id="13" creationId="{4FC83CB3-4825-4C2D-A4CB-D87E6C1AE95D}"/>
          </ac:spMkLst>
        </pc:spChg>
        <pc:spChg chg="add mod">
          <ac:chgData name="Manisha Kandregula" userId="631f59da-1b8a-41a0-b88a-3cdf7f7318e5" providerId="ADAL" clId="{6BB0197B-CE1B-40F7-BE7E-C0AEFAD1F33A}" dt="2022-12-03T01:02:55.293" v="530" actId="113"/>
          <ac:spMkLst>
            <pc:docMk/>
            <pc:sldMk cId="906607097" sldId="258"/>
            <ac:spMk id="14" creationId="{7DF92859-ED20-4ED9-9E36-D60BDB4B9C85}"/>
          </ac:spMkLst>
        </pc:spChg>
        <pc:spChg chg="add del">
          <ac:chgData name="Manisha Kandregula" userId="631f59da-1b8a-41a0-b88a-3cdf7f7318e5" providerId="ADAL" clId="{6BB0197B-CE1B-40F7-BE7E-C0AEFAD1F33A}" dt="2022-12-03T00:55:31.317" v="304"/>
          <ac:spMkLst>
            <pc:docMk/>
            <pc:sldMk cId="906607097" sldId="258"/>
            <ac:spMk id="15" creationId="{C7F55EAC-550A-4BDD-9099-3F20B8FA0EBC}"/>
          </ac:spMkLst>
        </pc:spChg>
        <pc:spChg chg="add del mod">
          <ac:chgData name="Manisha Kandregula" userId="631f59da-1b8a-41a0-b88a-3cdf7f7318e5" providerId="ADAL" clId="{6BB0197B-CE1B-40F7-BE7E-C0AEFAD1F33A}" dt="2022-12-03T00:56:51.746" v="320"/>
          <ac:spMkLst>
            <pc:docMk/>
            <pc:sldMk cId="906607097" sldId="258"/>
            <ac:spMk id="16" creationId="{18E740A3-4964-4693-9062-4B4F37836A4D}"/>
          </ac:spMkLst>
        </pc:spChg>
        <pc:spChg chg="add del">
          <ac:chgData name="Manisha Kandregula" userId="631f59da-1b8a-41a0-b88a-3cdf7f7318e5" providerId="ADAL" clId="{6BB0197B-CE1B-40F7-BE7E-C0AEFAD1F33A}" dt="2022-12-03T00:55:31.317" v="304"/>
          <ac:spMkLst>
            <pc:docMk/>
            <pc:sldMk cId="906607097" sldId="258"/>
            <ac:spMk id="17" creationId="{DC4F5A5F-493F-49AE-89B6-D5AF5EBC8B0E}"/>
          </ac:spMkLst>
        </pc:spChg>
        <pc:spChg chg="add del mod">
          <ac:chgData name="Manisha Kandregula" userId="631f59da-1b8a-41a0-b88a-3cdf7f7318e5" providerId="ADAL" clId="{6BB0197B-CE1B-40F7-BE7E-C0AEFAD1F33A}" dt="2022-12-03T00:56:51.746" v="322"/>
          <ac:spMkLst>
            <pc:docMk/>
            <pc:sldMk cId="906607097" sldId="258"/>
            <ac:spMk id="18" creationId="{937F99BD-4326-4BE8-B720-DC75B119E433}"/>
          </ac:spMkLst>
        </pc:spChg>
        <pc:spChg chg="add del mod">
          <ac:chgData name="Manisha Kandregula" userId="631f59da-1b8a-41a0-b88a-3cdf7f7318e5" providerId="ADAL" clId="{6BB0197B-CE1B-40F7-BE7E-C0AEFAD1F33A}" dt="2022-12-03T00:57:57.313" v="333" actId="478"/>
          <ac:spMkLst>
            <pc:docMk/>
            <pc:sldMk cId="906607097" sldId="258"/>
            <ac:spMk id="19" creationId="{14748141-2E04-4604-A39A-63B053A554DE}"/>
          </ac:spMkLst>
        </pc:spChg>
        <pc:spChg chg="add del mod">
          <ac:chgData name="Manisha Kandregula" userId="631f59da-1b8a-41a0-b88a-3cdf7f7318e5" providerId="ADAL" clId="{6BB0197B-CE1B-40F7-BE7E-C0AEFAD1F33A}" dt="2022-12-03T00:58:11.324" v="336"/>
          <ac:spMkLst>
            <pc:docMk/>
            <pc:sldMk cId="906607097" sldId="258"/>
            <ac:spMk id="20" creationId="{93380E8E-57A4-427B-836D-681E594466FA}"/>
          </ac:spMkLst>
        </pc:spChg>
        <pc:spChg chg="add mod">
          <ac:chgData name="Manisha Kandregula" userId="631f59da-1b8a-41a0-b88a-3cdf7f7318e5" providerId="ADAL" clId="{6BB0197B-CE1B-40F7-BE7E-C0AEFAD1F33A}" dt="2022-12-03T00:59:19.119" v="387" actId="20577"/>
          <ac:spMkLst>
            <pc:docMk/>
            <pc:sldMk cId="906607097" sldId="258"/>
            <ac:spMk id="21" creationId="{B9F6EB98-9396-4388-8B45-061F731066A4}"/>
          </ac:spMkLst>
        </pc:spChg>
        <pc:picChg chg="add del mod">
          <ac:chgData name="Manisha Kandregula" userId="631f59da-1b8a-41a0-b88a-3cdf7f7318e5" providerId="ADAL" clId="{6BB0197B-CE1B-40F7-BE7E-C0AEFAD1F33A}" dt="2022-12-03T00:45:31.056" v="179" actId="478"/>
          <ac:picMkLst>
            <pc:docMk/>
            <pc:sldMk cId="906607097" sldId="258"/>
            <ac:picMk id="3" creationId="{7F6CADAD-6546-4AB9-9E35-3C4B0BBAEF5C}"/>
          </ac:picMkLst>
        </pc:picChg>
        <pc:picChg chg="add del mod">
          <ac:chgData name="Manisha Kandregula" userId="631f59da-1b8a-41a0-b88a-3cdf7f7318e5" providerId="ADAL" clId="{6BB0197B-CE1B-40F7-BE7E-C0AEFAD1F33A}" dt="2022-12-03T00:45:31.056" v="179" actId="478"/>
          <ac:picMkLst>
            <pc:docMk/>
            <pc:sldMk cId="906607097" sldId="258"/>
            <ac:picMk id="6" creationId="{BBDCE70B-6258-4EC6-AC36-BB29142FE6F2}"/>
          </ac:picMkLst>
        </pc:picChg>
        <pc:picChg chg="add mod">
          <ac:chgData name="Manisha Kandregula" userId="631f59da-1b8a-41a0-b88a-3cdf7f7318e5" providerId="ADAL" clId="{6BB0197B-CE1B-40F7-BE7E-C0AEFAD1F33A}" dt="2022-12-03T00:53:17.832" v="276" actId="14100"/>
          <ac:picMkLst>
            <pc:docMk/>
            <pc:sldMk cId="906607097" sldId="258"/>
            <ac:picMk id="9" creationId="{1C760D79-B6B2-4D2A-8103-C1A793E63545}"/>
          </ac:picMkLst>
        </pc:picChg>
      </pc:sldChg>
      <pc:sldChg chg="add">
        <pc:chgData name="Manisha Kandregula" userId="631f59da-1b8a-41a0-b88a-3cdf7f7318e5" providerId="ADAL" clId="{6BB0197B-CE1B-40F7-BE7E-C0AEFAD1F33A}" dt="2022-12-03T01:03:15.259" v="531"/>
        <pc:sldMkLst>
          <pc:docMk/>
          <pc:sldMk cId="3117289724" sldId="259"/>
        </pc:sldMkLst>
      </pc:sldChg>
    </pc:docChg>
  </pc:docChgLst>
  <pc:docChgLst>
    <pc:chgData name="Manisha Kandregula" userId="631f59da-1b8a-41a0-b88a-3cdf7f7318e5" providerId="ADAL" clId="{C17347CA-6EB8-44A3-84D2-72E5D6578329}"/>
    <pc:docChg chg="undo redo custSel mod addSld modSld">
      <pc:chgData name="Manisha Kandregula" userId="631f59da-1b8a-41a0-b88a-3cdf7f7318e5" providerId="ADAL" clId="{C17347CA-6EB8-44A3-84D2-72E5D6578329}" dt="2022-12-08T04:52:17.147" v="3049" actId="1076"/>
      <pc:docMkLst>
        <pc:docMk/>
      </pc:docMkLst>
      <pc:sldChg chg="setBg">
        <pc:chgData name="Manisha Kandregula" userId="631f59da-1b8a-41a0-b88a-3cdf7f7318e5" providerId="ADAL" clId="{C17347CA-6EB8-44A3-84D2-72E5D6578329}" dt="2022-12-08T03:09:23.635" v="409"/>
        <pc:sldMkLst>
          <pc:docMk/>
          <pc:sldMk cId="496827127" sldId="256"/>
        </pc:sldMkLst>
      </pc:sldChg>
      <pc:sldChg chg="addSp delSp modSp setBg">
        <pc:chgData name="Manisha Kandregula" userId="631f59da-1b8a-41a0-b88a-3cdf7f7318e5" providerId="ADAL" clId="{C17347CA-6EB8-44A3-84D2-72E5D6578329}" dt="2022-12-08T03:29:14.008" v="1125" actId="14100"/>
        <pc:sldMkLst>
          <pc:docMk/>
          <pc:sldMk cId="906607097" sldId="258"/>
        </pc:sldMkLst>
        <pc:spChg chg="mod ord">
          <ac:chgData name="Manisha Kandregula" userId="631f59da-1b8a-41a0-b88a-3cdf7f7318e5" providerId="ADAL" clId="{C17347CA-6EB8-44A3-84D2-72E5D6578329}" dt="2022-12-08T03:25:57.935" v="1088" actId="26606"/>
          <ac:spMkLst>
            <pc:docMk/>
            <pc:sldMk cId="906607097" sldId="258"/>
            <ac:spMk id="10" creationId="{5F53D475-C7C0-4DAC-BFA4-8FAE4E3C0370}"/>
          </ac:spMkLst>
        </pc:spChg>
        <pc:spChg chg="mod">
          <ac:chgData name="Manisha Kandregula" userId="631f59da-1b8a-41a0-b88a-3cdf7f7318e5" providerId="ADAL" clId="{C17347CA-6EB8-44A3-84D2-72E5D6578329}" dt="2022-12-08T03:25:57.935" v="1088" actId="26606"/>
          <ac:spMkLst>
            <pc:docMk/>
            <pc:sldMk cId="906607097" sldId="258"/>
            <ac:spMk id="13" creationId="{4FC83CB3-4825-4C2D-A4CB-D87E6C1AE95D}"/>
          </ac:spMkLst>
        </pc:spChg>
        <pc:spChg chg="mod">
          <ac:chgData name="Manisha Kandregula" userId="631f59da-1b8a-41a0-b88a-3cdf7f7318e5" providerId="ADAL" clId="{C17347CA-6EB8-44A3-84D2-72E5D6578329}" dt="2022-12-08T03:25:57.935" v="1088" actId="26606"/>
          <ac:spMkLst>
            <pc:docMk/>
            <pc:sldMk cId="906607097" sldId="258"/>
            <ac:spMk id="14" creationId="{7DF92859-ED20-4ED9-9E36-D60BDB4B9C85}"/>
          </ac:spMkLst>
        </pc:spChg>
        <pc:spChg chg="del">
          <ac:chgData name="Manisha Kandregula" userId="631f59da-1b8a-41a0-b88a-3cdf7f7318e5" providerId="ADAL" clId="{C17347CA-6EB8-44A3-84D2-72E5D6578329}" dt="2022-12-08T02:59:03.155" v="281" actId="478"/>
          <ac:spMkLst>
            <pc:docMk/>
            <pc:sldMk cId="906607097" sldId="258"/>
            <ac:spMk id="21" creationId="{B9F6EB98-9396-4388-8B45-061F731066A4}"/>
          </ac:spMkLst>
        </pc:spChg>
        <pc:picChg chg="mod ord">
          <ac:chgData name="Manisha Kandregula" userId="631f59da-1b8a-41a0-b88a-3cdf7f7318e5" providerId="ADAL" clId="{C17347CA-6EB8-44A3-84D2-72E5D6578329}" dt="2022-12-08T03:29:14.008" v="1125" actId="14100"/>
          <ac:picMkLst>
            <pc:docMk/>
            <pc:sldMk cId="906607097" sldId="258"/>
            <ac:picMk id="9" creationId="{1C760D79-B6B2-4D2A-8103-C1A793E63545}"/>
          </ac:picMkLst>
        </pc:picChg>
        <pc:cxnChg chg="add del">
          <ac:chgData name="Manisha Kandregula" userId="631f59da-1b8a-41a0-b88a-3cdf7f7318e5" providerId="ADAL" clId="{C17347CA-6EB8-44A3-84D2-72E5D6578329}" dt="2022-12-08T03:25:57.935" v="1088" actId="26606"/>
          <ac:cxnSpMkLst>
            <pc:docMk/>
            <pc:sldMk cId="906607097" sldId="258"/>
            <ac:cxnSpMk id="22" creationId="{A7F400EE-A8A5-48AF-B4D6-291B52C6F0B0}"/>
          </ac:cxnSpMkLst>
        </pc:cxnChg>
      </pc:sldChg>
      <pc:sldChg chg="setBg">
        <pc:chgData name="Manisha Kandregula" userId="631f59da-1b8a-41a0-b88a-3cdf7f7318e5" providerId="ADAL" clId="{C17347CA-6EB8-44A3-84D2-72E5D6578329}" dt="2022-12-08T03:28:11.998" v="1123"/>
        <pc:sldMkLst>
          <pc:docMk/>
          <pc:sldMk cId="3117289724" sldId="259"/>
        </pc:sldMkLst>
      </pc:sldChg>
      <pc:sldChg chg="modSp setBg">
        <pc:chgData name="Manisha Kandregula" userId="631f59da-1b8a-41a0-b88a-3cdf7f7318e5" providerId="ADAL" clId="{C17347CA-6EB8-44A3-84D2-72E5D6578329}" dt="2022-12-08T03:13:04.009" v="748"/>
        <pc:sldMkLst>
          <pc:docMk/>
          <pc:sldMk cId="806161021" sldId="260"/>
        </pc:sldMkLst>
        <pc:picChg chg="mod">
          <ac:chgData name="Manisha Kandregula" userId="631f59da-1b8a-41a0-b88a-3cdf7f7318e5" providerId="ADAL" clId="{C17347CA-6EB8-44A3-84D2-72E5D6578329}" dt="2022-12-08T03:08:06.740" v="378" actId="207"/>
          <ac:picMkLst>
            <pc:docMk/>
            <pc:sldMk cId="806161021" sldId="260"/>
            <ac:picMk id="11" creationId="{4051A064-A52D-4D3D-B4AC-FA5A87D1D812}"/>
          </ac:picMkLst>
        </pc:picChg>
        <pc:picChg chg="mod">
          <ac:chgData name="Manisha Kandregula" userId="631f59da-1b8a-41a0-b88a-3cdf7f7318e5" providerId="ADAL" clId="{C17347CA-6EB8-44A3-84D2-72E5D6578329}" dt="2022-12-08T03:07:15.306" v="363" actId="1076"/>
          <ac:picMkLst>
            <pc:docMk/>
            <pc:sldMk cId="806161021" sldId="260"/>
            <ac:picMk id="13" creationId="{7ACCEAFE-8D07-477A-B7C7-CD5605D24404}"/>
          </ac:picMkLst>
        </pc:picChg>
      </pc:sldChg>
      <pc:sldChg chg="modSp setBg">
        <pc:chgData name="Manisha Kandregula" userId="631f59da-1b8a-41a0-b88a-3cdf7f7318e5" providerId="ADAL" clId="{C17347CA-6EB8-44A3-84D2-72E5D6578329}" dt="2022-12-08T03:27:59.249" v="1121"/>
        <pc:sldMkLst>
          <pc:docMk/>
          <pc:sldMk cId="4193614072" sldId="261"/>
        </pc:sldMkLst>
        <pc:spChg chg="mod">
          <ac:chgData name="Manisha Kandregula" userId="631f59da-1b8a-41a0-b88a-3cdf7f7318e5" providerId="ADAL" clId="{C17347CA-6EB8-44A3-84D2-72E5D6578329}" dt="2022-12-08T02:54:13.220" v="119" actId="20577"/>
          <ac:spMkLst>
            <pc:docMk/>
            <pc:sldMk cId="4193614072" sldId="261"/>
            <ac:spMk id="4" creationId="{4932DE86-55AA-40E1-A173-C4B8806B922B}"/>
          </ac:spMkLst>
        </pc:spChg>
      </pc:sldChg>
      <pc:sldChg chg="addSp delSp modSp add mod setBg">
        <pc:chgData name="Manisha Kandregula" userId="631f59da-1b8a-41a0-b88a-3cdf7f7318e5" providerId="ADAL" clId="{C17347CA-6EB8-44A3-84D2-72E5D6578329}" dt="2022-12-08T04:52:17.147" v="3049" actId="1076"/>
        <pc:sldMkLst>
          <pc:docMk/>
          <pc:sldMk cId="2895742898" sldId="262"/>
        </pc:sldMkLst>
        <pc:spChg chg="add del mod">
          <ac:chgData name="Manisha Kandregula" userId="631f59da-1b8a-41a0-b88a-3cdf7f7318e5" providerId="ADAL" clId="{C17347CA-6EB8-44A3-84D2-72E5D6578329}" dt="2022-12-08T03:31:32.270" v="1185" actId="478"/>
          <ac:spMkLst>
            <pc:docMk/>
            <pc:sldMk cId="2895742898" sldId="262"/>
            <ac:spMk id="4" creationId="{1F46A9DD-B0FD-4722-B659-A457F8F89282}"/>
          </ac:spMkLst>
        </pc:spChg>
        <pc:spChg chg="add del mod">
          <ac:chgData name="Manisha Kandregula" userId="631f59da-1b8a-41a0-b88a-3cdf7f7318e5" providerId="ADAL" clId="{C17347CA-6EB8-44A3-84D2-72E5D6578329}" dt="2022-12-08T03:47:37.975" v="1199" actId="478"/>
          <ac:spMkLst>
            <pc:docMk/>
            <pc:sldMk cId="2895742898" sldId="262"/>
            <ac:spMk id="5" creationId="{BED82469-8781-41DB-A78E-499A138FB19F}"/>
          </ac:spMkLst>
        </pc:spChg>
        <pc:spChg chg="add mod">
          <ac:chgData name="Manisha Kandregula" userId="631f59da-1b8a-41a0-b88a-3cdf7f7318e5" providerId="ADAL" clId="{C17347CA-6EB8-44A3-84D2-72E5D6578329}" dt="2022-12-08T04:45:49.584" v="2770" actId="1076"/>
          <ac:spMkLst>
            <pc:docMk/>
            <pc:sldMk cId="2895742898" sldId="262"/>
            <ac:spMk id="8" creationId="{FC681549-884B-4B4E-812B-56DE30CD4900}"/>
          </ac:spMkLst>
        </pc:spChg>
        <pc:spChg chg="add del">
          <ac:chgData name="Manisha Kandregula" userId="631f59da-1b8a-41a0-b88a-3cdf7f7318e5" providerId="ADAL" clId="{C17347CA-6EB8-44A3-84D2-72E5D6578329}" dt="2022-12-08T03:25:20.296" v="1081" actId="26606"/>
          <ac:spMkLst>
            <pc:docMk/>
            <pc:sldMk cId="2895742898" sldId="262"/>
            <ac:spMk id="9" creationId="{B670DBD5-770C-4383-9F54-5B86E86BD5BB}"/>
          </ac:spMkLst>
        </pc:spChg>
        <pc:spChg chg="add mod">
          <ac:chgData name="Manisha Kandregula" userId="631f59da-1b8a-41a0-b88a-3cdf7f7318e5" providerId="ADAL" clId="{C17347CA-6EB8-44A3-84D2-72E5D6578329}" dt="2022-12-08T04:33:31.607" v="2593" actId="13926"/>
          <ac:spMkLst>
            <pc:docMk/>
            <pc:sldMk cId="2895742898" sldId="262"/>
            <ac:spMk id="10" creationId="{1296308E-11E7-4007-9546-3B1D4AB5CA10}"/>
          </ac:spMkLst>
        </pc:spChg>
        <pc:spChg chg="add">
          <ac:chgData name="Manisha Kandregula" userId="631f59da-1b8a-41a0-b88a-3cdf7f7318e5" providerId="ADAL" clId="{C17347CA-6EB8-44A3-84D2-72E5D6578329}" dt="2022-12-08T03:25:20.302" v="1082" actId="26606"/>
          <ac:spMkLst>
            <pc:docMk/>
            <pc:sldMk cId="2895742898" sldId="262"/>
            <ac:spMk id="11" creationId="{42A4FC2C-047E-45A5-965D-8E1E3BF09BC6}"/>
          </ac:spMkLst>
        </pc:spChg>
        <pc:spChg chg="add mod">
          <ac:chgData name="Manisha Kandregula" userId="631f59da-1b8a-41a0-b88a-3cdf7f7318e5" providerId="ADAL" clId="{C17347CA-6EB8-44A3-84D2-72E5D6578329}" dt="2022-12-08T04:46:08.128" v="2773" actId="1076"/>
          <ac:spMkLst>
            <pc:docMk/>
            <pc:sldMk cId="2895742898" sldId="262"/>
            <ac:spMk id="12" creationId="{F502DECC-7672-40A8-A82A-AE9C61078277}"/>
          </ac:spMkLst>
        </pc:spChg>
        <pc:spChg chg="add mod">
          <ac:chgData name="Manisha Kandregula" userId="631f59da-1b8a-41a0-b88a-3cdf7f7318e5" providerId="ADAL" clId="{C17347CA-6EB8-44A3-84D2-72E5D6578329}" dt="2022-12-08T04:46:02.574" v="2772" actId="1076"/>
          <ac:spMkLst>
            <pc:docMk/>
            <pc:sldMk cId="2895742898" sldId="262"/>
            <ac:spMk id="13" creationId="{9B75545E-0326-4E04-ADF6-FD286D979B16}"/>
          </ac:spMkLst>
        </pc:spChg>
        <pc:spChg chg="add mod">
          <ac:chgData name="Manisha Kandregula" userId="631f59da-1b8a-41a0-b88a-3cdf7f7318e5" providerId="ADAL" clId="{C17347CA-6EB8-44A3-84D2-72E5D6578329}" dt="2022-12-08T04:52:17.147" v="3049" actId="1076"/>
          <ac:spMkLst>
            <pc:docMk/>
            <pc:sldMk cId="2895742898" sldId="262"/>
            <ac:spMk id="15" creationId="{6A6E526A-912A-44FA-BB7B-5C3C09C8450B}"/>
          </ac:spMkLst>
        </pc:spChg>
        <pc:graphicFrameChg chg="add del mod modGraphic">
          <ac:chgData name="Manisha Kandregula" userId="631f59da-1b8a-41a0-b88a-3cdf7f7318e5" providerId="ADAL" clId="{C17347CA-6EB8-44A3-84D2-72E5D6578329}" dt="2022-12-08T03:50:32.973" v="1209" actId="478"/>
          <ac:graphicFrameMkLst>
            <pc:docMk/>
            <pc:sldMk cId="2895742898" sldId="262"/>
            <ac:graphicFrameMk id="6" creationId="{5622424F-B34A-4039-A6E8-8FC746C243B2}"/>
          </ac:graphicFrameMkLst>
        </pc:graphicFrameChg>
        <pc:graphicFrameChg chg="add mod modGraphic">
          <ac:chgData name="Manisha Kandregula" userId="631f59da-1b8a-41a0-b88a-3cdf7f7318e5" providerId="ADAL" clId="{C17347CA-6EB8-44A3-84D2-72E5D6578329}" dt="2022-12-08T04:52:07.931" v="3048" actId="2711"/>
          <ac:graphicFrameMkLst>
            <pc:docMk/>
            <pc:sldMk cId="2895742898" sldId="262"/>
            <ac:graphicFrameMk id="7" creationId="{9C57C3D6-1C0F-414C-8227-463896F90B76}"/>
          </ac:graphicFrameMkLst>
        </pc:graphicFrameChg>
        <pc:graphicFrameChg chg="del mod modGraphic">
          <ac:chgData name="Manisha Kandregula" userId="631f59da-1b8a-41a0-b88a-3cdf7f7318e5" providerId="ADAL" clId="{C17347CA-6EB8-44A3-84D2-72E5D6578329}" dt="2022-12-08T04:45:35.589" v="2768" actId="478"/>
          <ac:graphicFrameMkLst>
            <pc:docMk/>
            <pc:sldMk cId="2895742898" sldId="262"/>
            <ac:graphicFrameMk id="14" creationId="{A08A4AAB-44CE-4A4E-9842-D1AC7C263EC1}"/>
          </ac:graphicFrameMkLst>
        </pc:graphicFrameChg>
        <pc:picChg chg="add del mod">
          <ac:chgData name="Manisha Kandregula" userId="631f59da-1b8a-41a0-b88a-3cdf7f7318e5" providerId="ADAL" clId="{C17347CA-6EB8-44A3-84D2-72E5D6578329}" dt="2022-12-08T04:05:38.721" v="1745" actId="478"/>
          <ac:picMkLst>
            <pc:docMk/>
            <pc:sldMk cId="2895742898" sldId="262"/>
            <ac:picMk id="3" creationId="{C4B513E5-3E86-479D-8B29-DB727CC99E28}"/>
          </ac:picMkLst>
        </pc:picChg>
      </pc:sldChg>
    </pc:docChg>
  </pc:docChgLst>
  <pc:docChgLst>
    <pc:chgData name="Manisha Kandregula" userId="631f59da-1b8a-41a0-b88a-3cdf7f7318e5" providerId="ADAL" clId="{A50BE870-91D7-4509-B5DA-50D7B534A596}"/>
    <pc:docChg chg="undo custSel addSld modSld">
      <pc:chgData name="Manisha Kandregula" userId="631f59da-1b8a-41a0-b88a-3cdf7f7318e5" providerId="ADAL" clId="{A50BE870-91D7-4509-B5DA-50D7B534A596}" dt="2022-12-08T18:26:53.955" v="1846" actId="20577"/>
      <pc:docMkLst>
        <pc:docMk/>
      </pc:docMkLst>
      <pc:sldChg chg="addSp modSp">
        <pc:chgData name="Manisha Kandregula" userId="631f59da-1b8a-41a0-b88a-3cdf7f7318e5" providerId="ADAL" clId="{A50BE870-91D7-4509-B5DA-50D7B534A596}" dt="2022-12-08T17:01:11.555" v="765" actId="20577"/>
        <pc:sldMkLst>
          <pc:docMk/>
          <pc:sldMk cId="2895742898" sldId="262"/>
        </pc:sldMkLst>
        <pc:spChg chg="add mod">
          <ac:chgData name="Manisha Kandregula" userId="631f59da-1b8a-41a0-b88a-3cdf7f7318e5" providerId="ADAL" clId="{A50BE870-91D7-4509-B5DA-50D7B534A596}" dt="2022-12-08T17:00:58.009" v="763" actId="14100"/>
          <ac:spMkLst>
            <pc:docMk/>
            <pc:sldMk cId="2895742898" sldId="262"/>
            <ac:spMk id="9" creationId="{A73E3518-CC27-416D-A271-10A5607BA673}"/>
          </ac:spMkLst>
        </pc:spChg>
        <pc:spChg chg="add mod">
          <ac:chgData name="Manisha Kandregula" userId="631f59da-1b8a-41a0-b88a-3cdf7f7318e5" providerId="ADAL" clId="{A50BE870-91D7-4509-B5DA-50D7B534A596}" dt="2022-12-08T17:01:07.574" v="764" actId="14100"/>
          <ac:spMkLst>
            <pc:docMk/>
            <pc:sldMk cId="2895742898" sldId="262"/>
            <ac:spMk id="14" creationId="{3B54747A-08FD-4384-9CCB-E05243D6CB43}"/>
          </ac:spMkLst>
        </pc:spChg>
        <pc:spChg chg="mod">
          <ac:chgData name="Manisha Kandregula" userId="631f59da-1b8a-41a0-b88a-3cdf7f7318e5" providerId="ADAL" clId="{A50BE870-91D7-4509-B5DA-50D7B534A596}" dt="2022-12-08T17:00:54.611" v="762" actId="14100"/>
          <ac:spMkLst>
            <pc:docMk/>
            <pc:sldMk cId="2895742898" sldId="262"/>
            <ac:spMk id="15" creationId="{6A6E526A-912A-44FA-BB7B-5C3C09C8450B}"/>
          </ac:spMkLst>
        </pc:spChg>
        <pc:graphicFrameChg chg="modGraphic">
          <ac:chgData name="Manisha Kandregula" userId="631f59da-1b8a-41a0-b88a-3cdf7f7318e5" providerId="ADAL" clId="{A50BE870-91D7-4509-B5DA-50D7B534A596}" dt="2022-12-08T17:01:11.555" v="765" actId="20577"/>
          <ac:graphicFrameMkLst>
            <pc:docMk/>
            <pc:sldMk cId="2895742898" sldId="262"/>
            <ac:graphicFrameMk id="7" creationId="{9C57C3D6-1C0F-414C-8227-463896F90B76}"/>
          </ac:graphicFrameMkLst>
        </pc:graphicFrameChg>
      </pc:sldChg>
      <pc:sldChg chg="addSp modSp add">
        <pc:chgData name="Manisha Kandregula" userId="631f59da-1b8a-41a0-b88a-3cdf7f7318e5" providerId="ADAL" clId="{A50BE870-91D7-4509-B5DA-50D7B534A596}" dt="2022-12-08T17:04:20.257" v="938" actId="12"/>
        <pc:sldMkLst>
          <pc:docMk/>
          <pc:sldMk cId="3840279049" sldId="266"/>
        </pc:sldMkLst>
        <pc:spChg chg="add mod">
          <ac:chgData name="Manisha Kandregula" userId="631f59da-1b8a-41a0-b88a-3cdf7f7318e5" providerId="ADAL" clId="{A50BE870-91D7-4509-B5DA-50D7B534A596}" dt="2022-12-08T17:04:20.257" v="938" actId="12"/>
          <ac:spMkLst>
            <pc:docMk/>
            <pc:sldMk cId="3840279049" sldId="266"/>
            <ac:spMk id="2" creationId="{EA2783A6-B045-4FE2-85F4-030063E0000A}"/>
          </ac:spMkLst>
        </pc:spChg>
        <pc:graphicFrameChg chg="add mod modGraphic">
          <ac:chgData name="Manisha Kandregula" userId="631f59da-1b8a-41a0-b88a-3cdf7f7318e5" providerId="ADAL" clId="{A50BE870-91D7-4509-B5DA-50D7B534A596}" dt="2022-12-08T16:59:11.938" v="756" actId="1076"/>
          <ac:graphicFrameMkLst>
            <pc:docMk/>
            <pc:sldMk cId="3840279049" sldId="266"/>
            <ac:graphicFrameMk id="3" creationId="{C6BDED9E-9946-446B-8F1D-ADBE2E8A4660}"/>
          </ac:graphicFrameMkLst>
        </pc:graphicFrameChg>
      </pc:sldChg>
      <pc:sldChg chg="addSp delSp modSp add">
        <pc:chgData name="Manisha Kandregula" userId="631f59da-1b8a-41a0-b88a-3cdf7f7318e5" providerId="ADAL" clId="{A50BE870-91D7-4509-B5DA-50D7B534A596}" dt="2022-12-08T18:19:58.883" v="1597" actId="20577"/>
        <pc:sldMkLst>
          <pc:docMk/>
          <pc:sldMk cId="2148704640" sldId="267"/>
        </pc:sldMkLst>
        <pc:spChg chg="add mod">
          <ac:chgData name="Manisha Kandregula" userId="631f59da-1b8a-41a0-b88a-3cdf7f7318e5" providerId="ADAL" clId="{A50BE870-91D7-4509-B5DA-50D7B534A596}" dt="2022-12-08T17:25:54.740" v="1029" actId="14100"/>
          <ac:spMkLst>
            <pc:docMk/>
            <pc:sldMk cId="2148704640" sldId="267"/>
            <ac:spMk id="25" creationId="{ACE9B1BF-7DFB-4CAD-9979-6299D082D267}"/>
          </ac:spMkLst>
        </pc:spChg>
        <pc:spChg chg="add mod">
          <ac:chgData name="Manisha Kandregula" userId="631f59da-1b8a-41a0-b88a-3cdf7f7318e5" providerId="ADAL" clId="{A50BE870-91D7-4509-B5DA-50D7B534A596}" dt="2022-12-08T17:25:29.123" v="1025" actId="1076"/>
          <ac:spMkLst>
            <pc:docMk/>
            <pc:sldMk cId="2148704640" sldId="267"/>
            <ac:spMk id="26" creationId="{4BE37826-F9CF-48A1-BD24-94F00894E103}"/>
          </ac:spMkLst>
        </pc:spChg>
        <pc:spChg chg="add mod">
          <ac:chgData name="Manisha Kandregula" userId="631f59da-1b8a-41a0-b88a-3cdf7f7318e5" providerId="ADAL" clId="{A50BE870-91D7-4509-B5DA-50D7B534A596}" dt="2022-12-08T17:26:11.219" v="1031" actId="14100"/>
          <ac:spMkLst>
            <pc:docMk/>
            <pc:sldMk cId="2148704640" sldId="267"/>
            <ac:spMk id="27" creationId="{E0146C22-542A-48D4-90FF-EBE8CC3A20F5}"/>
          </ac:spMkLst>
        </pc:spChg>
        <pc:spChg chg="add mod">
          <ac:chgData name="Manisha Kandregula" userId="631f59da-1b8a-41a0-b88a-3cdf7f7318e5" providerId="ADAL" clId="{A50BE870-91D7-4509-B5DA-50D7B534A596}" dt="2022-12-08T18:19:58.883" v="1597" actId="20577"/>
          <ac:spMkLst>
            <pc:docMk/>
            <pc:sldMk cId="2148704640" sldId="267"/>
            <ac:spMk id="28" creationId="{496F9E83-95B5-49E6-A5E4-AEF0173EA625}"/>
          </ac:spMkLst>
        </pc:spChg>
        <pc:picChg chg="add del mod">
          <ac:chgData name="Manisha Kandregula" userId="631f59da-1b8a-41a0-b88a-3cdf7f7318e5" providerId="ADAL" clId="{A50BE870-91D7-4509-B5DA-50D7B534A596}" dt="2022-12-08T17:09:34.747" v="957" actId="478"/>
          <ac:picMkLst>
            <pc:docMk/>
            <pc:sldMk cId="2148704640" sldId="267"/>
            <ac:picMk id="3" creationId="{4AEA378C-AD7C-4D6B-A808-86502DC0C331}"/>
          </ac:picMkLst>
        </pc:picChg>
        <pc:picChg chg="add del mod">
          <ac:chgData name="Manisha Kandregula" userId="631f59da-1b8a-41a0-b88a-3cdf7f7318e5" providerId="ADAL" clId="{A50BE870-91D7-4509-B5DA-50D7B534A596}" dt="2022-12-08T17:13:28.744" v="982"/>
          <ac:picMkLst>
            <pc:docMk/>
            <pc:sldMk cId="2148704640" sldId="267"/>
            <ac:picMk id="5" creationId="{F324C33C-ECCF-46EE-84F9-578C97461DC9}"/>
          </ac:picMkLst>
        </pc:picChg>
        <pc:picChg chg="add del mod">
          <ac:chgData name="Manisha Kandregula" userId="631f59da-1b8a-41a0-b88a-3cdf7f7318e5" providerId="ADAL" clId="{A50BE870-91D7-4509-B5DA-50D7B534A596}" dt="2022-12-08T17:12:12.902" v="971" actId="478"/>
          <ac:picMkLst>
            <pc:docMk/>
            <pc:sldMk cId="2148704640" sldId="267"/>
            <ac:picMk id="7" creationId="{236A776B-C5E8-4B4D-BC4D-1CA7FA4A7A29}"/>
          </ac:picMkLst>
        </pc:picChg>
        <pc:picChg chg="add mod">
          <ac:chgData name="Manisha Kandregula" userId="631f59da-1b8a-41a0-b88a-3cdf7f7318e5" providerId="ADAL" clId="{A50BE870-91D7-4509-B5DA-50D7B534A596}" dt="2022-12-08T17:09:42.923" v="959" actId="14100"/>
          <ac:picMkLst>
            <pc:docMk/>
            <pc:sldMk cId="2148704640" sldId="267"/>
            <ac:picMk id="9" creationId="{95023A69-58EA-476B-A540-B58D6C9FF397}"/>
          </ac:picMkLst>
        </pc:picChg>
        <pc:picChg chg="add mod">
          <ac:chgData name="Manisha Kandregula" userId="631f59da-1b8a-41a0-b88a-3cdf7f7318e5" providerId="ADAL" clId="{A50BE870-91D7-4509-B5DA-50D7B534A596}" dt="2022-12-08T17:22:50.574" v="1007" actId="1076"/>
          <ac:picMkLst>
            <pc:docMk/>
            <pc:sldMk cId="2148704640" sldId="267"/>
            <ac:picMk id="11" creationId="{3C236C1F-963E-42F6-A929-749A6A891A74}"/>
          </ac:picMkLst>
        </pc:picChg>
        <pc:picChg chg="add mod">
          <ac:chgData name="Manisha Kandregula" userId="631f59da-1b8a-41a0-b88a-3cdf7f7318e5" providerId="ADAL" clId="{A50BE870-91D7-4509-B5DA-50D7B534A596}" dt="2022-12-08T17:23:20.548" v="1013" actId="1076"/>
          <ac:picMkLst>
            <pc:docMk/>
            <pc:sldMk cId="2148704640" sldId="267"/>
            <ac:picMk id="13" creationId="{D836572D-24EE-47D6-BD8F-EED33E20A05B}"/>
          </ac:picMkLst>
        </pc:picChg>
        <pc:picChg chg="add del mod">
          <ac:chgData name="Manisha Kandregula" userId="631f59da-1b8a-41a0-b88a-3cdf7f7318e5" providerId="ADAL" clId="{A50BE870-91D7-4509-B5DA-50D7B534A596}" dt="2022-12-08T17:21:47.811" v="998" actId="478"/>
          <ac:picMkLst>
            <pc:docMk/>
            <pc:sldMk cId="2148704640" sldId="267"/>
            <ac:picMk id="15" creationId="{9469D3B5-16FE-4E1D-9E8A-AAE9EB129FDE}"/>
          </ac:picMkLst>
        </pc:picChg>
        <pc:picChg chg="add del mod">
          <ac:chgData name="Manisha Kandregula" userId="631f59da-1b8a-41a0-b88a-3cdf7f7318e5" providerId="ADAL" clId="{A50BE870-91D7-4509-B5DA-50D7B534A596}" dt="2022-12-08T17:21:49.742" v="999" actId="478"/>
          <ac:picMkLst>
            <pc:docMk/>
            <pc:sldMk cId="2148704640" sldId="267"/>
            <ac:picMk id="17" creationId="{796F666A-1664-440A-BBC0-6FBD0CBAD938}"/>
          </ac:picMkLst>
        </pc:picChg>
        <pc:picChg chg="add del mod">
          <ac:chgData name="Manisha Kandregula" userId="631f59da-1b8a-41a0-b88a-3cdf7f7318e5" providerId="ADAL" clId="{A50BE870-91D7-4509-B5DA-50D7B534A596}" dt="2022-12-08T17:21:52.719" v="1000" actId="478"/>
          <ac:picMkLst>
            <pc:docMk/>
            <pc:sldMk cId="2148704640" sldId="267"/>
            <ac:picMk id="18" creationId="{3D5B395B-ED8F-4A61-81DB-7DA6737F826F}"/>
          </ac:picMkLst>
        </pc:picChg>
        <pc:picChg chg="add mod">
          <ac:chgData name="Manisha Kandregula" userId="631f59da-1b8a-41a0-b88a-3cdf7f7318e5" providerId="ADAL" clId="{A50BE870-91D7-4509-B5DA-50D7B534A596}" dt="2022-12-08T17:29:48.531" v="1306" actId="1076"/>
          <ac:picMkLst>
            <pc:docMk/>
            <pc:sldMk cId="2148704640" sldId="267"/>
            <ac:picMk id="20" creationId="{058EE277-AB5B-4202-A3FA-8611AEAD5FE9}"/>
          </ac:picMkLst>
        </pc:picChg>
        <pc:picChg chg="add mod">
          <ac:chgData name="Manisha Kandregula" userId="631f59da-1b8a-41a0-b88a-3cdf7f7318e5" providerId="ADAL" clId="{A50BE870-91D7-4509-B5DA-50D7B534A596}" dt="2022-12-08T17:36:21.570" v="1310" actId="1076"/>
          <ac:picMkLst>
            <pc:docMk/>
            <pc:sldMk cId="2148704640" sldId="267"/>
            <ac:picMk id="22" creationId="{8C81FA92-ECDB-4C24-A8DD-A0AF8E1F3E67}"/>
          </ac:picMkLst>
        </pc:picChg>
        <pc:picChg chg="add del mod">
          <ac:chgData name="Manisha Kandregula" userId="631f59da-1b8a-41a0-b88a-3cdf7f7318e5" providerId="ADAL" clId="{A50BE870-91D7-4509-B5DA-50D7B534A596}" dt="2022-12-08T18:07:14.008" v="1359" actId="478"/>
          <ac:picMkLst>
            <pc:docMk/>
            <pc:sldMk cId="2148704640" sldId="267"/>
            <ac:picMk id="24" creationId="{12635EBC-DA7E-45EB-BFF7-25A4B87E7EDF}"/>
          </ac:picMkLst>
        </pc:picChg>
        <pc:picChg chg="add del mod">
          <ac:chgData name="Manisha Kandregula" userId="631f59da-1b8a-41a0-b88a-3cdf7f7318e5" providerId="ADAL" clId="{A50BE870-91D7-4509-B5DA-50D7B534A596}" dt="2022-12-08T18:07:02.183" v="1356"/>
          <ac:picMkLst>
            <pc:docMk/>
            <pc:sldMk cId="2148704640" sldId="267"/>
            <ac:picMk id="30" creationId="{FEEC5867-499B-4DA4-AAC9-96BF5BA490EB}"/>
          </ac:picMkLst>
        </pc:picChg>
        <pc:picChg chg="add mod">
          <ac:chgData name="Manisha Kandregula" userId="631f59da-1b8a-41a0-b88a-3cdf7f7318e5" providerId="ADAL" clId="{A50BE870-91D7-4509-B5DA-50D7B534A596}" dt="2022-12-08T18:07:23.900" v="1363" actId="1076"/>
          <ac:picMkLst>
            <pc:docMk/>
            <pc:sldMk cId="2148704640" sldId="267"/>
            <ac:picMk id="32" creationId="{BB39495E-2F33-45C4-9076-918FFE1AE954}"/>
          </ac:picMkLst>
        </pc:picChg>
      </pc:sldChg>
      <pc:sldChg chg="add">
        <pc:chgData name="Manisha Kandregula" userId="631f59da-1b8a-41a0-b88a-3cdf7f7318e5" providerId="ADAL" clId="{A50BE870-91D7-4509-B5DA-50D7B534A596}" dt="2022-12-08T17:50:24.041" v="1311"/>
        <pc:sldMkLst>
          <pc:docMk/>
          <pc:sldMk cId="713489639" sldId="268"/>
        </pc:sldMkLst>
      </pc:sldChg>
      <pc:sldChg chg="addSp modSp add">
        <pc:chgData name="Manisha Kandregula" userId="631f59da-1b8a-41a0-b88a-3cdf7f7318e5" providerId="ADAL" clId="{A50BE870-91D7-4509-B5DA-50D7B534A596}" dt="2022-12-08T18:26:53.955" v="1846" actId="20577"/>
        <pc:sldMkLst>
          <pc:docMk/>
          <pc:sldMk cId="1803917476" sldId="269"/>
        </pc:sldMkLst>
        <pc:spChg chg="add mod">
          <ac:chgData name="Manisha Kandregula" userId="631f59da-1b8a-41a0-b88a-3cdf7f7318e5" providerId="ADAL" clId="{A50BE870-91D7-4509-B5DA-50D7B534A596}" dt="2022-12-08T18:26:53.955" v="1846" actId="20577"/>
          <ac:spMkLst>
            <pc:docMk/>
            <pc:sldMk cId="1803917476" sldId="269"/>
            <ac:spMk id="12" creationId="{E5688A5A-D9E4-4A99-8640-031AED257256}"/>
          </ac:spMkLst>
        </pc:spChg>
        <pc:picChg chg="add mod">
          <ac:chgData name="Manisha Kandregula" userId="631f59da-1b8a-41a0-b88a-3cdf7f7318e5" providerId="ADAL" clId="{A50BE870-91D7-4509-B5DA-50D7B534A596}" dt="2022-12-08T17:59:54.894" v="1325" actId="1076"/>
          <ac:picMkLst>
            <pc:docMk/>
            <pc:sldMk cId="1803917476" sldId="269"/>
            <ac:picMk id="3" creationId="{F92E6A36-B9C5-400E-BF24-3C601430E781}"/>
          </ac:picMkLst>
        </pc:picChg>
        <pc:picChg chg="add mod">
          <ac:chgData name="Manisha Kandregula" userId="631f59da-1b8a-41a0-b88a-3cdf7f7318e5" providerId="ADAL" clId="{A50BE870-91D7-4509-B5DA-50D7B534A596}" dt="2022-12-08T18:14:03.231" v="1364" actId="1076"/>
          <ac:picMkLst>
            <pc:docMk/>
            <pc:sldMk cId="1803917476" sldId="269"/>
            <ac:picMk id="5" creationId="{623318A3-58F6-4251-A72F-12DE30EFDF09}"/>
          </ac:picMkLst>
        </pc:picChg>
        <pc:picChg chg="add mod">
          <ac:chgData name="Manisha Kandregula" userId="631f59da-1b8a-41a0-b88a-3cdf7f7318e5" providerId="ADAL" clId="{A50BE870-91D7-4509-B5DA-50D7B534A596}" dt="2022-12-08T18:00:18.756" v="1333" actId="1076"/>
          <ac:picMkLst>
            <pc:docMk/>
            <pc:sldMk cId="1803917476" sldId="269"/>
            <ac:picMk id="7" creationId="{76B837FC-E6E7-4F29-AD33-7FD0F6DC549B}"/>
          </ac:picMkLst>
        </pc:picChg>
        <pc:picChg chg="add mod">
          <ac:chgData name="Manisha Kandregula" userId="631f59da-1b8a-41a0-b88a-3cdf7f7318e5" providerId="ADAL" clId="{A50BE870-91D7-4509-B5DA-50D7B534A596}" dt="2022-12-08T18:00:55.902" v="1343" actId="1076"/>
          <ac:picMkLst>
            <pc:docMk/>
            <pc:sldMk cId="1803917476" sldId="269"/>
            <ac:picMk id="9" creationId="{A2F9D12E-AD7B-4C97-9B20-EF39989A8149}"/>
          </ac:picMkLst>
        </pc:picChg>
        <pc:picChg chg="add mod">
          <ac:chgData name="Manisha Kandregula" userId="631f59da-1b8a-41a0-b88a-3cdf7f7318e5" providerId="ADAL" clId="{A50BE870-91D7-4509-B5DA-50D7B534A596}" dt="2022-12-08T18:00:58.948" v="1344" actId="1076"/>
          <ac:picMkLst>
            <pc:docMk/>
            <pc:sldMk cId="1803917476" sldId="269"/>
            <ac:picMk id="11" creationId="{FC9F0130-851D-4BB0-8B23-7B10C408F91F}"/>
          </ac:picMkLst>
        </pc:picChg>
      </pc:sldChg>
    </pc:docChg>
  </pc:docChgLst>
  <pc:docChgLst>
    <pc:chgData name="Manisha Kandregula" userId="631f59da-1b8a-41a0-b88a-3cdf7f7318e5" providerId="ADAL" clId="{BC54319F-F26D-4782-A1A8-AC29C12373F2}"/>
    <pc:docChg chg="undo custSel mod addSld modSld sldOrd">
      <pc:chgData name="Manisha Kandregula" userId="631f59da-1b8a-41a0-b88a-3cdf7f7318e5" providerId="ADAL" clId="{BC54319F-F26D-4782-A1A8-AC29C12373F2}" dt="2022-12-09T02:59:32.728" v="2527" actId="20577"/>
      <pc:docMkLst>
        <pc:docMk/>
      </pc:docMkLst>
      <pc:sldChg chg="ord">
        <pc:chgData name="Manisha Kandregula" userId="631f59da-1b8a-41a0-b88a-3cdf7f7318e5" providerId="ADAL" clId="{BC54319F-F26D-4782-A1A8-AC29C12373F2}" dt="2022-12-08T23:18:29.191" v="21"/>
        <pc:sldMkLst>
          <pc:docMk/>
          <pc:sldMk cId="496827127" sldId="256"/>
        </pc:sldMkLst>
      </pc:sldChg>
      <pc:sldChg chg="modSp setBg">
        <pc:chgData name="Manisha Kandregula" userId="631f59da-1b8a-41a0-b88a-3cdf7f7318e5" providerId="ADAL" clId="{BC54319F-F26D-4782-A1A8-AC29C12373F2}" dt="2022-12-08T23:50:48.455" v="737"/>
        <pc:sldMkLst>
          <pc:docMk/>
          <pc:sldMk cId="906607097" sldId="258"/>
        </pc:sldMkLst>
        <pc:spChg chg="mod">
          <ac:chgData name="Manisha Kandregula" userId="631f59da-1b8a-41a0-b88a-3cdf7f7318e5" providerId="ADAL" clId="{BC54319F-F26D-4782-A1A8-AC29C12373F2}" dt="2022-12-08T23:10:48.502" v="0" actId="14100"/>
          <ac:spMkLst>
            <pc:docMk/>
            <pc:sldMk cId="906607097" sldId="258"/>
            <ac:spMk id="14" creationId="{7DF92859-ED20-4ED9-9E36-D60BDB4B9C85}"/>
          </ac:spMkLst>
        </pc:spChg>
      </pc:sldChg>
      <pc:sldChg chg="modSp setBg">
        <pc:chgData name="Manisha Kandregula" userId="631f59da-1b8a-41a0-b88a-3cdf7f7318e5" providerId="ADAL" clId="{BC54319F-F26D-4782-A1A8-AC29C12373F2}" dt="2022-12-08T23:32:40.331" v="291" actId="1076"/>
        <pc:sldMkLst>
          <pc:docMk/>
          <pc:sldMk cId="806161021" sldId="260"/>
        </pc:sldMkLst>
        <pc:picChg chg="mod">
          <ac:chgData name="Manisha Kandregula" userId="631f59da-1b8a-41a0-b88a-3cdf7f7318e5" providerId="ADAL" clId="{BC54319F-F26D-4782-A1A8-AC29C12373F2}" dt="2022-12-08T23:32:40.331" v="291" actId="1076"/>
          <ac:picMkLst>
            <pc:docMk/>
            <pc:sldMk cId="806161021" sldId="260"/>
            <ac:picMk id="11" creationId="{4051A064-A52D-4D3D-B4AC-FA5A87D1D812}"/>
          </ac:picMkLst>
        </pc:picChg>
      </pc:sldChg>
      <pc:sldChg chg="setBg">
        <pc:chgData name="Manisha Kandregula" userId="631f59da-1b8a-41a0-b88a-3cdf7f7318e5" providerId="ADAL" clId="{BC54319F-F26D-4782-A1A8-AC29C12373F2}" dt="2022-12-08T23:32:21.571" v="288"/>
        <pc:sldMkLst>
          <pc:docMk/>
          <pc:sldMk cId="2895742898" sldId="262"/>
        </pc:sldMkLst>
      </pc:sldChg>
      <pc:sldChg chg="setBg">
        <pc:chgData name="Manisha Kandregula" userId="631f59da-1b8a-41a0-b88a-3cdf7f7318e5" providerId="ADAL" clId="{BC54319F-F26D-4782-A1A8-AC29C12373F2}" dt="2022-12-08T23:32:17.760" v="287"/>
        <pc:sldMkLst>
          <pc:docMk/>
          <pc:sldMk cId="2636697219" sldId="263"/>
        </pc:sldMkLst>
      </pc:sldChg>
      <pc:sldChg chg="setBg">
        <pc:chgData name="Manisha Kandregula" userId="631f59da-1b8a-41a0-b88a-3cdf7f7318e5" providerId="ADAL" clId="{BC54319F-F26D-4782-A1A8-AC29C12373F2}" dt="2022-12-08T23:32:13.459" v="286"/>
        <pc:sldMkLst>
          <pc:docMk/>
          <pc:sldMk cId="3110638558" sldId="264"/>
        </pc:sldMkLst>
      </pc:sldChg>
      <pc:sldChg chg="addSp delSp modSp setBg">
        <pc:chgData name="Manisha Kandregula" userId="631f59da-1b8a-41a0-b88a-3cdf7f7318e5" providerId="ADAL" clId="{BC54319F-F26D-4782-A1A8-AC29C12373F2}" dt="2022-12-09T00:53:28.841" v="809" actId="1076"/>
        <pc:sldMkLst>
          <pc:docMk/>
          <pc:sldMk cId="3897375135" sldId="265"/>
        </pc:sldMkLst>
        <pc:picChg chg="mod">
          <ac:chgData name="Manisha Kandregula" userId="631f59da-1b8a-41a0-b88a-3cdf7f7318e5" providerId="ADAL" clId="{BC54319F-F26D-4782-A1A8-AC29C12373F2}" dt="2022-12-09T00:53:13.170" v="805" actId="1076"/>
          <ac:picMkLst>
            <pc:docMk/>
            <pc:sldMk cId="3897375135" sldId="265"/>
            <ac:picMk id="3" creationId="{7551091A-36A4-4E1E-A998-C2C891D215F4}"/>
          </ac:picMkLst>
        </pc:picChg>
        <pc:picChg chg="add mod">
          <ac:chgData name="Manisha Kandregula" userId="631f59da-1b8a-41a0-b88a-3cdf7f7318e5" providerId="ADAL" clId="{BC54319F-F26D-4782-A1A8-AC29C12373F2}" dt="2022-12-09T00:53:11.130" v="804" actId="1076"/>
          <ac:picMkLst>
            <pc:docMk/>
            <pc:sldMk cId="3897375135" sldId="265"/>
            <ac:picMk id="4" creationId="{0E4AE23F-F335-423F-BF37-F4EB9214C47D}"/>
          </ac:picMkLst>
        </pc:picChg>
        <pc:picChg chg="del">
          <ac:chgData name="Manisha Kandregula" userId="631f59da-1b8a-41a0-b88a-3cdf7f7318e5" providerId="ADAL" clId="{BC54319F-F26D-4782-A1A8-AC29C12373F2}" dt="2022-12-09T00:45:31.361" v="790" actId="478"/>
          <ac:picMkLst>
            <pc:docMk/>
            <pc:sldMk cId="3897375135" sldId="265"/>
            <ac:picMk id="5" creationId="{4E9B93A2-FECC-419C-AB20-0C3F4DC0A106}"/>
          </ac:picMkLst>
        </pc:picChg>
        <pc:picChg chg="mod">
          <ac:chgData name="Manisha Kandregula" userId="631f59da-1b8a-41a0-b88a-3cdf7f7318e5" providerId="ADAL" clId="{BC54319F-F26D-4782-A1A8-AC29C12373F2}" dt="2022-12-09T00:53:20.350" v="807" actId="1076"/>
          <ac:picMkLst>
            <pc:docMk/>
            <pc:sldMk cId="3897375135" sldId="265"/>
            <ac:picMk id="7" creationId="{B9B8E1AF-29BB-423B-8A37-1B25283874B7}"/>
          </ac:picMkLst>
        </pc:picChg>
        <pc:picChg chg="add mod">
          <ac:chgData name="Manisha Kandregula" userId="631f59da-1b8a-41a0-b88a-3cdf7f7318e5" providerId="ADAL" clId="{BC54319F-F26D-4782-A1A8-AC29C12373F2}" dt="2022-12-09T00:53:16.630" v="806" actId="1076"/>
          <ac:picMkLst>
            <pc:docMk/>
            <pc:sldMk cId="3897375135" sldId="265"/>
            <ac:picMk id="8" creationId="{93E194FD-53FF-45FB-86F3-C75607FAC016}"/>
          </ac:picMkLst>
        </pc:picChg>
        <pc:picChg chg="del">
          <ac:chgData name="Manisha Kandregula" userId="631f59da-1b8a-41a0-b88a-3cdf7f7318e5" providerId="ADAL" clId="{BC54319F-F26D-4782-A1A8-AC29C12373F2}" dt="2022-12-09T00:10:43.547" v="762" actId="478"/>
          <ac:picMkLst>
            <pc:docMk/>
            <pc:sldMk cId="3897375135" sldId="265"/>
            <ac:picMk id="9" creationId="{6708FF2E-A429-4E0F-AB5D-0EBD1159A43B}"/>
          </ac:picMkLst>
        </pc:picChg>
        <pc:picChg chg="mod">
          <ac:chgData name="Manisha Kandregula" userId="631f59da-1b8a-41a0-b88a-3cdf7f7318e5" providerId="ADAL" clId="{BC54319F-F26D-4782-A1A8-AC29C12373F2}" dt="2022-12-09T00:53:24.879" v="808" actId="1076"/>
          <ac:picMkLst>
            <pc:docMk/>
            <pc:sldMk cId="3897375135" sldId="265"/>
            <ac:picMk id="11" creationId="{3BC8BC1E-94EC-4D72-A955-D06E89860714}"/>
          </ac:picMkLst>
        </pc:picChg>
        <pc:picChg chg="add mod ord">
          <ac:chgData name="Manisha Kandregula" userId="631f59da-1b8a-41a0-b88a-3cdf7f7318e5" providerId="ADAL" clId="{BC54319F-F26D-4782-A1A8-AC29C12373F2}" dt="2022-12-09T00:53:28.841" v="809" actId="1076"/>
          <ac:picMkLst>
            <pc:docMk/>
            <pc:sldMk cId="3897375135" sldId="265"/>
            <ac:picMk id="12" creationId="{1706CEBC-0AAE-43F7-A66E-384B44310722}"/>
          </ac:picMkLst>
        </pc:picChg>
      </pc:sldChg>
      <pc:sldChg chg="modSp setBg">
        <pc:chgData name="Manisha Kandregula" userId="631f59da-1b8a-41a0-b88a-3cdf7f7318e5" providerId="ADAL" clId="{BC54319F-F26D-4782-A1A8-AC29C12373F2}" dt="2022-12-09T02:59:32.728" v="2527" actId="20577"/>
        <pc:sldMkLst>
          <pc:docMk/>
          <pc:sldMk cId="3840279049" sldId="266"/>
        </pc:sldMkLst>
        <pc:spChg chg="mod">
          <ac:chgData name="Manisha Kandregula" userId="631f59da-1b8a-41a0-b88a-3cdf7f7318e5" providerId="ADAL" clId="{BC54319F-F26D-4782-A1A8-AC29C12373F2}" dt="2022-12-09T00:03:58.891" v="761" actId="20577"/>
          <ac:spMkLst>
            <pc:docMk/>
            <pc:sldMk cId="3840279049" sldId="266"/>
            <ac:spMk id="2" creationId="{EA2783A6-B045-4FE2-85F4-030063E0000A}"/>
          </ac:spMkLst>
        </pc:spChg>
        <pc:graphicFrameChg chg="modGraphic">
          <ac:chgData name="Manisha Kandregula" userId="631f59da-1b8a-41a0-b88a-3cdf7f7318e5" providerId="ADAL" clId="{BC54319F-F26D-4782-A1A8-AC29C12373F2}" dt="2022-12-09T02:59:32.728" v="2527" actId="20577"/>
          <ac:graphicFrameMkLst>
            <pc:docMk/>
            <pc:sldMk cId="3840279049" sldId="266"/>
            <ac:graphicFrameMk id="3" creationId="{C6BDED9E-9946-446B-8F1D-ADBE2E8A4660}"/>
          </ac:graphicFrameMkLst>
        </pc:graphicFrameChg>
      </pc:sldChg>
      <pc:sldChg chg="addSp delSp modSp setBg">
        <pc:chgData name="Manisha Kandregula" userId="631f59da-1b8a-41a0-b88a-3cdf7f7318e5" providerId="ADAL" clId="{BC54319F-F26D-4782-A1A8-AC29C12373F2}" dt="2022-12-09T02:51:16.631" v="2497" actId="2711"/>
        <pc:sldMkLst>
          <pc:docMk/>
          <pc:sldMk cId="2148704640" sldId="267"/>
        </pc:sldMkLst>
        <pc:spChg chg="mod">
          <ac:chgData name="Manisha Kandregula" userId="631f59da-1b8a-41a0-b88a-3cdf7f7318e5" providerId="ADAL" clId="{BC54319F-F26D-4782-A1A8-AC29C12373F2}" dt="2022-12-09T01:09:51.911" v="953" actId="1076"/>
          <ac:spMkLst>
            <pc:docMk/>
            <pc:sldMk cId="2148704640" sldId="267"/>
            <ac:spMk id="25" creationId="{ACE9B1BF-7DFB-4CAD-9979-6299D082D267}"/>
          </ac:spMkLst>
        </pc:spChg>
        <pc:spChg chg="mod">
          <ac:chgData name="Manisha Kandregula" userId="631f59da-1b8a-41a0-b88a-3cdf7f7318e5" providerId="ADAL" clId="{BC54319F-F26D-4782-A1A8-AC29C12373F2}" dt="2022-12-09T01:09:48.739" v="952" actId="1076"/>
          <ac:spMkLst>
            <pc:docMk/>
            <pc:sldMk cId="2148704640" sldId="267"/>
            <ac:spMk id="26" creationId="{4BE37826-F9CF-48A1-BD24-94F00894E103}"/>
          </ac:spMkLst>
        </pc:spChg>
        <pc:spChg chg="mod">
          <ac:chgData name="Manisha Kandregula" userId="631f59da-1b8a-41a0-b88a-3cdf7f7318e5" providerId="ADAL" clId="{BC54319F-F26D-4782-A1A8-AC29C12373F2}" dt="2022-12-09T00:58:58.437" v="817" actId="1076"/>
          <ac:spMkLst>
            <pc:docMk/>
            <pc:sldMk cId="2148704640" sldId="267"/>
            <ac:spMk id="27" creationId="{E0146C22-542A-48D4-90FF-EBE8CC3A20F5}"/>
          </ac:spMkLst>
        </pc:spChg>
        <pc:spChg chg="mod">
          <ac:chgData name="Manisha Kandregula" userId="631f59da-1b8a-41a0-b88a-3cdf7f7318e5" providerId="ADAL" clId="{BC54319F-F26D-4782-A1A8-AC29C12373F2}" dt="2022-12-09T02:51:16.631" v="2497" actId="2711"/>
          <ac:spMkLst>
            <pc:docMk/>
            <pc:sldMk cId="2148704640" sldId="267"/>
            <ac:spMk id="28" creationId="{496F9E83-95B5-49E6-A5E4-AEF0173EA625}"/>
          </ac:spMkLst>
        </pc:spChg>
        <pc:picChg chg="add mod">
          <ac:chgData name="Manisha Kandregula" userId="631f59da-1b8a-41a0-b88a-3cdf7f7318e5" providerId="ADAL" clId="{BC54319F-F26D-4782-A1A8-AC29C12373F2}" dt="2022-12-09T02:44:15.868" v="2367" actId="1076"/>
          <ac:picMkLst>
            <pc:docMk/>
            <pc:sldMk cId="2148704640" sldId="267"/>
            <ac:picMk id="6" creationId="{B94E22EB-90A4-482B-BB63-D9CD81F20036}"/>
          </ac:picMkLst>
        </pc:picChg>
        <pc:picChg chg="add mod">
          <ac:chgData name="Manisha Kandregula" userId="631f59da-1b8a-41a0-b88a-3cdf7f7318e5" providerId="ADAL" clId="{BC54319F-F26D-4782-A1A8-AC29C12373F2}" dt="2022-12-09T00:59:02.211" v="818" actId="14100"/>
          <ac:picMkLst>
            <pc:docMk/>
            <pc:sldMk cId="2148704640" sldId="267"/>
            <ac:picMk id="8" creationId="{B1EFDDCE-9956-4839-992D-D58684D0A825}"/>
          </ac:picMkLst>
        </pc:picChg>
        <pc:picChg chg="add mod">
          <ac:chgData name="Manisha Kandregula" userId="631f59da-1b8a-41a0-b88a-3cdf7f7318e5" providerId="ADAL" clId="{BC54319F-F26D-4782-A1A8-AC29C12373F2}" dt="2022-12-09T01:08:09.832" v="946" actId="1076"/>
          <ac:picMkLst>
            <pc:docMk/>
            <pc:sldMk cId="2148704640" sldId="267"/>
            <ac:picMk id="12" creationId="{3BE6F145-3AA2-4FAD-910B-DD1A75516089}"/>
          </ac:picMkLst>
        </pc:picChg>
        <pc:picChg chg="mod">
          <ac:chgData name="Manisha Kandregula" userId="631f59da-1b8a-41a0-b88a-3cdf7f7318e5" providerId="ADAL" clId="{BC54319F-F26D-4782-A1A8-AC29C12373F2}" dt="2022-12-09T01:10:14.514" v="954" actId="1076"/>
          <ac:picMkLst>
            <pc:docMk/>
            <pc:sldMk cId="2148704640" sldId="267"/>
            <ac:picMk id="13" creationId="{D836572D-24EE-47D6-BD8F-EED33E20A05B}"/>
          </ac:picMkLst>
        </pc:picChg>
        <pc:picChg chg="add mod">
          <ac:chgData name="Manisha Kandregula" userId="631f59da-1b8a-41a0-b88a-3cdf7f7318e5" providerId="ADAL" clId="{BC54319F-F26D-4782-A1A8-AC29C12373F2}" dt="2022-12-09T01:09:29.687" v="948" actId="1076"/>
          <ac:picMkLst>
            <pc:docMk/>
            <pc:sldMk cId="2148704640" sldId="267"/>
            <ac:picMk id="15" creationId="{66FF7B98-2428-4417-A03E-A9443E1125D6}"/>
          </ac:picMkLst>
        </pc:picChg>
        <pc:picChg chg="del mod">
          <ac:chgData name="Manisha Kandregula" userId="631f59da-1b8a-41a0-b88a-3cdf7f7318e5" providerId="ADAL" clId="{BC54319F-F26D-4782-A1A8-AC29C12373F2}" dt="2022-12-09T00:58:42.491" v="814" actId="478"/>
          <ac:picMkLst>
            <pc:docMk/>
            <pc:sldMk cId="2148704640" sldId="267"/>
            <ac:picMk id="22" creationId="{8C81FA92-ECDB-4C24-A8DD-A0AF8E1F3E67}"/>
          </ac:picMkLst>
        </pc:picChg>
        <pc:picChg chg="del">
          <ac:chgData name="Manisha Kandregula" userId="631f59da-1b8a-41a0-b88a-3cdf7f7318e5" providerId="ADAL" clId="{BC54319F-F26D-4782-A1A8-AC29C12373F2}" dt="2022-12-09T00:58:00.597" v="810" actId="478"/>
          <ac:picMkLst>
            <pc:docMk/>
            <pc:sldMk cId="2148704640" sldId="267"/>
            <ac:picMk id="32" creationId="{BB39495E-2F33-45C4-9076-918FFE1AE954}"/>
          </ac:picMkLst>
        </pc:picChg>
        <pc:inkChg chg="add del">
          <ac:chgData name="Manisha Kandregula" userId="631f59da-1b8a-41a0-b88a-3cdf7f7318e5" providerId="ADAL" clId="{BC54319F-F26D-4782-A1A8-AC29C12373F2}" dt="2022-12-09T02:33:54.386" v="2236" actId="478"/>
          <ac:inkMkLst>
            <pc:docMk/>
            <pc:sldMk cId="2148704640" sldId="267"/>
            <ac:inkMk id="2" creationId="{077216A5-D7C4-475C-877F-B76937C5FAC3}"/>
          </ac:inkMkLst>
        </pc:inkChg>
        <pc:inkChg chg="del">
          <ac:chgData name="Manisha Kandregula" userId="631f59da-1b8a-41a0-b88a-3cdf7f7318e5" providerId="ADAL" clId="{BC54319F-F26D-4782-A1A8-AC29C12373F2}" dt="2022-12-08T23:17:09.573" v="6" actId="478"/>
          <ac:inkMkLst>
            <pc:docMk/>
            <pc:sldMk cId="2148704640" sldId="267"/>
            <ac:inkMk id="2" creationId="{CC9A3E7C-951A-46DC-B0AF-3C6D372CCDBE}"/>
          </ac:inkMkLst>
        </pc:inkChg>
        <pc:inkChg chg="add">
          <ac:chgData name="Manisha Kandregula" userId="631f59da-1b8a-41a0-b88a-3cdf7f7318e5" providerId="ADAL" clId="{BC54319F-F26D-4782-A1A8-AC29C12373F2}" dt="2022-12-09T02:46:10.102" v="2463"/>
          <ac:inkMkLst>
            <pc:docMk/>
            <pc:sldMk cId="2148704640" sldId="267"/>
            <ac:inkMk id="3" creationId="{094FDF7C-F2D8-40B5-9013-906589EBC1F1}"/>
          </ac:inkMkLst>
        </pc:inkChg>
        <pc:inkChg chg="del">
          <ac:chgData name="Manisha Kandregula" userId="631f59da-1b8a-41a0-b88a-3cdf7f7318e5" providerId="ADAL" clId="{BC54319F-F26D-4782-A1A8-AC29C12373F2}" dt="2022-12-08T23:17:11.562" v="7" actId="478"/>
          <ac:inkMkLst>
            <pc:docMk/>
            <pc:sldMk cId="2148704640" sldId="267"/>
            <ac:inkMk id="3" creationId="{A9E1AC44-BD14-407B-8DCA-0BC02772F134}"/>
          </ac:inkMkLst>
        </pc:inkChg>
        <pc:inkChg chg="add">
          <ac:chgData name="Manisha Kandregula" userId="631f59da-1b8a-41a0-b88a-3cdf7f7318e5" providerId="ADAL" clId="{BC54319F-F26D-4782-A1A8-AC29C12373F2}" dt="2022-12-09T02:46:23.598" v="2464"/>
          <ac:inkMkLst>
            <pc:docMk/>
            <pc:sldMk cId="2148704640" sldId="267"/>
            <ac:inkMk id="4" creationId="{4E7CFBE8-DA35-4F56-B0E8-F4F3238E4FDB}"/>
          </ac:inkMkLst>
        </pc:inkChg>
        <pc:inkChg chg="del mod">
          <ac:chgData name="Manisha Kandregula" userId="631f59da-1b8a-41a0-b88a-3cdf7f7318e5" providerId="ADAL" clId="{BC54319F-F26D-4782-A1A8-AC29C12373F2}" dt="2022-12-08T23:17:06.423" v="5" actId="478"/>
          <ac:inkMkLst>
            <pc:docMk/>
            <pc:sldMk cId="2148704640" sldId="267"/>
            <ac:inkMk id="4" creationId="{D9D7CD71-1F55-4A61-B3E7-55F039444CA0}"/>
          </ac:inkMkLst>
        </pc:inkChg>
      </pc:sldChg>
      <pc:sldChg chg="modSp setBg">
        <pc:chgData name="Manisha Kandregula" userId="631f59da-1b8a-41a0-b88a-3cdf7f7318e5" providerId="ADAL" clId="{BC54319F-F26D-4782-A1A8-AC29C12373F2}" dt="2022-12-09T02:21:21.856" v="2203" actId="20577"/>
        <pc:sldMkLst>
          <pc:docMk/>
          <pc:sldMk cId="713489639" sldId="268"/>
        </pc:sldMkLst>
        <pc:spChg chg="mod">
          <ac:chgData name="Manisha Kandregula" userId="631f59da-1b8a-41a0-b88a-3cdf7f7318e5" providerId="ADAL" clId="{BC54319F-F26D-4782-A1A8-AC29C12373F2}" dt="2022-12-09T02:21:21.856" v="2203" actId="20577"/>
          <ac:spMkLst>
            <pc:docMk/>
            <pc:sldMk cId="713489639" sldId="268"/>
            <ac:spMk id="3" creationId="{5CA80422-EC78-4C0B-9A42-E94B43F4A4F9}"/>
          </ac:spMkLst>
        </pc:spChg>
      </pc:sldChg>
      <pc:sldChg chg="addSp delSp modSp setBg">
        <pc:chgData name="Manisha Kandregula" userId="631f59da-1b8a-41a0-b88a-3cdf7f7318e5" providerId="ADAL" clId="{BC54319F-F26D-4782-A1A8-AC29C12373F2}" dt="2022-12-09T02:51:02.314" v="2496" actId="2711"/>
        <pc:sldMkLst>
          <pc:docMk/>
          <pc:sldMk cId="1803917476" sldId="269"/>
        </pc:sldMkLst>
        <pc:spChg chg="mod">
          <ac:chgData name="Manisha Kandregula" userId="631f59da-1b8a-41a0-b88a-3cdf7f7318e5" providerId="ADAL" clId="{BC54319F-F26D-4782-A1A8-AC29C12373F2}" dt="2022-12-09T02:51:02.314" v="2496" actId="2711"/>
          <ac:spMkLst>
            <pc:docMk/>
            <pc:sldMk cId="1803917476" sldId="269"/>
            <ac:spMk id="12" creationId="{E5688A5A-D9E4-4A99-8640-031AED257256}"/>
          </ac:spMkLst>
        </pc:spChg>
        <pc:inkChg chg="del mod">
          <ac:chgData name="Manisha Kandregula" userId="631f59da-1b8a-41a0-b88a-3cdf7f7318e5" providerId="ADAL" clId="{BC54319F-F26D-4782-A1A8-AC29C12373F2}" dt="2022-12-09T02:50:23.197" v="2494" actId="478"/>
          <ac:inkMkLst>
            <pc:docMk/>
            <pc:sldMk cId="1803917476" sldId="269"/>
            <ac:inkMk id="2" creationId="{22BB34C6-11A3-4B65-BC71-CBA154FF35D8}"/>
          </ac:inkMkLst>
        </pc:inkChg>
        <pc:inkChg chg="add">
          <ac:chgData name="Manisha Kandregula" userId="631f59da-1b8a-41a0-b88a-3cdf7f7318e5" providerId="ADAL" clId="{BC54319F-F26D-4782-A1A8-AC29C12373F2}" dt="2022-12-09T02:50:30.274" v="2495"/>
          <ac:inkMkLst>
            <pc:docMk/>
            <pc:sldMk cId="1803917476" sldId="269"/>
            <ac:inkMk id="4" creationId="{894A982D-AC4B-4597-A6EB-F99FADB955F8}"/>
          </ac:inkMkLst>
        </pc:inkChg>
      </pc:sldChg>
      <pc:sldChg chg="modSp setBg">
        <pc:chgData name="Manisha Kandregula" userId="631f59da-1b8a-41a0-b88a-3cdf7f7318e5" providerId="ADAL" clId="{BC54319F-F26D-4782-A1A8-AC29C12373F2}" dt="2022-12-09T02:22:44.920" v="2213" actId="20577"/>
        <pc:sldMkLst>
          <pc:docMk/>
          <pc:sldMk cId="2607323701" sldId="270"/>
        </pc:sldMkLst>
        <pc:spChg chg="mod">
          <ac:chgData name="Manisha Kandregula" userId="631f59da-1b8a-41a0-b88a-3cdf7f7318e5" providerId="ADAL" clId="{BC54319F-F26D-4782-A1A8-AC29C12373F2}" dt="2022-12-09T02:22:44.920" v="2213" actId="20577"/>
          <ac:spMkLst>
            <pc:docMk/>
            <pc:sldMk cId="2607323701" sldId="270"/>
            <ac:spMk id="2" creationId="{A93F4A29-36A6-41D8-BDDD-9FA9B44064FC}"/>
          </ac:spMkLst>
        </pc:spChg>
      </pc:sldChg>
      <pc:sldChg chg="addSp delSp setBg">
        <pc:chgData name="Manisha Kandregula" userId="631f59da-1b8a-41a0-b88a-3cdf7f7318e5" providerId="ADAL" clId="{BC54319F-F26D-4782-A1A8-AC29C12373F2}" dt="2022-12-09T01:23:30.750" v="967"/>
        <pc:sldMkLst>
          <pc:docMk/>
          <pc:sldMk cId="3045160816" sldId="271"/>
        </pc:sldMkLst>
        <pc:inkChg chg="add">
          <ac:chgData name="Manisha Kandregula" userId="631f59da-1b8a-41a0-b88a-3cdf7f7318e5" providerId="ADAL" clId="{BC54319F-F26D-4782-A1A8-AC29C12373F2}" dt="2022-12-09T01:23:22.037" v="966"/>
          <ac:inkMkLst>
            <pc:docMk/>
            <pc:sldMk cId="3045160816" sldId="271"/>
            <ac:inkMk id="2" creationId="{43F538CF-588D-47AE-872E-0C355F4860A8}"/>
          </ac:inkMkLst>
        </pc:inkChg>
        <pc:inkChg chg="add">
          <ac:chgData name="Manisha Kandregula" userId="631f59da-1b8a-41a0-b88a-3cdf7f7318e5" providerId="ADAL" clId="{BC54319F-F26D-4782-A1A8-AC29C12373F2}" dt="2022-12-09T01:23:30.750" v="967"/>
          <ac:inkMkLst>
            <pc:docMk/>
            <pc:sldMk cId="3045160816" sldId="271"/>
            <ac:inkMk id="4" creationId="{4C90A481-671F-430D-886E-864465A41E9C}"/>
          </ac:inkMkLst>
        </pc:inkChg>
        <pc:inkChg chg="del">
          <ac:chgData name="Manisha Kandregula" userId="631f59da-1b8a-41a0-b88a-3cdf7f7318e5" providerId="ADAL" clId="{BC54319F-F26D-4782-A1A8-AC29C12373F2}" dt="2022-12-08T23:36:32.081" v="398" actId="478"/>
          <ac:inkMkLst>
            <pc:docMk/>
            <pc:sldMk cId="3045160816" sldId="271"/>
            <ac:inkMk id="10" creationId="{72E8384B-CA2C-4944-BE81-03FDBF830F4E}"/>
          </ac:inkMkLst>
        </pc:inkChg>
        <pc:inkChg chg="del">
          <ac:chgData name="Manisha Kandregula" userId="631f59da-1b8a-41a0-b88a-3cdf7f7318e5" providerId="ADAL" clId="{BC54319F-F26D-4782-A1A8-AC29C12373F2}" dt="2022-12-08T23:36:29.427" v="397" actId="478"/>
          <ac:inkMkLst>
            <pc:docMk/>
            <pc:sldMk cId="3045160816" sldId="271"/>
            <ac:inkMk id="11" creationId="{FB7FA056-CCA4-4C17-99F5-C77932944709}"/>
          </ac:inkMkLst>
        </pc:inkChg>
      </pc:sldChg>
      <pc:sldChg chg="modSp setBg">
        <pc:chgData name="Manisha Kandregula" userId="631f59da-1b8a-41a0-b88a-3cdf7f7318e5" providerId="ADAL" clId="{BC54319F-F26D-4782-A1A8-AC29C12373F2}" dt="2022-12-09T02:24:50.550" v="2234" actId="2710"/>
        <pc:sldMkLst>
          <pc:docMk/>
          <pc:sldMk cId="2025296558" sldId="272"/>
        </pc:sldMkLst>
        <pc:spChg chg="mod">
          <ac:chgData name="Manisha Kandregula" userId="631f59da-1b8a-41a0-b88a-3cdf7f7318e5" providerId="ADAL" clId="{BC54319F-F26D-4782-A1A8-AC29C12373F2}" dt="2022-12-09T02:24:50.550" v="2234" actId="2710"/>
          <ac:spMkLst>
            <pc:docMk/>
            <pc:sldMk cId="2025296558" sldId="272"/>
            <ac:spMk id="2" creationId="{043BDADE-98F0-4B3A-BA10-15C6DA6D4172}"/>
          </ac:spMkLst>
        </pc:spChg>
      </pc:sldChg>
      <pc:sldChg chg="modSp setBg">
        <pc:chgData name="Manisha Kandregula" userId="631f59da-1b8a-41a0-b88a-3cdf7f7318e5" providerId="ADAL" clId="{BC54319F-F26D-4782-A1A8-AC29C12373F2}" dt="2022-12-09T02:25:53.822" v="2235" actId="2710"/>
        <pc:sldMkLst>
          <pc:docMk/>
          <pc:sldMk cId="379883438" sldId="273"/>
        </pc:sldMkLst>
        <pc:spChg chg="mod">
          <ac:chgData name="Manisha Kandregula" userId="631f59da-1b8a-41a0-b88a-3cdf7f7318e5" providerId="ADAL" clId="{BC54319F-F26D-4782-A1A8-AC29C12373F2}" dt="2022-12-09T02:25:53.822" v="2235" actId="2710"/>
          <ac:spMkLst>
            <pc:docMk/>
            <pc:sldMk cId="379883438" sldId="273"/>
            <ac:spMk id="8" creationId="{AA4ADF3B-3C5B-4BE6-96DA-0EEAAB386609}"/>
          </ac:spMkLst>
        </pc:spChg>
      </pc:sldChg>
      <pc:sldChg chg="modSp setBg">
        <pc:chgData name="Manisha Kandregula" userId="631f59da-1b8a-41a0-b88a-3cdf7f7318e5" providerId="ADAL" clId="{BC54319F-F26D-4782-A1A8-AC29C12373F2}" dt="2022-12-09T02:51:33.748" v="2520" actId="20577"/>
        <pc:sldMkLst>
          <pc:docMk/>
          <pc:sldMk cId="105338706" sldId="274"/>
        </pc:sldMkLst>
        <pc:spChg chg="mod">
          <ac:chgData name="Manisha Kandregula" userId="631f59da-1b8a-41a0-b88a-3cdf7f7318e5" providerId="ADAL" clId="{BC54319F-F26D-4782-A1A8-AC29C12373F2}" dt="2022-12-09T02:51:33.748" v="2520" actId="20577"/>
          <ac:spMkLst>
            <pc:docMk/>
            <pc:sldMk cId="105338706" sldId="274"/>
            <ac:spMk id="2" creationId="{E9723111-C8FC-4443-B2B3-69CAF094878F}"/>
          </ac:spMkLst>
        </pc:spChg>
      </pc:sldChg>
      <pc:sldChg chg="addSp modSp ord setBg">
        <pc:chgData name="Manisha Kandregula" userId="631f59da-1b8a-41a0-b88a-3cdf7f7318e5" providerId="ADAL" clId="{BC54319F-F26D-4782-A1A8-AC29C12373F2}" dt="2022-12-09T02:51:39.681" v="2521"/>
        <pc:sldMkLst>
          <pc:docMk/>
          <pc:sldMk cId="4270821697" sldId="275"/>
        </pc:sldMkLst>
        <pc:spChg chg="mod">
          <ac:chgData name="Manisha Kandregula" userId="631f59da-1b8a-41a0-b88a-3cdf7f7318e5" providerId="ADAL" clId="{BC54319F-F26D-4782-A1A8-AC29C12373F2}" dt="2022-12-09T01:26:59.510" v="986" actId="20577"/>
          <ac:spMkLst>
            <pc:docMk/>
            <pc:sldMk cId="4270821697" sldId="275"/>
            <ac:spMk id="6" creationId="{78378283-84B1-4C3D-8AE3-A8A804EF4A69}"/>
          </ac:spMkLst>
        </pc:spChg>
        <pc:picChg chg="mod">
          <ac:chgData name="Manisha Kandregula" userId="631f59da-1b8a-41a0-b88a-3cdf7f7318e5" providerId="ADAL" clId="{BC54319F-F26D-4782-A1A8-AC29C12373F2}" dt="2022-12-08T23:14:21.840" v="1" actId="1076"/>
          <ac:picMkLst>
            <pc:docMk/>
            <pc:sldMk cId="4270821697" sldId="275"/>
            <ac:picMk id="3" creationId="{8F7B32E0-2F81-452C-86D1-EE6985995127}"/>
          </ac:picMkLst>
        </pc:picChg>
        <pc:inkChg chg="add">
          <ac:chgData name="Manisha Kandregula" userId="631f59da-1b8a-41a0-b88a-3cdf7f7318e5" providerId="ADAL" clId="{BC54319F-F26D-4782-A1A8-AC29C12373F2}" dt="2022-12-09T01:22:48.904" v="965"/>
          <ac:inkMkLst>
            <pc:docMk/>
            <pc:sldMk cId="4270821697" sldId="275"/>
            <ac:inkMk id="2" creationId="{1A1D5956-FE15-4506-AE48-65B5F9E38EAC}"/>
          </ac:inkMkLst>
        </pc:inkChg>
      </pc:sldChg>
      <pc:sldChg chg="addSp modSp setBg">
        <pc:chgData name="Manisha Kandregula" userId="631f59da-1b8a-41a0-b88a-3cdf7f7318e5" providerId="ADAL" clId="{BC54319F-F26D-4782-A1A8-AC29C12373F2}" dt="2022-12-09T02:49:01.503" v="2492" actId="113"/>
        <pc:sldMkLst>
          <pc:docMk/>
          <pc:sldMk cId="1049795096" sldId="276"/>
        </pc:sldMkLst>
        <pc:spChg chg="mod">
          <ac:chgData name="Manisha Kandregula" userId="631f59da-1b8a-41a0-b88a-3cdf7f7318e5" providerId="ADAL" clId="{BC54319F-F26D-4782-A1A8-AC29C12373F2}" dt="2022-12-08T23:46:29.568" v="722" actId="1076"/>
          <ac:spMkLst>
            <pc:docMk/>
            <pc:sldMk cId="1049795096" sldId="276"/>
            <ac:spMk id="2" creationId="{C9EE569A-AF0D-49B5-B02A-9B09A7F92A0C}"/>
          </ac:spMkLst>
        </pc:spChg>
        <pc:spChg chg="add mod">
          <ac:chgData name="Manisha Kandregula" userId="631f59da-1b8a-41a0-b88a-3cdf7f7318e5" providerId="ADAL" clId="{BC54319F-F26D-4782-A1A8-AC29C12373F2}" dt="2022-12-09T02:49:01.503" v="2492" actId="113"/>
          <ac:spMkLst>
            <pc:docMk/>
            <pc:sldMk cId="1049795096" sldId="276"/>
            <ac:spMk id="3" creationId="{186095C8-2875-48E6-93F0-EFA354C830DA}"/>
          </ac:spMkLst>
        </pc:spChg>
      </pc:sldChg>
      <pc:sldChg chg="addSp delSp modSp add mod setBg">
        <pc:chgData name="Manisha Kandregula" userId="631f59da-1b8a-41a0-b88a-3cdf7f7318e5" providerId="ADAL" clId="{BC54319F-F26D-4782-A1A8-AC29C12373F2}" dt="2022-12-09T01:13:59.567" v="960" actId="478"/>
        <pc:sldMkLst>
          <pc:docMk/>
          <pc:sldMk cId="4090668077" sldId="277"/>
        </pc:sldMkLst>
        <pc:spChg chg="add del mod">
          <ac:chgData name="Manisha Kandregula" userId="631f59da-1b8a-41a0-b88a-3cdf7f7318e5" providerId="ADAL" clId="{BC54319F-F26D-4782-A1A8-AC29C12373F2}" dt="2022-12-09T01:13:59.567" v="960" actId="478"/>
          <ac:spMkLst>
            <pc:docMk/>
            <pc:sldMk cId="4090668077" sldId="277"/>
            <ac:spMk id="4" creationId="{D44ED35F-A590-410F-8F00-6620C1FD444A}"/>
          </ac:spMkLst>
        </pc:spChg>
        <pc:spChg chg="add del">
          <ac:chgData name="Manisha Kandregula" userId="631f59da-1b8a-41a0-b88a-3cdf7f7318e5" providerId="ADAL" clId="{BC54319F-F26D-4782-A1A8-AC29C12373F2}" dt="2022-12-09T01:13:55.090" v="958" actId="26606"/>
          <ac:spMkLst>
            <pc:docMk/>
            <pc:sldMk cId="4090668077" sldId="277"/>
            <ac:spMk id="9" creationId="{42A4FC2C-047E-45A5-965D-8E1E3BF09BC6}"/>
          </ac:spMkLst>
        </pc:spChg>
        <pc:spChg chg="add">
          <ac:chgData name="Manisha Kandregula" userId="631f59da-1b8a-41a0-b88a-3cdf7f7318e5" providerId="ADAL" clId="{BC54319F-F26D-4782-A1A8-AC29C12373F2}" dt="2022-12-09T01:13:55.100" v="959" actId="26606"/>
          <ac:spMkLst>
            <pc:docMk/>
            <pc:sldMk cId="4090668077" sldId="277"/>
            <ac:spMk id="11" creationId="{83C98ABE-055B-441F-B07E-44F97F083C39}"/>
          </ac:spMkLst>
        </pc:spChg>
        <pc:spChg chg="add">
          <ac:chgData name="Manisha Kandregula" userId="631f59da-1b8a-41a0-b88a-3cdf7f7318e5" providerId="ADAL" clId="{BC54319F-F26D-4782-A1A8-AC29C12373F2}" dt="2022-12-09T01:13:55.100" v="959" actId="26606"/>
          <ac:spMkLst>
            <pc:docMk/>
            <pc:sldMk cId="4090668077" sldId="277"/>
            <ac:spMk id="12" creationId="{F3060C83-F051-4F0E-ABAD-AA0DFC48B218}"/>
          </ac:spMkLst>
        </pc:spChg>
        <pc:spChg chg="add">
          <ac:chgData name="Manisha Kandregula" userId="631f59da-1b8a-41a0-b88a-3cdf7f7318e5" providerId="ADAL" clId="{BC54319F-F26D-4782-A1A8-AC29C12373F2}" dt="2022-12-09T01:13:55.100" v="959" actId="26606"/>
          <ac:spMkLst>
            <pc:docMk/>
            <pc:sldMk cId="4090668077" sldId="277"/>
            <ac:spMk id="13" creationId="{29FDB030-9B49-4CED-8CCD-4D99382388AC}"/>
          </ac:spMkLst>
        </pc:spChg>
        <pc:spChg chg="add">
          <ac:chgData name="Manisha Kandregula" userId="631f59da-1b8a-41a0-b88a-3cdf7f7318e5" providerId="ADAL" clId="{BC54319F-F26D-4782-A1A8-AC29C12373F2}" dt="2022-12-09T01:13:55.100" v="959" actId="26606"/>
          <ac:spMkLst>
            <pc:docMk/>
            <pc:sldMk cId="4090668077" sldId="277"/>
            <ac:spMk id="15" creationId="{3783CA14-24A1-485C-8B30-D6A5D87987AD}"/>
          </ac:spMkLst>
        </pc:spChg>
        <pc:spChg chg="add">
          <ac:chgData name="Manisha Kandregula" userId="631f59da-1b8a-41a0-b88a-3cdf7f7318e5" providerId="ADAL" clId="{BC54319F-F26D-4782-A1A8-AC29C12373F2}" dt="2022-12-09T01:13:55.100" v="959" actId="26606"/>
          <ac:spMkLst>
            <pc:docMk/>
            <pc:sldMk cId="4090668077" sldId="277"/>
            <ac:spMk id="17" creationId="{9A97C86A-04D6-40F7-AE84-31AB43E6A846}"/>
          </ac:spMkLst>
        </pc:spChg>
        <pc:spChg chg="add">
          <ac:chgData name="Manisha Kandregula" userId="631f59da-1b8a-41a0-b88a-3cdf7f7318e5" providerId="ADAL" clId="{BC54319F-F26D-4782-A1A8-AC29C12373F2}" dt="2022-12-09T01:13:55.100" v="959" actId="26606"/>
          <ac:spMkLst>
            <pc:docMk/>
            <pc:sldMk cId="4090668077" sldId="277"/>
            <ac:spMk id="19" creationId="{FF9F2414-84E8-453E-B1F3-389FDE8192D9}"/>
          </ac:spMkLst>
        </pc:spChg>
        <pc:spChg chg="add">
          <ac:chgData name="Manisha Kandregula" userId="631f59da-1b8a-41a0-b88a-3cdf7f7318e5" providerId="ADAL" clId="{BC54319F-F26D-4782-A1A8-AC29C12373F2}" dt="2022-12-09T01:13:55.100" v="959" actId="26606"/>
          <ac:spMkLst>
            <pc:docMk/>
            <pc:sldMk cId="4090668077" sldId="277"/>
            <ac:spMk id="21" creationId="{3ECA69A1-7536-43AC-85EF-C7106179F5ED}"/>
          </ac:spMkLst>
        </pc:spChg>
        <pc:picChg chg="add mod">
          <ac:chgData name="Manisha Kandregula" userId="631f59da-1b8a-41a0-b88a-3cdf7f7318e5" providerId="ADAL" clId="{BC54319F-F26D-4782-A1A8-AC29C12373F2}" dt="2022-12-09T01:13:55.100" v="959" actId="26606"/>
          <ac:picMkLst>
            <pc:docMk/>
            <pc:sldMk cId="4090668077" sldId="277"/>
            <ac:picMk id="3" creationId="{BB9E90C8-3605-4CF9-B78C-EB055DF8B663}"/>
          </ac:picMkLst>
        </pc:picChg>
      </pc:sldChg>
      <pc:sldChg chg="addSp delSp modSp add setBg">
        <pc:chgData name="Manisha Kandregula" userId="631f59da-1b8a-41a0-b88a-3cdf7f7318e5" providerId="ADAL" clId="{BC54319F-F26D-4782-A1A8-AC29C12373F2}" dt="2022-12-09T02:57:57.522" v="2523" actId="2711"/>
        <pc:sldMkLst>
          <pc:docMk/>
          <pc:sldMk cId="1849176412" sldId="278"/>
        </pc:sldMkLst>
        <pc:spChg chg="add del mod">
          <ac:chgData name="Manisha Kandregula" userId="631f59da-1b8a-41a0-b88a-3cdf7f7318e5" providerId="ADAL" clId="{BC54319F-F26D-4782-A1A8-AC29C12373F2}" dt="2022-12-09T01:31:02.952" v="1069"/>
          <ac:spMkLst>
            <pc:docMk/>
            <pc:sldMk cId="1849176412" sldId="278"/>
            <ac:spMk id="4" creationId="{78FA2CE3-5145-4A9D-986E-FC8E7DC0162B}"/>
          </ac:spMkLst>
        </pc:spChg>
        <pc:spChg chg="add mod">
          <ac:chgData name="Manisha Kandregula" userId="631f59da-1b8a-41a0-b88a-3cdf7f7318e5" providerId="ADAL" clId="{BC54319F-F26D-4782-A1A8-AC29C12373F2}" dt="2022-12-09T02:57:57.522" v="2523" actId="2711"/>
          <ac:spMkLst>
            <pc:docMk/>
            <pc:sldMk cId="1849176412" sldId="278"/>
            <ac:spMk id="5" creationId="{63CA4FC1-9EB4-4175-BC36-2BC1079ED6A3}"/>
          </ac:spMkLst>
        </pc:spChg>
        <pc:spChg chg="add mod">
          <ac:chgData name="Manisha Kandregula" userId="631f59da-1b8a-41a0-b88a-3cdf7f7318e5" providerId="ADAL" clId="{BC54319F-F26D-4782-A1A8-AC29C12373F2}" dt="2022-12-09T02:10:18.492" v="2117" actId="20577"/>
          <ac:spMkLst>
            <pc:docMk/>
            <pc:sldMk cId="1849176412" sldId="278"/>
            <ac:spMk id="6" creationId="{27FAB918-E5C2-4527-8B50-58DABFE9CE57}"/>
          </ac:spMkLst>
        </pc:spChg>
        <pc:picChg chg="add del mod">
          <ac:chgData name="Manisha Kandregula" userId="631f59da-1b8a-41a0-b88a-3cdf7f7318e5" providerId="ADAL" clId="{BC54319F-F26D-4782-A1A8-AC29C12373F2}" dt="2022-12-09T01:34:35.195" v="1096" actId="478"/>
          <ac:picMkLst>
            <pc:docMk/>
            <pc:sldMk cId="1849176412" sldId="278"/>
            <ac:picMk id="3" creationId="{372506ED-3637-4CF9-A9FB-DE5E9801DC72}"/>
          </ac:picMkLst>
        </pc:picChg>
      </pc:sldChg>
    </pc:docChg>
  </pc:docChgLst>
  <pc:docChgLst>
    <pc:chgData name="Manisha Kandregula" userId="631f59da-1b8a-41a0-b88a-3cdf7f7318e5" providerId="ADAL" clId="{F3E39FA1-3E86-4BD3-B631-DD9E4E75F6C9}"/>
    <pc:docChg chg="undo redo custSel addSld delSld modSld">
      <pc:chgData name="Manisha Kandregula" userId="631f59da-1b8a-41a0-b88a-3cdf7f7318e5" providerId="ADAL" clId="{F3E39FA1-3E86-4BD3-B631-DD9E4E75F6C9}" dt="2022-12-08T22:27:21.244" v="3261"/>
      <pc:docMkLst>
        <pc:docMk/>
      </pc:docMkLst>
      <pc:sldChg chg="modSp setBg">
        <pc:chgData name="Manisha Kandregula" userId="631f59da-1b8a-41a0-b88a-3cdf7f7318e5" providerId="ADAL" clId="{F3E39FA1-3E86-4BD3-B631-DD9E4E75F6C9}" dt="2022-12-08T22:20:08.500" v="3248" actId="1076"/>
        <pc:sldMkLst>
          <pc:docMk/>
          <pc:sldMk cId="496827127" sldId="256"/>
        </pc:sldMkLst>
        <pc:picChg chg="mod">
          <ac:chgData name="Manisha Kandregula" userId="631f59da-1b8a-41a0-b88a-3cdf7f7318e5" providerId="ADAL" clId="{F3E39FA1-3E86-4BD3-B631-DD9E4E75F6C9}" dt="2022-12-08T22:20:08.500" v="3248" actId="1076"/>
          <ac:picMkLst>
            <pc:docMk/>
            <pc:sldMk cId="496827127" sldId="256"/>
            <ac:picMk id="8" creationId="{278C410E-4466-4E9B-9249-4F22D64DA048}"/>
          </ac:picMkLst>
        </pc:picChg>
      </pc:sldChg>
      <pc:sldChg chg="modSp setBg">
        <pc:chgData name="Manisha Kandregula" userId="631f59da-1b8a-41a0-b88a-3cdf7f7318e5" providerId="ADAL" clId="{F3E39FA1-3E86-4BD3-B631-DD9E4E75F6C9}" dt="2022-12-08T22:20:42.767" v="3251"/>
        <pc:sldMkLst>
          <pc:docMk/>
          <pc:sldMk cId="906607097" sldId="258"/>
        </pc:sldMkLst>
        <pc:spChg chg="mod">
          <ac:chgData name="Manisha Kandregula" userId="631f59da-1b8a-41a0-b88a-3cdf7f7318e5" providerId="ADAL" clId="{F3E39FA1-3E86-4BD3-B631-DD9E4E75F6C9}" dt="2022-12-08T22:16:45.351" v="3227"/>
          <ac:spMkLst>
            <pc:docMk/>
            <pc:sldMk cId="906607097" sldId="258"/>
            <ac:spMk id="14" creationId="{7DF92859-ED20-4ED9-9E36-D60BDB4B9C85}"/>
          </ac:spMkLst>
        </pc:spChg>
      </pc:sldChg>
      <pc:sldChg chg="setBg">
        <pc:chgData name="Manisha Kandregula" userId="631f59da-1b8a-41a0-b88a-3cdf7f7318e5" providerId="ADAL" clId="{F3E39FA1-3E86-4BD3-B631-DD9E4E75F6C9}" dt="2022-12-08T22:15:58.449" v="3221"/>
        <pc:sldMkLst>
          <pc:docMk/>
          <pc:sldMk cId="806161021" sldId="260"/>
        </pc:sldMkLst>
      </pc:sldChg>
      <pc:sldChg chg="del">
        <pc:chgData name="Manisha Kandregula" userId="631f59da-1b8a-41a0-b88a-3cdf7f7318e5" providerId="ADAL" clId="{F3E39FA1-3E86-4BD3-B631-DD9E4E75F6C9}" dt="2022-12-08T22:07:45.166" v="3154" actId="2696"/>
        <pc:sldMkLst>
          <pc:docMk/>
          <pc:sldMk cId="4193614072" sldId="261"/>
        </pc:sldMkLst>
      </pc:sldChg>
      <pc:sldChg chg="modSp">
        <pc:chgData name="Manisha Kandregula" userId="631f59da-1b8a-41a0-b88a-3cdf7f7318e5" providerId="ADAL" clId="{F3E39FA1-3E86-4BD3-B631-DD9E4E75F6C9}" dt="2022-12-08T22:19:14.925" v="3246" actId="14100"/>
        <pc:sldMkLst>
          <pc:docMk/>
          <pc:sldMk cId="2895742898" sldId="262"/>
        </pc:sldMkLst>
        <pc:spChg chg="mod">
          <ac:chgData name="Manisha Kandregula" userId="631f59da-1b8a-41a0-b88a-3cdf7f7318e5" providerId="ADAL" clId="{F3E39FA1-3E86-4BD3-B631-DD9E4E75F6C9}" dt="2022-12-08T22:18:47.645" v="3243" actId="1076"/>
          <ac:spMkLst>
            <pc:docMk/>
            <pc:sldMk cId="2895742898" sldId="262"/>
            <ac:spMk id="8" creationId="{FC681549-884B-4B4E-812B-56DE30CD4900}"/>
          </ac:spMkLst>
        </pc:spChg>
        <pc:spChg chg="mod">
          <ac:chgData name="Manisha Kandregula" userId="631f59da-1b8a-41a0-b88a-3cdf7f7318e5" providerId="ADAL" clId="{F3E39FA1-3E86-4BD3-B631-DD9E4E75F6C9}" dt="2022-12-08T22:19:14.925" v="3246" actId="14100"/>
          <ac:spMkLst>
            <pc:docMk/>
            <pc:sldMk cId="2895742898" sldId="262"/>
            <ac:spMk id="12" creationId="{F502DECC-7672-40A8-A82A-AE9C61078277}"/>
          </ac:spMkLst>
        </pc:spChg>
        <pc:spChg chg="mod">
          <ac:chgData name="Manisha Kandregula" userId="631f59da-1b8a-41a0-b88a-3cdf7f7318e5" providerId="ADAL" clId="{F3E39FA1-3E86-4BD3-B631-DD9E4E75F6C9}" dt="2022-12-08T22:18:55.147" v="3244" actId="14100"/>
          <ac:spMkLst>
            <pc:docMk/>
            <pc:sldMk cId="2895742898" sldId="262"/>
            <ac:spMk id="13" creationId="{9B75545E-0326-4E04-ADF6-FD286D979B16}"/>
          </ac:spMkLst>
        </pc:spChg>
        <pc:graphicFrameChg chg="modGraphic">
          <ac:chgData name="Manisha Kandregula" userId="631f59da-1b8a-41a0-b88a-3cdf7f7318e5" providerId="ADAL" clId="{F3E39FA1-3E86-4BD3-B631-DD9E4E75F6C9}" dt="2022-12-08T21:20:15.129" v="1407" actId="113"/>
          <ac:graphicFrameMkLst>
            <pc:docMk/>
            <pc:sldMk cId="2895742898" sldId="262"/>
            <ac:graphicFrameMk id="7" creationId="{9C57C3D6-1C0F-414C-8227-463896F90B76}"/>
          </ac:graphicFrameMkLst>
        </pc:graphicFrameChg>
      </pc:sldChg>
      <pc:sldChg chg="modSp setBg">
        <pc:chgData name="Manisha Kandregula" userId="631f59da-1b8a-41a0-b88a-3cdf7f7318e5" providerId="ADAL" clId="{F3E39FA1-3E86-4BD3-B631-DD9E4E75F6C9}" dt="2022-12-08T22:20:24.104" v="3249"/>
        <pc:sldMkLst>
          <pc:docMk/>
          <pc:sldMk cId="2636697219" sldId="263"/>
        </pc:sldMkLst>
        <pc:picChg chg="mod">
          <ac:chgData name="Manisha Kandregula" userId="631f59da-1b8a-41a0-b88a-3cdf7f7318e5" providerId="ADAL" clId="{F3E39FA1-3E86-4BD3-B631-DD9E4E75F6C9}" dt="2022-12-08T22:17:23.338" v="3233" actId="1076"/>
          <ac:picMkLst>
            <pc:docMk/>
            <pc:sldMk cId="2636697219" sldId="263"/>
            <ac:picMk id="13" creationId="{58AB02B3-AC9B-4550-98C8-62995549DA7C}"/>
          </ac:picMkLst>
        </pc:picChg>
        <pc:picChg chg="mod">
          <ac:chgData name="Manisha Kandregula" userId="631f59da-1b8a-41a0-b88a-3cdf7f7318e5" providerId="ADAL" clId="{F3E39FA1-3E86-4BD3-B631-DD9E4E75F6C9}" dt="2022-12-08T22:17:17.201" v="3232" actId="14100"/>
          <ac:picMkLst>
            <pc:docMk/>
            <pc:sldMk cId="2636697219" sldId="263"/>
            <ac:picMk id="23" creationId="{71603D3B-11A4-4899-90EF-073717CB51BB}"/>
          </ac:picMkLst>
        </pc:picChg>
      </pc:sldChg>
      <pc:sldChg chg="modSp setBg">
        <pc:chgData name="Manisha Kandregula" userId="631f59da-1b8a-41a0-b88a-3cdf7f7318e5" providerId="ADAL" clId="{F3E39FA1-3E86-4BD3-B631-DD9E4E75F6C9}" dt="2022-12-08T22:26:54.736" v="3259" actId="1076"/>
        <pc:sldMkLst>
          <pc:docMk/>
          <pc:sldMk cId="3897375135" sldId="265"/>
        </pc:sldMkLst>
        <pc:picChg chg="mod">
          <ac:chgData name="Manisha Kandregula" userId="631f59da-1b8a-41a0-b88a-3cdf7f7318e5" providerId="ADAL" clId="{F3E39FA1-3E86-4BD3-B631-DD9E4E75F6C9}" dt="2022-12-08T22:26:49.420" v="3258" actId="1076"/>
          <ac:picMkLst>
            <pc:docMk/>
            <pc:sldMk cId="3897375135" sldId="265"/>
            <ac:picMk id="3" creationId="{7551091A-36A4-4E1E-A998-C2C891D215F4}"/>
          </ac:picMkLst>
        </pc:picChg>
        <pc:picChg chg="mod">
          <ac:chgData name="Manisha Kandregula" userId="631f59da-1b8a-41a0-b88a-3cdf7f7318e5" providerId="ADAL" clId="{F3E39FA1-3E86-4BD3-B631-DD9E4E75F6C9}" dt="2022-12-08T22:26:47.006" v="3257" actId="1076"/>
          <ac:picMkLst>
            <pc:docMk/>
            <pc:sldMk cId="3897375135" sldId="265"/>
            <ac:picMk id="5" creationId="{4E9B93A2-FECC-419C-AB20-0C3F4DC0A106}"/>
          </ac:picMkLst>
        </pc:picChg>
        <pc:picChg chg="mod">
          <ac:chgData name="Manisha Kandregula" userId="631f59da-1b8a-41a0-b88a-3cdf7f7318e5" providerId="ADAL" clId="{F3E39FA1-3E86-4BD3-B631-DD9E4E75F6C9}" dt="2022-12-08T22:26:54.736" v="3259" actId="1076"/>
          <ac:picMkLst>
            <pc:docMk/>
            <pc:sldMk cId="3897375135" sldId="265"/>
            <ac:picMk id="9" creationId="{6708FF2E-A429-4E0F-AB5D-0EBD1159A43B}"/>
          </ac:picMkLst>
        </pc:picChg>
      </pc:sldChg>
      <pc:sldChg chg="modSp setBg">
        <pc:chgData name="Manisha Kandregula" userId="631f59da-1b8a-41a0-b88a-3cdf7f7318e5" providerId="ADAL" clId="{F3E39FA1-3E86-4BD3-B631-DD9E4E75F6C9}" dt="2022-12-08T22:27:21.244" v="3261"/>
        <pc:sldMkLst>
          <pc:docMk/>
          <pc:sldMk cId="3840279049" sldId="266"/>
        </pc:sldMkLst>
        <pc:spChg chg="mod">
          <ac:chgData name="Manisha Kandregula" userId="631f59da-1b8a-41a0-b88a-3cdf7f7318e5" providerId="ADAL" clId="{F3E39FA1-3E86-4BD3-B631-DD9E4E75F6C9}" dt="2022-12-08T22:12:02.338" v="3191" actId="14100"/>
          <ac:spMkLst>
            <pc:docMk/>
            <pc:sldMk cId="3840279049" sldId="266"/>
            <ac:spMk id="2" creationId="{EA2783A6-B045-4FE2-85F4-030063E0000A}"/>
          </ac:spMkLst>
        </pc:spChg>
      </pc:sldChg>
      <pc:sldChg chg="addSp modSp setBg">
        <pc:chgData name="Manisha Kandregula" userId="631f59da-1b8a-41a0-b88a-3cdf7f7318e5" providerId="ADAL" clId="{F3E39FA1-3E86-4BD3-B631-DD9E4E75F6C9}" dt="2022-12-08T22:12:32.645" v="3193" actId="1076"/>
        <pc:sldMkLst>
          <pc:docMk/>
          <pc:sldMk cId="2148704640" sldId="267"/>
        </pc:sldMkLst>
        <pc:picChg chg="mod">
          <ac:chgData name="Manisha Kandregula" userId="631f59da-1b8a-41a0-b88a-3cdf7f7318e5" providerId="ADAL" clId="{F3E39FA1-3E86-4BD3-B631-DD9E4E75F6C9}" dt="2022-12-08T22:12:32.645" v="3193" actId="1076"/>
          <ac:picMkLst>
            <pc:docMk/>
            <pc:sldMk cId="2148704640" sldId="267"/>
            <ac:picMk id="32" creationId="{BB39495E-2F33-45C4-9076-918FFE1AE954}"/>
          </ac:picMkLst>
        </pc:picChg>
        <pc:inkChg chg="add">
          <ac:chgData name="Manisha Kandregula" userId="631f59da-1b8a-41a0-b88a-3cdf7f7318e5" providerId="ADAL" clId="{F3E39FA1-3E86-4BD3-B631-DD9E4E75F6C9}" dt="2022-12-08T21:41:45.103" v="2348"/>
          <ac:inkMkLst>
            <pc:docMk/>
            <pc:sldMk cId="2148704640" sldId="267"/>
            <ac:inkMk id="2" creationId="{CC9A3E7C-951A-46DC-B0AF-3C6D372CCDBE}"/>
          </ac:inkMkLst>
        </pc:inkChg>
        <pc:inkChg chg="add">
          <ac:chgData name="Manisha Kandregula" userId="631f59da-1b8a-41a0-b88a-3cdf7f7318e5" providerId="ADAL" clId="{F3E39FA1-3E86-4BD3-B631-DD9E4E75F6C9}" dt="2022-12-08T21:41:50.916" v="2349"/>
          <ac:inkMkLst>
            <pc:docMk/>
            <pc:sldMk cId="2148704640" sldId="267"/>
            <ac:inkMk id="3" creationId="{A9E1AC44-BD14-407B-8DCA-0BC02772F134}"/>
          </ac:inkMkLst>
        </pc:inkChg>
        <pc:inkChg chg="add">
          <ac:chgData name="Manisha Kandregula" userId="631f59da-1b8a-41a0-b88a-3cdf7f7318e5" providerId="ADAL" clId="{F3E39FA1-3E86-4BD3-B631-DD9E4E75F6C9}" dt="2022-12-08T21:41:56.200" v="2350"/>
          <ac:inkMkLst>
            <pc:docMk/>
            <pc:sldMk cId="2148704640" sldId="267"/>
            <ac:inkMk id="4" creationId="{D9D7CD71-1F55-4A61-B3E7-55F039444CA0}"/>
          </ac:inkMkLst>
        </pc:inkChg>
      </pc:sldChg>
      <pc:sldChg chg="addSp delSp modSp setBg">
        <pc:chgData name="Manisha Kandregula" userId="631f59da-1b8a-41a0-b88a-3cdf7f7318e5" providerId="ADAL" clId="{F3E39FA1-3E86-4BD3-B631-DD9E4E75F6C9}" dt="2022-12-08T22:15:18.058" v="3218"/>
        <pc:sldMkLst>
          <pc:docMk/>
          <pc:sldMk cId="713489639" sldId="268"/>
        </pc:sldMkLst>
        <pc:spChg chg="add del mod">
          <ac:chgData name="Manisha Kandregula" userId="631f59da-1b8a-41a0-b88a-3cdf7f7318e5" providerId="ADAL" clId="{F3E39FA1-3E86-4BD3-B631-DD9E4E75F6C9}" dt="2022-12-08T19:20:33.962" v="1"/>
          <ac:spMkLst>
            <pc:docMk/>
            <pc:sldMk cId="713489639" sldId="268"/>
            <ac:spMk id="2" creationId="{6CD370E6-FF53-45B1-89F3-C19B7FFCE2D4}"/>
          </ac:spMkLst>
        </pc:spChg>
        <pc:spChg chg="add mod">
          <ac:chgData name="Manisha Kandregula" userId="631f59da-1b8a-41a0-b88a-3cdf7f7318e5" providerId="ADAL" clId="{F3E39FA1-3E86-4BD3-B631-DD9E4E75F6C9}" dt="2022-12-08T22:13:27.650" v="3199" actId="1076"/>
          <ac:spMkLst>
            <pc:docMk/>
            <pc:sldMk cId="713489639" sldId="268"/>
            <ac:spMk id="3" creationId="{5CA80422-EC78-4C0B-9A42-E94B43F4A4F9}"/>
          </ac:spMkLst>
        </pc:spChg>
        <pc:graphicFrameChg chg="add mod modGraphic">
          <ac:chgData name="Manisha Kandregula" userId="631f59da-1b8a-41a0-b88a-3cdf7f7318e5" providerId="ADAL" clId="{F3E39FA1-3E86-4BD3-B631-DD9E4E75F6C9}" dt="2022-12-08T20:38:44.479" v="1038" actId="20577"/>
          <ac:graphicFrameMkLst>
            <pc:docMk/>
            <pc:sldMk cId="713489639" sldId="268"/>
            <ac:graphicFrameMk id="4" creationId="{E9FFEC01-54A8-4960-83AE-326C4DAD66AD}"/>
          </ac:graphicFrameMkLst>
        </pc:graphicFrameChg>
      </pc:sldChg>
      <pc:sldChg chg="addSp setBg">
        <pc:chgData name="Manisha Kandregula" userId="631f59da-1b8a-41a0-b88a-3cdf7f7318e5" providerId="ADAL" clId="{F3E39FA1-3E86-4BD3-B631-DD9E4E75F6C9}" dt="2022-12-08T22:13:53.215" v="3203"/>
        <pc:sldMkLst>
          <pc:docMk/>
          <pc:sldMk cId="1803917476" sldId="269"/>
        </pc:sldMkLst>
        <pc:inkChg chg="add">
          <ac:chgData name="Manisha Kandregula" userId="631f59da-1b8a-41a0-b88a-3cdf7f7318e5" providerId="ADAL" clId="{F3E39FA1-3E86-4BD3-B631-DD9E4E75F6C9}" dt="2022-12-08T21:41:23.202" v="2347"/>
          <ac:inkMkLst>
            <pc:docMk/>
            <pc:sldMk cId="1803917476" sldId="269"/>
            <ac:inkMk id="2" creationId="{22BB34C6-11A3-4B65-BC71-CBA154FF35D8}"/>
          </ac:inkMkLst>
        </pc:inkChg>
      </pc:sldChg>
      <pc:sldChg chg="addSp delSp modSp add setBg">
        <pc:chgData name="Manisha Kandregula" userId="631f59da-1b8a-41a0-b88a-3cdf7f7318e5" providerId="ADAL" clId="{F3E39FA1-3E86-4BD3-B631-DD9E4E75F6C9}" dt="2022-12-08T22:15:13.637" v="3217"/>
        <pc:sldMkLst>
          <pc:docMk/>
          <pc:sldMk cId="2607323701" sldId="270"/>
        </pc:sldMkLst>
        <pc:spChg chg="add mod">
          <ac:chgData name="Manisha Kandregula" userId="631f59da-1b8a-41a0-b88a-3cdf7f7318e5" providerId="ADAL" clId="{F3E39FA1-3E86-4BD3-B631-DD9E4E75F6C9}" dt="2022-12-08T22:14:17.131" v="3207" actId="14100"/>
          <ac:spMkLst>
            <pc:docMk/>
            <pc:sldMk cId="2607323701" sldId="270"/>
            <ac:spMk id="2" creationId="{A93F4A29-36A6-41D8-BDDD-9FA9B44064FC}"/>
          </ac:spMkLst>
        </pc:spChg>
        <pc:spChg chg="add del mod">
          <ac:chgData name="Manisha Kandregula" userId="631f59da-1b8a-41a0-b88a-3cdf7f7318e5" providerId="ADAL" clId="{F3E39FA1-3E86-4BD3-B631-DD9E4E75F6C9}" dt="2022-12-08T20:11:00.375" v="22" actId="478"/>
          <ac:spMkLst>
            <pc:docMk/>
            <pc:sldMk cId="2607323701" sldId="270"/>
            <ac:spMk id="3" creationId="{8F17A899-0C37-424A-BF2E-2F0C0145F476}"/>
          </ac:spMkLst>
        </pc:spChg>
        <pc:graphicFrameChg chg="add del mod">
          <ac:chgData name="Manisha Kandregula" userId="631f59da-1b8a-41a0-b88a-3cdf7f7318e5" providerId="ADAL" clId="{F3E39FA1-3E86-4BD3-B631-DD9E4E75F6C9}" dt="2022-12-08T20:32:52.162" v="724" actId="478"/>
          <ac:graphicFrameMkLst>
            <pc:docMk/>
            <pc:sldMk cId="2607323701" sldId="270"/>
            <ac:graphicFrameMk id="4" creationId="{467DAA1A-7F18-4407-BDE2-067EE3828161}"/>
          </ac:graphicFrameMkLst>
        </pc:graphicFrameChg>
        <pc:graphicFrameChg chg="add mod modGraphic">
          <ac:chgData name="Manisha Kandregula" userId="631f59da-1b8a-41a0-b88a-3cdf7f7318e5" providerId="ADAL" clId="{F3E39FA1-3E86-4BD3-B631-DD9E4E75F6C9}" dt="2022-12-08T21:22:45.613" v="1419"/>
          <ac:graphicFrameMkLst>
            <pc:docMk/>
            <pc:sldMk cId="2607323701" sldId="270"/>
            <ac:graphicFrameMk id="5" creationId="{97DECC4B-472E-466B-AFA3-97AF16E75490}"/>
          </ac:graphicFrameMkLst>
        </pc:graphicFrameChg>
      </pc:sldChg>
      <pc:sldChg chg="addSp delSp modSp add setBg">
        <pc:chgData name="Manisha Kandregula" userId="631f59da-1b8a-41a0-b88a-3cdf7f7318e5" providerId="ADAL" clId="{F3E39FA1-3E86-4BD3-B631-DD9E4E75F6C9}" dt="2022-12-08T22:14:38.397" v="3211" actId="14100"/>
        <pc:sldMkLst>
          <pc:docMk/>
          <pc:sldMk cId="3045160816" sldId="271"/>
        </pc:sldMkLst>
        <pc:spChg chg="add del mod">
          <ac:chgData name="Manisha Kandregula" userId="631f59da-1b8a-41a0-b88a-3cdf7f7318e5" providerId="ADAL" clId="{F3E39FA1-3E86-4BD3-B631-DD9E4E75F6C9}" dt="2022-12-08T20:21:54.690" v="42"/>
          <ac:spMkLst>
            <pc:docMk/>
            <pc:sldMk cId="3045160816" sldId="271"/>
            <ac:spMk id="8" creationId="{99CDD080-0B18-4275-A87E-5127BA051868}"/>
          </ac:spMkLst>
        </pc:spChg>
        <pc:spChg chg="add mod">
          <ac:chgData name="Manisha Kandregula" userId="631f59da-1b8a-41a0-b88a-3cdf7f7318e5" providerId="ADAL" clId="{F3E39FA1-3E86-4BD3-B631-DD9E4E75F6C9}" dt="2022-12-08T20:29:52.679" v="699" actId="20577"/>
          <ac:spMkLst>
            <pc:docMk/>
            <pc:sldMk cId="3045160816" sldId="271"/>
            <ac:spMk id="9" creationId="{2A057D8E-FC3C-4DA0-888B-6C6C046F405C}"/>
          </ac:spMkLst>
        </pc:spChg>
        <pc:picChg chg="add mod">
          <ac:chgData name="Manisha Kandregula" userId="631f59da-1b8a-41a0-b88a-3cdf7f7318e5" providerId="ADAL" clId="{F3E39FA1-3E86-4BD3-B631-DD9E4E75F6C9}" dt="2022-12-08T22:14:34.521" v="3209" actId="1076"/>
          <ac:picMkLst>
            <pc:docMk/>
            <pc:sldMk cId="3045160816" sldId="271"/>
            <ac:picMk id="3" creationId="{CCDF90DC-311A-4065-BD86-0B9BA3F2C4F7}"/>
          </ac:picMkLst>
        </pc:picChg>
        <pc:picChg chg="add mod">
          <ac:chgData name="Manisha Kandregula" userId="631f59da-1b8a-41a0-b88a-3cdf7f7318e5" providerId="ADAL" clId="{F3E39FA1-3E86-4BD3-B631-DD9E4E75F6C9}" dt="2022-12-08T20:23:07.795" v="130" actId="1076"/>
          <ac:picMkLst>
            <pc:docMk/>
            <pc:sldMk cId="3045160816" sldId="271"/>
            <ac:picMk id="5" creationId="{49FC1B92-48B9-4B79-8F51-E5540CAC4E9C}"/>
          </ac:picMkLst>
        </pc:picChg>
        <pc:picChg chg="add mod">
          <ac:chgData name="Manisha Kandregula" userId="631f59da-1b8a-41a0-b88a-3cdf7f7318e5" providerId="ADAL" clId="{F3E39FA1-3E86-4BD3-B631-DD9E4E75F6C9}" dt="2022-12-08T22:14:38.397" v="3211" actId="14100"/>
          <ac:picMkLst>
            <pc:docMk/>
            <pc:sldMk cId="3045160816" sldId="271"/>
            <ac:picMk id="7" creationId="{C7B22672-8C9D-4F1C-AB37-24920629F147}"/>
          </ac:picMkLst>
        </pc:picChg>
        <pc:inkChg chg="add">
          <ac:chgData name="Manisha Kandregula" userId="631f59da-1b8a-41a0-b88a-3cdf7f7318e5" providerId="ADAL" clId="{F3E39FA1-3E86-4BD3-B631-DD9E4E75F6C9}" dt="2022-12-08T21:40:54.854" v="2345"/>
          <ac:inkMkLst>
            <pc:docMk/>
            <pc:sldMk cId="3045160816" sldId="271"/>
            <ac:inkMk id="10" creationId="{72E8384B-CA2C-4944-BE81-03FDBF830F4E}"/>
          </ac:inkMkLst>
        </pc:inkChg>
        <pc:inkChg chg="add">
          <ac:chgData name="Manisha Kandregula" userId="631f59da-1b8a-41a0-b88a-3cdf7f7318e5" providerId="ADAL" clId="{F3E39FA1-3E86-4BD3-B631-DD9E4E75F6C9}" dt="2022-12-08T21:40:58.403" v="2346"/>
          <ac:inkMkLst>
            <pc:docMk/>
            <pc:sldMk cId="3045160816" sldId="271"/>
            <ac:inkMk id="11" creationId="{FB7FA056-CCA4-4C17-99F5-C77932944709}"/>
          </ac:inkMkLst>
        </pc:inkChg>
      </pc:sldChg>
      <pc:sldChg chg="addSp modSp add setBg">
        <pc:chgData name="Manisha Kandregula" userId="631f59da-1b8a-41a0-b88a-3cdf7f7318e5" providerId="ADAL" clId="{F3E39FA1-3E86-4BD3-B631-DD9E4E75F6C9}" dt="2022-12-08T22:14:44.077" v="3212"/>
        <pc:sldMkLst>
          <pc:docMk/>
          <pc:sldMk cId="2025296558" sldId="272"/>
        </pc:sldMkLst>
        <pc:spChg chg="add mod">
          <ac:chgData name="Manisha Kandregula" userId="631f59da-1b8a-41a0-b88a-3cdf7f7318e5" providerId="ADAL" clId="{F3E39FA1-3E86-4BD3-B631-DD9E4E75F6C9}" dt="2022-12-08T21:33:24.458" v="2003" actId="113"/>
          <ac:spMkLst>
            <pc:docMk/>
            <pc:sldMk cId="2025296558" sldId="272"/>
            <ac:spMk id="2" creationId="{043BDADE-98F0-4B3A-BA10-15C6DA6D4172}"/>
          </ac:spMkLst>
        </pc:spChg>
        <pc:graphicFrameChg chg="add mod modGraphic">
          <ac:chgData name="Manisha Kandregula" userId="631f59da-1b8a-41a0-b88a-3cdf7f7318e5" providerId="ADAL" clId="{F3E39FA1-3E86-4BD3-B631-DD9E4E75F6C9}" dt="2022-12-08T21:31:09.452" v="1757" actId="20577"/>
          <ac:graphicFrameMkLst>
            <pc:docMk/>
            <pc:sldMk cId="2025296558" sldId="272"/>
            <ac:graphicFrameMk id="3" creationId="{1353F7DF-4323-4F6E-A032-DB4B4855DF8D}"/>
          </ac:graphicFrameMkLst>
        </pc:graphicFrameChg>
      </pc:sldChg>
      <pc:sldChg chg="addSp delSp modSp add setBg">
        <pc:chgData name="Manisha Kandregula" userId="631f59da-1b8a-41a0-b88a-3cdf7f7318e5" providerId="ADAL" clId="{F3E39FA1-3E86-4BD3-B631-DD9E4E75F6C9}" dt="2022-12-08T22:14:51.526" v="3213"/>
        <pc:sldMkLst>
          <pc:docMk/>
          <pc:sldMk cId="379883438" sldId="273"/>
        </pc:sldMkLst>
        <pc:spChg chg="add mod">
          <ac:chgData name="Manisha Kandregula" userId="631f59da-1b8a-41a0-b88a-3cdf7f7318e5" providerId="ADAL" clId="{F3E39FA1-3E86-4BD3-B631-DD9E4E75F6C9}" dt="2022-12-08T21:36:29.491" v="2328" actId="20577"/>
          <ac:spMkLst>
            <pc:docMk/>
            <pc:sldMk cId="379883438" sldId="273"/>
            <ac:spMk id="8" creationId="{AA4ADF3B-3C5B-4BE6-96DA-0EEAAB386609}"/>
          </ac:spMkLst>
        </pc:spChg>
        <pc:picChg chg="add mod">
          <ac:chgData name="Manisha Kandregula" userId="631f59da-1b8a-41a0-b88a-3cdf7f7318e5" providerId="ADAL" clId="{F3E39FA1-3E86-4BD3-B631-DD9E4E75F6C9}" dt="2022-12-08T21:06:41.459" v="1060" actId="1076"/>
          <ac:picMkLst>
            <pc:docMk/>
            <pc:sldMk cId="379883438" sldId="273"/>
            <ac:picMk id="3" creationId="{A1896EBC-2E7F-4BD3-BD9B-9EB3BB6461CF}"/>
          </ac:picMkLst>
        </pc:picChg>
        <pc:picChg chg="add mod">
          <ac:chgData name="Manisha Kandregula" userId="631f59da-1b8a-41a0-b88a-3cdf7f7318e5" providerId="ADAL" clId="{F3E39FA1-3E86-4BD3-B631-DD9E4E75F6C9}" dt="2022-12-08T21:39:58.053" v="2343" actId="1076"/>
          <ac:picMkLst>
            <pc:docMk/>
            <pc:sldMk cId="379883438" sldId="273"/>
            <ac:picMk id="5" creationId="{80B6C3E3-7D94-46E9-86CC-7A185CA6D0E8}"/>
          </ac:picMkLst>
        </pc:picChg>
        <pc:picChg chg="add del mod">
          <ac:chgData name="Manisha Kandregula" userId="631f59da-1b8a-41a0-b88a-3cdf7f7318e5" providerId="ADAL" clId="{F3E39FA1-3E86-4BD3-B631-DD9E4E75F6C9}" dt="2022-12-08T21:06:54.406" v="1063" actId="478"/>
          <ac:picMkLst>
            <pc:docMk/>
            <pc:sldMk cId="379883438" sldId="273"/>
            <ac:picMk id="7" creationId="{9ED26468-B6C1-48DA-81FD-2D2FFD967443}"/>
          </ac:picMkLst>
        </pc:picChg>
        <pc:inkChg chg="add del">
          <ac:chgData name="Manisha Kandregula" userId="631f59da-1b8a-41a0-b88a-3cdf7f7318e5" providerId="ADAL" clId="{F3E39FA1-3E86-4BD3-B631-DD9E4E75F6C9}" dt="2022-12-08T21:38:17.214" v="2334"/>
          <ac:inkMkLst>
            <pc:docMk/>
            <pc:sldMk cId="379883438" sldId="273"/>
            <ac:inkMk id="9" creationId="{AC562121-3321-4001-A8A8-38B1E14829EC}"/>
          </ac:inkMkLst>
        </pc:inkChg>
        <pc:inkChg chg="add del">
          <ac:chgData name="Manisha Kandregula" userId="631f59da-1b8a-41a0-b88a-3cdf7f7318e5" providerId="ADAL" clId="{F3E39FA1-3E86-4BD3-B631-DD9E4E75F6C9}" dt="2022-12-08T21:38:49.019" v="2338"/>
          <ac:inkMkLst>
            <pc:docMk/>
            <pc:sldMk cId="379883438" sldId="273"/>
            <ac:inkMk id="10" creationId="{DA6D00FD-6D1A-4CB9-9F4D-337AB5B2DD1D}"/>
          </ac:inkMkLst>
        </pc:inkChg>
        <pc:inkChg chg="add del">
          <ac:chgData name="Manisha Kandregula" userId="631f59da-1b8a-41a0-b88a-3cdf7f7318e5" providerId="ADAL" clId="{F3E39FA1-3E86-4BD3-B631-DD9E4E75F6C9}" dt="2022-12-08T21:38:46.114" v="2337"/>
          <ac:inkMkLst>
            <pc:docMk/>
            <pc:sldMk cId="379883438" sldId="273"/>
            <ac:inkMk id="11" creationId="{BDB5A670-B193-4832-A80D-FB785DCEC01B}"/>
          </ac:inkMkLst>
        </pc:inkChg>
        <pc:inkChg chg="add del">
          <ac:chgData name="Manisha Kandregula" userId="631f59da-1b8a-41a0-b88a-3cdf7f7318e5" providerId="ADAL" clId="{F3E39FA1-3E86-4BD3-B631-DD9E4E75F6C9}" dt="2022-12-08T21:39:41.661" v="2342"/>
          <ac:inkMkLst>
            <pc:docMk/>
            <pc:sldMk cId="379883438" sldId="273"/>
            <ac:inkMk id="12" creationId="{78E2C245-DD7D-4F2A-98A2-4A048B064A4B}"/>
          </ac:inkMkLst>
        </pc:inkChg>
        <pc:inkChg chg="add del">
          <ac:chgData name="Manisha Kandregula" userId="631f59da-1b8a-41a0-b88a-3cdf7f7318e5" providerId="ADAL" clId="{F3E39FA1-3E86-4BD3-B631-DD9E4E75F6C9}" dt="2022-12-08T21:39:38.741" v="2341"/>
          <ac:inkMkLst>
            <pc:docMk/>
            <pc:sldMk cId="379883438" sldId="273"/>
            <ac:inkMk id="13" creationId="{A9B3400B-3A77-4F45-870D-6A9C48CDD208}"/>
          </ac:inkMkLst>
        </pc:inkChg>
        <pc:inkChg chg="add">
          <ac:chgData name="Manisha Kandregula" userId="631f59da-1b8a-41a0-b88a-3cdf7f7318e5" providerId="ADAL" clId="{F3E39FA1-3E86-4BD3-B631-DD9E4E75F6C9}" dt="2022-12-08T21:40:16.772" v="2344"/>
          <ac:inkMkLst>
            <pc:docMk/>
            <pc:sldMk cId="379883438" sldId="273"/>
            <ac:inkMk id="14" creationId="{4ABECC26-48AB-416B-844D-DD890497A984}"/>
          </ac:inkMkLst>
        </pc:inkChg>
      </pc:sldChg>
      <pc:sldChg chg="addSp modSp add setBg">
        <pc:chgData name="Manisha Kandregula" userId="631f59da-1b8a-41a0-b88a-3cdf7f7318e5" providerId="ADAL" clId="{F3E39FA1-3E86-4BD3-B631-DD9E4E75F6C9}" dt="2022-12-08T22:14:56.167" v="3214"/>
        <pc:sldMkLst>
          <pc:docMk/>
          <pc:sldMk cId="105338706" sldId="274"/>
        </pc:sldMkLst>
        <pc:spChg chg="add mod">
          <ac:chgData name="Manisha Kandregula" userId="631f59da-1b8a-41a0-b88a-3cdf7f7318e5" providerId="ADAL" clId="{F3E39FA1-3E86-4BD3-B631-DD9E4E75F6C9}" dt="2022-12-08T22:06:22.381" v="3152" actId="5793"/>
          <ac:spMkLst>
            <pc:docMk/>
            <pc:sldMk cId="105338706" sldId="274"/>
            <ac:spMk id="2" creationId="{E9723111-C8FC-4443-B2B3-69CAF094878F}"/>
          </ac:spMkLst>
        </pc:spChg>
        <pc:graphicFrameChg chg="add mod modGraphic">
          <ac:chgData name="Manisha Kandregula" userId="631f59da-1b8a-41a0-b88a-3cdf7f7318e5" providerId="ADAL" clId="{F3E39FA1-3E86-4BD3-B631-DD9E4E75F6C9}" dt="2022-12-08T22:02:20.791" v="2974" actId="20577"/>
          <ac:graphicFrameMkLst>
            <pc:docMk/>
            <pc:sldMk cId="105338706" sldId="274"/>
            <ac:graphicFrameMk id="3" creationId="{AFACBA80-E130-4874-B97C-EB2C0D9723BE}"/>
          </ac:graphicFrameMkLst>
        </pc:graphicFrameChg>
      </pc:sldChg>
      <pc:sldChg chg="addSp modSp add setBg">
        <pc:chgData name="Manisha Kandregula" userId="631f59da-1b8a-41a0-b88a-3cdf7f7318e5" providerId="ADAL" clId="{F3E39FA1-3E86-4BD3-B631-DD9E4E75F6C9}" dt="2022-12-08T22:16:24.953" v="3225" actId="1076"/>
        <pc:sldMkLst>
          <pc:docMk/>
          <pc:sldMk cId="4270821697" sldId="275"/>
        </pc:sldMkLst>
        <pc:spChg chg="add mod">
          <ac:chgData name="Manisha Kandregula" userId="631f59da-1b8a-41a0-b88a-3cdf7f7318e5" providerId="ADAL" clId="{F3E39FA1-3E86-4BD3-B631-DD9E4E75F6C9}" dt="2022-12-08T21:57:01.079" v="2764" actId="1076"/>
          <ac:spMkLst>
            <pc:docMk/>
            <pc:sldMk cId="4270821697" sldId="275"/>
            <ac:spMk id="6" creationId="{78378283-84B1-4C3D-8AE3-A8A804EF4A69}"/>
          </ac:spMkLst>
        </pc:spChg>
        <pc:picChg chg="add mod">
          <ac:chgData name="Manisha Kandregula" userId="631f59da-1b8a-41a0-b88a-3cdf7f7318e5" providerId="ADAL" clId="{F3E39FA1-3E86-4BD3-B631-DD9E4E75F6C9}" dt="2022-12-08T21:47:46.061" v="2359" actId="1076"/>
          <ac:picMkLst>
            <pc:docMk/>
            <pc:sldMk cId="4270821697" sldId="275"/>
            <ac:picMk id="3" creationId="{8F7B32E0-2F81-452C-86D1-EE6985995127}"/>
          </ac:picMkLst>
        </pc:picChg>
        <pc:picChg chg="add mod">
          <ac:chgData name="Manisha Kandregula" userId="631f59da-1b8a-41a0-b88a-3cdf7f7318e5" providerId="ADAL" clId="{F3E39FA1-3E86-4BD3-B631-DD9E4E75F6C9}" dt="2022-12-08T22:16:24.953" v="3225" actId="1076"/>
          <ac:picMkLst>
            <pc:docMk/>
            <pc:sldMk cId="4270821697" sldId="275"/>
            <ac:picMk id="5" creationId="{676589D5-D6AE-4327-8DFD-1CE4F242C349}"/>
          </ac:picMkLst>
        </pc:picChg>
      </pc:sldChg>
      <pc:sldChg chg="addSp modSp add setBg">
        <pc:chgData name="Manisha Kandregula" userId="631f59da-1b8a-41a0-b88a-3cdf7f7318e5" providerId="ADAL" clId="{F3E39FA1-3E86-4BD3-B631-DD9E4E75F6C9}" dt="2022-12-08T22:15:06.638" v="3216"/>
        <pc:sldMkLst>
          <pc:docMk/>
          <pc:sldMk cId="1049795096" sldId="276"/>
        </pc:sldMkLst>
        <pc:spChg chg="add mod">
          <ac:chgData name="Manisha Kandregula" userId="631f59da-1b8a-41a0-b88a-3cdf7f7318e5" providerId="ADAL" clId="{F3E39FA1-3E86-4BD3-B631-DD9E4E75F6C9}" dt="2022-12-08T22:09:56.174" v="3183" actId="1076"/>
          <ac:spMkLst>
            <pc:docMk/>
            <pc:sldMk cId="1049795096" sldId="276"/>
            <ac:spMk id="2" creationId="{C9EE569A-AF0D-49B5-B02A-9B09A7F92A0C}"/>
          </ac:spMkLst>
        </pc:spChg>
      </pc:sldChg>
    </pc:docChg>
  </pc:docChgLst>
  <pc:docChgLst>
    <pc:chgData name="Manisha Kandregula" userId="631f59da-1b8a-41a0-b88a-3cdf7f7318e5" providerId="ADAL" clId="{37988718-5189-4CC1-893F-62FD3059DC96}"/>
    <pc:docChg chg="undo custSel mod modSld">
      <pc:chgData name="Manisha Kandregula" userId="631f59da-1b8a-41a0-b88a-3cdf7f7318e5" providerId="ADAL" clId="{37988718-5189-4CC1-893F-62FD3059DC96}" dt="2022-12-03T17:31:41.232" v="430" actId="113"/>
      <pc:docMkLst>
        <pc:docMk/>
      </pc:docMkLst>
      <pc:sldChg chg="addSp delSp modSp mod setBg">
        <pc:chgData name="Manisha Kandregula" userId="631f59da-1b8a-41a0-b88a-3cdf7f7318e5" providerId="ADAL" clId="{37988718-5189-4CC1-893F-62FD3059DC96}" dt="2022-12-03T17:31:41.232" v="430" actId="113"/>
        <pc:sldMkLst>
          <pc:docMk/>
          <pc:sldMk cId="3117289724" sldId="259"/>
        </pc:sldMkLst>
        <pc:spChg chg="add del mod">
          <ac:chgData name="Manisha Kandregula" userId="631f59da-1b8a-41a0-b88a-3cdf7f7318e5" providerId="ADAL" clId="{37988718-5189-4CC1-893F-62FD3059DC96}" dt="2022-12-03T17:09:45.830" v="25" actId="478"/>
          <ac:spMkLst>
            <pc:docMk/>
            <pc:sldMk cId="3117289724" sldId="259"/>
            <ac:spMk id="8" creationId="{B27CE93D-8506-47B3-8EDC-5DA9313B2BC3}"/>
          </ac:spMkLst>
        </pc:spChg>
        <pc:spChg chg="add mod">
          <ac:chgData name="Manisha Kandregula" userId="631f59da-1b8a-41a0-b88a-3cdf7f7318e5" providerId="ADAL" clId="{37988718-5189-4CC1-893F-62FD3059DC96}" dt="2022-12-03T17:11:56.835" v="51" actId="20577"/>
          <ac:spMkLst>
            <pc:docMk/>
            <pc:sldMk cId="3117289724" sldId="259"/>
            <ac:spMk id="9" creationId="{D304E84A-D5E8-4955-83B1-B56D47241204}"/>
          </ac:spMkLst>
        </pc:spChg>
        <pc:spChg chg="add mod">
          <ac:chgData name="Manisha Kandregula" userId="631f59da-1b8a-41a0-b88a-3cdf7f7318e5" providerId="ADAL" clId="{37988718-5189-4CC1-893F-62FD3059DC96}" dt="2022-12-03T17:31:41.232" v="430" actId="113"/>
          <ac:spMkLst>
            <pc:docMk/>
            <pc:sldMk cId="3117289724" sldId="259"/>
            <ac:spMk id="10" creationId="{03406C59-65EB-450A-B23B-FC5B1B14F878}"/>
          </ac:spMkLst>
        </pc:spChg>
        <pc:spChg chg="add del">
          <ac:chgData name="Manisha Kandregula" userId="631f59da-1b8a-41a0-b88a-3cdf7f7318e5" providerId="ADAL" clId="{37988718-5189-4CC1-893F-62FD3059DC96}" dt="2022-12-03T17:08:30.009" v="6" actId="26606"/>
          <ac:spMkLst>
            <pc:docMk/>
            <pc:sldMk cId="3117289724" sldId="259"/>
            <ac:spMk id="13" creationId="{D99D2C73-08B0-4F6B-A8E9-4651E6BDBE48}"/>
          </ac:spMkLst>
        </pc:spChg>
        <pc:spChg chg="add del">
          <ac:chgData name="Manisha Kandregula" userId="631f59da-1b8a-41a0-b88a-3cdf7f7318e5" providerId="ADAL" clId="{37988718-5189-4CC1-893F-62FD3059DC96}" dt="2022-12-03T17:08:30.009" v="6" actId="26606"/>
          <ac:spMkLst>
            <pc:docMk/>
            <pc:sldMk cId="3117289724" sldId="259"/>
            <ac:spMk id="15" creationId="{968DB88C-7EF2-487C-85D1-848F61F13E3F}"/>
          </ac:spMkLst>
        </pc:spChg>
        <pc:spChg chg="add">
          <ac:chgData name="Manisha Kandregula" userId="631f59da-1b8a-41a0-b88a-3cdf7f7318e5" providerId="ADAL" clId="{37988718-5189-4CC1-893F-62FD3059DC96}" dt="2022-12-03T17:08:30.014" v="7" actId="26606"/>
          <ac:spMkLst>
            <pc:docMk/>
            <pc:sldMk cId="3117289724" sldId="259"/>
            <ac:spMk id="17" creationId="{11BE3FA7-0D70-4431-814F-D8C40576EA93}"/>
          </ac:spMkLst>
        </pc:spChg>
        <pc:graphicFrameChg chg="add del mod modGraphic">
          <ac:chgData name="Manisha Kandregula" userId="631f59da-1b8a-41a0-b88a-3cdf7f7318e5" providerId="ADAL" clId="{37988718-5189-4CC1-893F-62FD3059DC96}" dt="2022-12-03T17:07:51.619" v="3" actId="478"/>
          <ac:graphicFrameMkLst>
            <pc:docMk/>
            <pc:sldMk cId="3117289724" sldId="259"/>
            <ac:graphicFrameMk id="3" creationId="{FD01AD30-012A-48A1-8C54-02DA06757A65}"/>
          </ac:graphicFrameMkLst>
        </pc:graphicFrameChg>
        <pc:picChg chg="add del mod ord">
          <ac:chgData name="Manisha Kandregula" userId="631f59da-1b8a-41a0-b88a-3cdf7f7318e5" providerId="ADAL" clId="{37988718-5189-4CC1-893F-62FD3059DC96}" dt="2022-12-03T17:09:04.521" v="13" actId="478"/>
          <ac:picMkLst>
            <pc:docMk/>
            <pc:sldMk cId="3117289724" sldId="259"/>
            <ac:picMk id="5" creationId="{94467571-4671-4F7E-A39A-CD9E60510078}"/>
          </ac:picMkLst>
        </pc:picChg>
        <pc:picChg chg="add mod">
          <ac:chgData name="Manisha Kandregula" userId="631f59da-1b8a-41a0-b88a-3cdf7f7318e5" providerId="ADAL" clId="{37988718-5189-4CC1-893F-62FD3059DC96}" dt="2022-12-03T17:19:21.457" v="203" actId="14100"/>
          <ac:picMkLst>
            <pc:docMk/>
            <pc:sldMk cId="3117289724" sldId="259"/>
            <ac:picMk id="7" creationId="{AD0D249C-3594-42B2-B12C-3E316C3DCD9E}"/>
          </ac:picMkLst>
        </pc:picChg>
      </pc:sldChg>
    </pc:docChg>
  </pc:docChgLst>
  <pc:docChgLst>
    <pc:chgData name="Manisha Kandregula" userId="631f59da-1b8a-41a0-b88a-3cdf7f7318e5" providerId="ADAL" clId="{FCAB39A9-E75A-4AAC-8E23-E30C123B8622}"/>
    <pc:docChg chg="addSld modSld">
      <pc:chgData name="Manisha Kandregula" userId="631f59da-1b8a-41a0-b88a-3cdf7f7318e5" providerId="ADAL" clId="{FCAB39A9-E75A-4AAC-8E23-E30C123B8622}" dt="2022-12-02T19:23:37.430" v="0"/>
      <pc:docMkLst>
        <pc:docMk/>
      </pc:docMkLst>
      <pc:sldChg chg="add">
        <pc:chgData name="Manisha Kandregula" userId="631f59da-1b8a-41a0-b88a-3cdf7f7318e5" providerId="ADAL" clId="{FCAB39A9-E75A-4AAC-8E23-E30C123B8622}" dt="2022-12-02T19:23:37.430" v="0"/>
        <pc:sldMkLst>
          <pc:docMk/>
          <pc:sldMk cId="496827127" sldId="256"/>
        </pc:sldMkLst>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12-09T02:46:10.101"/>
    </inkml:context>
    <inkml:brush xml:id="br0">
      <inkml:brushProperty name="width" value="0.4" units="cm"/>
      <inkml:brushProperty name="height" value="0.8" units="cm"/>
      <inkml:brushProperty name="color" value="#FFFC00"/>
      <inkml:brushProperty name="tip" value="rectangle"/>
      <inkml:brushProperty name="rasterOp" value="maskPen"/>
      <inkml:brushProperty name="fitToCurve" value="1"/>
    </inkml:brush>
  </inkml:definitions>
  <inkml:trace contextRef="#ctx0" brushRef="#br0">0 128 0,'42'0'313,"0"0"-298,-1 0 17,1 0-1,0 0 0,41 0-15,-41 0-1,-42-42 1,83 42 0,-41 0-1,-1 0 1,1 0 0,-42-41 15,41 41-31,1 0 15,0 0 1,-1 0 15,1 0 1,-42-42 46,42 42-63,-1 0 17,1 0-1,0 0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12-09T02:46:23.595"/>
    </inkml:context>
    <inkml:brush xml:id="br0">
      <inkml:brushProperty name="width" value="0.4" units="cm"/>
      <inkml:brushProperty name="height" value="0.8" units="cm"/>
      <inkml:brushProperty name="color" value="#FFFC00"/>
      <inkml:brushProperty name="tip" value="rectangle"/>
      <inkml:brushProperty name="rasterOp" value="maskPen"/>
      <inkml:brushProperty name="fitToCurve" value="1"/>
    </inkml:brush>
  </inkml:definitions>
  <inkml:trace contextRef="#ctx0" brushRef="#br0">0 43 0,'0'42'313,"0"-1"-298,0 1 16,0 0 1,0-1 61,42-41 1,-42 42-63,0 0 16,42-42-47,-42 41 172,0 1-125,41 0-16,-41-1-15,0 1 15,0 0 0,0-1 16,0 1 0,0-1 0,0 1 0,0 0 15,0-1-30,0 1 15,0 0 124,0-1-139,0 1-1,0 0 0,-41-42 63,41-42 109,0 0-94,0 1-46,41 41-32,1 0-15,-42-42-1,83 42 1,-83-42 0,0 1 15,83-1 16,-41 42-32,0-42 1,-1 42 0,1 0-1,0 0 17,-1 0-1,1 0 31,0 0-30,-1 0 14,1 0 1,0 0-15,-1 0-32,1 0 15,-1 0 16,1 0 1,0 0 15,-1 0 46,-41 42-77,42-42 15,-42 42-15,42-42 15,-42-42 625,0 0-640,0 1 15,0-1-15,0 1-1,0-1 17,-42 42-17,42-83 17,-42 83-1,42-42-16,0 0 1,-41 42 0,41-83-1,0 41 32,0 1 0,-42-1 203,42 0-172,-42 1-78,1 41 16,41-83 31,-42 83 93,1 0 32,-1 0-94,0 0-15,42 41-32,-41-41 0,-1 0 32,0 0-32,42 42-15,-83-1 15,41-41 110,1 42-48,-1-42-77,0 0 15,1 0-31,-1 0 63,42 42 30,42-42 579,-1 0-656,1 0 0,0 0-1,-1 0 16,1 0 1,-42-42-32,83 42 31,1 0-15,-43 0-1,1 0 1,0 0 15,-1-42-15,1 42 124,-1 0-108,1-41-1,0 41 0,-1 0 0,1 0 16,0-42 16,-1 42-48,-41 42 938,0-1-937,0 1 0,0 0-1,0-1 17,0 1-1,0 0 0,-41-42-15,41 41-1,0 1 1,0 0 78,0-1 46,0 1-108,0 0-17,0-1 1,0 1 31,-42-42 62,42 41 32,0 1-110,-42 0 0,1-42 0,41 41-15,0 1 15,-42-42 63,0 0 0,1 0-63,41 42-15,-42-42-1,1 0 17,-1 41-17,0-41 1,1 42-1,-1-42 17,0 0-1,1 42-15,-1-42 15,0 0 0,1 0 0,-1 0 32,0 0-48,1 0 1,-1 0 15,1 0 1,-1 0 46,0 0-47,1 0 16,-1 0-16,0 0 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12-09T02:50:30.273"/>
    </inkml:context>
    <inkml:brush xml:id="br0">
      <inkml:brushProperty name="width" value="0.4" units="cm"/>
      <inkml:brushProperty name="height" value="0.8" units="cm"/>
      <inkml:brushProperty name="color" value="#FFFC00"/>
      <inkml:brushProperty name="tip" value="rectangle"/>
      <inkml:brushProperty name="rasterOp" value="maskPen"/>
      <inkml:brushProperty name="fitToCurve" value="1"/>
    </inkml:brush>
  </inkml:definitions>
  <inkml:trace contextRef="#ctx0" brushRef="#br0">0 15 0,'42'0'313,"-1"0"-298,1 0 1,-1 0 0,43 0 31,-43 0-16,1 0-31,0 0 15,-1 0 1,1 0 0,0 0-1,-1 0 1,1 0 0,-1 0-1,1 0 16,0 0 16,-1 0-15,-41 41 280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12-09T01:23:22.036"/>
    </inkml:context>
    <inkml:brush xml:id="br0">
      <inkml:brushProperty name="width" value="0.4" units="cm"/>
      <inkml:brushProperty name="height" value="0.8" units="cm"/>
      <inkml:brushProperty name="color" value="#FFFC00"/>
      <inkml:brushProperty name="tip" value="rectangle"/>
      <inkml:brushProperty name="rasterOp" value="maskPen"/>
      <inkml:brushProperty name="fitToCurve" value="1"/>
    </inkml:brush>
  </inkml:definitions>
  <inkml:trace contextRef="#ctx0" brushRef="#br0">0 42 0,'42'0'1016,"0"0"-985,-1 0 31,1 0-30,0 0 14,-1 0-30,1 0 15,0 0 16,-1 0 31,1 0 47,0 0-93,-1 0-1,1 0 31,-1 0 1,1 0 15,0 0-31,-42-42 78</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12-09T01:23:30.749"/>
    </inkml:context>
    <inkml:brush xml:id="br0">
      <inkml:brushProperty name="width" value="0.4" units="cm"/>
      <inkml:brushProperty name="height" value="0.8" units="cm"/>
      <inkml:brushProperty name="color" value="#FFFC00"/>
      <inkml:brushProperty name="tip" value="rectangle"/>
      <inkml:brushProperty name="rasterOp" value="maskPen"/>
      <inkml:brushProperty name="fitToCurve" value="1"/>
    </inkml:brush>
  </inkml:definitions>
  <inkml:trace contextRef="#ctx0" brushRef="#br0">0 125 0,'42'0'343,"-1"0"-311,1 0-1,0 0 31,-1 0-15,1 0-16,-1 0 1,1 0-1,0 0 31,-1 0-30,1 0 15,0 0 46,-1 0-46,1 0 31,0 0-31,-42-42-16,41 42-15,1 0 125,-1-41-63,1 41-31,0 0 15,-1-42-15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12-08T21:40:16.770"/>
    </inkml:context>
    <inkml:brush xml:id="br0">
      <inkml:brushProperty name="width" value="0.4" units="cm"/>
      <inkml:brushProperty name="height" value="0.8" units="cm"/>
      <inkml:brushProperty name="color" value="#FFFC00"/>
      <inkml:brushProperty name="tip" value="rectangle"/>
      <inkml:brushProperty name="rasterOp" value="maskPen"/>
      <inkml:brushProperty name="fitToCurve" value="1"/>
    </inkml:brush>
  </inkml:definitions>
  <inkml:trace contextRef="#ctx0" brushRef="#br0">0 86 0,'41'0'407,"1"0"-392,-1 0 32,1 0-31,0 0 15,-1 0 0,1 0 1,0 0-1,-1 0 16,1 0-16,0 0 31,-1 0-15,1 0 47,0 0-63,-1 0 32,1 0-16,-1 0-16,1 0-15,0 0-1,-42-42 1,83 42 31,-41 0 15,-42-41-46,41 41-16,1 0 47,0 0-16,-1 0 16,1 0 15,-1 0-15,1 0 859,0 0-859,-1 0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12-09T01:22:48.903"/>
    </inkml:context>
    <inkml:brush xml:id="br0">
      <inkml:brushProperty name="width" value="0.4" units="cm"/>
      <inkml:brushProperty name="height" value="0.8" units="cm"/>
      <inkml:brushProperty name="color" value="#FFFC00"/>
      <inkml:brushProperty name="tip" value="rectangle"/>
      <inkml:brushProperty name="rasterOp" value="maskPen"/>
      <inkml:brushProperty name="fitToCurve" value="1"/>
    </inkml:brush>
  </inkml:definitions>
  <inkml:trace contextRef="#ctx0" brushRef="#br0">0 0 0,'41'0'344,"1"0"-297,0 0 0,-1 0 15,1 0-31,-1 0 1,1 0 30,0 0-31,-1 0 63,1 0-63,0 0 79,-1 0-48,1 0 1,0 0-48,-1 0 48,1 0-16,0 0 62,-1 0-62,1 0-16,-1 0 16,1 0-16,0 0 188,-1 0-156,1 0 30,0 0-46,-1 0-15,1 0-1,0 0 16,-1 0 15,1 0 94,-1 0 141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17916-F3C5-40E5-A67F-92C2C5F1FC1C}"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61937-8F07-47C4-AF36-32C8AF4D8AEE}" type="slidenum">
              <a:rPr lang="en-US" smtClean="0"/>
              <a:t>‹#›</a:t>
            </a:fld>
            <a:endParaRPr lang="en-US"/>
          </a:p>
        </p:txBody>
      </p:sp>
    </p:spTree>
    <p:extLst>
      <p:ext uri="{BB962C8B-B14F-4D97-AF65-F5344CB8AC3E}">
        <p14:creationId xmlns:p14="http://schemas.microsoft.com/office/powerpoint/2010/main" val="2453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F61937-8F07-47C4-AF36-32C8AF4D8AEE}" type="slidenum">
              <a:rPr lang="en-US" smtClean="0"/>
              <a:t>6</a:t>
            </a:fld>
            <a:endParaRPr lang="en-US"/>
          </a:p>
        </p:txBody>
      </p:sp>
    </p:spTree>
    <p:extLst>
      <p:ext uri="{BB962C8B-B14F-4D97-AF65-F5344CB8AC3E}">
        <p14:creationId xmlns:p14="http://schemas.microsoft.com/office/powerpoint/2010/main" val="92880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F61937-8F07-47C4-AF36-32C8AF4D8AEE}" type="slidenum">
              <a:rPr lang="en-US" smtClean="0"/>
              <a:t>9</a:t>
            </a:fld>
            <a:endParaRPr lang="en-US"/>
          </a:p>
        </p:txBody>
      </p:sp>
    </p:spTree>
    <p:extLst>
      <p:ext uri="{BB962C8B-B14F-4D97-AF65-F5344CB8AC3E}">
        <p14:creationId xmlns:p14="http://schemas.microsoft.com/office/powerpoint/2010/main" val="344462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F61937-8F07-47C4-AF36-32C8AF4D8AEE}" type="slidenum">
              <a:rPr lang="en-US" smtClean="0"/>
              <a:t>10</a:t>
            </a:fld>
            <a:endParaRPr lang="en-US"/>
          </a:p>
        </p:txBody>
      </p:sp>
    </p:spTree>
    <p:extLst>
      <p:ext uri="{BB962C8B-B14F-4D97-AF65-F5344CB8AC3E}">
        <p14:creationId xmlns:p14="http://schemas.microsoft.com/office/powerpoint/2010/main" val="81606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F61937-8F07-47C4-AF36-32C8AF4D8AEE}" type="slidenum">
              <a:rPr lang="en-US" smtClean="0"/>
              <a:t>12</a:t>
            </a:fld>
            <a:endParaRPr lang="en-US"/>
          </a:p>
        </p:txBody>
      </p:sp>
    </p:spTree>
    <p:extLst>
      <p:ext uri="{BB962C8B-B14F-4D97-AF65-F5344CB8AC3E}">
        <p14:creationId xmlns:p14="http://schemas.microsoft.com/office/powerpoint/2010/main" val="183537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F61937-8F07-47C4-AF36-32C8AF4D8AEE}" type="slidenum">
              <a:rPr lang="en-US" smtClean="0"/>
              <a:t>13</a:t>
            </a:fld>
            <a:endParaRPr lang="en-US"/>
          </a:p>
        </p:txBody>
      </p:sp>
    </p:spTree>
    <p:extLst>
      <p:ext uri="{BB962C8B-B14F-4D97-AF65-F5344CB8AC3E}">
        <p14:creationId xmlns:p14="http://schemas.microsoft.com/office/powerpoint/2010/main" val="333754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F61937-8F07-47C4-AF36-32C8AF4D8AEE}" type="slidenum">
              <a:rPr lang="en-US" smtClean="0"/>
              <a:t>20</a:t>
            </a:fld>
            <a:endParaRPr lang="en-US"/>
          </a:p>
        </p:txBody>
      </p:sp>
    </p:spTree>
    <p:extLst>
      <p:ext uri="{BB962C8B-B14F-4D97-AF65-F5344CB8AC3E}">
        <p14:creationId xmlns:p14="http://schemas.microsoft.com/office/powerpoint/2010/main" val="43160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3774-55F5-4254-B313-28B52A03A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94B6F-3386-4785-9DB4-889A2CF3A1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79617A-91A8-488E-8742-900FF6907993}"/>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5" name="Footer Placeholder 4">
            <a:extLst>
              <a:ext uri="{FF2B5EF4-FFF2-40B4-BE49-F238E27FC236}">
                <a16:creationId xmlns:a16="http://schemas.microsoft.com/office/drawing/2014/main" id="{51AF3EFA-21D4-4816-BBEE-0D2CAC1A0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8F89E-2C00-4906-9BD7-83035AA64C26}"/>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1921031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9CE3-702B-4C65-B8C2-037F413CB7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D777F8-4AB9-48C6-8C0E-A6392866EB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2FC33-D5FA-4CFC-B530-5063B01C05F7}"/>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5" name="Footer Placeholder 4">
            <a:extLst>
              <a:ext uri="{FF2B5EF4-FFF2-40B4-BE49-F238E27FC236}">
                <a16:creationId xmlns:a16="http://schemas.microsoft.com/office/drawing/2014/main" id="{D2F53345-418F-4072-A8A8-EFBBA9D88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15C70-5C52-428B-A0B6-8780DF2F189B}"/>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722117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406A7F-55EF-4E9B-87B9-C4FBF3BB7B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3F999-6867-41A9-B73F-4B17334CCC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1DB0D-4FEA-4E37-B8D4-CE97AD132357}"/>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5" name="Footer Placeholder 4">
            <a:extLst>
              <a:ext uri="{FF2B5EF4-FFF2-40B4-BE49-F238E27FC236}">
                <a16:creationId xmlns:a16="http://schemas.microsoft.com/office/drawing/2014/main" id="{1E573E79-57BC-42BA-9D49-92196421A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70636-FEA7-4426-A058-3AB44EB8698F}"/>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159851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B73F-BCAB-4743-993F-03B815851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CDD423-FFEC-4B81-9B6F-DF53EBB5D0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31A3E-401E-47F6-9F86-6CD66ABBA63E}"/>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5" name="Footer Placeholder 4">
            <a:extLst>
              <a:ext uri="{FF2B5EF4-FFF2-40B4-BE49-F238E27FC236}">
                <a16:creationId xmlns:a16="http://schemas.microsoft.com/office/drawing/2014/main" id="{C1EECB97-D703-4BFB-B07D-81833E910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BB848-B167-4AB5-9FF7-3F2C1A06623A}"/>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308324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AE0E-174E-47C5-8C4A-F5D1EFF62B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727BF-C8E4-4E4F-80B6-9DBB016FC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B2A6A5-4EDC-4D10-8B71-6499CDFBEC2D}"/>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5" name="Footer Placeholder 4">
            <a:extLst>
              <a:ext uri="{FF2B5EF4-FFF2-40B4-BE49-F238E27FC236}">
                <a16:creationId xmlns:a16="http://schemas.microsoft.com/office/drawing/2014/main" id="{11975DA8-B1B4-4E26-B2A1-D9DD28C3E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57676-6837-44A9-A50B-D36A3506E5F3}"/>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14403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EF67-B227-431A-8FC3-CECCA349A5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782CA4-0AAF-41BD-9453-521A300BBA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BFA0D-2156-4689-9DCB-D3028DD2ED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F72F8B-49D0-488E-8124-172760EADF06}"/>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6" name="Footer Placeholder 5">
            <a:extLst>
              <a:ext uri="{FF2B5EF4-FFF2-40B4-BE49-F238E27FC236}">
                <a16:creationId xmlns:a16="http://schemas.microsoft.com/office/drawing/2014/main" id="{29752C9B-A82C-41F4-A3F1-ED309F4C2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5C8B3-8321-4429-A9FE-53A048658CE1}"/>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180818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B992-1505-491C-A26B-3D64AF67B5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72A2C7-2A60-4DF0-AB6E-B211CE7CB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3875F7-C896-455B-806D-1F157E5EA0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BB408-B1A7-402E-BF99-77A833D8B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D3F9F7-5033-43B3-90E6-FAAE91A227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BDB6CC-FCFF-4FFA-BABB-85627E29D42F}"/>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8" name="Footer Placeholder 7">
            <a:extLst>
              <a:ext uri="{FF2B5EF4-FFF2-40B4-BE49-F238E27FC236}">
                <a16:creationId xmlns:a16="http://schemas.microsoft.com/office/drawing/2014/main" id="{0739778B-132F-47E8-AE47-B0241DC63B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F5B45-405B-40D4-A70B-55CD495E8976}"/>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101433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29DE-2DB0-444A-8A10-214EFE8384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4A916F-D4EF-412E-A767-F5C43E56F792}"/>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4" name="Footer Placeholder 3">
            <a:extLst>
              <a:ext uri="{FF2B5EF4-FFF2-40B4-BE49-F238E27FC236}">
                <a16:creationId xmlns:a16="http://schemas.microsoft.com/office/drawing/2014/main" id="{D04522FD-9685-4FC7-A037-C4D1825F58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962503-5206-4050-AF9C-76756D841BAA}"/>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193024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17B66-94E1-42A4-BFFF-9DA89D784B5F}"/>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3" name="Footer Placeholder 2">
            <a:extLst>
              <a:ext uri="{FF2B5EF4-FFF2-40B4-BE49-F238E27FC236}">
                <a16:creationId xmlns:a16="http://schemas.microsoft.com/office/drawing/2014/main" id="{A838CDF7-12AF-44D3-AE4E-60D007178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9F21DE-6776-4038-9239-2FAA4484C5D6}"/>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210761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36EA-9C9E-44A3-875E-3D9143FB0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F25510-C971-4CEC-8A6F-216D6F1D7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218A9-800E-4B1B-B67B-98DEBD65B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1E7387-821A-4FA2-AD25-E6615C250D79}"/>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6" name="Footer Placeholder 5">
            <a:extLst>
              <a:ext uri="{FF2B5EF4-FFF2-40B4-BE49-F238E27FC236}">
                <a16:creationId xmlns:a16="http://schemas.microsoft.com/office/drawing/2014/main" id="{7666F7ED-CFE7-4876-A233-F2277D129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A9061-8E6F-4ACD-AE5C-B9CAD045E4AE}"/>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14194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D2FE-C27D-4567-A3C7-4500EF3B6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B30D26-8E8E-428A-89F9-43ADB0855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97986B-82F9-4438-99C1-4A6A358B1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9C9F30-4FF9-42E0-9253-5BD88AF21A66}"/>
              </a:ext>
            </a:extLst>
          </p:cNvPr>
          <p:cNvSpPr>
            <a:spLocks noGrp="1"/>
          </p:cNvSpPr>
          <p:nvPr>
            <p:ph type="dt" sz="half" idx="10"/>
          </p:nvPr>
        </p:nvSpPr>
        <p:spPr/>
        <p:txBody>
          <a:bodyPr/>
          <a:lstStyle/>
          <a:p>
            <a:fld id="{03C56041-81DB-4C86-AD8A-174C9204D377}" type="datetimeFigureOut">
              <a:rPr lang="en-US" smtClean="0"/>
              <a:t>12/8/2022</a:t>
            </a:fld>
            <a:endParaRPr lang="en-US"/>
          </a:p>
        </p:txBody>
      </p:sp>
      <p:sp>
        <p:nvSpPr>
          <p:cNvPr id="6" name="Footer Placeholder 5">
            <a:extLst>
              <a:ext uri="{FF2B5EF4-FFF2-40B4-BE49-F238E27FC236}">
                <a16:creationId xmlns:a16="http://schemas.microsoft.com/office/drawing/2014/main" id="{DB533588-959A-44ED-8120-83D31873E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BB68B-901D-479F-A81E-138A657A1BCF}"/>
              </a:ext>
            </a:extLst>
          </p:cNvPr>
          <p:cNvSpPr>
            <a:spLocks noGrp="1"/>
          </p:cNvSpPr>
          <p:nvPr>
            <p:ph type="sldNum" sz="quarter" idx="12"/>
          </p:nvPr>
        </p:nvSpPr>
        <p:spPr/>
        <p:txBody>
          <a:bodyPr/>
          <a:lstStyle/>
          <a:p>
            <a:fld id="{F6B02DAF-1377-49D8-B2E4-3854491DBD1E}" type="slidenum">
              <a:rPr lang="en-US" smtClean="0"/>
              <a:t>‹#›</a:t>
            </a:fld>
            <a:endParaRPr lang="en-US"/>
          </a:p>
        </p:txBody>
      </p:sp>
    </p:spTree>
    <p:extLst>
      <p:ext uri="{BB962C8B-B14F-4D97-AF65-F5344CB8AC3E}">
        <p14:creationId xmlns:p14="http://schemas.microsoft.com/office/powerpoint/2010/main" val="154636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CE466-8033-4523-A176-270D9DA51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FF43A-8F99-4479-BA47-10AD01546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0BB42-4297-4BBF-84FE-4469B03A1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56041-81DB-4C86-AD8A-174C9204D377}" type="datetimeFigureOut">
              <a:rPr lang="en-US" smtClean="0"/>
              <a:t>12/8/2022</a:t>
            </a:fld>
            <a:endParaRPr lang="en-US"/>
          </a:p>
        </p:txBody>
      </p:sp>
      <p:sp>
        <p:nvSpPr>
          <p:cNvPr id="5" name="Footer Placeholder 4">
            <a:extLst>
              <a:ext uri="{FF2B5EF4-FFF2-40B4-BE49-F238E27FC236}">
                <a16:creationId xmlns:a16="http://schemas.microsoft.com/office/drawing/2014/main" id="{5C3384B8-4FAF-4B14-A380-EBF6CC364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17333-8D89-4F76-B2A2-E14351D15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02DAF-1377-49D8-B2E4-3854491DBD1E}" type="slidenum">
              <a:rPr lang="en-US" smtClean="0"/>
              <a:t>‹#›</a:t>
            </a:fld>
            <a:endParaRPr lang="en-US"/>
          </a:p>
        </p:txBody>
      </p:sp>
    </p:spTree>
    <p:extLst>
      <p:ext uri="{BB962C8B-B14F-4D97-AF65-F5344CB8AC3E}">
        <p14:creationId xmlns:p14="http://schemas.microsoft.com/office/powerpoint/2010/main" val="5734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customXml" Target="../ink/ink1.xml"/><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customXml" Target="../ink/ink5.xml"/><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customXml" Target="../ink/ink4.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4.png"/><Relationship Id="rId4" Type="http://schemas.openxmlformats.org/officeDocument/2006/relationships/customXml" Target="../ink/ink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customXml" Target="../ink/ink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AS_Institute"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zoomhealth.co.uk/debunking-the-myths-of-diabetes/" TargetMode="External"/><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ourses.lumenlearning.com/alamo-sociology/chapter/the-scientific-method/"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www.pngall.com/1-number-png/download/2754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https://rebelem.com/five-critical-care-articles-clinical-practic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051A064-A52D-4D3D-B4AC-FA5A87D1D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626" y="3615397"/>
            <a:ext cx="8374374" cy="3242603"/>
          </a:xfrm>
          <a:prstGeom prst="rect">
            <a:avLst/>
          </a:prstGeom>
          <a:pattFill prst="pct90">
            <a:fgClr>
              <a:schemeClr val="accent1">
                <a:lumMod val="50000"/>
              </a:schemeClr>
            </a:fgClr>
            <a:bgClr>
              <a:schemeClr val="bg1"/>
            </a:bgClr>
          </a:pattFill>
        </p:spPr>
      </p:pic>
      <p:pic>
        <p:nvPicPr>
          <p:cNvPr id="13" name="Picture 12">
            <a:extLst>
              <a:ext uri="{FF2B5EF4-FFF2-40B4-BE49-F238E27FC236}">
                <a16:creationId xmlns:a16="http://schemas.microsoft.com/office/drawing/2014/main" id="{7ACCEAFE-8D07-477A-B7C7-CD5605D2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790209" cy="3429000"/>
          </a:xfrm>
          <a:prstGeom prst="rect">
            <a:avLst/>
          </a:prstGeom>
        </p:spPr>
      </p:pic>
    </p:spTree>
    <p:extLst>
      <p:ext uri="{BB962C8B-B14F-4D97-AF65-F5344CB8AC3E}">
        <p14:creationId xmlns:p14="http://schemas.microsoft.com/office/powerpoint/2010/main" val="80616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2783A6-B045-4FE2-85F4-030063E0000A}"/>
              </a:ext>
            </a:extLst>
          </p:cNvPr>
          <p:cNvSpPr/>
          <p:nvPr/>
        </p:nvSpPr>
        <p:spPr>
          <a:xfrm>
            <a:off x="0" y="0"/>
            <a:ext cx="12192000" cy="6142855"/>
          </a:xfrm>
          <a:prstGeom prst="rect">
            <a:avLst/>
          </a:prstGeom>
          <a:solidFill>
            <a:schemeClr val="accent3">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Research</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Question</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a:t>
            </a: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Is there any difference in the mean of FBS readings among the three groups (High Drug, Low drug, Placebo) across all three sites (Site 1, Site 2, Site3) ?</a:t>
            </a:r>
          </a:p>
          <a:p>
            <a:pPr>
              <a:lnSpc>
                <a:spcPct val="150000"/>
              </a:lnSpc>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we have to compare the means of FBS reading (Dependent variable) among three groups (Independent variable) across three sites ( Independent variable), we have to do </a:t>
            </a:r>
            <a:r>
              <a:rPr lang="en-IN" sz="2000" b="1" dirty="0">
                <a:latin typeface="Times New Roman" panose="02020603050405020304" pitchFamily="18" charset="0"/>
                <a:cs typeface="Times New Roman" panose="02020603050405020304" pitchFamily="18" charset="0"/>
              </a:rPr>
              <a:t>“Two way Anova”.</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Check whether the data is normally distributed or not and whether the data is balanced or not before making the test and assuming the data is normally distributed I performed the test.</a:t>
            </a:r>
          </a:p>
        </p:txBody>
      </p:sp>
      <p:graphicFrame>
        <p:nvGraphicFramePr>
          <p:cNvPr id="3" name="Table 2">
            <a:extLst>
              <a:ext uri="{FF2B5EF4-FFF2-40B4-BE49-F238E27FC236}">
                <a16:creationId xmlns:a16="http://schemas.microsoft.com/office/drawing/2014/main" id="{C6BDED9E-9946-446B-8F1D-ADBE2E8A4660}"/>
              </a:ext>
            </a:extLst>
          </p:cNvPr>
          <p:cNvGraphicFramePr>
            <a:graphicFrameLocks noGrp="1"/>
          </p:cNvGraphicFramePr>
          <p:nvPr>
            <p:extLst>
              <p:ext uri="{D42A27DB-BD31-4B8C-83A1-F6EECF244321}">
                <p14:modId xmlns:p14="http://schemas.microsoft.com/office/powerpoint/2010/main" val="1547893443"/>
              </p:ext>
            </p:extLst>
          </p:nvPr>
        </p:nvGraphicFramePr>
        <p:xfrm>
          <a:off x="1909224" y="2151374"/>
          <a:ext cx="8128000" cy="1706880"/>
        </p:xfrm>
        <a:graphic>
          <a:graphicData uri="http://schemas.openxmlformats.org/drawingml/2006/table">
            <a:tbl>
              <a:tblPr firstRow="1" bandRow="1">
                <a:tableStyleId>{BDBED569-4797-4DF1-A0F4-6AAB3CD982D8}</a:tableStyleId>
              </a:tblPr>
              <a:tblGrid>
                <a:gridCol w="4064000">
                  <a:extLst>
                    <a:ext uri="{9D8B030D-6E8A-4147-A177-3AD203B41FA5}">
                      <a16:colId xmlns:a16="http://schemas.microsoft.com/office/drawing/2014/main" val="2852346798"/>
                    </a:ext>
                  </a:extLst>
                </a:gridCol>
                <a:gridCol w="4064000">
                  <a:extLst>
                    <a:ext uri="{9D8B030D-6E8A-4147-A177-3AD203B41FA5}">
                      <a16:colId xmlns:a16="http://schemas.microsoft.com/office/drawing/2014/main" val="946415235"/>
                    </a:ext>
                  </a:extLst>
                </a:gridCol>
              </a:tblGrid>
              <a:tr h="354612">
                <a:tc>
                  <a:txBody>
                    <a:bodyPr/>
                    <a:lstStyle/>
                    <a:p>
                      <a:pPr algn="ctr"/>
                      <a:r>
                        <a:rPr lang="en-IN" sz="2000" dirty="0">
                          <a:latin typeface="Times New Roman" panose="02020603050405020304" pitchFamily="18" charset="0"/>
                          <a:cs typeface="Times New Roman" panose="02020603050405020304" pitchFamily="18" charset="0"/>
                        </a:rPr>
                        <a:t>Null Hypothesis (H</a:t>
                      </a:r>
                      <a:r>
                        <a:rPr lang="en-IN" sz="1400" dirty="0">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IN" dirty="0"/>
                        <a:t> </a:t>
                      </a:r>
                      <a:r>
                        <a:rPr lang="en-IN" sz="2000" dirty="0">
                          <a:latin typeface="Times New Roman" panose="02020603050405020304" pitchFamily="18" charset="0"/>
                          <a:cs typeface="Times New Roman" panose="02020603050405020304" pitchFamily="18" charset="0"/>
                        </a:rPr>
                        <a:t>Alternative Hypothesis (H</a:t>
                      </a:r>
                      <a:r>
                        <a:rPr lang="en-IN" sz="14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0058346"/>
                  </a:ext>
                </a:extLst>
              </a:tr>
              <a:tr h="1108785">
                <a:tc>
                  <a:txBody>
                    <a:bodyPr/>
                    <a:lstStyle/>
                    <a:p>
                      <a:r>
                        <a:rPr lang="en-IN" sz="2000" dirty="0">
                          <a:latin typeface="Times New Roman" panose="02020603050405020304" pitchFamily="18" charset="0"/>
                          <a:cs typeface="Times New Roman" panose="02020603050405020304" pitchFamily="18" charset="0"/>
                        </a:rPr>
                        <a:t>There is no difference in the mean of FBS readings among the three groups across all three sites.</a:t>
                      </a:r>
                      <a:endParaRPr lang="en-US" sz="2000" dirty="0">
                        <a:latin typeface="Times New Roman" panose="02020603050405020304" pitchFamily="18" charset="0"/>
                        <a:cs typeface="Times New Roman" panose="02020603050405020304" pitchFamily="18" charset="0"/>
                      </a:endParaRPr>
                    </a:p>
                  </a:txBody>
                  <a:tcPr>
                    <a:solidFill>
                      <a:schemeClr val="tx2">
                        <a:lumMod val="20000"/>
                        <a:lumOff val="80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There is a difference in the mean of FBS readings among at least two groups </a:t>
                      </a:r>
                      <a:r>
                        <a:rPr lang="en-IN" sz="2000">
                          <a:latin typeface="Times New Roman" panose="02020603050405020304" pitchFamily="18" charset="0"/>
                          <a:cs typeface="Times New Roman" panose="02020603050405020304" pitchFamily="18" charset="0"/>
                        </a:rPr>
                        <a:t>across at </a:t>
                      </a:r>
                      <a:r>
                        <a:rPr lang="en-IN" sz="2000" dirty="0">
                          <a:latin typeface="Times New Roman" panose="02020603050405020304" pitchFamily="18" charset="0"/>
                          <a:cs typeface="Times New Roman" panose="02020603050405020304" pitchFamily="18" charset="0"/>
                        </a:rPr>
                        <a:t>least two sites.</a:t>
                      </a:r>
                      <a:endParaRPr lang="en-US"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txBody>
                  <a:tcPr>
                    <a:solidFill>
                      <a:schemeClr val="bg2">
                        <a:alpha val="20000"/>
                      </a:schemeClr>
                    </a:solidFill>
                  </a:tcPr>
                </a:tc>
                <a:extLst>
                  <a:ext uri="{0D108BD9-81ED-4DB2-BD59-A6C34878D82A}">
                    <a16:rowId xmlns:a16="http://schemas.microsoft.com/office/drawing/2014/main" val="2152468603"/>
                  </a:ext>
                </a:extLst>
              </a:tr>
            </a:tbl>
          </a:graphicData>
        </a:graphic>
      </p:graphicFrame>
    </p:spTree>
    <p:extLst>
      <p:ext uri="{BB962C8B-B14F-4D97-AF65-F5344CB8AC3E}">
        <p14:creationId xmlns:p14="http://schemas.microsoft.com/office/powerpoint/2010/main" val="384027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023A69-58EA-476B-A540-B58D6C9FF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894409" cy="1233714"/>
          </a:xfrm>
          <a:prstGeom prst="rect">
            <a:avLst/>
          </a:prstGeom>
        </p:spPr>
      </p:pic>
      <p:pic>
        <p:nvPicPr>
          <p:cNvPr id="11" name="Picture 10">
            <a:extLst>
              <a:ext uri="{FF2B5EF4-FFF2-40B4-BE49-F238E27FC236}">
                <a16:creationId xmlns:a16="http://schemas.microsoft.com/office/drawing/2014/main" id="{3C236C1F-963E-42F6-A929-749A6A89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007" y="0"/>
            <a:ext cx="6032993" cy="1233713"/>
          </a:xfrm>
          <a:prstGeom prst="rect">
            <a:avLst/>
          </a:prstGeom>
        </p:spPr>
      </p:pic>
      <p:pic>
        <p:nvPicPr>
          <p:cNvPr id="13" name="Picture 12">
            <a:extLst>
              <a:ext uri="{FF2B5EF4-FFF2-40B4-BE49-F238E27FC236}">
                <a16:creationId xmlns:a16="http://schemas.microsoft.com/office/drawing/2014/main" id="{D836572D-24EE-47D6-BD8F-EED33E20A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6076" y="1756060"/>
            <a:ext cx="3411518" cy="1979522"/>
          </a:xfrm>
          <a:prstGeom prst="rect">
            <a:avLst/>
          </a:prstGeom>
        </p:spPr>
      </p:pic>
      <p:pic>
        <p:nvPicPr>
          <p:cNvPr id="20" name="Picture 19">
            <a:extLst>
              <a:ext uri="{FF2B5EF4-FFF2-40B4-BE49-F238E27FC236}">
                <a16:creationId xmlns:a16="http://schemas.microsoft.com/office/drawing/2014/main" id="{058EE277-AB5B-4202-A3FA-8611AEAD5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484686"/>
            <a:ext cx="2400635" cy="2362530"/>
          </a:xfrm>
          <a:prstGeom prst="rect">
            <a:avLst/>
          </a:prstGeom>
        </p:spPr>
      </p:pic>
      <p:sp>
        <p:nvSpPr>
          <p:cNvPr id="25" name="Arrow: Left 24">
            <a:extLst>
              <a:ext uri="{FF2B5EF4-FFF2-40B4-BE49-F238E27FC236}">
                <a16:creationId xmlns:a16="http://schemas.microsoft.com/office/drawing/2014/main" id="{ACE9B1BF-7DFB-4CAD-9979-6299D082D267}"/>
              </a:ext>
            </a:extLst>
          </p:cNvPr>
          <p:cNvSpPr/>
          <p:nvPr/>
        </p:nvSpPr>
        <p:spPr>
          <a:xfrm>
            <a:off x="2504478" y="2891204"/>
            <a:ext cx="578963" cy="2939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BE37826-F9CF-48A1-BD24-94F00894E103}"/>
              </a:ext>
            </a:extLst>
          </p:cNvPr>
          <p:cNvSpPr/>
          <p:nvPr/>
        </p:nvSpPr>
        <p:spPr>
          <a:xfrm>
            <a:off x="6740230" y="2912510"/>
            <a:ext cx="578963" cy="293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E0146C22-542A-48D4-90FF-EBE8CC3A20F5}"/>
              </a:ext>
            </a:extLst>
          </p:cNvPr>
          <p:cNvSpPr/>
          <p:nvPr/>
        </p:nvSpPr>
        <p:spPr>
          <a:xfrm>
            <a:off x="4638501" y="3774748"/>
            <a:ext cx="290286" cy="5500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96F9E83-95B5-49E6-A5E4-AEF0173EA625}"/>
              </a:ext>
            </a:extLst>
          </p:cNvPr>
          <p:cNvSpPr txBox="1"/>
          <p:nvPr/>
        </p:nvSpPr>
        <p:spPr>
          <a:xfrm>
            <a:off x="7263215" y="4160398"/>
            <a:ext cx="4721669"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Since the P-Value is 0.0649, which is greater than 0.05, we can reject the alternative hypothesis which indicates that there is no difference in the mean of FBS reading among three </a:t>
            </a:r>
            <a:r>
              <a:rPr lang="en-IN" dirty="0">
                <a:latin typeface="+mj-lt"/>
                <a:cs typeface="Times New Roman" panose="02020603050405020304" pitchFamily="18" charset="0"/>
              </a:rPr>
              <a:t>groups</a:t>
            </a:r>
            <a:r>
              <a:rPr lang="en-IN" dirty="0">
                <a:latin typeface="Times New Roman" panose="02020603050405020304" pitchFamily="18" charset="0"/>
                <a:cs typeface="Times New Roman" panose="02020603050405020304" pitchFamily="18" charset="0"/>
              </a:rPr>
              <a:t> across three sites.</a:t>
            </a:r>
          </a:p>
          <a:p>
            <a:r>
              <a:rPr lang="en-IN" dirty="0">
                <a:latin typeface="Times New Roman" panose="02020603050405020304" pitchFamily="18" charset="0"/>
                <a:cs typeface="Times New Roman" panose="02020603050405020304" pitchFamily="18" charset="0"/>
              </a:rPr>
              <a:t>* P-Value for group is 0.02 – effects the FBS reading</a:t>
            </a:r>
          </a:p>
          <a:p>
            <a:r>
              <a:rPr lang="en-IN" dirty="0">
                <a:latin typeface="Times New Roman" panose="02020603050405020304" pitchFamily="18" charset="0"/>
                <a:cs typeface="Times New Roman" panose="02020603050405020304" pitchFamily="18" charset="0"/>
              </a:rPr>
              <a:t>* P – Value for site is 0.08 – does not have any effect the FBS reading</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94E22EB-90A4-482B-BB63-D9CD81F200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2720" y="1346250"/>
            <a:ext cx="4727821" cy="2701611"/>
          </a:xfrm>
          <a:prstGeom prst="rect">
            <a:avLst/>
          </a:prstGeom>
        </p:spPr>
      </p:pic>
      <p:pic>
        <p:nvPicPr>
          <p:cNvPr id="8" name="Picture 7">
            <a:extLst>
              <a:ext uri="{FF2B5EF4-FFF2-40B4-BE49-F238E27FC236}">
                <a16:creationId xmlns:a16="http://schemas.microsoft.com/office/drawing/2014/main" id="{B1EFDDCE-9956-4839-992D-D58684D0A8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2276" y="4347475"/>
            <a:ext cx="4167472" cy="2510525"/>
          </a:xfrm>
          <a:prstGeom prst="rect">
            <a:avLst/>
          </a:prstGeom>
        </p:spPr>
      </p:pic>
      <p:pic>
        <p:nvPicPr>
          <p:cNvPr id="12" name="Picture 11">
            <a:extLst>
              <a:ext uri="{FF2B5EF4-FFF2-40B4-BE49-F238E27FC236}">
                <a16:creationId xmlns:a16="http://schemas.microsoft.com/office/drawing/2014/main" id="{3BE6F145-3AA2-4FAD-910B-DD1A755160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114" y="4010518"/>
            <a:ext cx="2133898" cy="1228896"/>
          </a:xfrm>
          <a:prstGeom prst="rect">
            <a:avLst/>
          </a:prstGeom>
        </p:spPr>
      </p:pic>
      <p:pic>
        <p:nvPicPr>
          <p:cNvPr id="15" name="Picture 14">
            <a:extLst>
              <a:ext uri="{FF2B5EF4-FFF2-40B4-BE49-F238E27FC236}">
                <a16:creationId xmlns:a16="http://schemas.microsoft.com/office/drawing/2014/main" id="{66FF7B98-2428-4417-A03E-A9443E1125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114" y="5402716"/>
            <a:ext cx="2200582" cy="1295581"/>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094FDF7C-F2D8-40B5-9013-906589EBC1F1}"/>
                  </a:ext>
                </a:extLst>
              </p14:cNvPr>
              <p14:cNvContentPartPr/>
              <p14:nvPr/>
            </p14:nvContentPartPr>
            <p14:xfrm>
              <a:off x="6505554" y="5620178"/>
              <a:ext cx="330480" cy="46440"/>
            </p14:xfrm>
          </p:contentPart>
        </mc:Choice>
        <mc:Fallback xmlns="">
          <p:pic>
            <p:nvPicPr>
              <p:cNvPr id="3" name="Ink 2">
                <a:extLst>
                  <a:ext uri="{FF2B5EF4-FFF2-40B4-BE49-F238E27FC236}">
                    <a16:creationId xmlns:a16="http://schemas.microsoft.com/office/drawing/2014/main" id="{094FDF7C-F2D8-40B5-9013-906589EBC1F1}"/>
                  </a:ext>
                </a:extLst>
              </p:cNvPr>
              <p:cNvPicPr/>
              <p:nvPr/>
            </p:nvPicPr>
            <p:blipFill>
              <a:blip r:embed="rId11"/>
              <a:stretch>
                <a:fillRect/>
              </a:stretch>
            </p:blipFill>
            <p:spPr>
              <a:xfrm>
                <a:off x="6433554" y="5476178"/>
                <a:ext cx="4741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4E7CFBE8-DA35-4F56-B0E8-F4F3238E4FDB}"/>
                  </a:ext>
                </a:extLst>
              </p14:cNvPr>
              <p14:cNvContentPartPr/>
              <p14:nvPr/>
            </p14:nvContentPartPr>
            <p14:xfrm>
              <a:off x="11332434" y="3192338"/>
              <a:ext cx="420120" cy="375840"/>
            </p14:xfrm>
          </p:contentPart>
        </mc:Choice>
        <mc:Fallback xmlns="">
          <p:pic>
            <p:nvPicPr>
              <p:cNvPr id="4" name="Ink 3">
                <a:extLst>
                  <a:ext uri="{FF2B5EF4-FFF2-40B4-BE49-F238E27FC236}">
                    <a16:creationId xmlns:a16="http://schemas.microsoft.com/office/drawing/2014/main" id="{4E7CFBE8-DA35-4F56-B0E8-F4F3238E4FDB}"/>
                  </a:ext>
                </a:extLst>
              </p:cNvPr>
              <p:cNvPicPr/>
              <p:nvPr/>
            </p:nvPicPr>
            <p:blipFill>
              <a:blip r:embed="rId13"/>
              <a:stretch>
                <a:fillRect/>
              </a:stretch>
            </p:blipFill>
            <p:spPr>
              <a:xfrm>
                <a:off x="11260434" y="3048338"/>
                <a:ext cx="563760" cy="663480"/>
              </a:xfrm>
              <a:prstGeom prst="rect">
                <a:avLst/>
              </a:prstGeom>
            </p:spPr>
          </p:pic>
        </mc:Fallback>
      </mc:AlternateContent>
    </p:spTree>
    <p:extLst>
      <p:ext uri="{BB962C8B-B14F-4D97-AF65-F5344CB8AC3E}">
        <p14:creationId xmlns:p14="http://schemas.microsoft.com/office/powerpoint/2010/main" val="214870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A80422-EC78-4C0B-9A42-E94B43F4A4F9}"/>
              </a:ext>
            </a:extLst>
          </p:cNvPr>
          <p:cNvSpPr txBox="1"/>
          <p:nvPr/>
        </p:nvSpPr>
        <p:spPr>
          <a:xfrm>
            <a:off x="0" y="563568"/>
            <a:ext cx="12192000" cy="5730864"/>
          </a:xfrm>
          <a:prstGeom prst="rect">
            <a:avLst/>
          </a:prstGeom>
          <a:solidFill>
            <a:schemeClr val="accent3">
              <a:lumMod val="40000"/>
              <a:lumOff val="60000"/>
            </a:schemeClr>
          </a:solidFill>
        </p:spPr>
        <p:txBody>
          <a:bodyPr wrap="square" rtlCol="0">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Research</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Question</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2:</a:t>
            </a: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Is there any difference in the mean of FBS readings among the three age groups (Young Age, Middle Age, old Age)?</a:t>
            </a: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we have to compare the means of FBS reading (Dependent variable) among three age groups (Independent variable), we have to do </a:t>
            </a:r>
            <a:r>
              <a:rPr lang="en-IN" sz="2000" b="1" dirty="0">
                <a:latin typeface="Times New Roman" panose="02020603050405020304" pitchFamily="18" charset="0"/>
                <a:cs typeface="Times New Roman" panose="02020603050405020304" pitchFamily="18" charset="0"/>
              </a:rPr>
              <a:t>“One way Anova”.</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Check whether the data is normally distributed or not before making the test. Assuming the data is normally distributed I carried the test.</a:t>
            </a: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9FFEC01-54A8-4960-83AE-326C4DAD66AD}"/>
              </a:ext>
            </a:extLst>
          </p:cNvPr>
          <p:cNvGraphicFramePr>
            <a:graphicFrameLocks noGrp="1"/>
          </p:cNvGraphicFramePr>
          <p:nvPr>
            <p:extLst>
              <p:ext uri="{D42A27DB-BD31-4B8C-83A1-F6EECF244321}">
                <p14:modId xmlns:p14="http://schemas.microsoft.com/office/powerpoint/2010/main" val="2624476995"/>
              </p:ext>
            </p:extLst>
          </p:nvPr>
        </p:nvGraphicFramePr>
        <p:xfrm>
          <a:off x="2136931" y="2175486"/>
          <a:ext cx="8128000" cy="167640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2368706826"/>
                    </a:ext>
                  </a:extLst>
                </a:gridCol>
                <a:gridCol w="4064000">
                  <a:extLst>
                    <a:ext uri="{9D8B030D-6E8A-4147-A177-3AD203B41FA5}">
                      <a16:colId xmlns:a16="http://schemas.microsoft.com/office/drawing/2014/main" val="1109919447"/>
                    </a:ext>
                  </a:extLst>
                </a:gridCol>
              </a:tblGrid>
              <a:tr h="370840">
                <a:tc>
                  <a:txBody>
                    <a:bodyPr/>
                    <a:lstStyle/>
                    <a:p>
                      <a:pPr algn="ctr"/>
                      <a:r>
                        <a:rPr lang="en-IN" sz="2000" dirty="0">
                          <a:latin typeface="Times New Roman" panose="02020603050405020304" pitchFamily="18" charset="0"/>
                          <a:cs typeface="Times New Roman" panose="02020603050405020304" pitchFamily="18" charset="0"/>
                        </a:rPr>
                        <a:t>Null Hypothesis (H</a:t>
                      </a:r>
                      <a:r>
                        <a:rPr lang="en-IN" sz="1400" dirty="0">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       </a:t>
                      </a:r>
                      <a:r>
                        <a:rPr lang="en-IN" sz="2000" dirty="0">
                          <a:latin typeface="Times New Roman" panose="02020603050405020304" pitchFamily="18" charset="0"/>
                          <a:cs typeface="Times New Roman" panose="02020603050405020304" pitchFamily="18" charset="0"/>
                        </a:rPr>
                        <a:t>Alternative Hypothesis (H</a:t>
                      </a:r>
                      <a:r>
                        <a:rPr lang="en-IN" sz="14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ctr"/>
                      <a:endParaRPr lang="en-US" dirty="0"/>
                    </a:p>
                  </a:txBody>
                  <a:tcPr/>
                </a:tc>
                <a:extLst>
                  <a:ext uri="{0D108BD9-81ED-4DB2-BD59-A6C34878D82A}">
                    <a16:rowId xmlns:a16="http://schemas.microsoft.com/office/drawing/2014/main" val="1516659094"/>
                  </a:ext>
                </a:extLst>
              </a:tr>
              <a:tr h="370840">
                <a:tc>
                  <a:txBody>
                    <a:bodyPr/>
                    <a:lstStyle/>
                    <a:p>
                      <a:r>
                        <a:rPr lang="en-IN" sz="2000" dirty="0">
                          <a:latin typeface="Times New Roman" panose="02020603050405020304" pitchFamily="18" charset="0"/>
                          <a:cs typeface="Times New Roman" panose="02020603050405020304" pitchFamily="18" charset="0"/>
                        </a:rPr>
                        <a:t>There is no difference in the mean of FBS reading among three age groups.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There is a difference in the mean of FBS reading among at least two age groups</a:t>
                      </a:r>
                      <a:endParaRPr lang="en-US" sz="2000" dirty="0"/>
                    </a:p>
                  </a:txBody>
                  <a:tcPr/>
                </a:tc>
                <a:extLst>
                  <a:ext uri="{0D108BD9-81ED-4DB2-BD59-A6C34878D82A}">
                    <a16:rowId xmlns:a16="http://schemas.microsoft.com/office/drawing/2014/main" val="2390972321"/>
                  </a:ext>
                </a:extLst>
              </a:tr>
            </a:tbl>
          </a:graphicData>
        </a:graphic>
      </p:graphicFrame>
    </p:spTree>
    <p:extLst>
      <p:ext uri="{BB962C8B-B14F-4D97-AF65-F5344CB8AC3E}">
        <p14:creationId xmlns:p14="http://schemas.microsoft.com/office/powerpoint/2010/main" val="71348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2E6A36-B9C5-400E-BF24-3C601430E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386"/>
            <a:ext cx="4382112" cy="1771897"/>
          </a:xfrm>
          <a:prstGeom prst="rect">
            <a:avLst/>
          </a:prstGeom>
        </p:spPr>
      </p:pic>
      <p:pic>
        <p:nvPicPr>
          <p:cNvPr id="5" name="Picture 4">
            <a:extLst>
              <a:ext uri="{FF2B5EF4-FFF2-40B4-BE49-F238E27FC236}">
                <a16:creationId xmlns:a16="http://schemas.microsoft.com/office/drawing/2014/main" id="{623318A3-58F6-4251-A72F-12DE30EFD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805" y="104311"/>
            <a:ext cx="3086562" cy="1945312"/>
          </a:xfrm>
          <a:prstGeom prst="rect">
            <a:avLst/>
          </a:prstGeom>
        </p:spPr>
      </p:pic>
      <p:pic>
        <p:nvPicPr>
          <p:cNvPr id="7" name="Picture 6">
            <a:extLst>
              <a:ext uri="{FF2B5EF4-FFF2-40B4-BE49-F238E27FC236}">
                <a16:creationId xmlns:a16="http://schemas.microsoft.com/office/drawing/2014/main" id="{76B837FC-E6E7-4F29-AD33-7FD0F6DC54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100" y="76942"/>
            <a:ext cx="3581900" cy="3608681"/>
          </a:xfrm>
          <a:prstGeom prst="rect">
            <a:avLst/>
          </a:prstGeom>
        </p:spPr>
      </p:pic>
      <p:pic>
        <p:nvPicPr>
          <p:cNvPr id="9" name="Picture 8">
            <a:extLst>
              <a:ext uri="{FF2B5EF4-FFF2-40B4-BE49-F238E27FC236}">
                <a16:creationId xmlns:a16="http://schemas.microsoft.com/office/drawing/2014/main" id="{A2F9D12E-AD7B-4C97-9B20-EF39989A81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571152"/>
            <a:ext cx="3581900" cy="4286848"/>
          </a:xfrm>
          <a:prstGeom prst="rect">
            <a:avLst/>
          </a:prstGeom>
        </p:spPr>
      </p:pic>
      <p:pic>
        <p:nvPicPr>
          <p:cNvPr id="11" name="Picture 10">
            <a:extLst>
              <a:ext uri="{FF2B5EF4-FFF2-40B4-BE49-F238E27FC236}">
                <a16:creationId xmlns:a16="http://schemas.microsoft.com/office/drawing/2014/main" id="{FC9F0130-851D-4BB0-8B23-7B10C408F9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2384" y="3429000"/>
            <a:ext cx="4372585" cy="3324689"/>
          </a:xfrm>
          <a:prstGeom prst="rect">
            <a:avLst/>
          </a:prstGeom>
        </p:spPr>
      </p:pic>
      <p:sp>
        <p:nvSpPr>
          <p:cNvPr id="12" name="TextBox 11">
            <a:extLst>
              <a:ext uri="{FF2B5EF4-FFF2-40B4-BE49-F238E27FC236}">
                <a16:creationId xmlns:a16="http://schemas.microsoft.com/office/drawing/2014/main" id="{E5688A5A-D9E4-4A99-8640-031AED257256}"/>
              </a:ext>
            </a:extLst>
          </p:cNvPr>
          <p:cNvSpPr txBox="1"/>
          <p:nvPr/>
        </p:nvSpPr>
        <p:spPr>
          <a:xfrm>
            <a:off x="8214969" y="3788229"/>
            <a:ext cx="3977031"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P-Value is &lt;0.0001, which is significantly less than 0.05. So, we can accept the alternative hypothesis, which indicates that there </a:t>
            </a:r>
            <a:r>
              <a:rPr lang="en-IN" dirty="0">
                <a:cs typeface="Times New Roman" panose="02020603050405020304" pitchFamily="18" charset="0"/>
              </a:rPr>
              <a:t>is</a:t>
            </a:r>
            <a:r>
              <a:rPr lang="en-IN" dirty="0">
                <a:latin typeface="Times New Roman" panose="02020603050405020304" pitchFamily="18" charset="0"/>
                <a:cs typeface="Times New Roman" panose="02020603050405020304" pitchFamily="18" charset="0"/>
              </a:rPr>
              <a:t> a difference in mean of FBS reading among three age groups. SNK graph shows that old and middle age group shows higher FBS reading when compared to young age group.</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894A982D-AC4B-4597-A6EB-F99FADB955F8}"/>
                  </a:ext>
                </a:extLst>
              </p14:cNvPr>
              <p14:cNvContentPartPr/>
              <p14:nvPr/>
            </p14:nvContentPartPr>
            <p14:xfrm>
              <a:off x="2998074" y="5346218"/>
              <a:ext cx="270000" cy="20520"/>
            </p14:xfrm>
          </p:contentPart>
        </mc:Choice>
        <mc:Fallback xmlns="">
          <p:pic>
            <p:nvPicPr>
              <p:cNvPr id="4" name="Ink 3">
                <a:extLst>
                  <a:ext uri="{FF2B5EF4-FFF2-40B4-BE49-F238E27FC236}">
                    <a16:creationId xmlns:a16="http://schemas.microsoft.com/office/drawing/2014/main" id="{894A982D-AC4B-4597-A6EB-F99FADB955F8}"/>
                  </a:ext>
                </a:extLst>
              </p:cNvPr>
              <p:cNvPicPr/>
              <p:nvPr/>
            </p:nvPicPr>
            <p:blipFill>
              <a:blip r:embed="rId9"/>
              <a:stretch>
                <a:fillRect/>
              </a:stretch>
            </p:blipFill>
            <p:spPr>
              <a:xfrm>
                <a:off x="2926074" y="5202218"/>
                <a:ext cx="413640" cy="308160"/>
              </a:xfrm>
              <a:prstGeom prst="rect">
                <a:avLst/>
              </a:prstGeom>
            </p:spPr>
          </p:pic>
        </mc:Fallback>
      </mc:AlternateContent>
    </p:spTree>
    <p:extLst>
      <p:ext uri="{BB962C8B-B14F-4D97-AF65-F5344CB8AC3E}">
        <p14:creationId xmlns:p14="http://schemas.microsoft.com/office/powerpoint/2010/main" val="1803917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3F4A29-36A6-41D8-BDDD-9FA9B44064FC}"/>
              </a:ext>
            </a:extLst>
          </p:cNvPr>
          <p:cNvSpPr txBox="1"/>
          <p:nvPr/>
        </p:nvSpPr>
        <p:spPr>
          <a:xfrm>
            <a:off x="0" y="434714"/>
            <a:ext cx="12192000" cy="7171194"/>
          </a:xfrm>
          <a:prstGeom prst="rect">
            <a:avLst/>
          </a:prstGeom>
          <a:solidFill>
            <a:schemeClr val="accent3">
              <a:lumMod val="40000"/>
              <a:lumOff val="60000"/>
            </a:schemeClr>
          </a:solidFill>
        </p:spPr>
        <p:txBody>
          <a:bodyPr wrap="square" rtlCol="0">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Research</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Question</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3:</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Which state among two states outperform the other in terms of FBS reading?</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we have to compare the means of FBS reading (Dependent variable) among only two states (Independent variable), we have to do </a:t>
            </a:r>
            <a:r>
              <a:rPr lang="en-IN" sz="2000" b="1" dirty="0">
                <a:latin typeface="Times New Roman" panose="02020603050405020304" pitchFamily="18" charset="0"/>
                <a:cs typeface="Times New Roman" panose="02020603050405020304" pitchFamily="18" charset="0"/>
              </a:rPr>
              <a:t>“Two sample t-test”.</a:t>
            </a:r>
          </a:p>
          <a:p>
            <a:pPr>
              <a:lnSpc>
                <a:spcPct val="150000"/>
              </a:lnSpc>
            </a:pPr>
            <a:endParaRPr lang="en-IN"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Check whether the data is normally distributed or not and check for the equality of variance.  Assuming the data is normally distributed I carried the test.</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7DECC4B-472E-466B-AFA3-97AF16E75490}"/>
              </a:ext>
            </a:extLst>
          </p:cNvPr>
          <p:cNvGraphicFramePr>
            <a:graphicFrameLocks noGrp="1"/>
          </p:cNvGraphicFramePr>
          <p:nvPr>
            <p:extLst>
              <p:ext uri="{D42A27DB-BD31-4B8C-83A1-F6EECF244321}">
                <p14:modId xmlns:p14="http://schemas.microsoft.com/office/powerpoint/2010/main" val="3119458008"/>
              </p:ext>
            </p:extLst>
          </p:nvPr>
        </p:nvGraphicFramePr>
        <p:xfrm>
          <a:off x="2032000" y="1877776"/>
          <a:ext cx="8128000" cy="1341120"/>
        </p:xfrm>
        <a:graphic>
          <a:graphicData uri="http://schemas.openxmlformats.org/drawingml/2006/table">
            <a:tbl>
              <a:tblPr firstRow="1" bandRow="1">
                <a:tableStyleId>{793D81CF-94F2-401A-BA57-92F5A7B2D0C5}</a:tableStyleId>
              </a:tblPr>
              <a:tblGrid>
                <a:gridCol w="3979056">
                  <a:extLst>
                    <a:ext uri="{9D8B030D-6E8A-4147-A177-3AD203B41FA5}">
                      <a16:colId xmlns:a16="http://schemas.microsoft.com/office/drawing/2014/main" val="3801110851"/>
                    </a:ext>
                  </a:extLst>
                </a:gridCol>
                <a:gridCol w="4148944">
                  <a:extLst>
                    <a:ext uri="{9D8B030D-6E8A-4147-A177-3AD203B41FA5}">
                      <a16:colId xmlns:a16="http://schemas.microsoft.com/office/drawing/2014/main" val="2438052633"/>
                    </a:ext>
                  </a:extLst>
                </a:gridCol>
              </a:tblGrid>
              <a:tr h="370840">
                <a:tc>
                  <a:txBody>
                    <a:bodyPr/>
                    <a:lstStyle/>
                    <a:p>
                      <a:pPr algn="ctr"/>
                      <a:r>
                        <a:rPr lang="en-IN" sz="1800" dirty="0">
                          <a:latin typeface="Times New Roman" panose="02020603050405020304" pitchFamily="18" charset="0"/>
                          <a:cs typeface="Times New Roman" panose="02020603050405020304" pitchFamily="18" charset="0"/>
                        </a:rPr>
                        <a:t>Null Hypothesis (H</a:t>
                      </a:r>
                      <a:r>
                        <a:rPr lang="en-IN" sz="12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IN" sz="1800" dirty="0">
                          <a:latin typeface="Times New Roman" panose="02020603050405020304" pitchFamily="18" charset="0"/>
                          <a:cs typeface="Times New Roman" panose="02020603050405020304" pitchFamily="18" charset="0"/>
                        </a:rPr>
                        <a:t>Alternative Hypothesis (H</a:t>
                      </a:r>
                      <a:r>
                        <a:rPr lang="en-IN" sz="12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dirty="0"/>
                    </a:p>
                  </a:txBody>
                  <a:tcPr>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214396267"/>
                  </a:ext>
                </a:extLst>
              </a:tr>
              <a:tr h="370840">
                <a:tc>
                  <a:txBody>
                    <a:bodyPr/>
                    <a:lstStyle/>
                    <a:p>
                      <a:r>
                        <a:rPr lang="en-IN" sz="2000" dirty="0">
                          <a:latin typeface="Times New Roman" panose="02020603050405020304" pitchFamily="18" charset="0"/>
                          <a:cs typeface="Times New Roman" panose="02020603050405020304" pitchFamily="18" charset="0"/>
                        </a:rPr>
                        <a:t>FBS readings remained the same among two states.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dirty="0"/>
                        <a:t> </a:t>
                      </a:r>
                      <a:r>
                        <a:rPr lang="en-IN" sz="2000" dirty="0">
                          <a:latin typeface="Times New Roman" panose="02020603050405020304" pitchFamily="18" charset="0"/>
                          <a:cs typeface="Times New Roman" panose="02020603050405020304" pitchFamily="18" charset="0"/>
                        </a:rPr>
                        <a:t>One of the state performed well than other state.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9453482"/>
                  </a:ext>
                </a:extLst>
              </a:tr>
            </a:tbl>
          </a:graphicData>
        </a:graphic>
      </p:graphicFrame>
    </p:spTree>
    <p:extLst>
      <p:ext uri="{BB962C8B-B14F-4D97-AF65-F5344CB8AC3E}">
        <p14:creationId xmlns:p14="http://schemas.microsoft.com/office/powerpoint/2010/main" val="2607323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DF90DC-311A-4065-BD86-0B9BA3F2C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365" y="20704"/>
            <a:ext cx="3723400" cy="1966289"/>
          </a:xfrm>
          <a:prstGeom prst="rect">
            <a:avLst/>
          </a:prstGeom>
        </p:spPr>
      </p:pic>
      <p:pic>
        <p:nvPicPr>
          <p:cNvPr id="5" name="Picture 4">
            <a:extLst>
              <a:ext uri="{FF2B5EF4-FFF2-40B4-BE49-F238E27FC236}">
                <a16:creationId xmlns:a16="http://schemas.microsoft.com/office/drawing/2014/main" id="{49FC1B92-48B9-4B79-8F51-E5540CAC4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3617626" cy="3810478"/>
          </a:xfrm>
          <a:prstGeom prst="rect">
            <a:avLst/>
          </a:prstGeom>
        </p:spPr>
      </p:pic>
      <p:pic>
        <p:nvPicPr>
          <p:cNvPr id="7" name="Picture 6">
            <a:extLst>
              <a:ext uri="{FF2B5EF4-FFF2-40B4-BE49-F238E27FC236}">
                <a16:creationId xmlns:a16="http://schemas.microsoft.com/office/drawing/2014/main" id="{C7B22672-8C9D-4F1C-AB37-24920629F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899" y="2129886"/>
            <a:ext cx="5198373" cy="4722401"/>
          </a:xfrm>
          <a:prstGeom prst="rect">
            <a:avLst/>
          </a:prstGeom>
        </p:spPr>
      </p:pic>
      <p:sp>
        <p:nvSpPr>
          <p:cNvPr id="9" name="TextBox 8">
            <a:extLst>
              <a:ext uri="{FF2B5EF4-FFF2-40B4-BE49-F238E27FC236}">
                <a16:creationId xmlns:a16="http://schemas.microsoft.com/office/drawing/2014/main" id="{2A057D8E-FC3C-4DA0-888B-6C6C046F405C}"/>
              </a:ext>
            </a:extLst>
          </p:cNvPr>
          <p:cNvSpPr txBox="1"/>
          <p:nvPr/>
        </p:nvSpPr>
        <p:spPr>
          <a:xfrm>
            <a:off x="6096000" y="4197245"/>
            <a:ext cx="6096000" cy="2308324"/>
          </a:xfrm>
          <a:prstGeom prst="rect">
            <a:avLst/>
          </a:prstGeom>
          <a:noFill/>
        </p:spPr>
        <p:txBody>
          <a:bodyPr wrap="square" rtlCol="0">
            <a:spAutoFit/>
          </a:bodyPr>
          <a:lstStyle/>
          <a:p>
            <a:r>
              <a:rPr lang="en-IN" dirty="0"/>
              <a:t>Assuming the data is normally distributed and check for the equality of variance, where the P value is 0.8889 which is greater than 0.05 which indicates that the null hypothesis is true for equality of variance.</a:t>
            </a:r>
          </a:p>
          <a:p>
            <a:r>
              <a:rPr lang="en-IN" dirty="0"/>
              <a:t>In case of equal variances check pooled P value, which is 0.4319 which is &gt;0.05 and hence we accept the null hypothesis which says that none of the states outperforms the other in terms of FBS reading.</a:t>
            </a:r>
            <a:endParaRPr lang="en-US" dirty="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43F538CF-588D-47AE-872E-0C355F4860A8}"/>
                  </a:ext>
                </a:extLst>
              </p14:cNvPr>
              <p14:cNvContentPartPr/>
              <p14:nvPr/>
            </p14:nvContentPartPr>
            <p14:xfrm>
              <a:off x="3807325" y="6625658"/>
              <a:ext cx="240480" cy="20520"/>
            </p14:xfrm>
          </p:contentPart>
        </mc:Choice>
        <mc:Fallback xmlns="">
          <p:pic>
            <p:nvPicPr>
              <p:cNvPr id="2" name="Ink 1">
                <a:extLst>
                  <a:ext uri="{FF2B5EF4-FFF2-40B4-BE49-F238E27FC236}">
                    <a16:creationId xmlns:a16="http://schemas.microsoft.com/office/drawing/2014/main" id="{43F538CF-588D-47AE-872E-0C355F4860A8}"/>
                  </a:ext>
                </a:extLst>
              </p:cNvPr>
              <p:cNvPicPr/>
              <p:nvPr/>
            </p:nvPicPr>
            <p:blipFill>
              <a:blip r:embed="rId6"/>
              <a:stretch>
                <a:fillRect/>
              </a:stretch>
            </p:blipFill>
            <p:spPr>
              <a:xfrm>
                <a:off x="3735325" y="6481658"/>
                <a:ext cx="3841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C90A481-671F-430D-886E-864465A41E9C}"/>
                  </a:ext>
                </a:extLst>
              </p14:cNvPr>
              <p14:cNvContentPartPr/>
              <p14:nvPr/>
            </p14:nvContentPartPr>
            <p14:xfrm>
              <a:off x="3912445" y="5576359"/>
              <a:ext cx="315000" cy="45360"/>
            </p14:xfrm>
          </p:contentPart>
        </mc:Choice>
        <mc:Fallback xmlns="">
          <p:pic>
            <p:nvPicPr>
              <p:cNvPr id="4" name="Ink 3">
                <a:extLst>
                  <a:ext uri="{FF2B5EF4-FFF2-40B4-BE49-F238E27FC236}">
                    <a16:creationId xmlns:a16="http://schemas.microsoft.com/office/drawing/2014/main" id="{4C90A481-671F-430D-886E-864465A41E9C}"/>
                  </a:ext>
                </a:extLst>
              </p:cNvPr>
              <p:cNvPicPr/>
              <p:nvPr/>
            </p:nvPicPr>
            <p:blipFill>
              <a:blip r:embed="rId8"/>
              <a:stretch>
                <a:fillRect/>
              </a:stretch>
            </p:blipFill>
            <p:spPr>
              <a:xfrm>
                <a:off x="3840445" y="5432359"/>
                <a:ext cx="458640" cy="333000"/>
              </a:xfrm>
              <a:prstGeom prst="rect">
                <a:avLst/>
              </a:prstGeom>
            </p:spPr>
          </p:pic>
        </mc:Fallback>
      </mc:AlternateContent>
    </p:spTree>
    <p:extLst>
      <p:ext uri="{BB962C8B-B14F-4D97-AF65-F5344CB8AC3E}">
        <p14:creationId xmlns:p14="http://schemas.microsoft.com/office/powerpoint/2010/main" val="304516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BDADE-98F0-4B3A-BA10-15C6DA6D4172}"/>
              </a:ext>
            </a:extLst>
          </p:cNvPr>
          <p:cNvSpPr txBox="1"/>
          <p:nvPr/>
        </p:nvSpPr>
        <p:spPr>
          <a:xfrm>
            <a:off x="392242" y="539646"/>
            <a:ext cx="11407515" cy="7017306"/>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Research</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Question</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4:</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 want to know whether my hypothesised values fit with the actual outcome?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we are checking the actual outcome values with the hypothesised values we need to check </a:t>
            </a:r>
            <a:r>
              <a:rPr lang="en-IN" sz="2000" b="1" dirty="0">
                <a:latin typeface="Times New Roman" panose="02020603050405020304" pitchFamily="18" charset="0"/>
                <a:cs typeface="Times New Roman" panose="02020603050405020304" pitchFamily="18" charset="0"/>
              </a:rPr>
              <a:t>“Goodness of  fit test”.</a:t>
            </a:r>
          </a:p>
          <a:p>
            <a:endParaRPr lang="en-IN" sz="20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Check whether the data is normally distributed or not. Assuming the data is normally distributed I carried the test.</a:t>
            </a:r>
          </a:p>
          <a:p>
            <a:pPr marL="285750" indent="-285750">
              <a:lnSpc>
                <a:spcPct val="150000"/>
              </a:lnSpc>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1353F7DF-4323-4F6E-A032-DB4B4855DF8D}"/>
              </a:ext>
            </a:extLst>
          </p:cNvPr>
          <p:cNvGraphicFramePr>
            <a:graphicFrameLocks noGrp="1"/>
          </p:cNvGraphicFramePr>
          <p:nvPr>
            <p:extLst>
              <p:ext uri="{D42A27DB-BD31-4B8C-83A1-F6EECF244321}">
                <p14:modId xmlns:p14="http://schemas.microsoft.com/office/powerpoint/2010/main" val="2652948279"/>
              </p:ext>
            </p:extLst>
          </p:nvPr>
        </p:nvGraphicFramePr>
        <p:xfrm>
          <a:off x="2032000" y="2083771"/>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47692359"/>
                    </a:ext>
                  </a:extLst>
                </a:gridCol>
                <a:gridCol w="4064000">
                  <a:extLst>
                    <a:ext uri="{9D8B030D-6E8A-4147-A177-3AD203B41FA5}">
                      <a16:colId xmlns:a16="http://schemas.microsoft.com/office/drawing/2014/main" val="89723976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Null Hypothesis (H</a:t>
                      </a:r>
                      <a:r>
                        <a:rPr lang="en-IN" sz="12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Alternative Hypothesis (H</a:t>
                      </a:r>
                      <a:r>
                        <a:rPr lang="en-IN" sz="1200" dirty="0">
                          <a:latin typeface="Times New Roman" panose="02020603050405020304" pitchFamily="18" charset="0"/>
                          <a:cs typeface="Times New Roman" panose="02020603050405020304" pitchFamily="18" charset="0"/>
                        </a:rPr>
                        <a:t>1</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dirty="0"/>
                    </a:p>
                  </a:txBody>
                  <a:tcPr>
                    <a:solidFill>
                      <a:schemeClr val="tx2"/>
                    </a:solidFill>
                  </a:tcPr>
                </a:tc>
                <a:extLst>
                  <a:ext uri="{0D108BD9-81ED-4DB2-BD59-A6C34878D82A}">
                    <a16:rowId xmlns:a16="http://schemas.microsoft.com/office/drawing/2014/main" val="1047873427"/>
                  </a:ext>
                </a:extLst>
              </a:tr>
              <a:tr h="370840">
                <a:tc>
                  <a:txBody>
                    <a:bodyPr/>
                    <a:lstStyle/>
                    <a:p>
                      <a:r>
                        <a:rPr lang="en-IN" sz="2000" dirty="0">
                          <a:latin typeface="Times New Roman" panose="02020603050405020304" pitchFamily="18" charset="0"/>
                          <a:cs typeface="Times New Roman" panose="02020603050405020304" pitchFamily="18" charset="0"/>
                        </a:rPr>
                        <a:t>Number of subjects whose sugar level will be high, Low, Normal, Prediabetic would be equal to 20%,30%,40%,10% respectively.</a:t>
                      </a:r>
                      <a:endParaRPr lang="en-US" sz="20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Number of subjects whose sugar level will be high, Low, Normal, Prediabetic would not be equal to 20%,30%,40%,10% respectively.</a:t>
                      </a:r>
                      <a:endParaRPr lang="en-US" sz="2000" dirty="0">
                        <a:latin typeface="Times New Roman" panose="02020603050405020304" pitchFamily="18" charset="0"/>
                        <a:cs typeface="Times New Roman" panose="02020603050405020304" pitchFamily="18" charset="0"/>
                      </a:endParaRPr>
                    </a:p>
                    <a:p>
                      <a:endParaRPr lang="en-US" dirty="0"/>
                    </a:p>
                  </a:txBody>
                  <a:tcPr>
                    <a:solidFill>
                      <a:schemeClr val="bg1"/>
                    </a:solidFill>
                  </a:tcPr>
                </a:tc>
                <a:extLst>
                  <a:ext uri="{0D108BD9-81ED-4DB2-BD59-A6C34878D82A}">
                    <a16:rowId xmlns:a16="http://schemas.microsoft.com/office/drawing/2014/main" val="2646356352"/>
                  </a:ext>
                </a:extLst>
              </a:tr>
            </a:tbl>
          </a:graphicData>
        </a:graphic>
      </p:graphicFrame>
    </p:spTree>
    <p:extLst>
      <p:ext uri="{BB962C8B-B14F-4D97-AF65-F5344CB8AC3E}">
        <p14:creationId xmlns:p14="http://schemas.microsoft.com/office/powerpoint/2010/main" val="20252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896EBC-2E7F-4BD3-BD9B-9EB3BB646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96639" cy="4896533"/>
          </a:xfrm>
          <a:prstGeom prst="rect">
            <a:avLst/>
          </a:prstGeom>
        </p:spPr>
      </p:pic>
      <p:pic>
        <p:nvPicPr>
          <p:cNvPr id="5" name="Picture 4">
            <a:extLst>
              <a:ext uri="{FF2B5EF4-FFF2-40B4-BE49-F238E27FC236}">
                <a16:creationId xmlns:a16="http://schemas.microsoft.com/office/drawing/2014/main" id="{80B6C3E3-7D94-46E9-86CC-7A185CA6D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321" y="116932"/>
            <a:ext cx="4456770" cy="4969604"/>
          </a:xfrm>
          <a:prstGeom prst="rect">
            <a:avLst/>
          </a:prstGeom>
        </p:spPr>
      </p:pic>
      <p:sp>
        <p:nvSpPr>
          <p:cNvPr id="8" name="TextBox 7">
            <a:extLst>
              <a:ext uri="{FF2B5EF4-FFF2-40B4-BE49-F238E27FC236}">
                <a16:creationId xmlns:a16="http://schemas.microsoft.com/office/drawing/2014/main" id="{AA4ADF3B-3C5B-4BE6-96DA-0EEAAB386609}"/>
              </a:ext>
            </a:extLst>
          </p:cNvPr>
          <p:cNvSpPr txBox="1"/>
          <p:nvPr/>
        </p:nvSpPr>
        <p:spPr>
          <a:xfrm>
            <a:off x="269823" y="5276538"/>
            <a:ext cx="11922177" cy="960328"/>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Since the P-value is &lt;0.001 which is significantly less than 0.05, so we can reject the null hypothesis which means the actual outcome is different from the hypothesised values.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4ABECC26-48AB-416B-844D-DD890497A984}"/>
                  </a:ext>
                </a:extLst>
              </p14:cNvPr>
              <p14:cNvContentPartPr/>
              <p14:nvPr/>
            </p14:nvContentPartPr>
            <p14:xfrm>
              <a:off x="9533904" y="4855898"/>
              <a:ext cx="464760" cy="31320"/>
            </p14:xfrm>
          </p:contentPart>
        </mc:Choice>
        <mc:Fallback xmlns="">
          <p:pic>
            <p:nvPicPr>
              <p:cNvPr id="14" name="Ink 13">
                <a:extLst>
                  <a:ext uri="{FF2B5EF4-FFF2-40B4-BE49-F238E27FC236}">
                    <a16:creationId xmlns:a16="http://schemas.microsoft.com/office/drawing/2014/main" id="{4ABECC26-48AB-416B-844D-DD890497A984}"/>
                  </a:ext>
                </a:extLst>
              </p:cNvPr>
              <p:cNvPicPr/>
              <p:nvPr/>
            </p:nvPicPr>
            <p:blipFill>
              <a:blip r:embed="rId6"/>
              <a:stretch>
                <a:fillRect/>
              </a:stretch>
            </p:blipFill>
            <p:spPr>
              <a:xfrm>
                <a:off x="9461904" y="4711898"/>
                <a:ext cx="608400" cy="318960"/>
              </a:xfrm>
              <a:prstGeom prst="rect">
                <a:avLst/>
              </a:prstGeom>
            </p:spPr>
          </p:pic>
        </mc:Fallback>
      </mc:AlternateContent>
    </p:spTree>
    <p:extLst>
      <p:ext uri="{BB962C8B-B14F-4D97-AF65-F5344CB8AC3E}">
        <p14:creationId xmlns:p14="http://schemas.microsoft.com/office/powerpoint/2010/main" val="37988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23111-C8FC-4443-B2B3-69CAF094878F}"/>
              </a:ext>
            </a:extLst>
          </p:cNvPr>
          <p:cNvSpPr txBox="1"/>
          <p:nvPr/>
        </p:nvSpPr>
        <p:spPr>
          <a:xfrm>
            <a:off x="389743" y="524656"/>
            <a:ext cx="11587397" cy="5632311"/>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Research</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Question</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5:</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Is there any correlation between age and FBS reading?</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we have to check if there is any correlation between age and FBS reading we have to do </a:t>
            </a:r>
            <a:r>
              <a:rPr lang="en-IN" sz="2000" b="1" dirty="0">
                <a:latin typeface="Times New Roman" panose="02020603050405020304" pitchFamily="18" charset="0"/>
                <a:cs typeface="Times New Roman" panose="02020603050405020304" pitchFamily="18" charset="0"/>
              </a:rPr>
              <a:t>“  Pearson’s Correlation Procedure”.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Check whether the data is normally distributed or not. Assuming the data is normally distributed I carried the test.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FACBA80-E130-4874-B97C-EB2C0D9723BE}"/>
              </a:ext>
            </a:extLst>
          </p:cNvPr>
          <p:cNvGraphicFramePr>
            <a:graphicFrameLocks noGrp="1"/>
          </p:cNvGraphicFramePr>
          <p:nvPr>
            <p:extLst>
              <p:ext uri="{D42A27DB-BD31-4B8C-83A1-F6EECF244321}">
                <p14:modId xmlns:p14="http://schemas.microsoft.com/office/powerpoint/2010/main" val="917646798"/>
              </p:ext>
            </p:extLst>
          </p:nvPr>
        </p:nvGraphicFramePr>
        <p:xfrm>
          <a:off x="2032000" y="1694027"/>
          <a:ext cx="8128000" cy="16154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414333167"/>
                    </a:ext>
                  </a:extLst>
                </a:gridCol>
                <a:gridCol w="4064000">
                  <a:extLst>
                    <a:ext uri="{9D8B030D-6E8A-4147-A177-3AD203B41FA5}">
                      <a16:colId xmlns:a16="http://schemas.microsoft.com/office/drawing/2014/main" val="85045632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               Null Hypothesis (H</a:t>
                      </a:r>
                      <a:r>
                        <a:rPr lang="en-IN" sz="12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IN" sz="1800" dirty="0">
                          <a:latin typeface="Times New Roman" panose="02020603050405020304" pitchFamily="18" charset="0"/>
                          <a:cs typeface="Times New Roman" panose="02020603050405020304" pitchFamily="18" charset="0"/>
                        </a:rPr>
                        <a:t>        Alternative Hypothesis (H</a:t>
                      </a:r>
                      <a:r>
                        <a:rPr lang="en-IN" sz="12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a:t>
                      </a:r>
                      <a:endParaRPr lang="en-US" dirty="0"/>
                    </a:p>
                  </a:txBody>
                  <a:tcPr/>
                </a:tc>
                <a:extLst>
                  <a:ext uri="{0D108BD9-81ED-4DB2-BD59-A6C34878D82A}">
                    <a16:rowId xmlns:a16="http://schemas.microsoft.com/office/drawing/2014/main" val="383757659"/>
                  </a:ext>
                </a:extLst>
              </a:tr>
              <a:tr h="370840">
                <a:tc>
                  <a:txBody>
                    <a:bodyPr/>
                    <a:lstStyle/>
                    <a:p>
                      <a:r>
                        <a:rPr lang="en-IN" sz="2000" dirty="0">
                          <a:latin typeface="Times New Roman" panose="02020603050405020304" pitchFamily="18" charset="0"/>
                          <a:cs typeface="Times New Roman" panose="02020603050405020304" pitchFamily="18" charset="0"/>
                        </a:rPr>
                        <a:t>There is no correlation between age and FBS reading</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There is a correlation between age and FBS reading</a:t>
                      </a:r>
                      <a:endParaRPr lang="en-US" sz="20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2158057884"/>
                  </a:ext>
                </a:extLst>
              </a:tr>
            </a:tbl>
          </a:graphicData>
        </a:graphic>
      </p:graphicFrame>
    </p:spTree>
    <p:extLst>
      <p:ext uri="{BB962C8B-B14F-4D97-AF65-F5344CB8AC3E}">
        <p14:creationId xmlns:p14="http://schemas.microsoft.com/office/powerpoint/2010/main" val="105338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7B32E0-2F81-452C-86D1-EE6985995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273548" cy="2143753"/>
          </a:xfrm>
          <a:prstGeom prst="rect">
            <a:avLst/>
          </a:prstGeom>
        </p:spPr>
      </p:pic>
      <p:pic>
        <p:nvPicPr>
          <p:cNvPr id="5" name="Picture 4">
            <a:extLst>
              <a:ext uri="{FF2B5EF4-FFF2-40B4-BE49-F238E27FC236}">
                <a16:creationId xmlns:a16="http://schemas.microsoft.com/office/drawing/2014/main" id="{676589D5-D6AE-4327-8DFD-1CE4F242C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9809"/>
            <a:ext cx="5779009" cy="4288191"/>
          </a:xfrm>
          <a:prstGeom prst="rect">
            <a:avLst/>
          </a:prstGeom>
        </p:spPr>
      </p:pic>
      <p:sp>
        <p:nvSpPr>
          <p:cNvPr id="6" name="TextBox 5">
            <a:extLst>
              <a:ext uri="{FF2B5EF4-FFF2-40B4-BE49-F238E27FC236}">
                <a16:creationId xmlns:a16="http://schemas.microsoft.com/office/drawing/2014/main" id="{78378283-84B1-4C3D-8AE3-A8A804EF4A69}"/>
              </a:ext>
            </a:extLst>
          </p:cNvPr>
          <p:cNvSpPr txBox="1"/>
          <p:nvPr/>
        </p:nvSpPr>
        <p:spPr>
          <a:xfrm>
            <a:off x="6828817" y="3161250"/>
            <a:ext cx="5104871"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R value is 0.18 which is positive but not perfect 1. Also, P-Value is &lt;0.001which is greater than 0.05, which indicates that we can reject null hypothesis. That means there is a correlation. </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A1D5956-FE15-4506-AE48-65B5F9E38EAC}"/>
                  </a:ext>
                </a:extLst>
              </p14:cNvPr>
              <p14:cNvContentPartPr/>
              <p14:nvPr/>
            </p14:nvContentPartPr>
            <p14:xfrm>
              <a:off x="3717685" y="6011138"/>
              <a:ext cx="464760" cy="360"/>
            </p14:xfrm>
          </p:contentPart>
        </mc:Choice>
        <mc:Fallback xmlns="">
          <p:pic>
            <p:nvPicPr>
              <p:cNvPr id="2" name="Ink 1">
                <a:extLst>
                  <a:ext uri="{FF2B5EF4-FFF2-40B4-BE49-F238E27FC236}">
                    <a16:creationId xmlns:a16="http://schemas.microsoft.com/office/drawing/2014/main" id="{1A1D5956-FE15-4506-AE48-65B5F9E38EAC}"/>
                  </a:ext>
                </a:extLst>
              </p:cNvPr>
              <p:cNvPicPr/>
              <p:nvPr/>
            </p:nvPicPr>
            <p:blipFill>
              <a:blip r:embed="rId5"/>
              <a:stretch>
                <a:fillRect/>
              </a:stretch>
            </p:blipFill>
            <p:spPr>
              <a:xfrm>
                <a:off x="3645685" y="5867138"/>
                <a:ext cx="608400" cy="288000"/>
              </a:xfrm>
              <a:prstGeom prst="rect">
                <a:avLst/>
              </a:prstGeom>
            </p:spPr>
          </p:pic>
        </mc:Fallback>
      </mc:AlternateContent>
    </p:spTree>
    <p:extLst>
      <p:ext uri="{BB962C8B-B14F-4D97-AF65-F5344CB8AC3E}">
        <p14:creationId xmlns:p14="http://schemas.microsoft.com/office/powerpoint/2010/main" val="427082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8" name="Rectangle 34">
            <a:extLst>
              <a:ext uri="{FF2B5EF4-FFF2-40B4-BE49-F238E27FC236}">
                <a16:creationId xmlns:a16="http://schemas.microsoft.com/office/drawing/2014/main" id="{C83F9D7D-8B7D-49DF-AA94-0A9A8D671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36">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38596" y="1327668"/>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Freeform: Shape 38">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D9AA9BA-7231-461F-818E-9BD31ED08B7D}"/>
              </a:ext>
            </a:extLst>
          </p:cNvPr>
          <p:cNvSpPr>
            <a:spLocks noGrp="1"/>
          </p:cNvSpPr>
          <p:nvPr>
            <p:ph type="ctrTitle"/>
          </p:nvPr>
        </p:nvSpPr>
        <p:spPr>
          <a:xfrm>
            <a:off x="6826981" y="2452526"/>
            <a:ext cx="4248318" cy="1952947"/>
          </a:xfrm>
          <a:noFill/>
        </p:spPr>
        <p:txBody>
          <a:bodyPr anchor="ctr">
            <a:normAutofit/>
          </a:bodyPr>
          <a:lstStyle/>
          <a:p>
            <a:r>
              <a:rPr lang="en-IN" sz="3600" dirty="0">
                <a:solidFill>
                  <a:srgbClr val="080808"/>
                </a:solidFill>
                <a:latin typeface="Times New Roman" panose="02020603050405020304" pitchFamily="18" charset="0"/>
                <a:cs typeface="Times New Roman" panose="02020603050405020304" pitchFamily="18" charset="0"/>
              </a:rPr>
              <a:t> PROJECT 3</a:t>
            </a:r>
            <a:endParaRPr lang="en-US" sz="3600" dirty="0">
              <a:solidFill>
                <a:srgbClr val="080808"/>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1CA7482-E5A4-459F-A9F7-D7A363E4B401}"/>
              </a:ext>
            </a:extLst>
          </p:cNvPr>
          <p:cNvSpPr>
            <a:spLocks noGrp="1"/>
          </p:cNvSpPr>
          <p:nvPr>
            <p:ph type="subTitle" idx="1"/>
          </p:nvPr>
        </p:nvSpPr>
        <p:spPr>
          <a:xfrm>
            <a:off x="7757565" y="4557900"/>
            <a:ext cx="2442690" cy="915772"/>
          </a:xfrm>
          <a:noFill/>
        </p:spPr>
        <p:txBody>
          <a:bodyPr>
            <a:normAutofit/>
          </a:bodyPr>
          <a:lstStyle/>
          <a:p>
            <a:r>
              <a:rPr lang="en-IN" sz="2000">
                <a:solidFill>
                  <a:srgbClr val="080808"/>
                </a:solidFill>
                <a:latin typeface="Times New Roman" panose="02020603050405020304" pitchFamily="18" charset="0"/>
                <a:cs typeface="Times New Roman" panose="02020603050405020304" pitchFamily="18" charset="0"/>
              </a:rPr>
              <a:t>-Presented by Manisha Hyndavi</a:t>
            </a:r>
            <a:endParaRPr lang="en-US" sz="2000">
              <a:solidFill>
                <a:srgbClr val="080808"/>
              </a:solidFill>
              <a:latin typeface="Times New Roman" panose="02020603050405020304" pitchFamily="18" charset="0"/>
              <a:cs typeface="Times New Roman" panose="02020603050405020304" pitchFamily="18" charset="0"/>
            </a:endParaRPr>
          </a:p>
        </p:txBody>
      </p:sp>
      <p:sp>
        <p:nvSpPr>
          <p:cNvPr id="53" name="Freeform: Shape 40">
            <a:extLst>
              <a:ext uri="{FF2B5EF4-FFF2-40B4-BE49-F238E27FC236}">
                <a16:creationId xmlns:a16="http://schemas.microsoft.com/office/drawing/2014/main" id="{6D6E3EFD-925A-40CD-8E14-FDD4E6DDC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7170340" cy="5062213"/>
          </a:xfrm>
          <a:custGeom>
            <a:avLst/>
            <a:gdLst>
              <a:gd name="connsiteX0" fmla="*/ 7170340 w 7170340"/>
              <a:gd name="connsiteY0" fmla="*/ 0 h 5062213"/>
              <a:gd name="connsiteX1" fmla="*/ 7170340 w 7170340"/>
              <a:gd name="connsiteY1" fmla="*/ 2954084 h 5062213"/>
              <a:gd name="connsiteX2" fmla="*/ 5062211 w 7170340"/>
              <a:gd name="connsiteY2" fmla="*/ 5062213 h 5062213"/>
              <a:gd name="connsiteX3" fmla="*/ 0 w 7170340"/>
              <a:gd name="connsiteY3" fmla="*/ 2 h 5062213"/>
            </a:gdLst>
            <a:ahLst/>
            <a:cxnLst>
              <a:cxn ang="0">
                <a:pos x="connsiteX0" y="connsiteY0"/>
              </a:cxn>
              <a:cxn ang="0">
                <a:pos x="connsiteX1" y="connsiteY1"/>
              </a:cxn>
              <a:cxn ang="0">
                <a:pos x="connsiteX2" y="connsiteY2"/>
              </a:cxn>
              <a:cxn ang="0">
                <a:pos x="connsiteX3" y="connsiteY3"/>
              </a:cxn>
            </a:cxnLst>
            <a:rect l="l" t="t" r="r" b="b"/>
            <a:pathLst>
              <a:path w="7170340" h="5062213">
                <a:moveTo>
                  <a:pt x="7170340" y="0"/>
                </a:moveTo>
                <a:lnTo>
                  <a:pt x="7170340" y="2954084"/>
                </a:lnTo>
                <a:lnTo>
                  <a:pt x="5062211" y="5062213"/>
                </a:lnTo>
                <a:lnTo>
                  <a:pt x="0" y="2"/>
                </a:ln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278C410E-4466-4E9B-9249-4F22D64DA0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1600000">
            <a:off x="396983" y="771485"/>
            <a:ext cx="3887408" cy="1681041"/>
          </a:xfrm>
          <a:prstGeom prst="rect">
            <a:avLst/>
          </a:prstGeom>
        </p:spPr>
      </p:pic>
      <p:sp>
        <p:nvSpPr>
          <p:cNvPr id="54" name="Rectangle 42">
            <a:extLst>
              <a:ext uri="{FF2B5EF4-FFF2-40B4-BE49-F238E27FC236}">
                <a16:creationId xmlns:a16="http://schemas.microsoft.com/office/drawing/2014/main" id="{3A91C067-F707-44D1-A9C2-9913E6ADC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1832"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4">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61203"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1445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675779"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60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82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peech Bubble: Oval 1">
            <a:extLst>
              <a:ext uri="{FF2B5EF4-FFF2-40B4-BE49-F238E27FC236}">
                <a16:creationId xmlns:a16="http://schemas.microsoft.com/office/drawing/2014/main" id="{C9EE569A-AF0D-49B5-B02A-9B09A7F92A0C}"/>
              </a:ext>
            </a:extLst>
          </p:cNvPr>
          <p:cNvSpPr/>
          <p:nvPr/>
        </p:nvSpPr>
        <p:spPr>
          <a:xfrm>
            <a:off x="4169764" y="119921"/>
            <a:ext cx="3852472" cy="839449"/>
          </a:xfrm>
          <a:prstGeom prst="wedgeEllipseCallou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86095C8-2875-48E6-93F0-EFA354C830DA}"/>
              </a:ext>
            </a:extLst>
          </p:cNvPr>
          <p:cNvSpPr/>
          <p:nvPr/>
        </p:nvSpPr>
        <p:spPr>
          <a:xfrm>
            <a:off x="0" y="959370"/>
            <a:ext cx="12192000" cy="7294305"/>
          </a:xfrm>
          <a:prstGeom prst="rect">
            <a:avLst/>
          </a:prstGeom>
        </p:spPr>
        <p:txBody>
          <a:bodyPr wrap="square">
            <a:spAutoFit/>
          </a:bodyPr>
          <a:lstStyle/>
          <a:p>
            <a:r>
              <a:rPr lang="en-IN" b="1" dirty="0">
                <a:latin typeface="Times" panose="02020603050405020304" pitchFamily="18" charset="0"/>
                <a:cs typeface="Times" panose="02020603050405020304" pitchFamily="18" charset="0"/>
              </a:rPr>
              <a:t>Research</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Question</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1: </a:t>
            </a:r>
          </a:p>
          <a:p>
            <a:r>
              <a:rPr lang="en-IN" dirty="0">
                <a:latin typeface="Times" panose="02020603050405020304" pitchFamily="18" charset="0"/>
                <a:cs typeface="Times" panose="02020603050405020304" pitchFamily="18" charset="0"/>
              </a:rPr>
              <a:t>Is there any difference in the mean of  Fasting Blood Sugar Level reading among the three groups across all three sites?</a:t>
            </a:r>
          </a:p>
          <a:p>
            <a:r>
              <a:rPr lang="en-IN" b="1" dirty="0">
                <a:latin typeface="Times New Roman" panose="02020603050405020304" pitchFamily="18" charset="0"/>
                <a:cs typeface="Times New Roman" panose="02020603050405020304" pitchFamily="18" charset="0"/>
              </a:rPr>
              <a:t>“No, there is no difference in the mean of FBS readings among the three groups across all three sites”.</a:t>
            </a:r>
          </a:p>
          <a:p>
            <a:endParaRPr lang="en-US" dirty="0">
              <a:latin typeface="Times New Roman" panose="02020603050405020304" pitchFamily="18" charset="0"/>
              <a:cs typeface="Times New Roman" panose="02020603050405020304" pitchFamily="18" charset="0"/>
            </a:endParaRPr>
          </a:p>
          <a:p>
            <a:r>
              <a:rPr lang="en-IN" b="1" dirty="0">
                <a:latin typeface="Times" panose="02020603050405020304" pitchFamily="18" charset="0"/>
                <a:cs typeface="Times" panose="02020603050405020304" pitchFamily="18" charset="0"/>
              </a:rPr>
              <a:t>Research</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Question</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2: </a:t>
            </a:r>
          </a:p>
          <a:p>
            <a:r>
              <a:rPr lang="en-IN" dirty="0">
                <a:latin typeface="Times" panose="02020603050405020304" pitchFamily="18" charset="0"/>
                <a:cs typeface="Times" panose="02020603050405020304" pitchFamily="18" charset="0"/>
              </a:rPr>
              <a:t>Is there any difference in the mean of Fasting Blood Sugar Level reading among three age groups?</a:t>
            </a:r>
          </a:p>
          <a:p>
            <a:r>
              <a:rPr lang="en-IN" b="1" dirty="0">
                <a:latin typeface="Times" panose="02020603050405020304" pitchFamily="18" charset="0"/>
                <a:cs typeface="Times" panose="02020603050405020304" pitchFamily="18" charset="0"/>
              </a:rPr>
              <a:t>“Yes, there is a difference in the means of FBS reading among three different age groups”.</a:t>
            </a:r>
          </a:p>
          <a:p>
            <a:endParaRPr lang="en-IN" dirty="0">
              <a:latin typeface="Times" panose="02020603050405020304" pitchFamily="18" charset="0"/>
              <a:cs typeface="Times" panose="02020603050405020304" pitchFamily="18" charset="0"/>
            </a:endParaRPr>
          </a:p>
          <a:p>
            <a:r>
              <a:rPr lang="en-IN" b="1" dirty="0">
                <a:latin typeface="Times" panose="02020603050405020304" pitchFamily="18" charset="0"/>
                <a:cs typeface="Times" panose="02020603050405020304" pitchFamily="18" charset="0"/>
              </a:rPr>
              <a:t>Research</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Question</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3:</a:t>
            </a:r>
          </a:p>
          <a:p>
            <a:r>
              <a:rPr lang="en-IN" dirty="0">
                <a:latin typeface="Times" panose="02020603050405020304" pitchFamily="18" charset="0"/>
                <a:cs typeface="Times" panose="02020603050405020304" pitchFamily="18" charset="0"/>
              </a:rPr>
              <a:t>Which state among two states outperform the other in terms of FBS reading?</a:t>
            </a:r>
          </a:p>
          <a:p>
            <a:r>
              <a:rPr lang="en-IN" b="1" dirty="0">
                <a:latin typeface="Times" panose="02020603050405020304" pitchFamily="18" charset="0"/>
                <a:cs typeface="Times" panose="02020603050405020304" pitchFamily="18" charset="0"/>
              </a:rPr>
              <a:t>“FBS readings remained the same in both the states”.</a:t>
            </a:r>
          </a:p>
          <a:p>
            <a:endParaRPr lang="en-IN" dirty="0">
              <a:latin typeface="Times" panose="02020603050405020304" pitchFamily="18" charset="0"/>
              <a:cs typeface="Times" panose="02020603050405020304" pitchFamily="18" charset="0"/>
            </a:endParaRPr>
          </a:p>
          <a:p>
            <a:r>
              <a:rPr lang="en-IN" b="1" dirty="0">
                <a:latin typeface="Times" panose="02020603050405020304" pitchFamily="18" charset="0"/>
                <a:cs typeface="Times" panose="02020603050405020304" pitchFamily="18" charset="0"/>
              </a:rPr>
              <a:t>Research</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Question</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4:</a:t>
            </a:r>
          </a:p>
          <a:p>
            <a:r>
              <a:rPr lang="en-IN" dirty="0">
                <a:latin typeface="Times" panose="02020603050405020304" pitchFamily="18" charset="0"/>
                <a:cs typeface="Times" panose="02020603050405020304" pitchFamily="18" charset="0"/>
              </a:rPr>
              <a:t>Checking whether my hypothesised values fits with the actual outcome?</a:t>
            </a:r>
          </a:p>
          <a:p>
            <a:r>
              <a:rPr lang="en-IN" b="1" dirty="0">
                <a:latin typeface="Times" panose="02020603050405020304" pitchFamily="18" charset="0"/>
                <a:cs typeface="Times" panose="02020603050405020304" pitchFamily="18" charset="0"/>
              </a:rPr>
              <a:t>“ No, the actual outcome is different from the hypothesised values ”.</a:t>
            </a:r>
          </a:p>
          <a:p>
            <a:endParaRPr lang="en-IN" b="1" dirty="0">
              <a:latin typeface="Times" panose="02020603050405020304" pitchFamily="18" charset="0"/>
              <a:cs typeface="Times" panose="02020603050405020304" pitchFamily="18" charset="0"/>
            </a:endParaRPr>
          </a:p>
          <a:p>
            <a:r>
              <a:rPr lang="en-IN" b="1" dirty="0">
                <a:latin typeface="Times" panose="02020603050405020304" pitchFamily="18" charset="0"/>
                <a:cs typeface="Times" panose="02020603050405020304" pitchFamily="18" charset="0"/>
              </a:rPr>
              <a:t>Research</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Question</a:t>
            </a:r>
            <a:r>
              <a:rPr lang="en-IN" dirty="0">
                <a:latin typeface="Times" panose="02020603050405020304" pitchFamily="18" charset="0"/>
                <a:cs typeface="Times" panose="02020603050405020304" pitchFamily="18" charset="0"/>
              </a:rPr>
              <a:t> </a:t>
            </a:r>
            <a:r>
              <a:rPr lang="en-IN" b="1" dirty="0">
                <a:latin typeface="Times" panose="02020603050405020304" pitchFamily="18" charset="0"/>
                <a:cs typeface="Times" panose="02020603050405020304" pitchFamily="18" charset="0"/>
              </a:rPr>
              <a:t>5:</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Is there any correlation between age and FBS reading?</a:t>
            </a:r>
          </a:p>
          <a:p>
            <a:r>
              <a:rPr lang="en-IN" b="1" dirty="0">
                <a:latin typeface="Times" panose="02020603050405020304" pitchFamily="18" charset="0"/>
                <a:cs typeface="Times" panose="02020603050405020304" pitchFamily="18" charset="0"/>
              </a:rPr>
              <a:t>“ Yes, there is a slight positive correlation between age and FBS reading”.</a:t>
            </a: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endParaRPr lang="en-IN" b="1" dirty="0">
              <a:latin typeface="Times" panose="02020603050405020304" pitchFamily="18" charset="0"/>
              <a:cs typeface="Times" panose="02020603050405020304" pitchFamily="18" charset="0"/>
            </a:endParaRPr>
          </a:p>
          <a:p>
            <a:r>
              <a:rPr lang="en-IN"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104979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B9E90C8-3605-4CF9-B78C-EB055DF8B6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0223" y="643467"/>
            <a:ext cx="10611553"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66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1049" name="Freeform: Shape 1045">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 name="Freeform: Shape 1047">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AD0D249C-3594-42B2-B12C-3E316C3DCD9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304"/>
          <a:stretch/>
        </p:blipFill>
        <p:spPr>
          <a:xfrm>
            <a:off x="0" y="-2"/>
            <a:ext cx="2392166" cy="2423773"/>
          </a:xfrm>
          <a:prstGeom prst="rect">
            <a:avLst/>
          </a:prstGeom>
        </p:spPr>
      </p:pic>
      <p:pic>
        <p:nvPicPr>
          <p:cNvPr id="1028" name="Picture 4" descr="Fasting blood glucose test">
            <a:extLst>
              <a:ext uri="{FF2B5EF4-FFF2-40B4-BE49-F238E27FC236}">
                <a16:creationId xmlns:a16="http://schemas.microsoft.com/office/drawing/2014/main" id="{6682A4EC-5354-453C-8A87-775499A84A3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134" y="3883649"/>
            <a:ext cx="5013740" cy="30207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3406C59-65EB-450A-B23B-FC5B1B14F878}"/>
              </a:ext>
            </a:extLst>
          </p:cNvPr>
          <p:cNvSpPr txBox="1"/>
          <p:nvPr/>
        </p:nvSpPr>
        <p:spPr>
          <a:xfrm>
            <a:off x="6631368" y="295422"/>
            <a:ext cx="5255832" cy="6161648"/>
          </a:xfrm>
          <a:prstGeom prst="rect">
            <a:avLst/>
          </a:prstGeom>
        </p:spPr>
        <p:txBody>
          <a:bodyPr vert="horz" lIns="91440" tIns="45720" rIns="91440" bIns="45720" rtlCol="0" anchor="t">
            <a:noAutofit/>
          </a:bodyPr>
          <a:lstStyle/>
          <a:p>
            <a:pPr indent="-228600">
              <a:lnSpc>
                <a:spcPct val="200000"/>
              </a:lnSpc>
              <a:spcAft>
                <a:spcPts val="600"/>
              </a:spcAft>
              <a:buFont typeface="Arial" panose="020B0604020202020204" pitchFamily="34" charset="0"/>
              <a:buChar char="•"/>
            </a:pPr>
            <a:r>
              <a:rPr lang="en-US" sz="2000" dirty="0"/>
              <a:t>Stats according to 2022 reveals that </a:t>
            </a:r>
            <a:r>
              <a:rPr lang="en-US" sz="2000" b="1" dirty="0"/>
              <a:t>about 422 million people worldwide have diabetes.</a:t>
            </a:r>
            <a:endParaRPr lang="en-US" sz="2000" dirty="0"/>
          </a:p>
          <a:p>
            <a:pPr indent="-228600">
              <a:lnSpc>
                <a:spcPct val="200000"/>
              </a:lnSpc>
              <a:spcAft>
                <a:spcPts val="600"/>
              </a:spcAft>
              <a:buFont typeface="Arial" panose="020B0604020202020204" pitchFamily="34" charset="0"/>
              <a:buChar char="•"/>
            </a:pPr>
            <a:r>
              <a:rPr lang="en-US" sz="2000" b="1" dirty="0"/>
              <a:t>What is Diabetes?</a:t>
            </a:r>
          </a:p>
          <a:p>
            <a:pPr indent="-228600">
              <a:lnSpc>
                <a:spcPct val="200000"/>
              </a:lnSpc>
              <a:spcAft>
                <a:spcPts val="600"/>
              </a:spcAft>
              <a:buFont typeface="Arial" panose="020B0604020202020204" pitchFamily="34" charset="0"/>
              <a:buChar char="•"/>
            </a:pPr>
            <a:r>
              <a:rPr lang="en-US" sz="2000" dirty="0"/>
              <a:t>Diabetes is a chronic, metabolic disease characterized by elevated levels of blood glucose (or blood sugar) .</a:t>
            </a:r>
          </a:p>
          <a:p>
            <a:pPr indent="-228600">
              <a:lnSpc>
                <a:spcPct val="200000"/>
              </a:lnSpc>
              <a:spcAft>
                <a:spcPts val="600"/>
              </a:spcAft>
              <a:buFont typeface="Arial" panose="020B0604020202020204" pitchFamily="34" charset="0"/>
              <a:buChar char="•"/>
            </a:pPr>
            <a:r>
              <a:rPr lang="en-IN" sz="2000" dirty="0"/>
              <a:t>2</a:t>
            </a:r>
            <a:r>
              <a:rPr lang="en-US" sz="2000" dirty="0"/>
              <a:t> Types:  Type I Diabetes &amp; Type II Diabetes</a:t>
            </a:r>
          </a:p>
          <a:p>
            <a:pPr indent="-228600">
              <a:lnSpc>
                <a:spcPct val="200000"/>
              </a:lnSpc>
              <a:spcAft>
                <a:spcPts val="600"/>
              </a:spcAft>
              <a:buFont typeface="Arial" panose="020B0604020202020204" pitchFamily="34" charset="0"/>
              <a:buChar char="•"/>
            </a:pPr>
            <a:r>
              <a:rPr lang="en-US" sz="2000" dirty="0"/>
              <a:t> It is tested by blood test named </a:t>
            </a:r>
            <a:r>
              <a:rPr lang="en-US" sz="2000" b="1" dirty="0"/>
              <a:t>Fasting Blood Sugar Test </a:t>
            </a:r>
            <a:r>
              <a:rPr lang="en-US" sz="2000" dirty="0"/>
              <a:t>or Random Blood Sugar Test.</a:t>
            </a:r>
            <a:br>
              <a:rPr lang="en-US" sz="2000" dirty="0"/>
            </a:br>
            <a:endParaRPr lang="en-US" sz="2000" dirty="0"/>
          </a:p>
          <a:p>
            <a:pPr indent="-228600">
              <a:lnSpc>
                <a:spcPct val="200000"/>
              </a:lnSpc>
              <a:spcAft>
                <a:spcPts val="600"/>
              </a:spcAft>
              <a:buFont typeface="Arial" panose="020B0604020202020204" pitchFamily="34" charset="0"/>
              <a:buChar char="•"/>
            </a:pPr>
            <a:endParaRPr lang="en-US" sz="2000" b="1" dirty="0"/>
          </a:p>
        </p:txBody>
      </p:sp>
      <p:sp>
        <p:nvSpPr>
          <p:cNvPr id="9" name="TextBox 8">
            <a:extLst>
              <a:ext uri="{FF2B5EF4-FFF2-40B4-BE49-F238E27FC236}">
                <a16:creationId xmlns:a16="http://schemas.microsoft.com/office/drawing/2014/main" id="{D304E84A-D5E8-4955-83B1-B56D47241204}"/>
              </a:ext>
            </a:extLst>
          </p:cNvPr>
          <p:cNvSpPr txBox="1"/>
          <p:nvPr/>
        </p:nvSpPr>
        <p:spPr>
          <a:xfrm>
            <a:off x="-2446354" y="6235090"/>
            <a:ext cx="1055066" cy="1298635"/>
          </a:xfrm>
          <a:prstGeom prst="rect">
            <a:avLst/>
          </a:prstGeom>
        </p:spPr>
        <p:txBody>
          <a:bodyPr vert="horz" lIns="91440" tIns="45720" rIns="91440" bIns="45720" rtlCol="0" anchor="ctr">
            <a:normAutofit/>
          </a:bodyPr>
          <a:lstStyle/>
          <a:p>
            <a:pPr algn="r">
              <a:lnSpc>
                <a:spcPct val="90000"/>
              </a:lnSpc>
              <a:spcBef>
                <a:spcPct val="0"/>
              </a:spcBef>
              <a:spcAft>
                <a:spcPts val="600"/>
              </a:spcAft>
            </a:pPr>
            <a:endParaRPr lang="en-US" sz="3000" dirty="0">
              <a:solidFill>
                <a:schemeClr val="bg1"/>
              </a:solidFill>
              <a:latin typeface="+mj-lt"/>
              <a:ea typeface="+mj-ea"/>
              <a:cs typeface="+mj-cs"/>
            </a:endParaRPr>
          </a:p>
        </p:txBody>
      </p:sp>
      <p:sp>
        <p:nvSpPr>
          <p:cNvPr id="2" name="AutoShape 6" descr="Medications that are most frequently used by diabetic patients (n=95) |  Download Table">
            <a:extLst>
              <a:ext uri="{FF2B5EF4-FFF2-40B4-BE49-F238E27FC236}">
                <a16:creationId xmlns:a16="http://schemas.microsoft.com/office/drawing/2014/main" id="{4AF65F51-4D06-4A7C-8408-5464B09023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8" descr="Medications that are most frequently used by diabetic patients (n=95) |  Download Table">
            <a:extLst>
              <a:ext uri="{FF2B5EF4-FFF2-40B4-BE49-F238E27FC236}">
                <a16:creationId xmlns:a16="http://schemas.microsoft.com/office/drawing/2014/main" id="{3618FC73-BD93-48A8-9407-649E757F43B0}"/>
              </a:ext>
            </a:extLst>
          </p:cNvPr>
          <p:cNvSpPr>
            <a:spLocks noChangeAspect="1" noChangeArrowheads="1"/>
          </p:cNvSpPr>
          <p:nvPr/>
        </p:nvSpPr>
        <p:spPr bwMode="auto">
          <a:xfrm>
            <a:off x="4745501" y="1816166"/>
            <a:ext cx="1078524" cy="10785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E4AB1B7-A906-4AF4-8839-B7E5F277EECC}"/>
              </a:ext>
            </a:extLst>
          </p:cNvPr>
          <p:cNvPicPr>
            <a:picLocks noChangeAspect="1"/>
          </p:cNvPicPr>
          <p:nvPr/>
        </p:nvPicPr>
        <p:blipFill>
          <a:blip r:embed="rId5"/>
          <a:stretch>
            <a:fillRect/>
          </a:stretch>
        </p:blipFill>
        <p:spPr>
          <a:xfrm>
            <a:off x="2449545" y="572289"/>
            <a:ext cx="3494055" cy="2549902"/>
          </a:xfrm>
          <a:prstGeom prst="rect">
            <a:avLst/>
          </a:prstGeom>
        </p:spPr>
      </p:pic>
      <p:sp>
        <p:nvSpPr>
          <p:cNvPr id="6" name="TextBox 5">
            <a:extLst>
              <a:ext uri="{FF2B5EF4-FFF2-40B4-BE49-F238E27FC236}">
                <a16:creationId xmlns:a16="http://schemas.microsoft.com/office/drawing/2014/main" id="{D006AA0C-8C57-4A07-94E1-979BD30FCEA3}"/>
              </a:ext>
            </a:extLst>
          </p:cNvPr>
          <p:cNvSpPr txBox="1"/>
          <p:nvPr/>
        </p:nvSpPr>
        <p:spPr>
          <a:xfrm>
            <a:off x="2655779" y="125753"/>
            <a:ext cx="2197576" cy="400110"/>
          </a:xfrm>
          <a:prstGeom prst="rect">
            <a:avLst/>
          </a:prstGeom>
          <a:noFill/>
        </p:spPr>
        <p:txBody>
          <a:bodyPr wrap="square" rtlCol="0">
            <a:spAutoFit/>
          </a:bodyPr>
          <a:lstStyle/>
          <a:p>
            <a:r>
              <a:rPr lang="en-IN" sz="2000" b="1" dirty="0"/>
              <a:t>M   </a:t>
            </a:r>
            <a:r>
              <a:rPr lang="en-IN" sz="2000" b="1" dirty="0">
                <a:solidFill>
                  <a:schemeClr val="bg1"/>
                </a:solidFill>
              </a:rPr>
              <a:t>MEDICATION</a:t>
            </a:r>
            <a:endParaRPr lang="en-US" sz="2000" b="1" dirty="0"/>
          </a:p>
        </p:txBody>
      </p:sp>
    </p:spTree>
    <p:extLst>
      <p:ext uri="{BB962C8B-B14F-4D97-AF65-F5344CB8AC3E}">
        <p14:creationId xmlns:p14="http://schemas.microsoft.com/office/powerpoint/2010/main" val="31172897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CA4FC1-9EB4-4175-BC36-2BC1079ED6A3}"/>
              </a:ext>
            </a:extLst>
          </p:cNvPr>
          <p:cNvSpPr txBox="1"/>
          <p:nvPr/>
        </p:nvSpPr>
        <p:spPr>
          <a:xfrm flipH="1">
            <a:off x="4407107" y="254833"/>
            <a:ext cx="6985416" cy="830997"/>
          </a:xfrm>
          <a:prstGeom prst="rect">
            <a:avLst/>
          </a:prstGeom>
          <a:noFill/>
        </p:spPr>
        <p:txBody>
          <a:bodyPr wrap="square" rtlCol="0">
            <a:spAutoFit/>
          </a:bodyPr>
          <a:lstStyle/>
          <a:p>
            <a:r>
              <a:rPr lang="en-IN" sz="4800" u="sng" dirty="0">
                <a:latin typeface="Arial Rounded MT Bold" panose="020F0704030504030204" pitchFamily="34" charset="0"/>
              </a:rPr>
              <a:t>Objectives</a:t>
            </a:r>
            <a:endParaRPr lang="en-US" sz="4800" u="sng" dirty="0">
              <a:latin typeface="Arial Rounded MT Bold" panose="020F0704030504030204" pitchFamily="34" charset="0"/>
            </a:endParaRPr>
          </a:p>
        </p:txBody>
      </p:sp>
      <p:sp>
        <p:nvSpPr>
          <p:cNvPr id="6" name="TextBox 5">
            <a:extLst>
              <a:ext uri="{FF2B5EF4-FFF2-40B4-BE49-F238E27FC236}">
                <a16:creationId xmlns:a16="http://schemas.microsoft.com/office/drawing/2014/main" id="{27FAB918-E5C2-4527-8B50-58DABFE9CE57}"/>
              </a:ext>
            </a:extLst>
          </p:cNvPr>
          <p:cNvSpPr txBox="1"/>
          <p:nvPr/>
        </p:nvSpPr>
        <p:spPr>
          <a:xfrm>
            <a:off x="172387" y="1254470"/>
            <a:ext cx="11847226" cy="722794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study was conducted to reduce the fasting blood sugar level by randomly giving three types of dosages( high, low, placebo) to subjects and they were placed in three different sites for 10 weeks and the readings were taken after 10 weeks.</a:t>
            </a:r>
          </a:p>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My objectives are to know the how factors like age, site, Length of stay effects the fasting blood sugar level.</a:t>
            </a:r>
          </a:p>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Find whether there is any difference on the mean of test scores among different age groups, across different sites and to find the interactions between them.</a:t>
            </a:r>
          </a:p>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How any other factor like age, group, site is correlated to FBS reading?</a:t>
            </a:r>
          </a:p>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know my hypothesized values matches with the actual outcome!</a:t>
            </a:r>
          </a:p>
          <a:p>
            <a:pPr marL="457200" indent="-45720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17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760D79-B6B2-4D2A-8103-C1A793E6354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H="1" flipV="1">
            <a:off x="1" y="1"/>
            <a:ext cx="1885069" cy="1885069"/>
          </a:xfrm>
          <a:prstGeom prst="rect">
            <a:avLst/>
          </a:prstGeom>
        </p:spPr>
      </p:pic>
      <p:sp>
        <p:nvSpPr>
          <p:cNvPr id="10" name="TextBox 9">
            <a:extLst>
              <a:ext uri="{FF2B5EF4-FFF2-40B4-BE49-F238E27FC236}">
                <a16:creationId xmlns:a16="http://schemas.microsoft.com/office/drawing/2014/main" id="{5F53D475-C7C0-4DAC-BFA4-8FAE4E3C0370}"/>
              </a:ext>
            </a:extLst>
          </p:cNvPr>
          <p:cNvSpPr txBox="1"/>
          <p:nvPr/>
        </p:nvSpPr>
        <p:spPr>
          <a:xfrm>
            <a:off x="10005183" y="6657945"/>
            <a:ext cx="765833" cy="630942"/>
          </a:xfrm>
          <a:prstGeom prst="rect">
            <a:avLst/>
          </a:prstGeom>
          <a:solidFill>
            <a:srgbClr val="000000"/>
          </a:solidFill>
        </p:spPr>
        <p:txBody>
          <a:bodyPr wrap="square" rtlCol="0">
            <a:spAutoFit/>
          </a:bodyPr>
          <a:lstStyle/>
          <a:p>
            <a:pPr algn="r">
              <a:spcAft>
                <a:spcPts val="600"/>
              </a:spcAft>
            </a:pPr>
            <a:r>
              <a:rPr lang="en-US" sz="700">
                <a:solidFill>
                  <a:srgbClr val="FFFFFF"/>
                </a:solidFill>
                <a:hlinkClick r:id="rId3" tooltip="https://courses.lumenlearning.com/alamo-sociology/chapter/the-scientific-meth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13" name="TextBox 12">
            <a:extLst>
              <a:ext uri="{FF2B5EF4-FFF2-40B4-BE49-F238E27FC236}">
                <a16:creationId xmlns:a16="http://schemas.microsoft.com/office/drawing/2014/main" id="{4FC83CB3-4825-4C2D-A4CB-D87E6C1AE95D}"/>
              </a:ext>
            </a:extLst>
          </p:cNvPr>
          <p:cNvSpPr txBox="1"/>
          <p:nvPr/>
        </p:nvSpPr>
        <p:spPr>
          <a:xfrm>
            <a:off x="3868615" y="168812"/>
            <a:ext cx="6399647" cy="646331"/>
          </a:xfrm>
          <a:prstGeom prst="rect">
            <a:avLst/>
          </a:prstGeom>
          <a:noFill/>
        </p:spPr>
        <p:txBody>
          <a:bodyPr wrap="square" rtlCol="0">
            <a:spAutoFit/>
          </a:bodyPr>
          <a:lstStyle/>
          <a:p>
            <a:r>
              <a:rPr lang="en-IN" sz="3600" dirty="0">
                <a:effectLst>
                  <a:outerShdw blurRad="38100" dist="38100" dir="2700000" algn="tl">
                    <a:srgbClr val="000000">
                      <a:alpha val="43137"/>
                    </a:srgbClr>
                  </a:outerShdw>
                </a:effectLst>
                <a:latin typeface="Algerian" panose="04020705040A02060702" pitchFamily="82" charset="0"/>
              </a:rPr>
              <a:t>RESEARCH</a:t>
            </a:r>
            <a:r>
              <a:rPr lang="en-IN" dirty="0">
                <a:latin typeface="Algerian" panose="04020705040A02060702" pitchFamily="82" charset="0"/>
              </a:rPr>
              <a:t>   </a:t>
            </a:r>
            <a:r>
              <a:rPr lang="en-IN" sz="3600" dirty="0">
                <a:effectLst>
                  <a:outerShdw blurRad="38100" dist="38100" dir="2700000" algn="tl">
                    <a:srgbClr val="000000">
                      <a:alpha val="43137"/>
                    </a:srgbClr>
                  </a:outerShdw>
                </a:effectLst>
                <a:latin typeface="Algerian" panose="04020705040A02060702" pitchFamily="82" charset="0"/>
              </a:rPr>
              <a:t>QUESTIONS</a:t>
            </a:r>
            <a:endParaRPr lang="en-US" sz="3600" dirty="0">
              <a:effectLst>
                <a:outerShdw blurRad="38100" dist="38100" dir="2700000" algn="tl">
                  <a:srgbClr val="000000">
                    <a:alpha val="43137"/>
                  </a:srgbClr>
                </a:outerShdw>
              </a:effectLst>
              <a:latin typeface="Algerian" panose="04020705040A02060702" pitchFamily="82" charset="0"/>
            </a:endParaRPr>
          </a:p>
        </p:txBody>
      </p:sp>
      <p:sp>
        <p:nvSpPr>
          <p:cNvPr id="14" name="TextBox 13">
            <a:extLst>
              <a:ext uri="{FF2B5EF4-FFF2-40B4-BE49-F238E27FC236}">
                <a16:creationId xmlns:a16="http://schemas.microsoft.com/office/drawing/2014/main" id="{7DF92859-ED20-4ED9-9E36-D60BDB4B9C85}"/>
              </a:ext>
            </a:extLst>
          </p:cNvPr>
          <p:cNvSpPr txBox="1"/>
          <p:nvPr/>
        </p:nvSpPr>
        <p:spPr>
          <a:xfrm>
            <a:off x="1885070" y="758758"/>
            <a:ext cx="9147691" cy="8987076"/>
          </a:xfrm>
          <a:prstGeom prst="rect">
            <a:avLst/>
          </a:prstGeom>
          <a:noFill/>
        </p:spPr>
        <p:txBody>
          <a:bodyPr wrap="square" rtlCol="0">
            <a:spAutoFit/>
          </a:bodyPr>
          <a:lstStyle/>
          <a:p>
            <a:endParaRPr lang="en-IN" sz="2000" b="1" dirty="0"/>
          </a:p>
          <a:p>
            <a:endParaRPr lang="en-IN" sz="2000" b="1" dirty="0"/>
          </a:p>
          <a:p>
            <a:endParaRPr lang="en-IN" sz="2000" b="1" dirty="0"/>
          </a:p>
          <a:p>
            <a:r>
              <a:rPr lang="en-IN" sz="2000" b="1" dirty="0"/>
              <a:t>Research</a:t>
            </a:r>
            <a:r>
              <a:rPr lang="en-IN" sz="2000" dirty="0"/>
              <a:t> </a:t>
            </a:r>
            <a:r>
              <a:rPr lang="en-IN" sz="2000" b="1" dirty="0"/>
              <a:t>Question</a:t>
            </a:r>
            <a:r>
              <a:rPr lang="en-IN" sz="2000" dirty="0"/>
              <a:t> </a:t>
            </a:r>
            <a:r>
              <a:rPr lang="en-IN" sz="2000" b="1" dirty="0"/>
              <a:t>1:</a:t>
            </a:r>
          </a:p>
          <a:p>
            <a:r>
              <a:rPr lang="en-IN" sz="2000" dirty="0"/>
              <a:t>Is there any difference in the mean of FBS reading among the three groups across all three sites?</a:t>
            </a:r>
          </a:p>
          <a:p>
            <a:endParaRPr lang="en-IN" sz="2000" dirty="0"/>
          </a:p>
          <a:p>
            <a:r>
              <a:rPr lang="en-IN" sz="2000" b="1" dirty="0"/>
              <a:t>Research</a:t>
            </a:r>
            <a:r>
              <a:rPr lang="en-IN" sz="2000" dirty="0"/>
              <a:t> </a:t>
            </a:r>
            <a:r>
              <a:rPr lang="en-IN" sz="2000" b="1" dirty="0"/>
              <a:t>Question</a:t>
            </a:r>
            <a:r>
              <a:rPr lang="en-IN" sz="2000" dirty="0"/>
              <a:t> </a:t>
            </a:r>
            <a:r>
              <a:rPr lang="en-IN" sz="2000" b="1" dirty="0"/>
              <a:t>2:</a:t>
            </a:r>
          </a:p>
          <a:p>
            <a:r>
              <a:rPr lang="en-IN" sz="2000" dirty="0"/>
              <a:t>Is there any difference in the mean of FBS reading among three age groups?</a:t>
            </a:r>
          </a:p>
          <a:p>
            <a:endParaRPr lang="en-IN" sz="2000" dirty="0"/>
          </a:p>
          <a:p>
            <a:r>
              <a:rPr lang="en-IN" sz="2000" b="1" dirty="0"/>
              <a:t>Research</a:t>
            </a:r>
            <a:r>
              <a:rPr lang="en-IN" sz="2000" dirty="0"/>
              <a:t> </a:t>
            </a:r>
            <a:r>
              <a:rPr lang="en-IN" sz="2000" b="1" dirty="0"/>
              <a:t>Question</a:t>
            </a:r>
            <a:r>
              <a:rPr lang="en-IN" sz="2000" dirty="0"/>
              <a:t> </a:t>
            </a:r>
            <a:r>
              <a:rPr lang="en-IN" sz="2000" b="1" dirty="0"/>
              <a:t>3:</a:t>
            </a:r>
          </a:p>
          <a:p>
            <a:r>
              <a:rPr lang="en-IN" sz="2000" dirty="0"/>
              <a:t>Which state among two states outperform the other in terms of FBS reading?</a:t>
            </a:r>
          </a:p>
          <a:p>
            <a:endParaRPr lang="en-IN" sz="2000" dirty="0"/>
          </a:p>
          <a:p>
            <a:r>
              <a:rPr lang="en-IN" sz="2000" b="1" dirty="0"/>
              <a:t>Research</a:t>
            </a:r>
            <a:r>
              <a:rPr lang="en-IN" sz="2000" dirty="0"/>
              <a:t> </a:t>
            </a:r>
            <a:r>
              <a:rPr lang="en-IN" sz="2000" b="1" dirty="0"/>
              <a:t>Question</a:t>
            </a:r>
            <a:r>
              <a:rPr lang="en-IN" sz="2000" dirty="0"/>
              <a:t> </a:t>
            </a:r>
            <a:r>
              <a:rPr lang="en-IN" sz="2000" b="1" dirty="0"/>
              <a:t>4:</a:t>
            </a:r>
          </a:p>
          <a:p>
            <a:r>
              <a:rPr lang="en-IN" sz="2000" dirty="0"/>
              <a:t>Checking whether my hypothesised values fits with the actual outcome?</a:t>
            </a:r>
          </a:p>
          <a:p>
            <a:endParaRPr lang="en-IN" sz="2000" dirty="0"/>
          </a:p>
          <a:p>
            <a:r>
              <a:rPr lang="en-IN" sz="2000" b="1" dirty="0"/>
              <a:t>Research</a:t>
            </a:r>
            <a:r>
              <a:rPr lang="en-IN" sz="2000" dirty="0"/>
              <a:t> </a:t>
            </a:r>
            <a:r>
              <a:rPr lang="en-IN" sz="2000" b="1" dirty="0"/>
              <a:t>Question</a:t>
            </a:r>
            <a:r>
              <a:rPr lang="en-IN" sz="2000" dirty="0"/>
              <a:t> </a:t>
            </a:r>
            <a:r>
              <a:rPr lang="en-IN" sz="2000" b="1" dirty="0"/>
              <a:t>5:</a:t>
            </a:r>
          </a:p>
          <a:p>
            <a:r>
              <a:rPr lang="en-IN" sz="2000" dirty="0">
                <a:latin typeface="Times New Roman" panose="02020603050405020304" pitchFamily="18" charset="0"/>
                <a:cs typeface="Times New Roman" panose="02020603050405020304" pitchFamily="18" charset="0"/>
              </a:rPr>
              <a:t>Is there any correlation between age and FBS reading?</a:t>
            </a:r>
          </a:p>
          <a:p>
            <a:endParaRPr lang="en-IN" sz="2000" b="1"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b="1" dirty="0"/>
          </a:p>
          <a:p>
            <a:endParaRPr lang="en-IN" sz="2000" b="1" dirty="0"/>
          </a:p>
          <a:p>
            <a:endParaRPr lang="en-IN" sz="2000" dirty="0"/>
          </a:p>
          <a:p>
            <a:endParaRPr lang="en-US" dirty="0"/>
          </a:p>
        </p:txBody>
      </p:sp>
    </p:spTree>
    <p:extLst>
      <p:ext uri="{BB962C8B-B14F-4D97-AF65-F5344CB8AC3E}">
        <p14:creationId xmlns:p14="http://schemas.microsoft.com/office/powerpoint/2010/main" val="90660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7" name="Table 6">
            <a:extLst>
              <a:ext uri="{FF2B5EF4-FFF2-40B4-BE49-F238E27FC236}">
                <a16:creationId xmlns:a16="http://schemas.microsoft.com/office/drawing/2014/main" id="{9C57C3D6-1C0F-414C-8227-463896F90B76}"/>
              </a:ext>
            </a:extLst>
          </p:cNvPr>
          <p:cNvGraphicFramePr>
            <a:graphicFrameLocks noGrp="1"/>
          </p:cNvGraphicFramePr>
          <p:nvPr>
            <p:extLst>
              <p:ext uri="{D42A27DB-BD31-4B8C-83A1-F6EECF244321}">
                <p14:modId xmlns:p14="http://schemas.microsoft.com/office/powerpoint/2010/main" val="2774307241"/>
              </p:ext>
            </p:extLst>
          </p:nvPr>
        </p:nvGraphicFramePr>
        <p:xfrm>
          <a:off x="1014874" y="631444"/>
          <a:ext cx="10482582" cy="5774621"/>
        </p:xfrm>
        <a:graphic>
          <a:graphicData uri="http://schemas.openxmlformats.org/drawingml/2006/table">
            <a:tbl>
              <a:tblPr firstRow="1" bandRow="1">
                <a:tableStyleId>{5940675A-B579-460E-94D1-54222C63F5DA}</a:tableStyleId>
              </a:tblPr>
              <a:tblGrid>
                <a:gridCol w="3839342">
                  <a:extLst>
                    <a:ext uri="{9D8B030D-6E8A-4147-A177-3AD203B41FA5}">
                      <a16:colId xmlns:a16="http://schemas.microsoft.com/office/drawing/2014/main" val="1348262195"/>
                    </a:ext>
                  </a:extLst>
                </a:gridCol>
                <a:gridCol w="3527514">
                  <a:extLst>
                    <a:ext uri="{9D8B030D-6E8A-4147-A177-3AD203B41FA5}">
                      <a16:colId xmlns:a16="http://schemas.microsoft.com/office/drawing/2014/main" val="1089338558"/>
                    </a:ext>
                  </a:extLst>
                </a:gridCol>
                <a:gridCol w="3115726">
                  <a:extLst>
                    <a:ext uri="{9D8B030D-6E8A-4147-A177-3AD203B41FA5}">
                      <a16:colId xmlns:a16="http://schemas.microsoft.com/office/drawing/2014/main" val="1575921162"/>
                    </a:ext>
                  </a:extLst>
                </a:gridCol>
              </a:tblGrid>
              <a:tr h="836861">
                <a:tc>
                  <a:txBody>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Data Cleaning Steps</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sz="2800" b="1" dirty="0">
                          <a:solidFill>
                            <a:schemeClr val="accent1">
                              <a:lumMod val="75000"/>
                            </a:schemeClr>
                          </a:solidFill>
                          <a:latin typeface="Times New Roman" panose="02020603050405020304" pitchFamily="18" charset="0"/>
                          <a:cs typeface="Times New Roman" panose="02020603050405020304" pitchFamily="18" charset="0"/>
                        </a:rPr>
                        <a:t>File-I</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1" dirty="0">
                          <a:solidFill>
                            <a:schemeClr val="accent1">
                              <a:lumMod val="75000"/>
                            </a:schemeClr>
                          </a:solidFill>
                          <a:latin typeface="Times New Roman" panose="02020603050405020304" pitchFamily="18" charset="0"/>
                          <a:cs typeface="Times New Roman" panose="02020603050405020304" pitchFamily="18" charset="0"/>
                        </a:rPr>
                        <a:t>File-II</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4136129038"/>
                  </a:ext>
                </a:extLst>
              </a:tr>
              <a:tr h="824601">
                <a:tc>
                  <a:txBody>
                    <a:bodyPr/>
                    <a:lstStyle/>
                    <a:p>
                      <a:r>
                        <a:rPr lang="en-IN" sz="2000" dirty="0">
                          <a:latin typeface="Times New Roman" panose="02020603050405020304" pitchFamily="18" charset="0"/>
                          <a:cs typeface="Times New Roman" panose="02020603050405020304" pitchFamily="18" charset="0"/>
                        </a:rPr>
                        <a:t>Excel File      comma delimited csv file      text file      imported into the SAS environment.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3233 </a:t>
                      </a:r>
                      <a:r>
                        <a:rPr lang="en-IN" sz="2000" b="0" dirty="0">
                          <a:latin typeface="Times New Roman" panose="02020603050405020304" pitchFamily="18" charset="0"/>
                          <a:cs typeface="Times New Roman" panose="02020603050405020304" pitchFamily="18" charset="0"/>
                        </a:rPr>
                        <a:t>observations and </a:t>
                      </a:r>
                      <a:r>
                        <a:rPr lang="en-IN" sz="2000" b="1" dirty="0">
                          <a:latin typeface="Times New Roman" panose="02020603050405020304" pitchFamily="18" charset="0"/>
                          <a:cs typeface="Times New Roman" panose="02020603050405020304" pitchFamily="18" charset="0"/>
                        </a:rPr>
                        <a:t>5 </a:t>
                      </a:r>
                      <a:r>
                        <a:rPr lang="en-IN" sz="2000" b="0" dirty="0">
                          <a:latin typeface="Times New Roman" panose="02020603050405020304" pitchFamily="18" charset="0"/>
                          <a:cs typeface="Times New Roman" panose="02020603050405020304" pitchFamily="18" charset="0"/>
                        </a:rPr>
                        <a:t>variables are seen</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      3200 </a:t>
                      </a:r>
                      <a:r>
                        <a:rPr lang="en-IN" sz="2000" b="0" dirty="0">
                          <a:latin typeface="Times New Roman" panose="02020603050405020304" pitchFamily="18" charset="0"/>
                          <a:cs typeface="Times New Roman" panose="02020603050405020304" pitchFamily="18" charset="0"/>
                        </a:rPr>
                        <a:t>observations</a:t>
                      </a:r>
                    </a:p>
                    <a:p>
                      <a:r>
                        <a:rPr lang="en-IN" sz="2000" b="0" dirty="0">
                          <a:latin typeface="Times New Roman" panose="02020603050405020304" pitchFamily="18" charset="0"/>
                          <a:cs typeface="Times New Roman" panose="02020603050405020304" pitchFamily="18" charset="0"/>
                        </a:rPr>
                        <a:t> and </a:t>
                      </a:r>
                      <a:r>
                        <a:rPr lang="en-IN" sz="2000" b="1" dirty="0">
                          <a:latin typeface="Times New Roman" panose="02020603050405020304" pitchFamily="18" charset="0"/>
                          <a:cs typeface="Times New Roman" panose="02020603050405020304" pitchFamily="18" charset="0"/>
                        </a:rPr>
                        <a:t>4</a:t>
                      </a:r>
                      <a:r>
                        <a:rPr lang="en-IN" sz="2000" b="0" dirty="0">
                          <a:latin typeface="Times New Roman" panose="02020603050405020304" pitchFamily="18" charset="0"/>
                          <a:cs typeface="Times New Roman" panose="02020603050405020304" pitchFamily="18" charset="0"/>
                        </a:rPr>
                        <a:t> variables are seen</a:t>
                      </a:r>
                    </a:p>
                    <a:p>
                      <a:r>
                        <a:rPr lang="en-IN"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4053664"/>
                  </a:ext>
                </a:extLst>
              </a:tr>
              <a:tr h="1309432">
                <a:tc>
                  <a:txBody>
                    <a:bodyPr/>
                    <a:lstStyle/>
                    <a:p>
                      <a:r>
                        <a:rPr lang="en-IN" sz="2000" dirty="0">
                          <a:latin typeface="Times New Roman" panose="02020603050405020304" pitchFamily="18" charset="0"/>
                          <a:cs typeface="Times New Roman" panose="02020603050405020304" pitchFamily="18" charset="0"/>
                        </a:rPr>
                        <a:t>Run Proc frequency procedure to find any discrepancies in data.</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Missing data</a:t>
                      </a:r>
                    </a:p>
                    <a:p>
                      <a:r>
                        <a:rPr lang="en-IN" sz="2000" b="0" dirty="0">
                          <a:latin typeface="Times New Roman" panose="02020603050405020304" pitchFamily="18" charset="0"/>
                          <a:cs typeface="Times New Roman" panose="02020603050405020304" pitchFamily="18" charset="0"/>
                        </a:rPr>
                        <a:t>              Age - 16</a:t>
                      </a:r>
                    </a:p>
                    <a:p>
                      <a:r>
                        <a:rPr lang="en-IN" sz="2000" b="0" dirty="0">
                          <a:latin typeface="Times New Roman" panose="02020603050405020304" pitchFamily="18" charset="0"/>
                          <a:cs typeface="Times New Roman" panose="02020603050405020304" pitchFamily="18" charset="0"/>
                        </a:rPr>
                        <a:t>        Length of Stay - 2</a:t>
                      </a:r>
                    </a:p>
                    <a:p>
                      <a:r>
                        <a:rPr lang="en-IN" sz="2000" b="0" dirty="0">
                          <a:latin typeface="Times New Roman" panose="02020603050405020304" pitchFamily="18" charset="0"/>
                          <a:cs typeface="Times New Roman" panose="02020603050405020304" pitchFamily="18" charset="0"/>
                        </a:rPr>
                        <a:t>        Total Charge - 205</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IN" dirty="0"/>
                        <a:t>                  </a:t>
                      </a:r>
                      <a:r>
                        <a:rPr lang="en-IN" sz="2000" b="1" dirty="0">
                          <a:latin typeface="Times New Roman" panose="02020603050405020304" pitchFamily="18" charset="0"/>
                          <a:cs typeface="Times New Roman" panose="02020603050405020304" pitchFamily="18" charset="0"/>
                        </a:rPr>
                        <a:t>Junk data</a:t>
                      </a:r>
                    </a:p>
                    <a:p>
                      <a:r>
                        <a:rPr lang="en-IN" sz="2000" b="0" dirty="0">
                          <a:latin typeface="Times New Roman" panose="02020603050405020304" pitchFamily="18" charset="0"/>
                          <a:cs typeface="Times New Roman" panose="02020603050405020304" pitchFamily="18" charset="0"/>
                        </a:rPr>
                        <a:t>              Site - 1 (N/a)</a:t>
                      </a:r>
                    </a:p>
                    <a:p>
                      <a:r>
                        <a:rPr lang="en-IN" sz="2000" b="0" dirty="0">
                          <a:latin typeface="Times New Roman" panose="02020603050405020304" pitchFamily="18" charset="0"/>
                          <a:cs typeface="Times New Roman" panose="02020603050405020304" pitchFamily="18" charset="0"/>
                        </a:rPr>
                        <a:t>            Group – 400 (n/a)</a:t>
                      </a:r>
                    </a:p>
                    <a:p>
                      <a:endParaRPr lang="en-US" sz="2000" dirty="0"/>
                    </a:p>
                  </a:txBody>
                  <a:tcPr/>
                </a:tc>
                <a:extLst>
                  <a:ext uri="{0D108BD9-81ED-4DB2-BD59-A6C34878D82A}">
                    <a16:rowId xmlns:a16="http://schemas.microsoft.com/office/drawing/2014/main" val="3759299224"/>
                  </a:ext>
                </a:extLst>
              </a:tr>
              <a:tr h="1309432">
                <a:tc>
                  <a:txBody>
                    <a:bodyPr/>
                    <a:lstStyle/>
                    <a:p>
                      <a:r>
                        <a:rPr lang="en-IN" sz="2000" dirty="0">
                          <a:latin typeface="Times New Roman" panose="02020603050405020304" pitchFamily="18" charset="0"/>
                          <a:cs typeface="Times New Roman" panose="02020603050405020304" pitchFamily="18" charset="0"/>
                        </a:rPr>
                        <a:t>Deleted all the missing data rows and rows of observations with length of stay &gt;10 weeks and test scores &lt; 25 and &gt;700.</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                 3010</a:t>
                      </a:r>
                    </a:p>
                    <a:p>
                      <a:r>
                        <a:rPr lang="en-IN" sz="2000" b="1"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observations</a:t>
                      </a:r>
                    </a:p>
                    <a:p>
                      <a:r>
                        <a:rPr lang="en-IN" sz="2000" b="0" dirty="0">
                          <a:latin typeface="Times New Roman" panose="02020603050405020304" pitchFamily="18" charset="0"/>
                          <a:cs typeface="Times New Roman" panose="02020603050405020304" pitchFamily="18" charset="0"/>
                        </a:rPr>
                        <a:t>               are seen</a:t>
                      </a:r>
                      <a:endParaRPr lang="en-US" sz="2000" b="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2786</a:t>
                      </a:r>
                    </a:p>
                    <a:p>
                      <a:pPr algn="ctr"/>
                      <a:r>
                        <a:rPr lang="en-IN" sz="2000" b="0" dirty="0">
                          <a:latin typeface="Times New Roman" panose="02020603050405020304" pitchFamily="18" charset="0"/>
                          <a:cs typeface="Times New Roman" panose="02020603050405020304" pitchFamily="18" charset="0"/>
                        </a:rPr>
                        <a:t>observations</a:t>
                      </a:r>
                    </a:p>
                    <a:p>
                      <a:pPr algn="ctr"/>
                      <a:r>
                        <a:rPr lang="en-IN" sz="2000" b="0" dirty="0">
                          <a:latin typeface="Times New Roman" panose="02020603050405020304" pitchFamily="18" charset="0"/>
                          <a:cs typeface="Times New Roman" panose="02020603050405020304" pitchFamily="18" charset="0"/>
                        </a:rPr>
                        <a:t>are seen</a:t>
                      </a:r>
                      <a:endParaRPr lang="en-US" sz="2000" dirty="0"/>
                    </a:p>
                  </a:txBody>
                  <a:tcPr/>
                </a:tc>
                <a:extLst>
                  <a:ext uri="{0D108BD9-81ED-4DB2-BD59-A6C34878D82A}">
                    <a16:rowId xmlns:a16="http://schemas.microsoft.com/office/drawing/2014/main" val="1748544095"/>
                  </a:ext>
                </a:extLst>
              </a:tr>
              <a:tr h="1309432">
                <a:tc>
                  <a:txBody>
                    <a:bodyPr/>
                    <a:lstStyle/>
                    <a:p>
                      <a:r>
                        <a:rPr lang="en-IN" sz="2000" dirty="0">
                          <a:latin typeface="Times New Roman" panose="02020603050405020304" pitchFamily="18" charset="0"/>
                          <a:cs typeface="Times New Roman" panose="02020603050405020304" pitchFamily="18" charset="0"/>
                        </a:rPr>
                        <a:t>Sorted files by Patient Id, Merged both the files (by Equijoint merge)</a:t>
                      </a:r>
                    </a:p>
                    <a:p>
                      <a:r>
                        <a:rPr lang="en-IN" sz="2000" dirty="0">
                          <a:latin typeface="Times New Roman" panose="02020603050405020304" pitchFamily="18" charset="0"/>
                          <a:cs typeface="Times New Roman" panose="02020603050405020304" pitchFamily="18" charset="0"/>
                        </a:rPr>
                        <a:t>and renamed few variable names for easy understanding.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b="0" dirty="0">
                          <a:latin typeface="Times New Roman" panose="02020603050405020304" pitchFamily="18" charset="0"/>
                          <a:cs typeface="Times New Roman" panose="02020603050405020304" pitchFamily="18" charset="0"/>
                        </a:rPr>
                        <a:t>After merging both the files </a:t>
                      </a:r>
                      <a:r>
                        <a:rPr lang="en-IN" sz="2000" b="1" dirty="0">
                          <a:latin typeface="Times New Roman" panose="02020603050405020304" pitchFamily="18" charset="0"/>
                          <a:cs typeface="Times New Roman" panose="02020603050405020304" pitchFamily="18" charset="0"/>
                        </a:rPr>
                        <a:t>2592 </a:t>
                      </a:r>
                      <a:r>
                        <a:rPr lang="en-IN" sz="2000" b="0" dirty="0">
                          <a:latin typeface="Times New Roman" panose="02020603050405020304" pitchFamily="18" charset="0"/>
                          <a:cs typeface="Times New Roman" panose="02020603050405020304" pitchFamily="18" charset="0"/>
                        </a:rPr>
                        <a:t>observations and</a:t>
                      </a:r>
                      <a:r>
                        <a:rPr lang="en-IN" sz="2000" b="1" dirty="0">
                          <a:latin typeface="Times New Roman" panose="02020603050405020304" pitchFamily="18" charset="0"/>
                          <a:cs typeface="Times New Roman" panose="02020603050405020304" pitchFamily="18" charset="0"/>
                        </a:rPr>
                        <a:t> 7</a:t>
                      </a:r>
                      <a:r>
                        <a:rPr lang="en-IN" sz="2000" b="0" dirty="0">
                          <a:latin typeface="Times New Roman" panose="02020603050405020304" pitchFamily="18" charset="0"/>
                          <a:cs typeface="Times New Roman" panose="02020603050405020304" pitchFamily="18" charset="0"/>
                        </a:rPr>
                        <a:t> variables are seen</a:t>
                      </a:r>
                      <a:endParaRPr lang="en-US" sz="20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 Sampling done by SRS with sample size </a:t>
                      </a:r>
                      <a:r>
                        <a:rPr lang="en-IN" sz="2000" b="1" dirty="0">
                          <a:latin typeface="Times New Roman" panose="02020603050405020304" pitchFamily="18" charset="0"/>
                          <a:cs typeface="Times New Roman" panose="02020603050405020304" pitchFamily="18" charset="0"/>
                        </a:rPr>
                        <a:t>1000</a:t>
                      </a:r>
                      <a:endParaRPr 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0155586"/>
                  </a:ext>
                </a:extLst>
              </a:tr>
            </a:tbl>
          </a:graphicData>
        </a:graphic>
      </p:graphicFrame>
      <p:sp>
        <p:nvSpPr>
          <p:cNvPr id="8" name="Arrow: Right 7">
            <a:extLst>
              <a:ext uri="{FF2B5EF4-FFF2-40B4-BE49-F238E27FC236}">
                <a16:creationId xmlns:a16="http://schemas.microsoft.com/office/drawing/2014/main" id="{FC681549-884B-4B4E-812B-56DE30CD4900}"/>
              </a:ext>
            </a:extLst>
          </p:cNvPr>
          <p:cNvSpPr/>
          <p:nvPr/>
        </p:nvSpPr>
        <p:spPr>
          <a:xfrm>
            <a:off x="2209054" y="1573967"/>
            <a:ext cx="279313" cy="180218"/>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F502DECC-7672-40A8-A82A-AE9C61078277}"/>
              </a:ext>
            </a:extLst>
          </p:cNvPr>
          <p:cNvSpPr/>
          <p:nvPr/>
        </p:nvSpPr>
        <p:spPr>
          <a:xfrm>
            <a:off x="1540542" y="1922582"/>
            <a:ext cx="267286" cy="211016"/>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B75545E-0326-4E04-ADF6-FD286D979B16}"/>
              </a:ext>
            </a:extLst>
          </p:cNvPr>
          <p:cNvSpPr/>
          <p:nvPr/>
        </p:nvSpPr>
        <p:spPr>
          <a:xfrm>
            <a:off x="2687535" y="1922582"/>
            <a:ext cx="267286" cy="211016"/>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296308E-11E7-4007-9546-3B1D4AB5CA10}"/>
              </a:ext>
            </a:extLst>
          </p:cNvPr>
          <p:cNvSpPr txBox="1"/>
          <p:nvPr/>
        </p:nvSpPr>
        <p:spPr>
          <a:xfrm>
            <a:off x="422727" y="978132"/>
            <a:ext cx="371751" cy="5509200"/>
          </a:xfrm>
          <a:prstGeom prst="rect">
            <a:avLst/>
          </a:prstGeom>
          <a:noFill/>
        </p:spPr>
        <p:txBody>
          <a:bodyPr wrap="square" rtlCol="0">
            <a:spAutoFit/>
          </a:bodyPr>
          <a:lstStyle/>
          <a:p>
            <a:r>
              <a:rPr lang="en-US" sz="3200" b="1" dirty="0">
                <a:solidFill>
                  <a:schemeClr val="accent1">
                    <a:lumMod val="50000"/>
                  </a:schemeClr>
                </a:solidFill>
                <a:latin typeface="Algerian" panose="04020705040A02060702" pitchFamily="82" charset="0"/>
                <a:cs typeface="Times New Roman" panose="02020603050405020304" pitchFamily="18" charset="0"/>
              </a:rPr>
              <a:t>M</a:t>
            </a:r>
          </a:p>
          <a:p>
            <a:r>
              <a:rPr lang="en-US" sz="3200" b="1" dirty="0">
                <a:solidFill>
                  <a:schemeClr val="accent1">
                    <a:lumMod val="50000"/>
                  </a:schemeClr>
                </a:solidFill>
                <a:latin typeface="Algerian" panose="04020705040A02060702" pitchFamily="82" charset="0"/>
                <a:cs typeface="Times New Roman" panose="02020603050405020304" pitchFamily="18" charset="0"/>
              </a:rPr>
              <a:t>E</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T</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H</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O</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D</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O</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L</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O</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G</a:t>
            </a:r>
            <a:br>
              <a:rPr lang="en-US" sz="3200" b="1" dirty="0">
                <a:solidFill>
                  <a:schemeClr val="accent1">
                    <a:lumMod val="50000"/>
                  </a:schemeClr>
                </a:solidFill>
                <a:latin typeface="Algerian" panose="04020705040A02060702" pitchFamily="82" charset="0"/>
                <a:cs typeface="Times New Roman" panose="02020603050405020304" pitchFamily="18" charset="0"/>
              </a:rPr>
            </a:br>
            <a:r>
              <a:rPr lang="en-US" sz="3200" b="1" dirty="0">
                <a:solidFill>
                  <a:schemeClr val="accent1">
                    <a:lumMod val="50000"/>
                  </a:schemeClr>
                </a:solidFill>
                <a:latin typeface="Algerian" panose="04020705040A02060702" pitchFamily="82" charset="0"/>
                <a:cs typeface="Times New Roman" panose="02020603050405020304" pitchFamily="18" charset="0"/>
              </a:rPr>
              <a:t>Y</a:t>
            </a:r>
          </a:p>
        </p:txBody>
      </p:sp>
      <p:sp>
        <p:nvSpPr>
          <p:cNvPr id="15" name="Arrow: Right 14">
            <a:extLst>
              <a:ext uri="{FF2B5EF4-FFF2-40B4-BE49-F238E27FC236}">
                <a16:creationId xmlns:a16="http://schemas.microsoft.com/office/drawing/2014/main" id="{6A6E526A-912A-44FA-BB7B-5C3C09C8450B}"/>
              </a:ext>
            </a:extLst>
          </p:cNvPr>
          <p:cNvSpPr/>
          <p:nvPr/>
        </p:nvSpPr>
        <p:spPr>
          <a:xfrm>
            <a:off x="7659973" y="5967371"/>
            <a:ext cx="869429" cy="40473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73E3518-CC27-416D-A271-10A5607BA673}"/>
              </a:ext>
            </a:extLst>
          </p:cNvPr>
          <p:cNvSpPr/>
          <p:nvPr/>
        </p:nvSpPr>
        <p:spPr>
          <a:xfrm>
            <a:off x="7659973" y="5531369"/>
            <a:ext cx="869429" cy="40473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3B54747A-08FD-4384-9CCB-E05243D6CB43}"/>
              </a:ext>
            </a:extLst>
          </p:cNvPr>
          <p:cNvSpPr/>
          <p:nvPr/>
        </p:nvSpPr>
        <p:spPr>
          <a:xfrm>
            <a:off x="7659973" y="5126635"/>
            <a:ext cx="869429" cy="37346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574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AB02B3-AC9B-4550-98C8-62995549DA7C}"/>
              </a:ext>
            </a:extLst>
          </p:cNvPr>
          <p:cNvPicPr>
            <a:picLocks noChangeAspect="1"/>
          </p:cNvPicPr>
          <p:nvPr/>
        </p:nvPicPr>
        <p:blipFill>
          <a:blip r:embed="rId2">
            <a:extLst>
              <a:ext uri="{BEBA8EAE-BF5A-486C-A8C5-ECC9F3942E4B}">
                <a14:imgProps xmlns:a14="http://schemas.microsoft.com/office/drawing/2010/main">
                  <a14:imgLayer r:embed="rId3">
                    <a14:imgEffect>
                      <a14:saturation sat="56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139865" y="1936436"/>
            <a:ext cx="2157066" cy="2575602"/>
          </a:xfrm>
          <a:prstGeom prst="rect">
            <a:avLst/>
          </a:prstGeom>
        </p:spPr>
      </p:pic>
      <p:pic>
        <p:nvPicPr>
          <p:cNvPr id="23" name="Picture 22">
            <a:extLst>
              <a:ext uri="{FF2B5EF4-FFF2-40B4-BE49-F238E27FC236}">
                <a16:creationId xmlns:a16="http://schemas.microsoft.com/office/drawing/2014/main" id="{71603D3B-11A4-4899-90EF-073717CB51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9938543" cy="6857999"/>
          </a:xfrm>
          <a:prstGeom prst="rect">
            <a:avLst/>
          </a:prstGeom>
        </p:spPr>
      </p:pic>
    </p:spTree>
    <p:extLst>
      <p:ext uri="{BB962C8B-B14F-4D97-AF65-F5344CB8AC3E}">
        <p14:creationId xmlns:p14="http://schemas.microsoft.com/office/powerpoint/2010/main" val="263669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CE2AD8-1569-4221-BA62-7531E61BA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592266" cy="6843410"/>
          </a:xfrm>
          <a:prstGeom prst="rect">
            <a:avLst/>
          </a:prstGeom>
        </p:spPr>
      </p:pic>
      <p:pic>
        <p:nvPicPr>
          <p:cNvPr id="4" name="Picture 3">
            <a:extLst>
              <a:ext uri="{FF2B5EF4-FFF2-40B4-BE49-F238E27FC236}">
                <a16:creationId xmlns:a16="http://schemas.microsoft.com/office/drawing/2014/main" id="{650EB26E-33F4-4DCC-9195-10CC8DD608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122518" y="2488368"/>
            <a:ext cx="2857500" cy="2093866"/>
          </a:xfrm>
          <a:prstGeom prst="rect">
            <a:avLst/>
          </a:prstGeom>
        </p:spPr>
      </p:pic>
    </p:spTree>
    <p:extLst>
      <p:ext uri="{BB962C8B-B14F-4D97-AF65-F5344CB8AC3E}">
        <p14:creationId xmlns:p14="http://schemas.microsoft.com/office/powerpoint/2010/main" val="311063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706CEBC-0AAE-43F7-A66E-384B44310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824038"/>
            <a:ext cx="5296597" cy="3110642"/>
          </a:xfrm>
          <a:prstGeom prst="rect">
            <a:avLst/>
          </a:prstGeom>
        </p:spPr>
      </p:pic>
      <p:pic>
        <p:nvPicPr>
          <p:cNvPr id="7" name="Picture 6">
            <a:extLst>
              <a:ext uri="{FF2B5EF4-FFF2-40B4-BE49-F238E27FC236}">
                <a16:creationId xmlns:a16="http://schemas.microsoft.com/office/drawing/2014/main" id="{B9B8E1AF-29BB-423B-8A37-1B2528387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575" y="3824039"/>
            <a:ext cx="4513423" cy="3078330"/>
          </a:xfrm>
          <a:prstGeom prst="rect">
            <a:avLst/>
          </a:prstGeom>
        </p:spPr>
      </p:pic>
      <p:pic>
        <p:nvPicPr>
          <p:cNvPr id="11" name="Picture 10">
            <a:extLst>
              <a:ext uri="{FF2B5EF4-FFF2-40B4-BE49-F238E27FC236}">
                <a16:creationId xmlns:a16="http://schemas.microsoft.com/office/drawing/2014/main" id="{3BC8BC1E-94EC-4D72-A955-D06E898607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8847" y="3807883"/>
            <a:ext cx="3618815" cy="3110642"/>
          </a:xfrm>
          <a:prstGeom prst="rect">
            <a:avLst/>
          </a:prstGeom>
          <a:solidFill>
            <a:schemeClr val="tx1"/>
          </a:solidFill>
        </p:spPr>
      </p:pic>
      <p:pic>
        <p:nvPicPr>
          <p:cNvPr id="3" name="Picture 2">
            <a:extLst>
              <a:ext uri="{FF2B5EF4-FFF2-40B4-BE49-F238E27FC236}">
                <a16:creationId xmlns:a16="http://schemas.microsoft.com/office/drawing/2014/main" id="{7551091A-36A4-4E1E-A998-C2C891D215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79826"/>
            <a:ext cx="3704361" cy="3329644"/>
          </a:xfrm>
          <a:prstGeom prst="rect">
            <a:avLst/>
          </a:prstGeom>
        </p:spPr>
      </p:pic>
      <p:pic>
        <p:nvPicPr>
          <p:cNvPr id="4" name="Picture 3">
            <a:extLst>
              <a:ext uri="{FF2B5EF4-FFF2-40B4-BE49-F238E27FC236}">
                <a16:creationId xmlns:a16="http://schemas.microsoft.com/office/drawing/2014/main" id="{0E4AE23F-F335-423F-BF37-F4EB9214C4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5274" y="0"/>
            <a:ext cx="3772388" cy="3033963"/>
          </a:xfrm>
          <a:prstGeom prst="rect">
            <a:avLst/>
          </a:prstGeom>
        </p:spPr>
      </p:pic>
      <p:pic>
        <p:nvPicPr>
          <p:cNvPr id="8" name="Picture 7">
            <a:extLst>
              <a:ext uri="{FF2B5EF4-FFF2-40B4-BE49-F238E27FC236}">
                <a16:creationId xmlns:a16="http://schemas.microsoft.com/office/drawing/2014/main" id="{93E194FD-53FF-45FB-86F3-C75607FAC0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78576" y="-1"/>
            <a:ext cx="4513423" cy="3033963"/>
          </a:xfrm>
          <a:prstGeom prst="rect">
            <a:avLst/>
          </a:prstGeom>
        </p:spPr>
      </p:pic>
    </p:spTree>
    <p:extLst>
      <p:ext uri="{BB962C8B-B14F-4D97-AF65-F5344CB8AC3E}">
        <p14:creationId xmlns:p14="http://schemas.microsoft.com/office/powerpoint/2010/main" val="389737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1547</Words>
  <Application>Microsoft Office PowerPoint</Application>
  <PresentationFormat>Widescreen</PresentationFormat>
  <Paragraphs>200</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Arial Rounded MT Bold</vt:lpstr>
      <vt:lpstr>Calibri</vt:lpstr>
      <vt:lpstr>Calibri Light</vt:lpstr>
      <vt:lpstr>Times</vt:lpstr>
      <vt:lpstr>Times New Roman</vt:lpstr>
      <vt:lpstr>Office Theme</vt:lpstr>
      <vt:lpstr>PowerPoint Presentation</vt:lpstr>
      <vt:lpstr> PROJECT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Kandregula</dc:creator>
  <cp:lastModifiedBy>Manisha Kandregula</cp:lastModifiedBy>
  <cp:revision>17</cp:revision>
  <dcterms:created xsi:type="dcterms:W3CDTF">2022-12-08T06:04:10Z</dcterms:created>
  <dcterms:modified xsi:type="dcterms:W3CDTF">2022-12-09T02:59:33Z</dcterms:modified>
</cp:coreProperties>
</file>