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hicagoCrimeratestoryboard/ChicagoCrimerateStoryboard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3DF607-8C54-4182-8E15-7C260F9370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Chicago Crime rate Story 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C7D789-EA9E-44B8-87EE-F28703C506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5/20/2025 7:05:19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8" id="10" name="slide10">
            <a:extLst>
              <a:ext uri="{FF2B5EF4-FFF2-40B4-BE49-F238E27FC236}">
                <a16:creationId xmlns:a16="http://schemas.microsoft.com/office/drawing/2014/main" id="{28889E34-9835-4980-89E8-0E7466254F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9" id="11" name="slide11">
            <a:extLst>
              <a:ext uri="{FF2B5EF4-FFF2-40B4-BE49-F238E27FC236}">
                <a16:creationId xmlns:a16="http://schemas.microsoft.com/office/drawing/2014/main" id="{9F7E2B18-26B2-4F33-80BF-0290B01D4C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10" id="12" name="slide12">
            <a:extLst>
              <a:ext uri="{FF2B5EF4-FFF2-40B4-BE49-F238E27FC236}">
                <a16:creationId xmlns:a16="http://schemas.microsoft.com/office/drawing/2014/main" id="{F4C6B167-FC0B-40B4-B238-F6254EFD28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11" id="13" name="slide13">
            <a:extLst>
              <a:ext uri="{FF2B5EF4-FFF2-40B4-BE49-F238E27FC236}">
                <a16:creationId xmlns:a16="http://schemas.microsoft.com/office/drawing/2014/main" id="{676E757C-98E5-411D-BDF4-0FE6CE30A8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13" id="14" name="slide14">
            <a:extLst>
              <a:ext uri="{FF2B5EF4-FFF2-40B4-BE49-F238E27FC236}">
                <a16:creationId xmlns:a16="http://schemas.microsoft.com/office/drawing/2014/main" id="{58FF8814-0B28-41AA-A84F-543A839A76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12" id="2" name="slide2">
            <a:extLst>
              <a:ext uri="{FF2B5EF4-FFF2-40B4-BE49-F238E27FC236}">
                <a16:creationId xmlns:a16="http://schemas.microsoft.com/office/drawing/2014/main" id="{A7328BDC-8DC0-40D8-A321-0AC17C524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14" id="3" name="slide3">
            <a:extLst>
              <a:ext uri="{FF2B5EF4-FFF2-40B4-BE49-F238E27FC236}">
                <a16:creationId xmlns:a16="http://schemas.microsoft.com/office/drawing/2014/main" id="{D4136AC3-F717-4B11-9471-0D8A70F1A6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2" id="4" name="slide4">
            <a:extLst>
              <a:ext uri="{FF2B5EF4-FFF2-40B4-BE49-F238E27FC236}">
                <a16:creationId xmlns:a16="http://schemas.microsoft.com/office/drawing/2014/main" id="{65ABC684-CAD3-40D4-966B-27E73D5514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3" id="5" name="slide5">
            <a:extLst>
              <a:ext uri="{FF2B5EF4-FFF2-40B4-BE49-F238E27FC236}">
                <a16:creationId xmlns:a16="http://schemas.microsoft.com/office/drawing/2014/main" id="{13CDD25B-7507-4164-A945-828AA46865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4" id="6" name="slide6">
            <a:extLst>
              <a:ext uri="{FF2B5EF4-FFF2-40B4-BE49-F238E27FC236}">
                <a16:creationId xmlns:a16="http://schemas.microsoft.com/office/drawing/2014/main" id="{BD93E47E-2722-4AEB-A610-95D3C02BFB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5" id="7" name="slide7">
            <a:extLst>
              <a:ext uri="{FF2B5EF4-FFF2-40B4-BE49-F238E27FC236}">
                <a16:creationId xmlns:a16="http://schemas.microsoft.com/office/drawing/2014/main" id="{64ED9E72-4974-4212-AD88-951A0358B3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6" id="8" name="slide8">
            <a:extLst>
              <a:ext uri="{FF2B5EF4-FFF2-40B4-BE49-F238E27FC236}">
                <a16:creationId xmlns:a16="http://schemas.microsoft.com/office/drawing/2014/main" id="{DE909109-5BD7-44DE-AE70-9DAE82F623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 rate Story board7" id="9" name="slide9">
            <a:extLst>
              <a:ext uri="{FF2B5EF4-FFF2-40B4-BE49-F238E27FC236}">
                <a16:creationId xmlns:a16="http://schemas.microsoft.com/office/drawing/2014/main" id="{6D750FFB-AD77-4182-AB39-1EBA7BDF89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1"/>
            <a:ext cx="12192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2025-05-20T07:05:21Z</dcterms:created>
  <dcterms:modified xsi:type="dcterms:W3CDTF">2025-05-20T07:05:21Z</dcterms:modified>
</cp:coreProperties>
</file>