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AC80C"/>
    <a:srgbClr val="83D3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94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35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47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4563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16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82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52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9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0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44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6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6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7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1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2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77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32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24A6A1-4E34-44A8-9324-468D1310ACA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EB3A-479F-4AA3-B20F-7429765B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513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isham2002/e-commerce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54" r="5500"/>
          <a:stretch/>
        </p:blipFill>
        <p:spPr>
          <a:xfrm>
            <a:off x="2716309" y="1828800"/>
            <a:ext cx="6375440" cy="401029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7883935" cy="120626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E-COMMERCE(ONLINE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SHOPPING</a:t>
            </a:r>
          </a:p>
        </p:txBody>
      </p:sp>
    </p:spTree>
    <p:extLst>
      <p:ext uri="{BB962C8B-B14F-4D97-AF65-F5344CB8AC3E}">
        <p14:creationId xmlns:p14="http://schemas.microsoft.com/office/powerpoint/2010/main" xmlns="" val="148344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39DB7-B3E9-846C-B681-57B0476E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6255675" cy="80525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E-commerce: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22BE9-4C57-5B0F-D6D6-7F51A1D8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9851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buying/selling procedure, as well as easy to find products.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Buying/selling 24/7.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reach to customers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there is no theoretical geographic limitations.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operational costs and better quality of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of physical company set-ups.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start and mange a business.</a:t>
            </a:r>
          </a:p>
        </p:txBody>
      </p:sp>
    </p:spTree>
    <p:extLst>
      <p:ext uri="{BB962C8B-B14F-4D97-AF65-F5344CB8AC3E}">
        <p14:creationId xmlns:p14="http://schemas.microsoft.com/office/powerpoint/2010/main" xmlns="" val="71554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ADC63-7B6D-3AA1-2B5C-9EE5C3D4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037579" cy="89841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of e-commerce</a:t>
            </a:r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3C741B-8B2B-A908-ECA4-F5A629C0D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0412"/>
            <a:ext cx="9564688" cy="23225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 to examine products personally.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everyone is connected to the internet.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the possibility of credit card number theft.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failures can cause unpredictable effects on the total processes.</a:t>
            </a:r>
          </a:p>
        </p:txBody>
      </p:sp>
    </p:spTree>
    <p:extLst>
      <p:ext uri="{BB962C8B-B14F-4D97-AF65-F5344CB8AC3E}">
        <p14:creationId xmlns:p14="http://schemas.microsoft.com/office/powerpoint/2010/main" xmlns="" val="265427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3F70ADB-16C2-C3BB-CD9C-2A38FD15F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62" t="39326" r="13919" b="16488"/>
          <a:stretch/>
        </p:blipFill>
        <p:spPr>
          <a:xfrm>
            <a:off x="0" y="9471"/>
            <a:ext cx="12209271" cy="6848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B761C4-9D9D-5B81-8C8A-79B1584EC709}"/>
              </a:ext>
            </a:extLst>
          </p:cNvPr>
          <p:cNvSpPr txBox="1"/>
          <p:nvPr/>
        </p:nvSpPr>
        <p:spPr>
          <a:xfrm>
            <a:off x="5190259" y="253686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F5227F6-4A48-8BDF-6BAC-B5AA1768F137}"/>
              </a:ext>
            </a:extLst>
          </p:cNvPr>
          <p:cNvSpPr/>
          <p:nvPr/>
        </p:nvSpPr>
        <p:spPr>
          <a:xfrm>
            <a:off x="5953744" y="2491344"/>
            <a:ext cx="2988623" cy="108362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 err="1" smtClean="0">
                <a:solidFill>
                  <a:schemeClr val="bg1"/>
                </a:solidFill>
              </a:rPr>
              <a:t>LINK:</a:t>
            </a:r>
            <a:r>
              <a:rPr lang="en-US" sz="1400" b="1" i="1" u="sng" dirty="0" err="1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400" b="1" i="1" u="sng" dirty="0" smtClean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1400" b="1" i="1" u="sng" dirty="0" err="1" smtClean="0">
                <a:solidFill>
                  <a:schemeClr val="bg1"/>
                </a:solidFill>
                <a:hlinkClick r:id="rId3"/>
              </a:rPr>
              <a:t>github.com</a:t>
            </a:r>
            <a:r>
              <a:rPr lang="en-US" sz="1400" b="1" i="1" u="sng" dirty="0" smtClean="0">
                <a:solidFill>
                  <a:schemeClr val="bg1"/>
                </a:solidFill>
                <a:hlinkClick r:id="rId3"/>
              </a:rPr>
              <a:t>/manisham2002/e-</a:t>
            </a:r>
            <a:r>
              <a:rPr lang="en-US" sz="1400" b="1" i="1" u="sng" dirty="0" err="1" smtClean="0">
                <a:solidFill>
                  <a:schemeClr val="bg1"/>
                </a:solidFill>
                <a:hlinkClick r:id="rId3"/>
              </a:rPr>
              <a:t>commerce.git</a:t>
            </a:r>
            <a:endParaRPr lang="en-US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4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97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CADBD-F902-3BFA-019F-58AA2C3CA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0" y="915027"/>
            <a:ext cx="4781006" cy="861521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embGroup</a:t>
            </a:r>
            <a:r>
              <a:rPr lang="en-US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3500" b="1" dirty="0">
                <a:solidFill>
                  <a:srgbClr val="6AC8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2A3AF5F0-6AEE-45BA-824A-623D03C5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0589241"/>
              </p:ext>
            </p:extLst>
          </p:nvPr>
        </p:nvGraphicFramePr>
        <p:xfrm>
          <a:off x="2437971" y="2753498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4100675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9137143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198535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529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MAHARAJA</a:t>
                      </a:r>
                      <a:r>
                        <a:rPr lang="en-US" baseline="0" dirty="0"/>
                        <a:t>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495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MANISHA</a:t>
                      </a:r>
                      <a:r>
                        <a:rPr lang="en-US" baseline="0" dirty="0"/>
                        <a:t>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19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MARIMUTHU</a:t>
                      </a:r>
                      <a:r>
                        <a:rPr lang="en-US" baseline="0" dirty="0"/>
                        <a:t>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09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LAKSHMI</a:t>
                      </a:r>
                      <a:r>
                        <a:rPr lang="en-US" baseline="0" dirty="0"/>
                        <a:t> PRIYA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519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829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A564E-F0D5-10A7-5B87-CD308111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194" y="1593062"/>
            <a:ext cx="2834912" cy="75090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BEA8C5A-D5A4-F74A-1A84-9462EDF5E7F4}"/>
              </a:ext>
            </a:extLst>
          </p:cNvPr>
          <p:cNvSpPr/>
          <p:nvPr/>
        </p:nvSpPr>
        <p:spPr>
          <a:xfrm>
            <a:off x="1419225" y="3143250"/>
            <a:ext cx="3562350" cy="24999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b="1" dirty="0" err="1">
                <a:solidFill>
                  <a:schemeClr val="bg1"/>
                </a:solidFill>
              </a:rPr>
              <a:t>Defination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275EC48-A7FF-3BB0-EAA5-6C55B27497BD}"/>
              </a:ext>
            </a:extLst>
          </p:cNvPr>
          <p:cNvSpPr/>
          <p:nvPr/>
        </p:nvSpPr>
        <p:spPr>
          <a:xfrm>
            <a:off x="6905625" y="3143250"/>
            <a:ext cx="3562350" cy="24999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About Our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51859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27092" y="4502384"/>
            <a:ext cx="1119117" cy="0"/>
          </a:xfrm>
          <a:prstGeom prst="straightConnector1">
            <a:avLst/>
          </a:prstGeom>
          <a:ln cmpd="dbl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52430" y="5185954"/>
            <a:ext cx="9439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311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9E66-3AB5-7E28-7421-4EEA2773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78" y="652388"/>
            <a:ext cx="7298608" cy="1244651"/>
          </a:xfrm>
          <a:solidFill>
            <a:schemeClr val="bg2">
              <a:lumMod val="20000"/>
              <a:lumOff val="80000"/>
            </a:schemeClr>
          </a:solidFill>
          <a:ln w="0" cap="sq" cmpd="sng">
            <a:solidFill>
              <a:srgbClr val="00B0F0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 is e-commerce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380C534-13E4-4242-0930-92ECEE2E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commonly known as Electronic Marketing.</a:t>
            </a: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consist of buying ad selling goods and services over an electronic system such as the internet and other computer 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355643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2EEA1-2660-4E72-E735-066CDE12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1" y="873457"/>
            <a:ext cx="3534006" cy="600502"/>
          </a:xfr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E75EB-3B02-884B-B9C0-D9AE2120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 is a e-commerce website from where people can buy products through online.</a:t>
            </a: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Admins monitor the activity of the users and checks the transactions.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95888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ruck">
            <a:extLst>
              <a:ext uri="{FF2B5EF4-FFF2-40B4-BE49-F238E27FC236}">
                <a16:creationId xmlns:a16="http://schemas.microsoft.com/office/drawing/2014/main" xmlns="" id="{94B77C9A-E704-B704-9C6B-6B5625C1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51128" y="1935958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D298AC-6FC5-2472-BFC8-EFEAEF3414B9}"/>
              </a:ext>
            </a:extLst>
          </p:cNvPr>
          <p:cNvSpPr txBox="1"/>
          <p:nvPr/>
        </p:nvSpPr>
        <p:spPr>
          <a:xfrm>
            <a:off x="2743200" y="171450"/>
            <a:ext cx="67056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E-Commerce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1DFD264-C718-E5B5-9633-3077F132CBC9}"/>
              </a:ext>
            </a:extLst>
          </p:cNvPr>
          <p:cNvSpPr/>
          <p:nvPr/>
        </p:nvSpPr>
        <p:spPr>
          <a:xfrm>
            <a:off x="4905375" y="847725"/>
            <a:ext cx="1323975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9334462-F7EF-9567-A1E0-E7E65035A7A3}"/>
              </a:ext>
            </a:extLst>
          </p:cNvPr>
          <p:cNvSpPr/>
          <p:nvPr/>
        </p:nvSpPr>
        <p:spPr>
          <a:xfrm>
            <a:off x="4938712" y="2206050"/>
            <a:ext cx="135255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1.Search and Identification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BE41C9-D093-3DD1-9CB0-B51C54668427}"/>
              </a:ext>
            </a:extLst>
          </p:cNvPr>
          <p:cNvSpPr/>
          <p:nvPr/>
        </p:nvSpPr>
        <p:spPr>
          <a:xfrm>
            <a:off x="6600826" y="3682426"/>
            <a:ext cx="1581150" cy="676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2.Selection and  Negotiation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xmlns="" id="{042E14A4-2055-3A75-8D04-DF784705E1E2}"/>
              </a:ext>
            </a:extLst>
          </p:cNvPr>
          <p:cNvSpPr/>
          <p:nvPr/>
        </p:nvSpPr>
        <p:spPr>
          <a:xfrm rot="5400000">
            <a:off x="6179340" y="2714628"/>
            <a:ext cx="1219200" cy="576260"/>
          </a:xfrm>
          <a:prstGeom prst="bentArrow">
            <a:avLst>
              <a:gd name="adj1" fmla="val 1508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AF716D-79DD-728E-AEA8-B9085CC3936D}"/>
              </a:ext>
            </a:extLst>
          </p:cNvPr>
          <p:cNvSpPr/>
          <p:nvPr/>
        </p:nvSpPr>
        <p:spPr>
          <a:xfrm>
            <a:off x="5072061" y="5619750"/>
            <a:ext cx="1428749" cy="50482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3.Purchasing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B0A6ED4-C1EC-5DA1-D515-9B9ED6ECFE10}"/>
              </a:ext>
            </a:extLst>
          </p:cNvPr>
          <p:cNvSpPr/>
          <p:nvPr/>
        </p:nvSpPr>
        <p:spPr>
          <a:xfrm>
            <a:off x="3609975" y="4047106"/>
            <a:ext cx="1764507" cy="483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4.Product and Service Delivery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xmlns="" id="{51480BD0-CC38-9178-A96C-3809AFE48D52}"/>
              </a:ext>
            </a:extLst>
          </p:cNvPr>
          <p:cNvSpPr/>
          <p:nvPr/>
        </p:nvSpPr>
        <p:spPr>
          <a:xfrm rot="10800000">
            <a:off x="6541291" y="4632037"/>
            <a:ext cx="495298" cy="1318200"/>
          </a:xfrm>
          <a:prstGeom prst="bentArrow">
            <a:avLst>
              <a:gd name="adj1" fmla="val 19231"/>
              <a:gd name="adj2" fmla="val 26923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xmlns="" id="{78D0E8E5-0BFA-2629-FBD9-6AAD1F2EEE7B}"/>
              </a:ext>
            </a:extLst>
          </p:cNvPr>
          <p:cNvSpPr/>
          <p:nvPr/>
        </p:nvSpPr>
        <p:spPr>
          <a:xfrm rot="16200000">
            <a:off x="4007645" y="5003008"/>
            <a:ext cx="1219200" cy="576260"/>
          </a:xfrm>
          <a:prstGeom prst="bentArrow">
            <a:avLst>
              <a:gd name="adj1" fmla="val 1508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5C6893-3E20-D973-0ED7-290E6CEDEFEE}"/>
              </a:ext>
            </a:extLst>
          </p:cNvPr>
          <p:cNvSpPr/>
          <p:nvPr/>
        </p:nvSpPr>
        <p:spPr>
          <a:xfrm>
            <a:off x="4028530" y="3019633"/>
            <a:ext cx="1085850" cy="483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5.After-sale service</a:t>
            </a:r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xmlns="" id="{65989EBF-8B0D-3BCF-EE7A-753495CEEA22}"/>
              </a:ext>
            </a:extLst>
          </p:cNvPr>
          <p:cNvSpPr/>
          <p:nvPr/>
        </p:nvSpPr>
        <p:spPr>
          <a:xfrm rot="10800000">
            <a:off x="4219571" y="2259952"/>
            <a:ext cx="614367" cy="685805"/>
          </a:xfrm>
          <a:prstGeom prst="leftUpArrow">
            <a:avLst>
              <a:gd name="adj1" fmla="val 10794"/>
              <a:gd name="adj2" fmla="val 18023"/>
              <a:gd name="adj3" fmla="val 203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xmlns="" id="{828E07C1-C2DB-5558-4734-2BF738AAF32A}"/>
              </a:ext>
            </a:extLst>
          </p:cNvPr>
          <p:cNvSpPr/>
          <p:nvPr/>
        </p:nvSpPr>
        <p:spPr>
          <a:xfrm>
            <a:off x="2543176" y="1106113"/>
            <a:ext cx="2181224" cy="1002453"/>
          </a:xfrm>
          <a:prstGeom prst="bentArrow">
            <a:avLst>
              <a:gd name="adj1" fmla="val 8288"/>
              <a:gd name="adj2" fmla="val 13494"/>
              <a:gd name="adj3" fmla="val 24050"/>
              <a:gd name="adj4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xmlns="" id="{CD98DB35-C2B4-471F-13C7-2607343B74A0}"/>
              </a:ext>
            </a:extLst>
          </p:cNvPr>
          <p:cNvSpPr/>
          <p:nvPr/>
        </p:nvSpPr>
        <p:spPr>
          <a:xfrm rot="16200000">
            <a:off x="2178084" y="3008269"/>
            <a:ext cx="1633028" cy="1067840"/>
          </a:xfrm>
          <a:prstGeom prst="bentArrow">
            <a:avLst>
              <a:gd name="adj1" fmla="val 6816"/>
              <a:gd name="adj2" fmla="val 13494"/>
              <a:gd name="adj3" fmla="val 24050"/>
              <a:gd name="adj4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xmlns="" id="{E709F1CD-6563-322A-8689-F449AD28F6DE}"/>
              </a:ext>
            </a:extLst>
          </p:cNvPr>
          <p:cNvSpPr/>
          <p:nvPr/>
        </p:nvSpPr>
        <p:spPr>
          <a:xfrm>
            <a:off x="4329115" y="3542188"/>
            <a:ext cx="147635" cy="483039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DA28BBBD-0B2A-F2B6-6ADA-51B806428614}"/>
              </a:ext>
            </a:extLst>
          </p:cNvPr>
          <p:cNvSpPr/>
          <p:nvPr/>
        </p:nvSpPr>
        <p:spPr>
          <a:xfrm>
            <a:off x="5501282" y="1620215"/>
            <a:ext cx="132159" cy="4512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3DA11B2A-A73B-D986-D1B7-0EC20399C1F4}"/>
              </a:ext>
            </a:extLst>
          </p:cNvPr>
          <p:cNvSpPr/>
          <p:nvPr/>
        </p:nvSpPr>
        <p:spPr>
          <a:xfrm rot="10800000">
            <a:off x="3738064" y="2504810"/>
            <a:ext cx="147635" cy="1371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xmlns="" id="{B032E74B-0D47-7BEA-C293-AC05FB3B4ED9}"/>
              </a:ext>
            </a:extLst>
          </p:cNvPr>
          <p:cNvSpPr/>
          <p:nvPr/>
        </p:nvSpPr>
        <p:spPr>
          <a:xfrm rot="10800000">
            <a:off x="3738064" y="2504803"/>
            <a:ext cx="147635" cy="1371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xmlns="" id="{FB04AEFB-2A0E-E86C-4725-BE1286A93A90}"/>
              </a:ext>
            </a:extLst>
          </p:cNvPr>
          <p:cNvSpPr/>
          <p:nvPr/>
        </p:nvSpPr>
        <p:spPr>
          <a:xfrm rot="13780064">
            <a:off x="4542940" y="1263258"/>
            <a:ext cx="145370" cy="72039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xmlns="" id="{FFB2A214-B3A4-B076-7507-F4A92E9C28AF}"/>
              </a:ext>
            </a:extLst>
          </p:cNvPr>
          <p:cNvSpPr/>
          <p:nvPr/>
        </p:nvSpPr>
        <p:spPr>
          <a:xfrm rot="16552075">
            <a:off x="3744190" y="1927247"/>
            <a:ext cx="558704" cy="477880"/>
          </a:xfrm>
          <a:prstGeom prst="lightningBol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299BFEF-79E2-9D3B-2DEC-A64F88A38318}"/>
              </a:ext>
            </a:extLst>
          </p:cNvPr>
          <p:cNvSpPr txBox="1"/>
          <p:nvPr/>
        </p:nvSpPr>
        <p:spPr>
          <a:xfrm>
            <a:off x="3322684" y="1561607"/>
            <a:ext cx="94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distribution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7809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C3AD2-8813-58C1-AF20-CD45ACB6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700"/>
            <a:ext cx="9905998" cy="800099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ADB1E-12AE-97A7-1A8C-64F13D82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962" y="1162050"/>
            <a:ext cx="9905999" cy="51435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Browsing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Categories List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Product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Browsing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Product Reviews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Related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Cart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Generated Bill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Gateway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657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9DDE30-1387-98D0-7058-546E0B33C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396339" cy="337123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70CA10-C171-BD14-1EAB-D3A1A4BD8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Tools: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Adobe Photoshop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Sublime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Xampp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Amiri" panose="00000500000000000000" pitchFamily="2" charset="-7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84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E61C91-55B9-F0A9-37D1-5EE7D1AD8FC6}"/>
              </a:ext>
            </a:extLst>
          </p:cNvPr>
          <p:cNvSpPr txBox="1"/>
          <p:nvPr/>
        </p:nvSpPr>
        <p:spPr>
          <a:xfrm>
            <a:off x="1304925" y="600075"/>
            <a:ext cx="4543425" cy="477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F016EE-BE91-2317-2271-1CF0C94C5695}"/>
              </a:ext>
            </a:extLst>
          </p:cNvPr>
          <p:cNvSpPr/>
          <p:nvPr/>
        </p:nvSpPr>
        <p:spPr>
          <a:xfrm>
            <a:off x="4219575" y="1353354"/>
            <a:ext cx="2362200" cy="895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BC6EA3C-0B1A-2DD7-94C4-92954033C90F}"/>
              </a:ext>
            </a:extLst>
          </p:cNvPr>
          <p:cNvSpPr/>
          <p:nvPr/>
        </p:nvSpPr>
        <p:spPr>
          <a:xfrm>
            <a:off x="1012573" y="3389322"/>
            <a:ext cx="1828800" cy="604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5F2150-42B8-CE31-E104-3BDA3F8D0003}"/>
              </a:ext>
            </a:extLst>
          </p:cNvPr>
          <p:cNvSpPr/>
          <p:nvPr/>
        </p:nvSpPr>
        <p:spPr>
          <a:xfrm>
            <a:off x="4400551" y="5391150"/>
            <a:ext cx="2095500" cy="657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D25FD96-6ABD-D5A4-2276-67A94E5C698F}"/>
              </a:ext>
            </a:extLst>
          </p:cNvPr>
          <p:cNvSpPr/>
          <p:nvPr/>
        </p:nvSpPr>
        <p:spPr>
          <a:xfrm>
            <a:off x="8172450" y="3351222"/>
            <a:ext cx="1828802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DC7EC18-CD69-92C7-E78D-4C9D9FEE5ACC}"/>
              </a:ext>
            </a:extLst>
          </p:cNvPr>
          <p:cNvSpPr/>
          <p:nvPr/>
        </p:nvSpPr>
        <p:spPr>
          <a:xfrm>
            <a:off x="4400551" y="3058329"/>
            <a:ext cx="2095500" cy="1190625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-Easy Shopping Store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82A0ADBE-488F-ED1A-5ABE-DDCA69CB70DB}"/>
              </a:ext>
            </a:extLst>
          </p:cNvPr>
          <p:cNvSpPr/>
          <p:nvPr/>
        </p:nvSpPr>
        <p:spPr>
          <a:xfrm rot="2985799">
            <a:off x="5077671" y="2067045"/>
            <a:ext cx="1223357" cy="1360496"/>
          </a:xfrm>
          <a:prstGeom prst="arc">
            <a:avLst>
              <a:gd name="adj1" fmla="val 16000901"/>
              <a:gd name="adj2" fmla="val 2025289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4A830CFE-EDC6-D63D-8577-3C33B2E6B45D}"/>
              </a:ext>
            </a:extLst>
          </p:cNvPr>
          <p:cNvSpPr/>
          <p:nvPr/>
        </p:nvSpPr>
        <p:spPr>
          <a:xfrm rot="14444445">
            <a:off x="4788997" y="1968103"/>
            <a:ext cx="1223357" cy="1360496"/>
          </a:xfrm>
          <a:prstGeom prst="arc">
            <a:avLst>
              <a:gd name="adj1" fmla="val 16000901"/>
              <a:gd name="adj2" fmla="val 2025289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xmlns="" id="{C1DB9833-EAC4-8FEC-393B-5F1C8D743703}"/>
              </a:ext>
            </a:extLst>
          </p:cNvPr>
          <p:cNvSpPr/>
          <p:nvPr/>
        </p:nvSpPr>
        <p:spPr>
          <a:xfrm rot="18978653">
            <a:off x="6274801" y="2938258"/>
            <a:ext cx="2080798" cy="2068892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xmlns="" id="{D391683F-5483-9153-A633-7ACEE122F227}"/>
              </a:ext>
            </a:extLst>
          </p:cNvPr>
          <p:cNvSpPr/>
          <p:nvPr/>
        </p:nvSpPr>
        <p:spPr>
          <a:xfrm rot="8013983">
            <a:off x="6336181" y="2329370"/>
            <a:ext cx="2080798" cy="2068892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xmlns="" id="{CBDBED52-CD80-F5AC-5761-26FF09353E5A}"/>
              </a:ext>
            </a:extLst>
          </p:cNvPr>
          <p:cNvSpPr/>
          <p:nvPr/>
        </p:nvSpPr>
        <p:spPr>
          <a:xfrm rot="8013983">
            <a:off x="2469249" y="2296740"/>
            <a:ext cx="2187305" cy="2186743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FB05E85A-489C-1EB8-5D37-56D9757E0268}"/>
              </a:ext>
            </a:extLst>
          </p:cNvPr>
          <p:cNvSpPr/>
          <p:nvPr/>
        </p:nvSpPr>
        <p:spPr>
          <a:xfrm rot="18978653">
            <a:off x="2321582" y="2975335"/>
            <a:ext cx="2299015" cy="2023545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51D7A3A7-CAD2-F2E8-37EE-038BFF1E65A6}"/>
              </a:ext>
            </a:extLst>
          </p:cNvPr>
          <p:cNvCxnSpPr>
            <a:cxnSpLocks/>
          </p:cNvCxnSpPr>
          <p:nvPr/>
        </p:nvCxnSpPr>
        <p:spPr>
          <a:xfrm>
            <a:off x="5524500" y="4352925"/>
            <a:ext cx="0" cy="9032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9C96D7-6BE4-31A0-179D-676B447F3869}"/>
              </a:ext>
            </a:extLst>
          </p:cNvPr>
          <p:cNvSpPr txBox="1"/>
          <p:nvPr/>
        </p:nvSpPr>
        <p:spPr>
          <a:xfrm>
            <a:off x="6253163" y="2220780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Activity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26EFB76-F43B-6C9F-E8E7-4AC5BAB91F22}"/>
              </a:ext>
            </a:extLst>
          </p:cNvPr>
          <p:cNvSpPr txBox="1"/>
          <p:nvPr/>
        </p:nvSpPr>
        <p:spPr>
          <a:xfrm>
            <a:off x="6978148" y="2683027"/>
            <a:ext cx="161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1C1D08C-AE65-BC55-CB5D-A9D09C2D7C8F}"/>
              </a:ext>
            </a:extLst>
          </p:cNvPr>
          <p:cNvSpPr txBox="1"/>
          <p:nvPr/>
        </p:nvSpPr>
        <p:spPr>
          <a:xfrm>
            <a:off x="6829423" y="4346793"/>
            <a:ext cx="17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Purchase details &amp; Desire Product Information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3D78233-80A7-895D-A601-03CA5A5AD686}"/>
              </a:ext>
            </a:extLst>
          </p:cNvPr>
          <p:cNvSpPr txBox="1"/>
          <p:nvPr/>
        </p:nvSpPr>
        <p:spPr>
          <a:xfrm>
            <a:off x="4578809" y="4887736"/>
            <a:ext cx="13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7575C7C-9C78-BEDB-F66A-8EAF30ED452C}"/>
              </a:ext>
            </a:extLst>
          </p:cNvPr>
          <p:cNvSpPr txBox="1"/>
          <p:nvPr/>
        </p:nvSpPr>
        <p:spPr>
          <a:xfrm>
            <a:off x="3152434" y="2946929"/>
            <a:ext cx="123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Information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15FB5F-48D3-CC25-94D2-390F8CCC10AA}"/>
              </a:ext>
            </a:extLst>
          </p:cNvPr>
          <p:cNvSpPr txBox="1"/>
          <p:nvPr/>
        </p:nvSpPr>
        <p:spPr>
          <a:xfrm>
            <a:off x="3676513" y="2251891"/>
            <a:ext cx="123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2BEA102-1976-630F-B5B0-A94A7FC65169}"/>
              </a:ext>
            </a:extLst>
          </p:cNvPr>
          <p:cNvSpPr txBox="1"/>
          <p:nvPr/>
        </p:nvSpPr>
        <p:spPr>
          <a:xfrm>
            <a:off x="3245101" y="4207993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xmlns="" val="119147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287</Words>
  <Application>Microsoft Office PowerPoint</Application>
  <PresentationFormat>Custom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E-COMMERCE(ONLINE SHOPPING</vt:lpstr>
      <vt:lpstr>embGroup mers:</vt:lpstr>
      <vt:lpstr>Introduction :</vt:lpstr>
      <vt:lpstr>What  is e-commerce ?</vt:lpstr>
      <vt:lpstr>Our system:</vt:lpstr>
      <vt:lpstr>Slide 6</vt:lpstr>
      <vt:lpstr>Features:</vt:lpstr>
      <vt:lpstr>Slide 8</vt:lpstr>
      <vt:lpstr>Slide 9</vt:lpstr>
      <vt:lpstr>Advantages of E-commerce:</vt:lpstr>
      <vt:lpstr>Disadvantages of e-commerce: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Gokul</dc:creator>
  <cp:lastModifiedBy>backiya</cp:lastModifiedBy>
  <cp:revision>15</cp:revision>
  <dcterms:created xsi:type="dcterms:W3CDTF">2023-03-02T16:22:39Z</dcterms:created>
  <dcterms:modified xsi:type="dcterms:W3CDTF">2023-03-19T06:24:05Z</dcterms:modified>
</cp:coreProperties>
</file>