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FFF1A2-9167-44DD-94F9-33F84578A992}" v="6" dt="2024-04-15T18:35:11.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5" d="100"/>
          <a:sy n="95" d="100"/>
        </p:scale>
        <p:origin x="1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 shankar reddy mali" userId="1609ea6d38d30633" providerId="LiveId" clId="{F8FFF1A2-9167-44DD-94F9-33F84578A992}"/>
    <pc:docChg chg="undo custSel modSld">
      <pc:chgData name="mani shankar reddy mali" userId="1609ea6d38d30633" providerId="LiveId" clId="{F8FFF1A2-9167-44DD-94F9-33F84578A992}" dt="2024-04-15T18:36:24.892" v="181" actId="2711"/>
      <pc:docMkLst>
        <pc:docMk/>
      </pc:docMkLst>
      <pc:sldChg chg="modSp mod">
        <pc:chgData name="mani shankar reddy mali" userId="1609ea6d38d30633" providerId="LiveId" clId="{F8FFF1A2-9167-44DD-94F9-33F84578A992}" dt="2024-04-15T18:20:21.916" v="140" actId="20577"/>
        <pc:sldMkLst>
          <pc:docMk/>
          <pc:sldMk cId="3160981482" sldId="257"/>
        </pc:sldMkLst>
        <pc:spChg chg="mod">
          <ac:chgData name="mani shankar reddy mali" userId="1609ea6d38d30633" providerId="LiveId" clId="{F8FFF1A2-9167-44DD-94F9-33F84578A992}" dt="2024-04-15T18:20:21.916" v="140" actId="20577"/>
          <ac:spMkLst>
            <pc:docMk/>
            <pc:sldMk cId="3160981482" sldId="257"/>
            <ac:spMk id="3" creationId="{9C21A195-0B99-8A1D-FE4E-F1B0D6310FD9}"/>
          </ac:spMkLst>
        </pc:spChg>
      </pc:sldChg>
      <pc:sldChg chg="modSp mod">
        <pc:chgData name="mani shankar reddy mali" userId="1609ea6d38d30633" providerId="LiveId" clId="{F8FFF1A2-9167-44DD-94F9-33F84578A992}" dt="2024-04-15T18:29:50.312" v="158" actId="255"/>
        <pc:sldMkLst>
          <pc:docMk/>
          <pc:sldMk cId="568779959" sldId="258"/>
        </pc:sldMkLst>
        <pc:spChg chg="mod">
          <ac:chgData name="mani shankar reddy mali" userId="1609ea6d38d30633" providerId="LiveId" clId="{F8FFF1A2-9167-44DD-94F9-33F84578A992}" dt="2024-04-15T18:27:24.906" v="153" actId="20577"/>
          <ac:spMkLst>
            <pc:docMk/>
            <pc:sldMk cId="568779959" sldId="258"/>
            <ac:spMk id="2" creationId="{FABC1095-D8FA-D968-1F87-B80A2A652B85}"/>
          </ac:spMkLst>
        </pc:spChg>
        <pc:spChg chg="mod">
          <ac:chgData name="mani shankar reddy mali" userId="1609ea6d38d30633" providerId="LiveId" clId="{F8FFF1A2-9167-44DD-94F9-33F84578A992}" dt="2024-04-15T18:29:50.312" v="158" actId="255"/>
          <ac:spMkLst>
            <pc:docMk/>
            <pc:sldMk cId="568779959" sldId="258"/>
            <ac:spMk id="3" creationId="{2A072FFA-FEF6-D776-461F-0A0241D62945}"/>
          </ac:spMkLst>
        </pc:spChg>
      </pc:sldChg>
      <pc:sldChg chg="addSp modSp mod">
        <pc:chgData name="mani shankar reddy mali" userId="1609ea6d38d30633" providerId="LiveId" clId="{F8FFF1A2-9167-44DD-94F9-33F84578A992}" dt="2024-04-15T18:35:06.827" v="180"/>
        <pc:sldMkLst>
          <pc:docMk/>
          <pc:sldMk cId="1489283663" sldId="259"/>
        </pc:sldMkLst>
        <pc:spChg chg="mod">
          <ac:chgData name="mani shankar reddy mali" userId="1609ea6d38d30633" providerId="LiveId" clId="{F8FFF1A2-9167-44DD-94F9-33F84578A992}" dt="2024-04-15T18:26:51.179" v="150" actId="2711"/>
          <ac:spMkLst>
            <pc:docMk/>
            <pc:sldMk cId="1489283663" sldId="259"/>
            <ac:spMk id="2" creationId="{BA3C79D7-4782-EE51-B0AD-C44CDFAC72FC}"/>
          </ac:spMkLst>
        </pc:spChg>
        <pc:spChg chg="mod">
          <ac:chgData name="mani shankar reddy mali" userId="1609ea6d38d30633" providerId="LiveId" clId="{F8FFF1A2-9167-44DD-94F9-33F84578A992}" dt="2024-04-15T18:35:05.016" v="179" actId="20577"/>
          <ac:spMkLst>
            <pc:docMk/>
            <pc:sldMk cId="1489283663" sldId="259"/>
            <ac:spMk id="3" creationId="{0E1D5955-FEA9-100E-FB86-C26F18D4CD89}"/>
          </ac:spMkLst>
        </pc:spChg>
        <pc:spChg chg="add">
          <ac:chgData name="mani shankar reddy mali" userId="1609ea6d38d30633" providerId="LiveId" clId="{F8FFF1A2-9167-44DD-94F9-33F84578A992}" dt="2024-04-15T18:34:38.246" v="174"/>
          <ac:spMkLst>
            <pc:docMk/>
            <pc:sldMk cId="1489283663" sldId="259"/>
            <ac:spMk id="4" creationId="{2BE80734-F53E-D034-7530-A9B3B9961238}"/>
          </ac:spMkLst>
        </pc:spChg>
        <pc:spChg chg="add">
          <ac:chgData name="mani shankar reddy mali" userId="1609ea6d38d30633" providerId="LiveId" clId="{F8FFF1A2-9167-44DD-94F9-33F84578A992}" dt="2024-04-15T18:34:38.246" v="174"/>
          <ac:spMkLst>
            <pc:docMk/>
            <pc:sldMk cId="1489283663" sldId="259"/>
            <ac:spMk id="5" creationId="{B4B9BD55-A656-61DF-0C30-81900D1076AD}"/>
          </ac:spMkLst>
        </pc:spChg>
        <pc:spChg chg="add">
          <ac:chgData name="mani shankar reddy mali" userId="1609ea6d38d30633" providerId="LiveId" clId="{F8FFF1A2-9167-44DD-94F9-33F84578A992}" dt="2024-04-15T18:34:49.162" v="175"/>
          <ac:spMkLst>
            <pc:docMk/>
            <pc:sldMk cId="1489283663" sldId="259"/>
            <ac:spMk id="6" creationId="{CFC01156-2D1A-CF2B-2AE3-C57436ED672F}"/>
          </ac:spMkLst>
        </pc:spChg>
        <pc:spChg chg="add">
          <ac:chgData name="mani shankar reddy mali" userId="1609ea6d38d30633" providerId="LiveId" clId="{F8FFF1A2-9167-44DD-94F9-33F84578A992}" dt="2024-04-15T18:34:49.162" v="175"/>
          <ac:spMkLst>
            <pc:docMk/>
            <pc:sldMk cId="1489283663" sldId="259"/>
            <ac:spMk id="7" creationId="{4FB86551-099E-90BD-D03B-D4AC695D1443}"/>
          </ac:spMkLst>
        </pc:spChg>
        <pc:spChg chg="add">
          <ac:chgData name="mani shankar reddy mali" userId="1609ea6d38d30633" providerId="LiveId" clId="{F8FFF1A2-9167-44DD-94F9-33F84578A992}" dt="2024-04-15T18:35:06.827" v="180"/>
          <ac:spMkLst>
            <pc:docMk/>
            <pc:sldMk cId="1489283663" sldId="259"/>
            <ac:spMk id="8" creationId="{D2CA4C67-71DE-9318-B3E0-578741E35C96}"/>
          </ac:spMkLst>
        </pc:spChg>
        <pc:spChg chg="add">
          <ac:chgData name="mani shankar reddy mali" userId="1609ea6d38d30633" providerId="LiveId" clId="{F8FFF1A2-9167-44DD-94F9-33F84578A992}" dt="2024-04-15T18:35:06.827" v="180"/>
          <ac:spMkLst>
            <pc:docMk/>
            <pc:sldMk cId="1489283663" sldId="259"/>
            <ac:spMk id="9" creationId="{90EE14F8-84A3-D546-1492-B2E1ABDB7959}"/>
          </ac:spMkLst>
        </pc:spChg>
      </pc:sldChg>
      <pc:sldChg chg="modSp mod">
        <pc:chgData name="mani shankar reddy mali" userId="1609ea6d38d30633" providerId="LiveId" clId="{F8FFF1A2-9167-44DD-94F9-33F84578A992}" dt="2024-04-15T18:27:56.182" v="154" actId="2711"/>
        <pc:sldMkLst>
          <pc:docMk/>
          <pc:sldMk cId="411822213" sldId="260"/>
        </pc:sldMkLst>
        <pc:spChg chg="mod">
          <ac:chgData name="mani shankar reddy mali" userId="1609ea6d38d30633" providerId="LiveId" clId="{F8FFF1A2-9167-44DD-94F9-33F84578A992}" dt="2024-04-15T18:27:56.182" v="154" actId="2711"/>
          <ac:spMkLst>
            <pc:docMk/>
            <pc:sldMk cId="411822213" sldId="260"/>
            <ac:spMk id="2" creationId="{E4500628-A3EB-55FB-C489-1E937508F0E9}"/>
          </ac:spMkLst>
        </pc:spChg>
      </pc:sldChg>
      <pc:sldChg chg="modSp mod">
        <pc:chgData name="mani shankar reddy mali" userId="1609ea6d38d30633" providerId="LiveId" clId="{F8FFF1A2-9167-44DD-94F9-33F84578A992}" dt="2024-04-15T18:36:24.892" v="181" actId="2711"/>
        <pc:sldMkLst>
          <pc:docMk/>
          <pc:sldMk cId="1622139434" sldId="262"/>
        </pc:sldMkLst>
        <pc:spChg chg="mod">
          <ac:chgData name="mani shankar reddy mali" userId="1609ea6d38d30633" providerId="LiveId" clId="{F8FFF1A2-9167-44DD-94F9-33F84578A992}" dt="2024-04-14T05:06:47.826" v="2" actId="113"/>
          <ac:spMkLst>
            <pc:docMk/>
            <pc:sldMk cId="1622139434" sldId="262"/>
            <ac:spMk id="2" creationId="{2EFA3C95-93FC-7F63-796E-81CF2FD4DB0A}"/>
          </ac:spMkLst>
        </pc:spChg>
        <pc:spChg chg="mod">
          <ac:chgData name="mani shankar reddy mali" userId="1609ea6d38d30633" providerId="LiveId" clId="{F8FFF1A2-9167-44DD-94F9-33F84578A992}" dt="2024-04-15T18:36:24.892" v="181" actId="2711"/>
          <ac:spMkLst>
            <pc:docMk/>
            <pc:sldMk cId="1622139434" sldId="262"/>
            <ac:spMk id="3" creationId="{65D972D8-BCD8-A210-BC34-0F608F510F00}"/>
          </ac:spMkLst>
        </pc:spChg>
      </pc:sldChg>
      <pc:sldChg chg="modSp mod">
        <pc:chgData name="mani shankar reddy mali" userId="1609ea6d38d30633" providerId="LiveId" clId="{F8FFF1A2-9167-44DD-94F9-33F84578A992}" dt="2024-04-14T05:07:19.388" v="5" actId="2711"/>
        <pc:sldMkLst>
          <pc:docMk/>
          <pc:sldMk cId="3242492115" sldId="263"/>
        </pc:sldMkLst>
        <pc:spChg chg="mod">
          <ac:chgData name="mani shankar reddy mali" userId="1609ea6d38d30633" providerId="LiveId" clId="{F8FFF1A2-9167-44DD-94F9-33F84578A992}" dt="2024-04-14T05:07:19.388" v="5" actId="2711"/>
          <ac:spMkLst>
            <pc:docMk/>
            <pc:sldMk cId="3242492115" sldId="263"/>
            <ac:spMk id="2" creationId="{D556A157-26D2-2A89-CD1D-1D797E09794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07E7-B2FA-5548-7F16-7BBB534D7A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DCF80C-AC2B-462A-E008-A02211CBAA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25E802-F435-EB27-5EEC-CFC1E9031269}"/>
              </a:ext>
            </a:extLst>
          </p:cNvPr>
          <p:cNvSpPr>
            <a:spLocks noGrp="1"/>
          </p:cNvSpPr>
          <p:nvPr>
            <p:ph type="dt" sz="half" idx="10"/>
          </p:nvPr>
        </p:nvSpPr>
        <p:spPr/>
        <p:txBody>
          <a:bodyPr/>
          <a:lstStyle/>
          <a:p>
            <a:fld id="{36CF0662-4BEB-4B9C-8856-3FE5FF12F2BE}" type="datetimeFigureOut">
              <a:rPr lang="en-US" smtClean="0"/>
              <a:t>4/16/2024</a:t>
            </a:fld>
            <a:endParaRPr lang="en-US"/>
          </a:p>
        </p:txBody>
      </p:sp>
      <p:sp>
        <p:nvSpPr>
          <p:cNvPr id="5" name="Footer Placeholder 4">
            <a:extLst>
              <a:ext uri="{FF2B5EF4-FFF2-40B4-BE49-F238E27FC236}">
                <a16:creationId xmlns:a16="http://schemas.microsoft.com/office/drawing/2014/main" id="{E3458502-F637-E47B-293D-1460BFC6C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E2FE3-837C-5A8F-5BF6-CA46E4A58E0A}"/>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1206599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9602-F722-B168-4277-D328386CA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10D0B2-99B9-3218-4370-CE97FF017C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095D2-36EA-E35C-4E4B-5DD50970D15C}"/>
              </a:ext>
            </a:extLst>
          </p:cNvPr>
          <p:cNvSpPr>
            <a:spLocks noGrp="1"/>
          </p:cNvSpPr>
          <p:nvPr>
            <p:ph type="dt" sz="half" idx="10"/>
          </p:nvPr>
        </p:nvSpPr>
        <p:spPr/>
        <p:txBody>
          <a:bodyPr/>
          <a:lstStyle/>
          <a:p>
            <a:fld id="{36CF0662-4BEB-4B9C-8856-3FE5FF12F2BE}" type="datetimeFigureOut">
              <a:rPr lang="en-US" smtClean="0"/>
              <a:t>4/16/2024</a:t>
            </a:fld>
            <a:endParaRPr lang="en-US"/>
          </a:p>
        </p:txBody>
      </p:sp>
      <p:sp>
        <p:nvSpPr>
          <p:cNvPr id="5" name="Footer Placeholder 4">
            <a:extLst>
              <a:ext uri="{FF2B5EF4-FFF2-40B4-BE49-F238E27FC236}">
                <a16:creationId xmlns:a16="http://schemas.microsoft.com/office/drawing/2014/main" id="{AED93967-A28A-5071-651C-2676F7F02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0CA0A-41E7-5B53-2A62-F93425967619}"/>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3649247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6EAACE-1035-99BB-8097-9AA3D7AC17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E326E0-EEF0-4DF4-20E6-BF468E86B2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F3694-107B-BBB1-7057-7DCB8FDF72AC}"/>
              </a:ext>
            </a:extLst>
          </p:cNvPr>
          <p:cNvSpPr>
            <a:spLocks noGrp="1"/>
          </p:cNvSpPr>
          <p:nvPr>
            <p:ph type="dt" sz="half" idx="10"/>
          </p:nvPr>
        </p:nvSpPr>
        <p:spPr/>
        <p:txBody>
          <a:bodyPr/>
          <a:lstStyle/>
          <a:p>
            <a:fld id="{36CF0662-4BEB-4B9C-8856-3FE5FF12F2BE}" type="datetimeFigureOut">
              <a:rPr lang="en-US" smtClean="0"/>
              <a:t>4/16/2024</a:t>
            </a:fld>
            <a:endParaRPr lang="en-US"/>
          </a:p>
        </p:txBody>
      </p:sp>
      <p:sp>
        <p:nvSpPr>
          <p:cNvPr id="5" name="Footer Placeholder 4">
            <a:extLst>
              <a:ext uri="{FF2B5EF4-FFF2-40B4-BE49-F238E27FC236}">
                <a16:creationId xmlns:a16="http://schemas.microsoft.com/office/drawing/2014/main" id="{97C440F6-7D8A-1F20-FB00-33803524A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53CEA-E4C1-1437-0C73-9673B6F77E27}"/>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2065418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26077-C364-9A35-8915-C451C89BF7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B3262-D28F-39BE-E235-E36C1970FD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5A150-BAE3-C087-9922-B6480BD3DB7F}"/>
              </a:ext>
            </a:extLst>
          </p:cNvPr>
          <p:cNvSpPr>
            <a:spLocks noGrp="1"/>
          </p:cNvSpPr>
          <p:nvPr>
            <p:ph type="dt" sz="half" idx="10"/>
          </p:nvPr>
        </p:nvSpPr>
        <p:spPr/>
        <p:txBody>
          <a:bodyPr/>
          <a:lstStyle/>
          <a:p>
            <a:fld id="{36CF0662-4BEB-4B9C-8856-3FE5FF12F2BE}" type="datetimeFigureOut">
              <a:rPr lang="en-US" smtClean="0"/>
              <a:t>4/16/2024</a:t>
            </a:fld>
            <a:endParaRPr lang="en-US"/>
          </a:p>
        </p:txBody>
      </p:sp>
      <p:sp>
        <p:nvSpPr>
          <p:cNvPr id="5" name="Footer Placeholder 4">
            <a:extLst>
              <a:ext uri="{FF2B5EF4-FFF2-40B4-BE49-F238E27FC236}">
                <a16:creationId xmlns:a16="http://schemas.microsoft.com/office/drawing/2014/main" id="{BBE1A81D-3E61-CE96-B080-13F28F1F5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2EF06-843A-3325-9F42-97B43A1FE14F}"/>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5222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5D5F9-76EB-3026-E085-0508BA6463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C9A7E4-485A-B762-6921-08DEDE848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2414C7-1745-5AAC-9016-511C753A20F8}"/>
              </a:ext>
            </a:extLst>
          </p:cNvPr>
          <p:cNvSpPr>
            <a:spLocks noGrp="1"/>
          </p:cNvSpPr>
          <p:nvPr>
            <p:ph type="dt" sz="half" idx="10"/>
          </p:nvPr>
        </p:nvSpPr>
        <p:spPr/>
        <p:txBody>
          <a:bodyPr/>
          <a:lstStyle/>
          <a:p>
            <a:fld id="{36CF0662-4BEB-4B9C-8856-3FE5FF12F2BE}" type="datetimeFigureOut">
              <a:rPr lang="en-US" smtClean="0"/>
              <a:t>4/16/2024</a:t>
            </a:fld>
            <a:endParaRPr lang="en-US"/>
          </a:p>
        </p:txBody>
      </p:sp>
      <p:sp>
        <p:nvSpPr>
          <p:cNvPr id="5" name="Footer Placeholder 4">
            <a:extLst>
              <a:ext uri="{FF2B5EF4-FFF2-40B4-BE49-F238E27FC236}">
                <a16:creationId xmlns:a16="http://schemas.microsoft.com/office/drawing/2014/main" id="{5399217E-EDA2-DD70-9178-425EB1C5A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0B4865-9443-92AB-B58A-93B18E883973}"/>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3836807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9A85-A440-2D50-C52B-FFD24229AE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A9AACA-ED43-2388-FC70-CA27929FAF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90A92A-3512-D68C-F837-CCDF0F3B4F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A1FADD-D124-0F6C-07DE-B49F288FD594}"/>
              </a:ext>
            </a:extLst>
          </p:cNvPr>
          <p:cNvSpPr>
            <a:spLocks noGrp="1"/>
          </p:cNvSpPr>
          <p:nvPr>
            <p:ph type="dt" sz="half" idx="10"/>
          </p:nvPr>
        </p:nvSpPr>
        <p:spPr/>
        <p:txBody>
          <a:bodyPr/>
          <a:lstStyle/>
          <a:p>
            <a:fld id="{36CF0662-4BEB-4B9C-8856-3FE5FF12F2BE}" type="datetimeFigureOut">
              <a:rPr lang="en-US" smtClean="0"/>
              <a:t>4/16/2024</a:t>
            </a:fld>
            <a:endParaRPr lang="en-US"/>
          </a:p>
        </p:txBody>
      </p:sp>
      <p:sp>
        <p:nvSpPr>
          <p:cNvPr id="6" name="Footer Placeholder 5">
            <a:extLst>
              <a:ext uri="{FF2B5EF4-FFF2-40B4-BE49-F238E27FC236}">
                <a16:creationId xmlns:a16="http://schemas.microsoft.com/office/drawing/2014/main" id="{942C47C7-BE7E-20DE-F57F-BB88A6D75A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D109A5-D3FE-8F03-6968-FC77325F31D0}"/>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61311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FA81-F130-A5F5-FBB4-4FD1C41C5D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532C18-83A1-AFD6-757B-2A98EA906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98A78E-0509-89B1-3124-223F0832CD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313DA1-82E6-E46B-9BA8-DA7E80381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AAEC7B-FFBE-DB3B-A571-2036AD58AE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3DE238-36B4-DC75-C8F7-EC80F95EEE14}"/>
              </a:ext>
            </a:extLst>
          </p:cNvPr>
          <p:cNvSpPr>
            <a:spLocks noGrp="1"/>
          </p:cNvSpPr>
          <p:nvPr>
            <p:ph type="dt" sz="half" idx="10"/>
          </p:nvPr>
        </p:nvSpPr>
        <p:spPr/>
        <p:txBody>
          <a:bodyPr/>
          <a:lstStyle/>
          <a:p>
            <a:fld id="{36CF0662-4BEB-4B9C-8856-3FE5FF12F2BE}" type="datetimeFigureOut">
              <a:rPr lang="en-US" smtClean="0"/>
              <a:t>4/16/2024</a:t>
            </a:fld>
            <a:endParaRPr lang="en-US"/>
          </a:p>
        </p:txBody>
      </p:sp>
      <p:sp>
        <p:nvSpPr>
          <p:cNvPr id="8" name="Footer Placeholder 7">
            <a:extLst>
              <a:ext uri="{FF2B5EF4-FFF2-40B4-BE49-F238E27FC236}">
                <a16:creationId xmlns:a16="http://schemas.microsoft.com/office/drawing/2014/main" id="{729261CF-3BE0-82B7-136B-A51F664236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6D4CC2-6D25-AFC1-235A-BE5984C5D076}"/>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345551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85F1-3138-1473-187B-52E5A87CC6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A9DC75-08A9-9206-6ADB-FAAF50E2984F}"/>
              </a:ext>
            </a:extLst>
          </p:cNvPr>
          <p:cNvSpPr>
            <a:spLocks noGrp="1"/>
          </p:cNvSpPr>
          <p:nvPr>
            <p:ph type="dt" sz="half" idx="10"/>
          </p:nvPr>
        </p:nvSpPr>
        <p:spPr/>
        <p:txBody>
          <a:bodyPr/>
          <a:lstStyle/>
          <a:p>
            <a:fld id="{36CF0662-4BEB-4B9C-8856-3FE5FF12F2BE}" type="datetimeFigureOut">
              <a:rPr lang="en-US" smtClean="0"/>
              <a:t>4/16/2024</a:t>
            </a:fld>
            <a:endParaRPr lang="en-US"/>
          </a:p>
        </p:txBody>
      </p:sp>
      <p:sp>
        <p:nvSpPr>
          <p:cNvPr id="4" name="Footer Placeholder 3">
            <a:extLst>
              <a:ext uri="{FF2B5EF4-FFF2-40B4-BE49-F238E27FC236}">
                <a16:creationId xmlns:a16="http://schemas.microsoft.com/office/drawing/2014/main" id="{7695665D-7230-120A-CA77-587D3238A4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D4C6A5-7C72-0C9D-5510-2BF3BD6ABE13}"/>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267545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3AA8-3DF1-8FBB-F524-9E5D4CFFC8EF}"/>
              </a:ext>
            </a:extLst>
          </p:cNvPr>
          <p:cNvSpPr>
            <a:spLocks noGrp="1"/>
          </p:cNvSpPr>
          <p:nvPr>
            <p:ph type="dt" sz="half" idx="10"/>
          </p:nvPr>
        </p:nvSpPr>
        <p:spPr/>
        <p:txBody>
          <a:bodyPr/>
          <a:lstStyle/>
          <a:p>
            <a:fld id="{36CF0662-4BEB-4B9C-8856-3FE5FF12F2BE}" type="datetimeFigureOut">
              <a:rPr lang="en-US" smtClean="0"/>
              <a:t>4/16/2024</a:t>
            </a:fld>
            <a:endParaRPr lang="en-US"/>
          </a:p>
        </p:txBody>
      </p:sp>
      <p:sp>
        <p:nvSpPr>
          <p:cNvPr id="3" name="Footer Placeholder 2">
            <a:extLst>
              <a:ext uri="{FF2B5EF4-FFF2-40B4-BE49-F238E27FC236}">
                <a16:creationId xmlns:a16="http://schemas.microsoft.com/office/drawing/2014/main" id="{9AA1ED2C-B38E-9AC7-79F4-8F82CBF3FC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80E478-4DB9-C93B-AE0C-97AD2640066E}"/>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1649373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8AF7-B588-4E68-1D5D-9B9396E83C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A4E816-6195-51B0-3ED7-CB804193FD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EF4CF7-76C9-2498-6CBF-4B378E09C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156F15-AC1B-DA6F-600F-124013DE20EA}"/>
              </a:ext>
            </a:extLst>
          </p:cNvPr>
          <p:cNvSpPr>
            <a:spLocks noGrp="1"/>
          </p:cNvSpPr>
          <p:nvPr>
            <p:ph type="dt" sz="half" idx="10"/>
          </p:nvPr>
        </p:nvSpPr>
        <p:spPr/>
        <p:txBody>
          <a:bodyPr/>
          <a:lstStyle/>
          <a:p>
            <a:fld id="{36CF0662-4BEB-4B9C-8856-3FE5FF12F2BE}" type="datetimeFigureOut">
              <a:rPr lang="en-US" smtClean="0"/>
              <a:t>4/16/2024</a:t>
            </a:fld>
            <a:endParaRPr lang="en-US"/>
          </a:p>
        </p:txBody>
      </p:sp>
      <p:sp>
        <p:nvSpPr>
          <p:cNvPr id="6" name="Footer Placeholder 5">
            <a:extLst>
              <a:ext uri="{FF2B5EF4-FFF2-40B4-BE49-F238E27FC236}">
                <a16:creationId xmlns:a16="http://schemas.microsoft.com/office/drawing/2014/main" id="{706F34B4-409A-42B3-BFAC-10AF2FE9A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E07C3-D6C9-9638-9EFC-C7254CD284B7}"/>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408676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D4787-4A90-8431-577C-D427401410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A8B252-0197-5C43-A4C6-F22B7E3D9A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DE508E-45F5-714C-F721-9EC8C9067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EEC74-DE1C-DDCB-C684-60AA786035D3}"/>
              </a:ext>
            </a:extLst>
          </p:cNvPr>
          <p:cNvSpPr>
            <a:spLocks noGrp="1"/>
          </p:cNvSpPr>
          <p:nvPr>
            <p:ph type="dt" sz="half" idx="10"/>
          </p:nvPr>
        </p:nvSpPr>
        <p:spPr/>
        <p:txBody>
          <a:bodyPr/>
          <a:lstStyle/>
          <a:p>
            <a:fld id="{36CF0662-4BEB-4B9C-8856-3FE5FF12F2BE}" type="datetimeFigureOut">
              <a:rPr lang="en-US" smtClean="0"/>
              <a:t>4/16/2024</a:t>
            </a:fld>
            <a:endParaRPr lang="en-US"/>
          </a:p>
        </p:txBody>
      </p:sp>
      <p:sp>
        <p:nvSpPr>
          <p:cNvPr id="6" name="Footer Placeholder 5">
            <a:extLst>
              <a:ext uri="{FF2B5EF4-FFF2-40B4-BE49-F238E27FC236}">
                <a16:creationId xmlns:a16="http://schemas.microsoft.com/office/drawing/2014/main" id="{DB16F5AD-787B-A24A-1A29-E1894F527D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EEBA9A-ECE8-DA90-712E-66204AFC0B03}"/>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1746937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10A63E-DBAC-18AB-69A3-8C68322563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756881-92D0-52F2-2A61-D27CE1BDD1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A66CD-EB02-7273-2B45-FDCB558DAF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F0662-4BEB-4B9C-8856-3FE5FF12F2BE}" type="datetimeFigureOut">
              <a:rPr lang="en-US" smtClean="0"/>
              <a:t>4/16/2024</a:t>
            </a:fld>
            <a:endParaRPr lang="en-US"/>
          </a:p>
        </p:txBody>
      </p:sp>
      <p:sp>
        <p:nvSpPr>
          <p:cNvPr id="5" name="Footer Placeholder 4">
            <a:extLst>
              <a:ext uri="{FF2B5EF4-FFF2-40B4-BE49-F238E27FC236}">
                <a16:creationId xmlns:a16="http://schemas.microsoft.com/office/drawing/2014/main" id="{EE59F9C7-12B2-CC67-19FC-536A2BFF3E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088E9C-A0A6-B41D-7E55-5CA4571F13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AFA54F-B2A2-4A5D-9DB4-AEC0835384A5}" type="slidenum">
              <a:rPr lang="en-US" smtClean="0"/>
              <a:t>‹#›</a:t>
            </a:fld>
            <a:endParaRPr lang="en-US"/>
          </a:p>
        </p:txBody>
      </p:sp>
    </p:spTree>
    <p:extLst>
      <p:ext uri="{BB962C8B-B14F-4D97-AF65-F5344CB8AC3E}">
        <p14:creationId xmlns:p14="http://schemas.microsoft.com/office/powerpoint/2010/main" val="1162205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anantonio.gov/PublicWorks/FAQs/Stree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1109/ICCKE52677.2021.943648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1A79-F42C-0943-2ED2-5B95E84A7325}"/>
              </a:ext>
            </a:extLst>
          </p:cNvPr>
          <p:cNvSpPr>
            <a:spLocks noGrp="1"/>
          </p:cNvSpPr>
          <p:nvPr>
            <p:ph type="ctrTitle"/>
          </p:nvPr>
        </p:nvSpPr>
        <p:spPr>
          <a:xfrm>
            <a:off x="494785" y="5359371"/>
            <a:ext cx="9078097" cy="713019"/>
          </a:xfrm>
        </p:spPr>
        <p:txBody>
          <a:bodyPr>
            <a:normAutofit/>
          </a:bodyPr>
          <a:lstStyle/>
          <a:p>
            <a:pPr rtl="0">
              <a:spcBef>
                <a:spcPts val="0"/>
              </a:spcBef>
              <a:spcAft>
                <a:spcPts val="0"/>
              </a:spcAft>
            </a:pPr>
            <a:r>
              <a:rPr lang="en-US" sz="2800" b="0" i="0" u="none" strike="noStrike" dirty="0">
                <a:solidFill>
                  <a:srgbClr val="000000"/>
                </a:solidFill>
                <a:effectLst/>
                <a:latin typeface="Rockwell" panose="02060603020205020403" pitchFamily="18" charset="0"/>
              </a:rPr>
              <a:t>                 </a:t>
            </a:r>
            <a:endParaRPr lang="en-US" sz="2000" dirty="0"/>
          </a:p>
        </p:txBody>
      </p:sp>
      <p:pic>
        <p:nvPicPr>
          <p:cNvPr id="3074" name="Picture 2" descr="Social media profile and cover images">
            <a:extLst>
              <a:ext uri="{FF2B5EF4-FFF2-40B4-BE49-F238E27FC236}">
                <a16:creationId xmlns:a16="http://schemas.microsoft.com/office/drawing/2014/main" id="{CDDBE7C6-9A76-2F76-04A9-25ED46EEB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6756" y="4703805"/>
            <a:ext cx="1359243" cy="9803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C704CB2-7388-A761-7C65-D43912FB56F7}"/>
              </a:ext>
            </a:extLst>
          </p:cNvPr>
          <p:cNvSpPr txBox="1"/>
          <p:nvPr/>
        </p:nvSpPr>
        <p:spPr>
          <a:xfrm>
            <a:off x="-174512" y="785610"/>
            <a:ext cx="12366512" cy="4924425"/>
          </a:xfrm>
          <a:prstGeom prst="rect">
            <a:avLst/>
          </a:prstGeom>
          <a:noFill/>
        </p:spPr>
        <p:txBody>
          <a:bodyPr wrap="square">
            <a:spAutoFit/>
          </a:bodyPr>
          <a:lstStyle/>
          <a:p>
            <a:r>
              <a:rPr lang="en-US" sz="2400" b="0" i="0" u="none" strike="noStrike" dirty="0">
                <a:solidFill>
                  <a:srgbClr val="000000"/>
                </a:solidFill>
                <a:effectLst/>
                <a:latin typeface="Rockwell" panose="02060603020205020403" pitchFamily="18" charset="0"/>
              </a:rPr>
              <a:t>                         </a:t>
            </a:r>
            <a:r>
              <a:rPr lang="en-US" sz="3200" b="0" i="0" u="none" strike="noStrike" dirty="0">
                <a:solidFill>
                  <a:srgbClr val="000000"/>
                </a:solidFill>
                <a:effectLst/>
                <a:latin typeface="Rockwell" panose="02060603020205020403" pitchFamily="18" charset="0"/>
              </a:rPr>
              <a:t>Real-Time Pothole Detection Using Deep Learning</a:t>
            </a:r>
          </a:p>
          <a:p>
            <a:endParaRPr lang="en-US" sz="2400" dirty="0">
              <a:solidFill>
                <a:srgbClr val="000000"/>
              </a:solidFill>
              <a:latin typeface="Rockwell" panose="02060603020205020403" pitchFamily="18" charset="0"/>
            </a:endParaRPr>
          </a:p>
          <a:p>
            <a:br>
              <a:rPr lang="en-US" dirty="0"/>
            </a:br>
            <a:r>
              <a:rPr lang="en-US" dirty="0"/>
              <a:t>                                                                                      </a:t>
            </a:r>
            <a:r>
              <a:rPr lang="en-US" sz="1800" b="1" dirty="0"/>
              <a:t>Project Submitted by:</a:t>
            </a:r>
            <a:endParaRPr lang="en-US" b="1" dirty="0"/>
          </a:p>
          <a:p>
            <a:r>
              <a:rPr lang="en-US" sz="1400" b="1" dirty="0"/>
              <a:t>                                                                                                                 </a:t>
            </a:r>
            <a:r>
              <a:rPr lang="en-US" sz="1400" dirty="0"/>
              <a:t> </a:t>
            </a:r>
            <a:r>
              <a:rPr lang="en-US" sz="1400" dirty="0" err="1"/>
              <a:t>Alekhya</a:t>
            </a:r>
            <a:r>
              <a:rPr lang="en-US" sz="1400" dirty="0"/>
              <a:t> Annam-700755751</a:t>
            </a:r>
            <a:br>
              <a:rPr lang="en-US" sz="1400" dirty="0"/>
            </a:br>
            <a:r>
              <a:rPr lang="en-US" sz="1400" dirty="0"/>
              <a:t>                                                                                                           </a:t>
            </a:r>
            <a:r>
              <a:rPr lang="en-US" sz="1400" dirty="0" err="1"/>
              <a:t>Bhuvana</a:t>
            </a:r>
            <a:r>
              <a:rPr lang="en-US" sz="1400" dirty="0"/>
              <a:t> Nandhimalla-700744203</a:t>
            </a:r>
            <a:br>
              <a:rPr lang="en-US" sz="1400" dirty="0"/>
            </a:br>
            <a:r>
              <a:rPr lang="en-US" sz="1400" dirty="0"/>
              <a:t>                                                                                                      Divya Malika Reddy Lakkireddy-700761878 </a:t>
            </a:r>
            <a:br>
              <a:rPr lang="en-US" sz="1400" dirty="0"/>
            </a:br>
            <a:r>
              <a:rPr lang="en-US" sz="1400" dirty="0"/>
              <a:t>                                                                                                       Mani Shankar Reddy Mali-700758500</a:t>
            </a:r>
            <a:br>
              <a:rPr lang="en-US" sz="1400" dirty="0"/>
            </a:br>
            <a:br>
              <a:rPr lang="en-US" sz="1400" dirty="0"/>
            </a:br>
            <a:r>
              <a:rPr lang="en-US" sz="1400" dirty="0"/>
              <a:t>                                                                          	         CS5720: Neural Network &amp; Deep Learning</a:t>
            </a:r>
            <a:br>
              <a:rPr lang="en-US" sz="1400" dirty="0"/>
            </a:br>
            <a:br>
              <a:rPr lang="en-US" sz="1400" dirty="0"/>
            </a:br>
            <a:r>
              <a:rPr lang="en-US" sz="1400" dirty="0"/>
              <a:t>                                                                                                                  Under the Supervision of </a:t>
            </a:r>
            <a:br>
              <a:rPr lang="en-US" sz="1400" dirty="0"/>
            </a:br>
            <a:r>
              <a:rPr lang="en-US" sz="1400" dirty="0"/>
              <a:t>                                                                                                                 </a:t>
            </a:r>
            <a:r>
              <a:rPr lang="en-US" sz="1400" dirty="0" err="1"/>
              <a:t>Dr.Muhammad</a:t>
            </a:r>
            <a:r>
              <a:rPr lang="en-US" sz="1400" dirty="0"/>
              <a:t> Zubair Khan</a:t>
            </a:r>
            <a:br>
              <a:rPr lang="en-US" sz="1400" dirty="0"/>
            </a:br>
            <a:r>
              <a:rPr lang="en-US" sz="1400" dirty="0"/>
              <a:t>                                                                                                                                  Professor</a:t>
            </a:r>
            <a:br>
              <a:rPr lang="en-US" sz="1400" dirty="0"/>
            </a:br>
            <a:br>
              <a:rPr lang="en-US" sz="1400" dirty="0"/>
            </a:br>
            <a:br>
              <a:rPr lang="en-US" sz="1400" dirty="0"/>
            </a:br>
            <a:br>
              <a:rPr lang="en-US" sz="1800" dirty="0"/>
            </a:br>
            <a:br>
              <a:rPr lang="en-US" sz="1800" dirty="0"/>
            </a:br>
            <a:endParaRPr lang="en-US" dirty="0"/>
          </a:p>
        </p:txBody>
      </p:sp>
    </p:spTree>
    <p:extLst>
      <p:ext uri="{BB962C8B-B14F-4D97-AF65-F5344CB8AC3E}">
        <p14:creationId xmlns:p14="http://schemas.microsoft.com/office/powerpoint/2010/main" val="13619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A5A7-BD10-4D72-4F28-D67C82BBFF91}"/>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756AF00-6A39-07AC-D2F1-804B9A5FB495}"/>
              </a:ext>
            </a:extLst>
          </p:cNvPr>
          <p:cNvSpPr>
            <a:spLocks noGrp="1"/>
          </p:cNvSpPr>
          <p:nvPr>
            <p:ph idx="1"/>
          </p:nvPr>
        </p:nvSpPr>
        <p:spPr/>
        <p:txBody>
          <a:bodyPr>
            <a:normAutofit fontScale="92500" lnSpcReduction="20000"/>
          </a:bodyPr>
          <a:lstStyle/>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Rockwell" panose="02060603020205020403" pitchFamily="18" charset="0"/>
              </a:rPr>
              <a:t>G. B. R., C. C., S. B. Rao M., S. M., K. E. and S. J., "Deep Learning Based Pothole Detection and Reporting System," 2020 7th International Conference on Smart Structures and Systems (ICSSS), 2020, pp. 1-6, </a:t>
            </a:r>
            <a:r>
              <a:rPr lang="en-US" sz="1800" b="0" i="0" u="none" strike="noStrike" dirty="0" err="1">
                <a:solidFill>
                  <a:srgbClr val="000000"/>
                </a:solidFill>
                <a:effectLst/>
                <a:latin typeface="Rockwell" panose="02060603020205020403" pitchFamily="18" charset="0"/>
              </a:rPr>
              <a:t>doi</a:t>
            </a:r>
            <a:r>
              <a:rPr lang="en-US" sz="1800" b="0" i="0" u="none" strike="noStrike" dirty="0">
                <a:solidFill>
                  <a:srgbClr val="000000"/>
                </a:solidFill>
                <a:effectLst/>
                <a:latin typeface="Rockwell" panose="02060603020205020403" pitchFamily="18" charset="0"/>
              </a:rPr>
              <a:t>: 10.1109/ICSSS49621.2020.9202061.</a:t>
            </a:r>
            <a:endParaRPr lang="en-US" sz="1800" b="0"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Rockwell" panose="02060603020205020403" pitchFamily="18" charset="0"/>
              </a:rPr>
              <a:t>R. Rastogi, U. Kumar, A. Kashyap, S. Jindal and S. </a:t>
            </a:r>
            <a:r>
              <a:rPr lang="en-US" sz="1800" b="0" i="0" u="none" strike="noStrike" dirty="0" err="1">
                <a:solidFill>
                  <a:srgbClr val="000000"/>
                </a:solidFill>
                <a:effectLst/>
                <a:latin typeface="Rockwell" panose="02060603020205020403" pitchFamily="18" charset="0"/>
              </a:rPr>
              <a:t>Pahwa</a:t>
            </a:r>
            <a:r>
              <a:rPr lang="en-US" sz="1800" b="0" i="0" u="none" strike="noStrike" dirty="0">
                <a:solidFill>
                  <a:srgbClr val="000000"/>
                </a:solidFill>
                <a:effectLst/>
                <a:latin typeface="Rockwell" panose="02060603020205020403" pitchFamily="18" charset="0"/>
              </a:rPr>
              <a:t>, "A Comparative Evaluation of the Deep Learning Algorithms for Pothole Detection," 2020 IEEE 17th India Council International Conference (INDICON), 2020, pp. 1-6, </a:t>
            </a:r>
            <a:r>
              <a:rPr lang="en-US" sz="1800" b="0" i="0" u="none" strike="noStrike" dirty="0" err="1">
                <a:solidFill>
                  <a:srgbClr val="000000"/>
                </a:solidFill>
                <a:effectLst/>
                <a:latin typeface="Rockwell" panose="02060603020205020403" pitchFamily="18" charset="0"/>
              </a:rPr>
              <a:t>doi</a:t>
            </a:r>
            <a:r>
              <a:rPr lang="en-US" sz="1800" b="0" i="0" u="none" strike="noStrike" dirty="0">
                <a:solidFill>
                  <a:srgbClr val="000000"/>
                </a:solidFill>
                <a:effectLst/>
                <a:latin typeface="Rockwell" panose="02060603020205020403" pitchFamily="18" charset="0"/>
              </a:rPr>
              <a:t>: 10.1109/INDICON49873.2020.9342558.</a:t>
            </a:r>
            <a:endParaRPr lang="en-US" sz="1800" b="0"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Rockwell" panose="02060603020205020403" pitchFamily="18" charset="0"/>
              </a:rPr>
              <a:t>S. Portal. City of San Antonio: Potholes. [(accessed on 10 September 2020)];2018 Available online: </a:t>
            </a:r>
            <a:r>
              <a:rPr lang="en-US" sz="1800" b="0" i="0" u="sng" strike="noStrike" dirty="0">
                <a:solidFill>
                  <a:srgbClr val="CC9900"/>
                </a:solidFill>
                <a:effectLst/>
                <a:latin typeface="Rockwell" panose="02060603020205020403" pitchFamily="18" charset="0"/>
                <a:hlinkClick r:id="rId2"/>
              </a:rPr>
              <a:t>https://www.sanantonio.gov/PublicWorks/FAQs/Streets</a:t>
            </a:r>
            <a:endParaRPr lang="en-US" sz="1800" b="0"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Rockwell" panose="02060603020205020403" pitchFamily="18" charset="0"/>
              </a:rPr>
              <a:t>A. B. Rani and T. M. </a:t>
            </a:r>
            <a:r>
              <a:rPr lang="en-US" sz="1800" b="0" i="0" u="none" strike="noStrike" dirty="0" err="1">
                <a:solidFill>
                  <a:srgbClr val="000000"/>
                </a:solidFill>
                <a:effectLst/>
                <a:latin typeface="Rockwell" panose="02060603020205020403" pitchFamily="18" charset="0"/>
              </a:rPr>
              <a:t>Thirumalaisamy</a:t>
            </a:r>
            <a:r>
              <a:rPr lang="en-US" sz="1800" b="0" i="0" u="none" strike="noStrike" dirty="0">
                <a:solidFill>
                  <a:srgbClr val="000000"/>
                </a:solidFill>
                <a:effectLst/>
                <a:latin typeface="Rockwell" panose="02060603020205020403" pitchFamily="18" charset="0"/>
              </a:rPr>
              <a:t>, "Pothole detection using transfer learning with ResNet50," 2019 IEEE International Conference on Innovative Research and Development (ICIRD), Kolkata, India, 2019, pp. 1-5, </a:t>
            </a:r>
            <a:r>
              <a:rPr lang="en-US" sz="1800" b="0" i="0" u="none" strike="noStrike" dirty="0" err="1">
                <a:solidFill>
                  <a:srgbClr val="000000"/>
                </a:solidFill>
                <a:effectLst/>
                <a:latin typeface="Rockwell" panose="02060603020205020403" pitchFamily="18" charset="0"/>
              </a:rPr>
              <a:t>doi</a:t>
            </a:r>
            <a:r>
              <a:rPr lang="en-US" sz="1800" b="0" i="0" u="none" strike="noStrike" dirty="0">
                <a:solidFill>
                  <a:srgbClr val="000000"/>
                </a:solidFill>
                <a:effectLst/>
                <a:latin typeface="Rockwell" panose="02060603020205020403" pitchFamily="18" charset="0"/>
              </a:rPr>
              <a:t>: 10.1109/ICIRD.2019.8909629.</a:t>
            </a:r>
            <a:endParaRPr lang="en-US" sz="1800" b="0"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Rockwell" panose="02060603020205020403" pitchFamily="18" charset="0"/>
              </a:rPr>
              <a:t>C. Wang, L. Chen, H. Liu, and Y. Wei, "Pothole detection using deep transfer learning with ResNet50," 2019 IEEE 3rd International Conference on Computer and Communication Systems (ICCCS), Chengdu, China, 2019, pp. 296-301, </a:t>
            </a:r>
            <a:r>
              <a:rPr lang="en-US" sz="1800" b="0" i="0" u="none" strike="noStrike" dirty="0" err="1">
                <a:solidFill>
                  <a:srgbClr val="000000"/>
                </a:solidFill>
                <a:effectLst/>
                <a:latin typeface="Rockwell" panose="02060603020205020403" pitchFamily="18" charset="0"/>
              </a:rPr>
              <a:t>doi</a:t>
            </a:r>
            <a:r>
              <a:rPr lang="en-US" sz="1800" b="0" i="0" u="none" strike="noStrike" dirty="0">
                <a:solidFill>
                  <a:srgbClr val="000000"/>
                </a:solidFill>
                <a:effectLst/>
                <a:latin typeface="Rockwell" panose="02060603020205020403" pitchFamily="18" charset="0"/>
              </a:rPr>
              <a:t>: 10.1109/CCOMS.2019.8720353.</a:t>
            </a:r>
            <a:endParaRPr lang="en-US" sz="1800" b="0"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Rockwell" panose="02060603020205020403" pitchFamily="18" charset="0"/>
              </a:rPr>
              <a:t>N. U. Hasan, M. I. Ullah, and M. A. Hossain, "Pothole detection using transfer learning with ResNet50," 2020 5th International Conference on Electrical and Electronics Engineering (ICEEE), Dhaka, Bangladesh, 2020, pp. 1-6, </a:t>
            </a:r>
            <a:r>
              <a:rPr lang="en-US" sz="1800" b="0" i="0" u="none" strike="noStrike" dirty="0" err="1">
                <a:solidFill>
                  <a:srgbClr val="000000"/>
                </a:solidFill>
                <a:effectLst/>
                <a:latin typeface="Rockwell" panose="02060603020205020403" pitchFamily="18" charset="0"/>
              </a:rPr>
              <a:t>doi</a:t>
            </a:r>
            <a:r>
              <a:rPr lang="en-US" sz="1800" b="0" i="0" u="none" strike="noStrike" dirty="0">
                <a:solidFill>
                  <a:srgbClr val="000000"/>
                </a:solidFill>
                <a:effectLst/>
                <a:latin typeface="Rockwell" panose="02060603020205020403" pitchFamily="18" charset="0"/>
              </a:rPr>
              <a:t>: 10.1109/ICEEE49640.2020.9089754.</a:t>
            </a:r>
            <a:endParaRPr lang="en-US" sz="1800" b="0" i="0" u="none" strike="noStrike" dirty="0">
              <a:solidFill>
                <a:srgbClr val="9E3611"/>
              </a:solidFill>
              <a:effectLst/>
              <a:latin typeface="Noto Sans Symbols"/>
            </a:endParaRPr>
          </a:p>
          <a:p>
            <a:pPr marL="0" indent="0">
              <a:buNone/>
            </a:pPr>
            <a:endParaRPr lang="en-US" dirty="0"/>
          </a:p>
        </p:txBody>
      </p:sp>
    </p:spTree>
    <p:extLst>
      <p:ext uri="{BB962C8B-B14F-4D97-AF65-F5344CB8AC3E}">
        <p14:creationId xmlns:p14="http://schemas.microsoft.com/office/powerpoint/2010/main" val="895489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85C90-56DF-9DDC-652C-74F2C1536CD1}"/>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B5447AC-B7D0-8DDF-B80C-60DA2A54363A}"/>
              </a:ext>
            </a:extLst>
          </p:cNvPr>
          <p:cNvSpPr>
            <a:spLocks noGrp="1"/>
          </p:cNvSpPr>
          <p:nvPr>
            <p:ph idx="1"/>
          </p:nvPr>
        </p:nvSpPr>
        <p:spPr/>
        <p:txBody>
          <a:bodyPr/>
          <a:lstStyle/>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Rockwell" panose="02060603020205020403" pitchFamily="18" charset="0"/>
              </a:rPr>
              <a:t>P. Ping, X. Yang and Z. Gao, "A Deep Learning Approach for  Pothole Detection," 2020 IEEE Sixth International Conference on Big Data Computing Service and Applications (</a:t>
            </a:r>
            <a:r>
              <a:rPr lang="en-US" sz="1800" b="0" i="0" u="none" strike="noStrike" dirty="0" err="1">
                <a:solidFill>
                  <a:srgbClr val="000000"/>
                </a:solidFill>
                <a:effectLst/>
                <a:latin typeface="Rockwell" panose="02060603020205020403" pitchFamily="18" charset="0"/>
              </a:rPr>
              <a:t>BigDataService</a:t>
            </a:r>
            <a:r>
              <a:rPr lang="en-US" sz="1800" b="0" i="0" u="none" strike="noStrike" dirty="0">
                <a:solidFill>
                  <a:srgbClr val="000000"/>
                </a:solidFill>
                <a:effectLst/>
                <a:latin typeface="Rockwell" panose="02060603020205020403" pitchFamily="18" charset="0"/>
              </a:rPr>
              <a:t>), Oxford, UK, 2020, pp. 198-204, </a:t>
            </a:r>
            <a:r>
              <a:rPr lang="en-US" sz="1800" b="0" i="0" u="none" strike="noStrike" dirty="0" err="1">
                <a:solidFill>
                  <a:srgbClr val="000000"/>
                </a:solidFill>
                <a:effectLst/>
                <a:latin typeface="Rockwell" panose="02060603020205020403" pitchFamily="18" charset="0"/>
              </a:rPr>
              <a:t>doi</a:t>
            </a:r>
            <a:r>
              <a:rPr lang="en-US" sz="1800" b="0" i="0" u="none" strike="noStrike" dirty="0">
                <a:solidFill>
                  <a:srgbClr val="000000"/>
                </a:solidFill>
                <a:effectLst/>
                <a:latin typeface="Rockwell" panose="02060603020205020403" pitchFamily="18" charset="0"/>
              </a:rPr>
              <a:t>: 10.1109/BigDataService49289.2020.00039.</a:t>
            </a:r>
            <a:endParaRPr lang="en-US" sz="1800" b="0"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Rockwell" panose="02060603020205020403" pitchFamily="18" charset="0"/>
              </a:rPr>
              <a:t>A. Kumar, Chakrapani, D. J. Kalita and V. P. Singh, " Pothole Detection technique using Deep Learning," 2nd International Conference on Data, Engineering and Applications (IDEA), Bhopal, India, 2020, pp. 1-5, </a:t>
            </a:r>
            <a:r>
              <a:rPr lang="en-US" sz="1800" b="0" i="0" u="none" strike="noStrike" dirty="0" err="1">
                <a:solidFill>
                  <a:srgbClr val="000000"/>
                </a:solidFill>
                <a:effectLst/>
                <a:latin typeface="Rockwell" panose="02060603020205020403" pitchFamily="18" charset="0"/>
              </a:rPr>
              <a:t>doi</a:t>
            </a:r>
            <a:r>
              <a:rPr lang="en-US" sz="1800" b="0" i="0" u="none" strike="noStrike" dirty="0">
                <a:solidFill>
                  <a:srgbClr val="000000"/>
                </a:solidFill>
                <a:effectLst/>
                <a:latin typeface="Rockwell" panose="02060603020205020403" pitchFamily="18" charset="0"/>
              </a:rPr>
              <a:t>: 10.1109/IDEA49133.2020.9170705.</a:t>
            </a:r>
            <a:endParaRPr lang="en-US" sz="1800" b="0"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0" i="0" u="none" strike="noStrike" dirty="0" err="1">
                <a:solidFill>
                  <a:srgbClr val="000000"/>
                </a:solidFill>
                <a:effectLst/>
                <a:latin typeface="Rockwell" panose="02060603020205020403" pitchFamily="18" charset="0"/>
              </a:rPr>
              <a:t>Naghsh</a:t>
            </a:r>
            <a:r>
              <a:rPr lang="en-US" sz="1800" b="0" i="0" u="none" strike="noStrike" dirty="0">
                <a:solidFill>
                  <a:srgbClr val="000000"/>
                </a:solidFill>
                <a:effectLst/>
                <a:latin typeface="Rockwell" panose="02060603020205020403" pitchFamily="18" charset="0"/>
              </a:rPr>
              <a:t>, A., </a:t>
            </a:r>
            <a:r>
              <a:rPr lang="en-US" sz="1800" b="0" i="0" u="none" strike="noStrike" dirty="0" err="1">
                <a:solidFill>
                  <a:srgbClr val="000000"/>
                </a:solidFill>
                <a:effectLst/>
                <a:latin typeface="Rockwell" panose="02060603020205020403" pitchFamily="18" charset="0"/>
              </a:rPr>
              <a:t>Daneshvar</a:t>
            </a:r>
            <a:r>
              <a:rPr lang="en-US" sz="1800" b="0" i="0" u="none" strike="noStrike" dirty="0">
                <a:solidFill>
                  <a:srgbClr val="000000"/>
                </a:solidFill>
                <a:effectLst/>
                <a:latin typeface="Rockwell" panose="02060603020205020403" pitchFamily="18" charset="0"/>
              </a:rPr>
              <a:t>, S., &amp; Abedi, S. (2021). Pothole Detection and Classification on Road Surface using Transfer Learning and Deep Learning. Proceedings of the 2021 5th International Conference on Computer and Knowledge Engineering (ICCKE), 55-60. </a:t>
            </a:r>
            <a:r>
              <a:rPr lang="en-US" sz="1800" b="0" i="0" u="sng" strike="noStrike" dirty="0">
                <a:solidFill>
                  <a:srgbClr val="0000FF"/>
                </a:solidFill>
                <a:effectLst/>
                <a:latin typeface="Rockwell" panose="02060603020205020403" pitchFamily="18" charset="0"/>
                <a:hlinkClick r:id="rId2"/>
              </a:rPr>
              <a:t>https://doi.org/10.1109/ICCKE52677.2021.9436484</a:t>
            </a:r>
            <a:endParaRPr lang="en-US" sz="1800" b="0" i="0" u="none" strike="noStrike" dirty="0">
              <a:solidFill>
                <a:srgbClr val="9E3611"/>
              </a:solidFill>
              <a:effectLst/>
              <a:latin typeface="Noto Sans Symbols"/>
            </a:endParaRPr>
          </a:p>
          <a:p>
            <a:pPr marL="0" indent="0">
              <a:buNone/>
            </a:pPr>
            <a:br>
              <a:rPr lang="en-US" b="0" dirty="0">
                <a:effectLst/>
              </a:rPr>
            </a:br>
            <a:endParaRPr lang="en-US" dirty="0"/>
          </a:p>
        </p:txBody>
      </p:sp>
    </p:spTree>
    <p:extLst>
      <p:ext uri="{BB962C8B-B14F-4D97-AF65-F5344CB8AC3E}">
        <p14:creationId xmlns:p14="http://schemas.microsoft.com/office/powerpoint/2010/main" val="80481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21A195-0B99-8A1D-FE4E-F1B0D6310FD9}"/>
              </a:ext>
            </a:extLst>
          </p:cNvPr>
          <p:cNvSpPr>
            <a:spLocks noGrp="1"/>
          </p:cNvSpPr>
          <p:nvPr>
            <p:ph idx="1"/>
          </p:nvPr>
        </p:nvSpPr>
        <p:spPr>
          <a:xfrm>
            <a:off x="731109" y="1133647"/>
            <a:ext cx="10515600" cy="4351338"/>
          </a:xfrm>
        </p:spPr>
        <p:txBody>
          <a:bodyPr>
            <a:normAutofit fontScale="92500" lnSpcReduction="10000"/>
          </a:bodyPr>
          <a:lstStyle/>
          <a:p>
            <a:pPr marL="0" indent="0" rtl="0">
              <a:spcBef>
                <a:spcPts val="1200"/>
              </a:spcBef>
              <a:spcAft>
                <a:spcPts val="0"/>
              </a:spcAft>
              <a:buNone/>
            </a:pPr>
            <a:r>
              <a:rPr lang="en-US" sz="1700" b="1" dirty="0">
                <a:latin typeface="Times New Roman" panose="02020603050405020304" pitchFamily="18" charset="0"/>
                <a:cs typeface="Times New Roman" panose="02020603050405020304" pitchFamily="18" charset="0"/>
              </a:rPr>
              <a:t>Team Members:                                                        Student ID                                        </a:t>
            </a:r>
            <a:r>
              <a:rPr lang="en-US" sz="1600" b="1" dirty="0">
                <a:latin typeface="Times New Roman" panose="02020603050405020304" pitchFamily="18" charset="0"/>
                <a:cs typeface="Times New Roman" panose="02020603050405020304" pitchFamily="18" charset="0"/>
              </a:rPr>
              <a:t>Role/Responsibilities</a:t>
            </a:r>
          </a:p>
          <a:p>
            <a:pPr marL="0" indent="0" rtl="0">
              <a:spcBef>
                <a:spcPts val="1200"/>
              </a:spcBef>
              <a:spcAft>
                <a:spcPts val="0"/>
              </a:spcAft>
              <a:buNone/>
            </a:pPr>
            <a:r>
              <a:rPr lang="en-US" sz="1700" dirty="0" err="1">
                <a:latin typeface="Times New Roman" panose="02020603050405020304" pitchFamily="18" charset="0"/>
                <a:cs typeface="Times New Roman" panose="02020603050405020304" pitchFamily="18" charset="0"/>
              </a:rPr>
              <a:t>Alekhya</a:t>
            </a:r>
            <a:r>
              <a:rPr lang="en-US" sz="1700" dirty="0">
                <a:latin typeface="Times New Roman" panose="02020603050405020304" pitchFamily="18" charset="0"/>
                <a:cs typeface="Times New Roman" panose="02020603050405020304" pitchFamily="18" charset="0"/>
              </a:rPr>
              <a:t> Annam                                                           700755751			 Presentation</a:t>
            </a:r>
          </a:p>
          <a:p>
            <a:pPr marL="0" indent="0" rtl="0">
              <a:spcBef>
                <a:spcPts val="1200"/>
              </a:spcBef>
              <a:spcAft>
                <a:spcPts val="0"/>
              </a:spcAft>
              <a:buNone/>
            </a:pPr>
            <a:r>
              <a:rPr lang="en-US" sz="1700" dirty="0" err="1">
                <a:latin typeface="Times New Roman" panose="02020603050405020304" pitchFamily="18" charset="0"/>
                <a:cs typeface="Times New Roman" panose="02020603050405020304" pitchFamily="18" charset="0"/>
              </a:rPr>
              <a:t>Bhuvana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Nandhimalla</a:t>
            </a:r>
            <a:r>
              <a:rPr lang="en-US" sz="1700" dirty="0">
                <a:latin typeface="Times New Roman" panose="02020603050405020304" pitchFamily="18" charset="0"/>
                <a:cs typeface="Times New Roman" panose="02020603050405020304" pitchFamily="18" charset="0"/>
              </a:rPr>
              <a:t>                                                 700744203			 Code implementation/execution 	</a:t>
            </a:r>
          </a:p>
          <a:p>
            <a:pPr marL="0" indent="0" rtl="0">
              <a:spcBef>
                <a:spcPts val="1200"/>
              </a:spcBef>
              <a:spcAft>
                <a:spcPts val="0"/>
              </a:spcAft>
              <a:buNone/>
            </a:pPr>
            <a:r>
              <a:rPr lang="en-US" sz="1700" dirty="0">
                <a:latin typeface="Times New Roman" panose="02020603050405020304" pitchFamily="18" charset="0"/>
                <a:cs typeface="Times New Roman" panose="02020603050405020304" pitchFamily="18" charset="0"/>
              </a:rPr>
              <a:t>Divya Malika Reddy </a:t>
            </a:r>
            <a:r>
              <a:rPr lang="en-US" sz="1700" dirty="0" err="1">
                <a:latin typeface="Times New Roman" panose="02020603050405020304" pitchFamily="18" charset="0"/>
                <a:cs typeface="Times New Roman" panose="02020603050405020304" pitchFamily="18" charset="0"/>
              </a:rPr>
              <a:t>Lakkireddy</a:t>
            </a:r>
            <a:r>
              <a:rPr lang="en-US" sz="1700" dirty="0">
                <a:latin typeface="Times New Roman" panose="02020603050405020304" pitchFamily="18" charset="0"/>
                <a:cs typeface="Times New Roman" panose="02020603050405020304" pitchFamily="18" charset="0"/>
              </a:rPr>
              <a:t>                                700761878 			 Final report making</a:t>
            </a:r>
          </a:p>
          <a:p>
            <a:pPr marL="0" indent="0" rtl="0">
              <a:spcBef>
                <a:spcPts val="1200"/>
              </a:spcBef>
              <a:spcAft>
                <a:spcPts val="0"/>
              </a:spcAft>
              <a:buNone/>
            </a:pPr>
            <a:r>
              <a:rPr lang="en-US" sz="1700" dirty="0">
                <a:latin typeface="Times New Roman" panose="02020603050405020304" pitchFamily="18" charset="0"/>
                <a:cs typeface="Times New Roman" panose="02020603050405020304" pitchFamily="18" charset="0"/>
              </a:rPr>
              <a:t>Mani Shankar Reddy Mali                                          700758500			 Code implementation/execution</a:t>
            </a:r>
          </a:p>
          <a:p>
            <a:pPr marL="0" indent="0" rtl="0">
              <a:spcBef>
                <a:spcPts val="1200"/>
              </a:spcBef>
              <a:spcAft>
                <a:spcPts val="0"/>
              </a:spcAft>
              <a:buNone/>
            </a:pPr>
            <a:r>
              <a:rPr lang="en-US" sz="1700" dirty="0">
                <a:latin typeface="Times New Roman" panose="02020603050405020304" pitchFamily="18" charset="0"/>
                <a:cs typeface="Times New Roman" panose="02020603050405020304" pitchFamily="18" charset="0"/>
              </a:rPr>
              <a:t>                                                                    </a:t>
            </a:r>
          </a:p>
          <a:p>
            <a:pPr marL="0" indent="0" rtl="0">
              <a:spcBef>
                <a:spcPts val="1200"/>
              </a:spcBef>
              <a:spcAft>
                <a:spcPts val="0"/>
              </a:spcAft>
              <a:buNone/>
            </a:pPr>
            <a:endParaRPr lang="en-US" sz="1700" dirty="0">
              <a:latin typeface="Times New Roman" panose="02020603050405020304" pitchFamily="18" charset="0"/>
              <a:cs typeface="Times New Roman" panose="02020603050405020304" pitchFamily="18" charset="0"/>
            </a:endParaRPr>
          </a:p>
          <a:p>
            <a:pPr marL="0" indent="0" rtl="0">
              <a:spcBef>
                <a:spcPts val="1200"/>
              </a:spcBef>
              <a:spcAft>
                <a:spcPts val="0"/>
              </a:spcAft>
              <a:buNone/>
            </a:pPr>
            <a:r>
              <a:rPr lang="en-US" sz="1700" dirty="0">
                <a:latin typeface="Times New Roman" panose="02020603050405020304" pitchFamily="18" charset="0"/>
                <a:cs typeface="Times New Roman" panose="02020603050405020304" pitchFamily="18" charset="0"/>
              </a:rPr>
              <a:t>                                                                </a:t>
            </a:r>
          </a:p>
          <a:p>
            <a:pPr marL="0" indent="0" rtl="0">
              <a:spcBef>
                <a:spcPts val="1200"/>
              </a:spcBef>
              <a:spcAft>
                <a:spcPts val="0"/>
              </a:spcAft>
              <a:buNone/>
            </a:pPr>
            <a:r>
              <a:rPr lang="en-US" sz="1700" dirty="0">
                <a:latin typeface="Times New Roman" panose="02020603050405020304" pitchFamily="18" charset="0"/>
                <a:cs typeface="Times New Roman" panose="02020603050405020304" pitchFamily="18" charset="0"/>
              </a:rPr>
              <a:t>                                                                               </a:t>
            </a:r>
          </a:p>
          <a:p>
            <a:pPr marL="0" indent="0" rtl="0">
              <a:spcBef>
                <a:spcPts val="1200"/>
              </a:spcBef>
              <a:spcAft>
                <a:spcPts val="0"/>
              </a:spcAft>
              <a:buNone/>
            </a:pPr>
            <a:r>
              <a:rPr lang="en-US" sz="1700" dirty="0">
                <a:latin typeface="Times New Roman" panose="02020603050405020304" pitchFamily="18" charset="0"/>
                <a:cs typeface="Times New Roman" panose="02020603050405020304" pitchFamily="18" charset="0"/>
              </a:rPr>
              <a:t>                                             </a:t>
            </a:r>
            <a:endParaRPr lang="en-US" sz="1700" b="0" dirty="0">
              <a:effectLst/>
              <a:latin typeface="Times New Roman" panose="02020603050405020304" pitchFamily="18" charset="0"/>
              <a:cs typeface="Times New Roman" panose="02020603050405020304" pitchFamily="18" charset="0"/>
            </a:endParaRPr>
          </a:p>
          <a:p>
            <a:pPr marL="0" indent="0">
              <a:buNone/>
            </a:pPr>
            <a:br>
              <a:rPr lang="en-US" b="0" dirty="0">
                <a:effectLst/>
              </a:rPr>
            </a:br>
            <a:endParaRPr lang="en-US" dirty="0"/>
          </a:p>
          <a:p>
            <a:endParaRPr lang="en-US" dirty="0"/>
          </a:p>
        </p:txBody>
      </p:sp>
    </p:spTree>
    <p:extLst>
      <p:ext uri="{BB962C8B-B14F-4D97-AF65-F5344CB8AC3E}">
        <p14:creationId xmlns:p14="http://schemas.microsoft.com/office/powerpoint/2010/main" val="316098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1095-D8FA-D968-1F87-B80A2A652B85}"/>
              </a:ext>
            </a:extLst>
          </p:cNvPr>
          <p:cNvSpPr>
            <a:spLocks noGrp="1"/>
          </p:cNvSpPr>
          <p:nvPr>
            <p:ph type="title"/>
          </p:nvPr>
        </p:nvSpPr>
        <p:spPr>
          <a:xfrm>
            <a:off x="1194486" y="1573427"/>
            <a:ext cx="10159314" cy="117261"/>
          </a:xfrm>
        </p:spPr>
        <p:txBody>
          <a:bodyPr>
            <a:normAutofit fontScale="90000"/>
          </a:bodyPr>
          <a:lstStyle/>
          <a:p>
            <a:pPr rtl="0">
              <a:spcBef>
                <a:spcPts val="0"/>
              </a:spcBef>
              <a:spcAft>
                <a:spcPts val="0"/>
              </a:spcAft>
            </a:pPr>
            <a:r>
              <a:rPr lang="en-US" sz="3100" b="1" i="0" u="none" strike="noStrike" dirty="0">
                <a:solidFill>
                  <a:srgbClr val="000000"/>
                </a:solidFill>
                <a:effectLst/>
                <a:latin typeface="Times New Roman" panose="02020603050405020304" pitchFamily="18" charset="0"/>
                <a:cs typeface="Times New Roman" panose="02020603050405020304" pitchFamily="18" charset="0"/>
              </a:rPr>
              <a:t>Motivation</a:t>
            </a:r>
            <a:br>
              <a:rPr lang="en-US" dirty="0"/>
            </a:br>
            <a:endParaRPr lang="en-US" dirty="0"/>
          </a:p>
        </p:txBody>
      </p:sp>
      <p:sp>
        <p:nvSpPr>
          <p:cNvPr id="3" name="Content Placeholder 2">
            <a:extLst>
              <a:ext uri="{FF2B5EF4-FFF2-40B4-BE49-F238E27FC236}">
                <a16:creationId xmlns:a16="http://schemas.microsoft.com/office/drawing/2014/main" id="{2A072FFA-FEF6-D776-461F-0A0241D62945}"/>
              </a:ext>
            </a:extLst>
          </p:cNvPr>
          <p:cNvSpPr>
            <a:spLocks noGrp="1"/>
          </p:cNvSpPr>
          <p:nvPr>
            <p:ph idx="1"/>
          </p:nvPr>
        </p:nvSpPr>
        <p:spPr/>
        <p:txBody>
          <a:bodyPr/>
          <a:lstStyle/>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detection of potholes on the road is an important problem to address because it can help prevent accidents, damage to vehicles, and injuries to drivers and passengers. Potholes are one of the most common types of road defects, and they can be difficult to detect and avoid, especially at night or in poor visibility conditions.</a:t>
            </a:r>
          </a:p>
          <a:p>
            <a:r>
              <a:rPr lang="en-US" sz="1800" i="0" dirty="0">
                <a:solidFill>
                  <a:srgbClr val="0D0D0D"/>
                </a:solidFill>
                <a:effectLst/>
                <a:latin typeface="Times New Roman" panose="02020603050405020304" pitchFamily="18" charset="0"/>
                <a:cs typeface="Times New Roman" panose="02020603050405020304" pitchFamily="18" charset="0"/>
              </a:rPr>
              <a:t>Traditional methods of pothole detection often rely on manual inspections, which can be time-consuming and inefficient. Automating this process using deep learning can significantly improve efficiency by quickly scanning roads and identifying areas in need of repair.</a:t>
            </a:r>
          </a:p>
          <a:p>
            <a:r>
              <a:rPr lang="en-US" sz="1800" b="0" i="0" dirty="0">
                <a:solidFill>
                  <a:srgbClr val="0D0D0D"/>
                </a:solidFill>
                <a:effectLst/>
                <a:latin typeface="Times New Roman" panose="02020603050405020304" pitchFamily="18" charset="0"/>
                <a:cs typeface="Times New Roman" panose="02020603050405020304" pitchFamily="18" charset="0"/>
              </a:rPr>
              <a:t>Potholes are a ubiquitous problem in both developed and developing countries. Your project has the potential to have a global impact by offering a solution that can be implemented in various regions, regardless of their level of infrastructure development.</a:t>
            </a:r>
            <a:endParaRPr lang="en-US" sz="1800" i="0" u="none" strike="noStrike" dirty="0">
              <a:solidFill>
                <a:srgbClr val="9E361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68779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79D7-4782-EE51-B0AD-C44CDFAC72FC}"/>
              </a:ext>
            </a:extLst>
          </p:cNvPr>
          <p:cNvSpPr>
            <a:spLocks noGrp="1"/>
          </p:cNvSpPr>
          <p:nvPr>
            <p:ph type="title"/>
          </p:nvPr>
        </p:nvSpPr>
        <p:spPr>
          <a:xfrm>
            <a:off x="780535" y="1345428"/>
            <a:ext cx="10515600" cy="1325563"/>
          </a:xfrm>
        </p:spPr>
        <p:txBody>
          <a:bodyPr>
            <a:normAutofit fontScale="90000"/>
          </a:bodyPr>
          <a:lstStyle/>
          <a:p>
            <a:pPr rtl="0">
              <a:spcBef>
                <a:spcPts val="0"/>
              </a:spcBef>
              <a:spcAft>
                <a:spcPts val="0"/>
              </a:spcAft>
            </a:pPr>
            <a:r>
              <a:rPr lang="en-US" sz="3100" b="1" i="0" u="none" strike="noStrike" dirty="0">
                <a:solidFill>
                  <a:srgbClr val="000000"/>
                </a:solidFill>
                <a:effectLst/>
                <a:latin typeface="Times New Roman" panose="02020603050405020304" pitchFamily="18" charset="0"/>
                <a:cs typeface="Times New Roman" panose="02020603050405020304" pitchFamily="18" charset="0"/>
              </a:rPr>
              <a:t>Objective</a:t>
            </a:r>
            <a:br>
              <a:rPr lang="en-US" b="0" dirty="0">
                <a:effectLst/>
              </a:rPr>
            </a:br>
            <a:br>
              <a:rPr lang="en-US" dirty="0"/>
            </a:br>
            <a:endParaRPr lang="en-US" dirty="0"/>
          </a:p>
        </p:txBody>
      </p:sp>
      <p:sp>
        <p:nvSpPr>
          <p:cNvPr id="3" name="Content Placeholder 2">
            <a:extLst>
              <a:ext uri="{FF2B5EF4-FFF2-40B4-BE49-F238E27FC236}">
                <a16:creationId xmlns:a16="http://schemas.microsoft.com/office/drawing/2014/main" id="{0E1D5955-FEA9-100E-FB86-C26F18D4CD89}"/>
              </a:ext>
            </a:extLst>
          </p:cNvPr>
          <p:cNvSpPr>
            <a:spLocks noGrp="1"/>
          </p:cNvSpPr>
          <p:nvPr>
            <p:ph idx="1"/>
          </p:nvPr>
        </p:nvSpPr>
        <p:spPr/>
        <p:txBody>
          <a:bodyPr>
            <a:normAutofit/>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To detect the potholes on the road and avoid the road accidents.</a:t>
            </a:r>
            <a:endParaRPr lang="en-US" sz="1800" b="0" i="0" u="none" strike="noStrike" dirty="0">
              <a:solidFill>
                <a:srgbClr val="9E3611"/>
              </a:solidFill>
              <a:effectLst/>
              <a:latin typeface="Times New Roman" panose="02020603050405020304" pitchFamily="18" charset="0"/>
              <a:cs typeface="Times New Roman" panose="02020603050405020304" pitchFamily="18" charset="0"/>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This approach can help road maintenance authorities to formulate rapid and optimized actions for road infrastructure repairs.</a:t>
            </a:r>
          </a:p>
          <a:p>
            <a:r>
              <a:rPr lang="en-US" sz="1800" b="0" i="0" dirty="0">
                <a:solidFill>
                  <a:srgbClr val="0D0D0D"/>
                </a:solidFill>
                <a:effectLst/>
                <a:latin typeface="Times New Roman" panose="02020603050405020304" pitchFamily="18" charset="0"/>
                <a:cs typeface="Times New Roman" panose="02020603050405020304" pitchFamily="18" charset="0"/>
              </a:rPr>
              <a:t>Create an intuitive user interface for operators to visualize detected potholes and prioritize repair efforts efficiently.</a:t>
            </a:r>
          </a:p>
          <a:p>
            <a:r>
              <a:rPr lang="en-US" sz="1800" b="0" i="0" dirty="0">
                <a:solidFill>
                  <a:srgbClr val="0D0D0D"/>
                </a:solidFill>
                <a:effectLst/>
                <a:latin typeface="Times New Roman" panose="02020603050405020304" pitchFamily="18" charset="0"/>
                <a:cs typeface="Times New Roman" panose="02020603050405020304" pitchFamily="18" charset="0"/>
              </a:rPr>
              <a:t>Conduct thorough testing and evaluation to measure the system's accuracy, reliability, and cost-effectiveness.</a:t>
            </a:r>
          </a:p>
          <a:p>
            <a:pPr marL="0" indent="0">
              <a:buNone/>
            </a:pPr>
            <a:endParaRPr lang="en-US" sz="1800" b="0" i="0" dirty="0">
              <a:solidFill>
                <a:srgbClr val="0D0D0D"/>
              </a:solidFill>
              <a:effectLst/>
              <a:latin typeface="Times New Roman" panose="02020603050405020304" pitchFamily="18" charset="0"/>
              <a:cs typeface="Times New Roman" panose="02020603050405020304" pitchFamily="18" charset="0"/>
            </a:endParaRPr>
          </a:p>
          <a:p>
            <a:endParaRPr lang="en-US" sz="1800" b="0" i="0" dirty="0">
              <a:solidFill>
                <a:srgbClr val="0D0D0D"/>
              </a:solidFill>
              <a:effectLst/>
              <a:latin typeface="Times New Roman" panose="02020603050405020304" pitchFamily="18" charset="0"/>
              <a:cs typeface="Times New Roman" panose="02020603050405020304" pitchFamily="18" charset="0"/>
            </a:endParaRPr>
          </a:p>
          <a:p>
            <a:pPr rtl="0" fontAlgn="base">
              <a:spcBef>
                <a:spcPts val="1200"/>
              </a:spcBef>
              <a:spcAft>
                <a:spcPts val="0"/>
              </a:spcAft>
              <a:buFont typeface="Arial" panose="020B0604020202020204" pitchFamily="34" charset="0"/>
              <a:buChar char="•"/>
            </a:pPr>
            <a:endParaRPr lang="en-US" sz="1800" b="0" i="0" u="none" strike="noStrike" dirty="0">
              <a:solidFill>
                <a:srgbClr val="9E3611"/>
              </a:solidFill>
              <a:effectLst/>
              <a:latin typeface="Times New Roman" panose="02020603050405020304" pitchFamily="18" charset="0"/>
              <a:cs typeface="Times New Roman" panose="02020603050405020304" pitchFamily="18" charset="0"/>
            </a:endParaRPr>
          </a:p>
          <a:p>
            <a:pPr marL="0" indent="0">
              <a:buNone/>
            </a:pPr>
            <a:br>
              <a:rPr lang="en-US" sz="1800" b="0" dirty="0">
                <a:effectLst/>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283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0628-A3EB-55FB-C489-1E937508F0E9}"/>
              </a:ext>
            </a:extLst>
          </p:cNvPr>
          <p:cNvSpPr>
            <a:spLocks noGrp="1"/>
          </p:cNvSpPr>
          <p:nvPr>
            <p:ph type="title"/>
          </p:nvPr>
        </p:nvSpPr>
        <p:spPr>
          <a:xfrm>
            <a:off x="838200" y="1606378"/>
            <a:ext cx="10515600" cy="84310"/>
          </a:xfrm>
        </p:spPr>
        <p:txBody>
          <a:bodyPr>
            <a:normAutofit fontScale="90000"/>
          </a:bodyPr>
          <a:lstStyle/>
          <a:p>
            <a:pPr rtl="0">
              <a:spcBef>
                <a:spcPts val="0"/>
              </a:spcBef>
              <a:spcAft>
                <a:spcPts val="0"/>
              </a:spcAft>
            </a:pPr>
            <a:r>
              <a:rPr lang="en-US" sz="3100" b="1" dirty="0">
                <a:solidFill>
                  <a:srgbClr val="000000"/>
                </a:solidFill>
                <a:latin typeface="Times New Roman" panose="02020603050405020304" pitchFamily="18" charset="0"/>
                <a:cs typeface="Times New Roman" panose="02020603050405020304" pitchFamily="18" charset="0"/>
              </a:rPr>
              <a:t>Related Work</a:t>
            </a:r>
            <a:br>
              <a:rPr lang="en-US" b="0" dirty="0">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104096-3133-DBC1-683B-3631D4D30614}"/>
              </a:ext>
            </a:extLst>
          </p:cNvPr>
          <p:cNvSpPr>
            <a:spLocks noGrp="1"/>
          </p:cNvSpPr>
          <p:nvPr>
            <p:ph idx="1"/>
          </p:nvPr>
        </p:nvSpPr>
        <p:spPr/>
        <p:txBody>
          <a:bodyPr>
            <a:normAutofit fontScale="92500"/>
          </a:bodyPr>
          <a:lstStyle/>
          <a:p>
            <a:pPr algn="just" rtl="0" fontAlgn="base">
              <a:spcBef>
                <a:spcPts val="1200"/>
              </a:spcBef>
              <a:spcAft>
                <a:spcPts val="0"/>
              </a:spcAft>
              <a:buFont typeface="Arial" panose="020B0604020202020204" pitchFamily="34" charset="0"/>
              <a:buChar char="•"/>
            </a:pPr>
            <a:r>
              <a:rPr lang="en-US" sz="1800" b="1" i="0" u="none" strike="noStrike" dirty="0">
                <a:solidFill>
                  <a:srgbClr val="000000"/>
                </a:solidFill>
                <a:effectLst/>
                <a:latin typeface="Rockwell" panose="02060603020205020403" pitchFamily="18" charset="0"/>
              </a:rPr>
              <a:t>Data collection</a:t>
            </a:r>
            <a:r>
              <a:rPr lang="en-US" sz="1800" b="0" i="0" u="none" strike="noStrike" dirty="0">
                <a:solidFill>
                  <a:srgbClr val="000000"/>
                </a:solidFill>
                <a:effectLst/>
                <a:latin typeface="Rockwell" panose="02060603020205020403" pitchFamily="18" charset="0"/>
              </a:rPr>
              <a:t>: Road images  are collected using cameras mounted on vehicles or drones. The images  are captured from different viewpoints and lighting conditions to make the dataset diverse.</a:t>
            </a:r>
            <a:endParaRPr lang="en-US" sz="1800" b="1"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1" i="0" u="none" strike="noStrike" dirty="0">
                <a:solidFill>
                  <a:srgbClr val="000000"/>
                </a:solidFill>
                <a:effectLst/>
                <a:latin typeface="Rockwell" panose="02060603020205020403" pitchFamily="18" charset="0"/>
              </a:rPr>
              <a:t>Data preprocessing</a:t>
            </a:r>
            <a:r>
              <a:rPr lang="en-US" sz="1800" b="0" i="0" u="none" strike="noStrike" dirty="0">
                <a:solidFill>
                  <a:srgbClr val="000000"/>
                </a:solidFill>
                <a:effectLst/>
                <a:latin typeface="Rockwell" panose="02060603020205020403" pitchFamily="18" charset="0"/>
              </a:rPr>
              <a:t>: The collected images  are preprocessed to remove any noise or distortion. This may involve resizing the images to a fixed size, applying filters to reduce noise, and adjusting the contrast and brightness to improve visibility.</a:t>
            </a:r>
            <a:endParaRPr lang="en-US" sz="1800" b="1"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1" i="0" u="none" strike="noStrike" dirty="0">
                <a:solidFill>
                  <a:srgbClr val="000000"/>
                </a:solidFill>
                <a:effectLst/>
                <a:latin typeface="Rockwell" panose="02060603020205020403" pitchFamily="18" charset="0"/>
              </a:rPr>
              <a:t>Transfer learning</a:t>
            </a:r>
            <a:r>
              <a:rPr lang="en-US" sz="1800" b="0" i="0" u="none" strike="noStrike" dirty="0">
                <a:solidFill>
                  <a:srgbClr val="000000"/>
                </a:solidFill>
                <a:effectLst/>
                <a:latin typeface="Rockwell" panose="02060603020205020403" pitchFamily="18" charset="0"/>
              </a:rPr>
              <a:t>: A pre-trained ResNet50 model is used as a feature extractor to extract features from the preprocessed images. The output from the ResNet50 model is flattened and fed into a fully connected layer to classify whether a pothole is present or not.</a:t>
            </a:r>
          </a:p>
          <a:p>
            <a:pPr algn="just" rtl="0" fontAlgn="base">
              <a:spcBef>
                <a:spcPts val="1200"/>
              </a:spcBef>
              <a:spcAft>
                <a:spcPts val="0"/>
              </a:spcAft>
              <a:buFont typeface="Arial" panose="020B0604020202020204" pitchFamily="34" charset="0"/>
              <a:buChar char="•"/>
            </a:pPr>
            <a:r>
              <a:rPr lang="en-US" sz="1800" b="1" i="0" u="none" strike="noStrike" dirty="0">
                <a:solidFill>
                  <a:srgbClr val="000000"/>
                </a:solidFill>
                <a:effectLst/>
                <a:latin typeface="Rockwell" panose="02060603020205020403" pitchFamily="18" charset="0"/>
              </a:rPr>
              <a:t>Fine-tuning</a:t>
            </a:r>
            <a:r>
              <a:rPr lang="en-US" sz="1800" b="0" i="0" u="none" strike="noStrike" dirty="0">
                <a:solidFill>
                  <a:srgbClr val="000000"/>
                </a:solidFill>
                <a:effectLst/>
                <a:latin typeface="Rockwell" panose="02060603020205020403" pitchFamily="18" charset="0"/>
              </a:rPr>
              <a:t>: The last few layers of the ResNet50 model are fine-tuned using the collected dataset to improve the model's accuracy in detecting potholes.</a:t>
            </a:r>
            <a:endParaRPr lang="en-US" sz="1800" b="1"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1" i="0" u="none" strike="noStrike" dirty="0">
                <a:solidFill>
                  <a:srgbClr val="000000"/>
                </a:solidFill>
                <a:effectLst/>
                <a:latin typeface="Rockwell" panose="02060603020205020403" pitchFamily="18" charset="0"/>
              </a:rPr>
              <a:t>Training</a:t>
            </a:r>
            <a:r>
              <a:rPr lang="en-US" sz="1800" b="0" i="0" u="none" strike="noStrike" dirty="0">
                <a:solidFill>
                  <a:srgbClr val="000000"/>
                </a:solidFill>
                <a:effectLst/>
                <a:latin typeface="Rockwell" panose="02060603020205020403" pitchFamily="18" charset="0"/>
              </a:rPr>
              <a:t>: The fine-tuned ResNet50 model is trained using the collected dataset to optimize the model's parameters for pothole detection.</a:t>
            </a:r>
            <a:endParaRPr lang="en-US" sz="1800" b="1"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1" i="0" u="none" strike="noStrike" dirty="0">
                <a:solidFill>
                  <a:srgbClr val="000000"/>
                </a:solidFill>
                <a:effectLst/>
                <a:latin typeface="Rockwell" panose="02060603020205020403" pitchFamily="18" charset="0"/>
              </a:rPr>
              <a:t>Testing and evaluation</a:t>
            </a:r>
            <a:r>
              <a:rPr lang="en-US" sz="1800" b="0" i="0" u="none" strike="noStrike" dirty="0">
                <a:solidFill>
                  <a:srgbClr val="000000"/>
                </a:solidFill>
                <a:effectLst/>
                <a:latin typeface="Rockwell" panose="02060603020205020403" pitchFamily="18" charset="0"/>
              </a:rPr>
              <a:t>: The trained model is tested on a separate set of images to evaluate its accuracy in detecting potholes. Various metrics such as accuracy, precision, recall, and F1 score are used to evaluate the model's performance.</a:t>
            </a:r>
            <a:endParaRPr lang="en-US" sz="1800" b="1"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endParaRPr lang="en-US" sz="1800" b="1" i="0" u="none" strike="noStrike" dirty="0">
              <a:solidFill>
                <a:srgbClr val="9E3611"/>
              </a:solidFill>
              <a:effectLst/>
              <a:latin typeface="Noto Sans Symbols"/>
            </a:endParaRPr>
          </a:p>
          <a:p>
            <a:endParaRPr lang="en-US" dirty="0"/>
          </a:p>
        </p:txBody>
      </p:sp>
    </p:spTree>
    <p:extLst>
      <p:ext uri="{BB962C8B-B14F-4D97-AF65-F5344CB8AC3E}">
        <p14:creationId xmlns:p14="http://schemas.microsoft.com/office/powerpoint/2010/main" val="41182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BCE0-8610-4878-5D58-BA03B2631AD5}"/>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0DA7D54-B787-08F7-EC38-B147F9FF8ECE}"/>
              </a:ext>
            </a:extLst>
          </p:cNvPr>
          <p:cNvSpPr>
            <a:spLocks noGrp="1"/>
          </p:cNvSpPr>
          <p:nvPr>
            <p:ph idx="1"/>
          </p:nvPr>
        </p:nvSpPr>
        <p:spPr/>
        <p:txBody>
          <a:bodyPr/>
          <a:lstStyle/>
          <a:p>
            <a:pPr marL="0" indent="0" algn="just" fontAlgn="base">
              <a:spcBef>
                <a:spcPts val="0"/>
              </a:spcBef>
              <a:buNone/>
            </a:pPr>
            <a:r>
              <a:rPr lang="en-US" sz="1800" b="0" i="0" u="none" strike="noStrike" dirty="0">
                <a:solidFill>
                  <a:srgbClr val="000000"/>
                </a:solidFill>
                <a:effectLst/>
                <a:latin typeface="Times New Roman" panose="02020603050405020304" pitchFamily="18" charset="0"/>
              </a:rPr>
              <a:t>As we all know how Potholes play a role in causing most of the minor and some major accidents across the globe, having potholes on the roads are very dangerous in any climate. </a:t>
            </a:r>
            <a:endParaRPr lang="en-US" sz="1800" b="0" i="0" u="none" strike="noStrike" dirty="0">
              <a:solidFill>
                <a:srgbClr val="9E3611"/>
              </a:solidFill>
              <a:effectLst/>
              <a:latin typeface="Arial" panose="020B0604020202020204" pitchFamily="34" charset="0"/>
            </a:endParaRPr>
          </a:p>
          <a:p>
            <a:pPr marL="0" indent="0" algn="just" fontAlgn="base">
              <a:spcBef>
                <a:spcPts val="0"/>
              </a:spcBef>
              <a:buNone/>
            </a:pPr>
            <a:br>
              <a:rPr lang="en-US" b="0" dirty="0">
                <a:effectLst/>
              </a:rPr>
            </a:br>
            <a:r>
              <a:rPr lang="en-US" sz="1800" b="0" i="0" u="none" strike="noStrike" dirty="0">
                <a:solidFill>
                  <a:srgbClr val="000000"/>
                </a:solidFill>
                <a:effectLst/>
                <a:latin typeface="Times New Roman" panose="02020603050405020304" pitchFamily="18" charset="0"/>
              </a:rPr>
              <a:t>since it can cause a very serious damage to vehicle’s and even the drivers which can make the vehicle fall apart and causing serious injuries.</a:t>
            </a:r>
            <a:endParaRPr lang="en-US" sz="1800" b="0" i="0" u="none" strike="noStrike" dirty="0">
              <a:solidFill>
                <a:srgbClr val="9E3611"/>
              </a:solidFill>
              <a:effectLst/>
              <a:latin typeface="Arial" panose="020B0604020202020204" pitchFamily="34" charset="0"/>
            </a:endParaRPr>
          </a:p>
          <a:p>
            <a:pPr marL="0" indent="0" algn="just" fontAlgn="base">
              <a:spcBef>
                <a:spcPts val="0"/>
              </a:spcBef>
              <a:buNone/>
            </a:pPr>
            <a:br>
              <a:rPr lang="en-US" b="0" dirty="0">
                <a:effectLst/>
              </a:rPr>
            </a:br>
            <a:r>
              <a:rPr lang="en-US" sz="1800" b="0" i="0" u="none" strike="noStrike" dirty="0">
                <a:solidFill>
                  <a:srgbClr val="000000"/>
                </a:solidFill>
                <a:effectLst/>
                <a:latin typeface="Times New Roman" panose="02020603050405020304" pitchFamily="18" charset="0"/>
              </a:rPr>
              <a:t>So, here is a Pothole detection project which allows us to solve the problem of avoiding potholes where the model which we have generated using transfer learning.</a:t>
            </a:r>
            <a:endParaRPr lang="en-US" sz="1800" b="0" i="0" u="none" strike="noStrike" dirty="0">
              <a:solidFill>
                <a:srgbClr val="9E3611"/>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746154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A3C95-93FC-7F63-796E-81CF2FD4DB0A}"/>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65D972D8-BCD8-A210-BC34-0F608F510F00}"/>
              </a:ext>
            </a:extLst>
          </p:cNvPr>
          <p:cNvSpPr>
            <a:spLocks noGrp="1"/>
          </p:cNvSpPr>
          <p:nvPr>
            <p:ph idx="1"/>
          </p:nvPr>
        </p:nvSpPr>
        <p:spPr/>
        <p:txBody>
          <a:bodyPr/>
          <a:lstStyle/>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Resnet50 is used to detect whether there are any potholes or not on the roads, this Pothole Detection model can be integrated with autopilot vehicle modes which allows the vehicle to avoid potholes.</a:t>
            </a:r>
            <a:endParaRPr lang="en-US" sz="1800" b="0" i="0" u="none" strike="noStrike" dirty="0">
              <a:solidFill>
                <a:srgbClr val="9E3611"/>
              </a:solidFill>
              <a:effectLst/>
              <a:latin typeface="Times New Roman" panose="02020603050405020304" pitchFamily="18" charset="0"/>
              <a:cs typeface="Times New Roman" panose="02020603050405020304" pitchFamily="18" charset="0"/>
            </a:endParaRPr>
          </a:p>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By leveraging the capabilities of ResNet50, it is possible to develop a robust and accurate pothole detection system that can detect and identify potholes on the road surface with high accuracy. </a:t>
            </a:r>
            <a:endParaRPr lang="en-US" sz="1800" b="0" i="0" u="none" strike="noStrike" dirty="0">
              <a:solidFill>
                <a:srgbClr val="9E3611"/>
              </a:solidFill>
              <a:effectLst/>
              <a:latin typeface="Times New Roman" panose="02020603050405020304" pitchFamily="18" charset="0"/>
              <a:cs typeface="Times New Roman" panose="02020603050405020304" pitchFamily="18" charset="0"/>
            </a:endParaRPr>
          </a:p>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This system can be integrated into existing road monitoring systems, such as cameras mounted on vehicles or drones, to provide real-time detection and alerts to drivers or road maintenance crews.</a:t>
            </a:r>
            <a:endParaRPr lang="en-US" sz="1800" b="0" i="0" u="none" strike="noStrike" dirty="0">
              <a:solidFill>
                <a:srgbClr val="9E361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2213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E17E1-25BD-B77E-08F1-F47A4C4D13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471C8D-A45A-7B70-E8AF-B3B42745EBD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Results</a:t>
            </a:r>
          </a:p>
        </p:txBody>
      </p:sp>
      <p:pic>
        <p:nvPicPr>
          <p:cNvPr id="2050" name="Picture 2">
            <a:extLst>
              <a:ext uri="{FF2B5EF4-FFF2-40B4-BE49-F238E27FC236}">
                <a16:creationId xmlns:a16="http://schemas.microsoft.com/office/drawing/2014/main" id="{E7A92404-E465-7462-4910-2DB1E7C7B0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3051" y="1663668"/>
            <a:ext cx="4730945" cy="33235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picture containing text&#10;&#10;Description automatically generated">
            <a:extLst>
              <a:ext uri="{FF2B5EF4-FFF2-40B4-BE49-F238E27FC236}">
                <a16:creationId xmlns:a16="http://schemas.microsoft.com/office/drawing/2014/main" id="{2B8D3E80-4186-684F-CE61-C3ECBA98B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6615" y="1606003"/>
            <a:ext cx="5319583" cy="332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757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E1D38-5ACE-B04D-5A59-7982701774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56A157-26D2-2A89-CD1D-1D797E097944}"/>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Results</a:t>
            </a:r>
          </a:p>
        </p:txBody>
      </p:sp>
      <p:pic>
        <p:nvPicPr>
          <p:cNvPr id="1026" name="Picture 2" descr="A picture containing graphical user interface&#10;&#10;Description automatically generated">
            <a:extLst>
              <a:ext uri="{FF2B5EF4-FFF2-40B4-BE49-F238E27FC236}">
                <a16:creationId xmlns:a16="http://schemas.microsoft.com/office/drawing/2014/main" id="{1D53578F-95E7-69C9-6DAE-7148C8ACA8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9780" y="1548703"/>
            <a:ext cx="4134062" cy="33059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picture containing graphical user interface&#10;&#10;Description automatically generated">
            <a:extLst>
              <a:ext uri="{FF2B5EF4-FFF2-40B4-BE49-F238E27FC236}">
                <a16:creationId xmlns:a16="http://schemas.microsoft.com/office/drawing/2014/main" id="{B2F650BA-BA0B-A76B-67B7-6F287D40F4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896" y="1306447"/>
            <a:ext cx="4864573" cy="354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492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1235</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Noto Sans Symbols</vt:lpstr>
      <vt:lpstr>Rockwell</vt:lpstr>
      <vt:lpstr>Times New Roman</vt:lpstr>
      <vt:lpstr>Office Theme</vt:lpstr>
      <vt:lpstr>                 </vt:lpstr>
      <vt:lpstr>PowerPoint Presentation</vt:lpstr>
      <vt:lpstr>Motivation </vt:lpstr>
      <vt:lpstr>Objective  </vt:lpstr>
      <vt:lpstr>Related Work  </vt:lpstr>
      <vt:lpstr>Problem Statement</vt:lpstr>
      <vt:lpstr>Proposed Solution</vt:lpstr>
      <vt:lpstr>Results</vt:lpstr>
      <vt:lpstr>Results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mani shankar reddy mali</dc:creator>
  <cp:lastModifiedBy>mani shankar reddy mali</cp:lastModifiedBy>
  <cp:revision>3</cp:revision>
  <dcterms:created xsi:type="dcterms:W3CDTF">2024-04-07T16:54:59Z</dcterms:created>
  <dcterms:modified xsi:type="dcterms:W3CDTF">2024-04-17T00:21:49Z</dcterms:modified>
</cp:coreProperties>
</file>