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132" y="1356789"/>
            <a:ext cx="10058400" cy="2743200"/>
          </a:xfrm>
        </p:spPr>
        <p:txBody>
          <a:bodyPr/>
          <a:lstStyle/>
          <a:p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0789" y="4378817"/>
            <a:ext cx="3492321" cy="133450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/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Priyanka Ghimire</a:t>
            </a:r>
          </a:p>
          <a:p>
            <a:endParaRPr lang="en-US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0" dirty="0" smtClean="0"/>
              <a:t>Manisha Sharma</a:t>
            </a:r>
          </a:p>
          <a:p>
            <a:endParaRPr lang="en-US" b="0" dirty="0" smtClean="0"/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Diptan gurung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Movie ticket booking system is a system design to simplify the process of reserving movie tickets.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provides a comprehensive solution for movie enthusiasts to book their tickets with ease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Complex payment integration</a:t>
            </a:r>
            <a:endParaRPr lang="en-US" dirty="0"/>
          </a:p>
          <a:p>
            <a:pPr lvl="0"/>
            <a:r>
              <a:rPr lang="en-GB" dirty="0"/>
              <a:t>Poor user interface and user experience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 </a:t>
            </a:r>
            <a:r>
              <a:rPr lang="en-GB" dirty="0" smtClean="0"/>
              <a:t>improve user experience and accessibility</a:t>
            </a:r>
          </a:p>
          <a:p>
            <a:pPr lvl="0"/>
            <a:r>
              <a:rPr lang="en-GB" dirty="0" smtClean="0"/>
              <a:t>To make a seamless </a:t>
            </a:r>
            <a:r>
              <a:rPr lang="en-GB" smtClean="0"/>
              <a:t>payment integration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3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63" y="110544"/>
            <a:ext cx="96012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27" y="1524000"/>
            <a:ext cx="8335474" cy="4635029"/>
          </a:xfrm>
        </p:spPr>
      </p:pic>
    </p:spTree>
    <p:extLst>
      <p:ext uri="{BB962C8B-B14F-4D97-AF65-F5344CB8AC3E}">
        <p14:creationId xmlns:p14="http://schemas.microsoft.com/office/powerpoint/2010/main" val="42848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(UI</a:t>
            </a:r>
            <a:r>
              <a:rPr lang="en-US" dirty="0" smtClean="0"/>
              <a:t>)</a:t>
            </a:r>
          </a:p>
          <a:p>
            <a:r>
              <a:rPr lang="en-US" dirty="0"/>
              <a:t>Booking </a:t>
            </a:r>
            <a:r>
              <a:rPr lang="en-US" dirty="0" smtClean="0"/>
              <a:t>Functionality</a:t>
            </a:r>
          </a:p>
          <a:p>
            <a:r>
              <a:rPr lang="en-US" dirty="0"/>
              <a:t>User Account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Database Management</a:t>
            </a:r>
          </a:p>
          <a:p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3458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330" y="2415861"/>
            <a:ext cx="4770549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154</TotalTime>
  <Words>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Movie ticket booking system</vt:lpstr>
      <vt:lpstr>Introduction</vt:lpstr>
      <vt:lpstr>Problem statement</vt:lpstr>
      <vt:lpstr>Objectives</vt:lpstr>
      <vt:lpstr>Methodology</vt:lpstr>
      <vt:lpstr>Deliverables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Lenovo</dc:creator>
  <cp:lastModifiedBy>Lenovo</cp:lastModifiedBy>
  <cp:revision>10</cp:revision>
  <dcterms:created xsi:type="dcterms:W3CDTF">2024-09-30T15:23:01Z</dcterms:created>
  <dcterms:modified xsi:type="dcterms:W3CDTF">2024-10-02T05:23:03Z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