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267" r:id="rId3"/>
    <p:sldId id="278" r:id="rId4"/>
    <p:sldId id="279" r:id="rId5"/>
    <p:sldId id="280" r:id="rId6"/>
    <p:sldId id="291" r:id="rId7"/>
    <p:sldId id="29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14" autoAdjust="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132" y="1356789"/>
            <a:ext cx="10058400" cy="2743200"/>
          </a:xfrm>
        </p:spPr>
        <p:txBody>
          <a:bodyPr/>
          <a:lstStyle/>
          <a:p>
            <a:r>
              <a:rPr lang="en-US" dirty="0" smtClean="0"/>
              <a:t>Movie ticket 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0789" y="4378817"/>
            <a:ext cx="3492321" cy="1334501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 smtClean="0"/>
              <a:t>Presented By:</a:t>
            </a:r>
          </a:p>
          <a:p>
            <a:endParaRPr lang="en-US" dirty="0"/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Priyanka Ghimire</a:t>
            </a:r>
          </a:p>
          <a:p>
            <a:endParaRPr lang="en-US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0" dirty="0" smtClean="0"/>
              <a:t>Manisha Sharma</a:t>
            </a:r>
          </a:p>
          <a:p>
            <a:endParaRPr lang="en-US" b="0" dirty="0" smtClean="0"/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Diptan gurung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3037" y="128788"/>
            <a:ext cx="10573555" cy="5357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8665" y="5743977"/>
            <a:ext cx="28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Level-2-DFD (admin Login)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369" y="1"/>
            <a:ext cx="10238704" cy="5357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2451" y="5743977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Level-2-DFD (user Login)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9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67426"/>
            <a:ext cx="3160690" cy="589208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-diagram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88642"/>
            <a:ext cx="9767551" cy="53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3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2157" y="0"/>
            <a:ext cx="3933423" cy="545206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01" y="545206"/>
            <a:ext cx="9353796" cy="5715605"/>
          </a:xfrm>
        </p:spPr>
      </p:pic>
    </p:spTree>
    <p:extLst>
      <p:ext uri="{BB962C8B-B14F-4D97-AF65-F5344CB8AC3E}">
        <p14:creationId xmlns:p14="http://schemas.microsoft.com/office/powerpoint/2010/main" val="8423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5066763" cy="4303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completed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978793"/>
            <a:ext cx="7848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Login and Registration Pages: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Designed and implemented using HTML, CSS, and JavaScript.</a:t>
            </a: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Booking Page Design: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Designed interface for users to select movie, date, time, and seats.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Backend: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Login and Registration Functionality: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Developed using PHP.</a:t>
            </a: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Integrated with the MySQL database for user authentication and registration.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5066763" cy="4303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Needs to be done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906819"/>
            <a:ext cx="9083899" cy="4624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Connection for Booking System: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Establish connection between the booking form and the MySQL database.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data storage for user-selected movie, date, time, and seats.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Gateway Integration: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payment functionality to enable secure online payments.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with popular payment APIs.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Features: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admin functionalities to add, delete, and edit movie details in the system.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admin dashboard for easier management.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4831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330" y="2415861"/>
            <a:ext cx="4770549" cy="11430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Movie ticket booking system is a system design to simplify the process of reserving movie tickets.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provides a comprehensive solution for movie enthusiasts to book their tickets with ease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Complex </a:t>
            </a:r>
            <a:r>
              <a:rPr lang="en-GB"/>
              <a:t>payment </a:t>
            </a:r>
            <a:r>
              <a:rPr lang="en-GB" smtClean="0"/>
              <a:t>integration</a:t>
            </a:r>
            <a:endParaRPr lang="en-US" dirty="0"/>
          </a:p>
          <a:p>
            <a:pPr lvl="0"/>
            <a:r>
              <a:rPr lang="en-GB" dirty="0"/>
              <a:t>Poor user interface and user experience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To </a:t>
            </a:r>
            <a:r>
              <a:rPr lang="en-GB" dirty="0" smtClean="0"/>
              <a:t>improve user experience and accessibility</a:t>
            </a:r>
          </a:p>
          <a:p>
            <a:pPr lvl="0"/>
            <a:r>
              <a:rPr lang="en-GB" dirty="0" smtClean="0"/>
              <a:t>To make a seamless </a:t>
            </a:r>
            <a:r>
              <a:rPr lang="en-GB" smtClean="0"/>
              <a:t>payment integration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35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591" y="0"/>
            <a:ext cx="4564488" cy="622479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5" name="Picture 4" descr="What is Agile Methodology? - ITChronicl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679"/>
            <a:ext cx="12192000" cy="4378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8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Registration and Login</a:t>
            </a:r>
          </a:p>
          <a:p>
            <a:r>
              <a:rPr lang="en-US" dirty="0" smtClean="0"/>
              <a:t>Browse Movies and ShowTime's</a:t>
            </a:r>
          </a:p>
          <a:p>
            <a:r>
              <a:rPr lang="en-US" dirty="0" smtClean="0"/>
              <a:t>View seat availability</a:t>
            </a:r>
          </a:p>
          <a:p>
            <a:r>
              <a:rPr lang="en-US" dirty="0" smtClean="0"/>
              <a:t>Book tickets </a:t>
            </a:r>
          </a:p>
          <a:p>
            <a:r>
              <a:rPr lang="en-US" dirty="0" smtClean="0"/>
              <a:t>Payment processing</a:t>
            </a:r>
          </a:p>
          <a:p>
            <a:r>
              <a:rPr lang="en-US" dirty="0" smtClean="0"/>
              <a:t>Edit/ Cancel Booking</a:t>
            </a:r>
          </a:p>
          <a:p>
            <a:r>
              <a:rPr lang="en-US" dirty="0" smtClean="0"/>
              <a:t>Admin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3346"/>
            <a:ext cx="8848725" cy="3136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9121" y="5209701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Level-0-DFD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0"/>
            <a:ext cx="11256135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8652" y="5943600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Level-1-DFD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225</TotalTime>
  <Words>268</Words>
  <Application>Microsoft Office PowerPoint</Application>
  <PresentationFormat>Widescreen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Mangal</vt:lpstr>
      <vt:lpstr>Symbol</vt:lpstr>
      <vt:lpstr>Times New Roman</vt:lpstr>
      <vt:lpstr>Wingdings</vt:lpstr>
      <vt:lpstr>Red Line Business 16x9</vt:lpstr>
      <vt:lpstr>Movie ticket booking system</vt:lpstr>
      <vt:lpstr>Introduction</vt:lpstr>
      <vt:lpstr>Problem statement</vt:lpstr>
      <vt:lpstr>Objectives</vt:lpstr>
      <vt:lpstr>Methodology</vt:lpstr>
      <vt:lpstr>Functional requirement</vt:lpstr>
      <vt:lpstr>Non-Functional requirement</vt:lpstr>
      <vt:lpstr>Data flow diagram</vt:lpstr>
      <vt:lpstr>PowerPoint Presentation</vt:lpstr>
      <vt:lpstr>PowerPoint Presentation</vt:lpstr>
      <vt:lpstr>PowerPoint Presentation</vt:lpstr>
      <vt:lpstr>Er-diagram</vt:lpstr>
      <vt:lpstr>Use case diagram</vt:lpstr>
      <vt:lpstr>Task completed</vt:lpstr>
      <vt:lpstr>Needs to be done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Lenovo</dc:creator>
  <cp:lastModifiedBy>Lenovo</cp:lastModifiedBy>
  <cp:revision>22</cp:revision>
  <dcterms:created xsi:type="dcterms:W3CDTF">2024-09-30T15:23:01Z</dcterms:created>
  <dcterms:modified xsi:type="dcterms:W3CDTF">2024-12-13T02:02:46Z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