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CustomerSegmentationDashboard_16175595616510/RFMDashbo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Customer Segmentation Dashboard</a:t>
            </a:r>
            <a:endParaRPr lang="en-US" dirty="0">
              <a:hlinkClick r:id="rId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FM Dashbo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Customer Segmentation Dashboard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manishaphulpagare</cp:lastModifiedBy>
  <cp:revision>2</cp:revision>
  <dcterms:created xsi:type="dcterms:W3CDTF">2024-04-05T04:22:18Z</dcterms:created>
  <dcterms:modified xsi:type="dcterms:W3CDTF">2024-04-05T04:22:18Z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1033-5.7.0.8090</vt:lpwstr>
  </property>
</Properties>
</file>